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h8SMBIMpuQsiuwD+TdRZ2bjCCH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fld id="{00000000-1234-1234-1234-123412341234}" type="slidenum">
              <a:rPr b="0" i="0" lang="en-US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png"/><Relationship Id="rId10" Type="http://schemas.openxmlformats.org/officeDocument/2006/relationships/image" Target="../media/image5.png"/><Relationship Id="rId13" Type="http://schemas.openxmlformats.org/officeDocument/2006/relationships/image" Target="../media/image9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5" Type="http://schemas.openxmlformats.org/officeDocument/2006/relationships/image" Target="../media/image13.png"/><Relationship Id="rId14" Type="http://schemas.openxmlformats.org/officeDocument/2006/relationships/image" Target="../media/image10.png"/><Relationship Id="rId17" Type="http://schemas.openxmlformats.org/officeDocument/2006/relationships/image" Target="../media/image16.png"/><Relationship Id="rId16" Type="http://schemas.openxmlformats.org/officeDocument/2006/relationships/image" Target="../media/image12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18" Type="http://schemas.openxmlformats.org/officeDocument/2006/relationships/image" Target="../media/image15.png"/><Relationship Id="rId7" Type="http://schemas.openxmlformats.org/officeDocument/2006/relationships/image" Target="../media/image2.png"/><Relationship Id="rId8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2002451" y="29966494"/>
            <a:ext cx="18732973" cy="104974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11916177" y="17891388"/>
            <a:ext cx="9170400" cy="10976487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914400" y="42367400"/>
            <a:ext cx="31089601" cy="1371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2058650" y="18465675"/>
            <a:ext cx="9093600" cy="10389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6561137" y="2738437"/>
            <a:ext cx="1934686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Virtual Roll Call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Student: Alejandro Aguilera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35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Jason Cohen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Frank Alvarado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 The Village of Pinecrest Police Department</a:t>
            </a:r>
            <a:endParaRPr b="0" i="0" sz="35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Dr. Masoud Sadjadi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219200" y="42367200"/>
            <a:ext cx="30632401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Jason Cohen and Frank Alvarado of The Village of Pinecrest Police Department.</a:t>
            </a:r>
            <a:r>
              <a:rPr b="0" i="0" lang="en-US" sz="3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thank my team member, 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Genesis Barrios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her assistance, cooperation and teamwork, and</a:t>
            </a: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Dr. Masoud Sadjadi 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the mentorship that I received throughout this process.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2058650" y="5900475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1903025" y="5900475"/>
            <a:ext cx="89940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21513600" y="5948838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2058750" y="17733975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21513600" y="29299875"/>
            <a:ext cx="94155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6561137" y="0"/>
            <a:ext cx="19346862" cy="227806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000"/>
              <a:buFont typeface="Arial"/>
              <a:buNone/>
            </a:pPr>
            <a:r>
              <a:rPr b="1" i="0" lang="en-US" sz="7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200"/>
              <a:buFont typeface="Arial"/>
              <a:buNone/>
            </a:pPr>
            <a:r>
              <a:rPr b="0" i="1" lang="en-US" sz="72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0312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"/>
          <p:cNvSpPr/>
          <p:nvPr/>
        </p:nvSpPr>
        <p:spPr>
          <a:xfrm>
            <a:off x="2061200" y="6632175"/>
            <a:ext cx="90936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11903025" y="6632175"/>
            <a:ext cx="89940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21513600" y="6680549"/>
            <a:ext cx="9093600" cy="10295925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"/>
          <p:cNvSpPr/>
          <p:nvPr/>
        </p:nvSpPr>
        <p:spPr>
          <a:xfrm>
            <a:off x="21513600" y="30031575"/>
            <a:ext cx="9415500" cy="10344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 txBox="1"/>
          <p:nvPr/>
        </p:nvSpPr>
        <p:spPr>
          <a:xfrm>
            <a:off x="2364500" y="7124550"/>
            <a:ext cx="8511300" cy="94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Police officers need to go through daily briefings at the beginning of their shifts to be informed on changes, new watch orders, and new documents to go through.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Virtual Roll Call improves the efficiency of these start of shift briefings by allowing officers to access all their new info from an application.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Our goal is to re-develop the already existing VRC in a more future proof and modular setup. We are developing it in a MEAN stack format.</a:t>
            </a:r>
            <a:endParaRPr/>
          </a:p>
        </p:txBody>
      </p:sp>
      <p:sp>
        <p:nvSpPr>
          <p:cNvPr id="108" name="Google Shape;108;p1"/>
          <p:cNvSpPr txBox="1"/>
          <p:nvPr/>
        </p:nvSpPr>
        <p:spPr>
          <a:xfrm>
            <a:off x="22087500" y="30929500"/>
            <a:ext cx="8259300" cy="89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Roll Call 8.0 has been re-developed with Node.js and Angular 8.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Features I developed in this version are the Change Password, Videos page, Reference Document page, and Watch Order page.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Majority of the officer features were completed in this version of the Virtual Roll Call</a:t>
            </a:r>
            <a:endParaRPr/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12224125" y="7169025"/>
            <a:ext cx="8511300" cy="9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Roll Call is currently in use by the Pinecrest Police Department. 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current application was developed in PHP, with a MySQL Database, and an Angular front end.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Char char="●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our re-implementation, we used the same Database Schema from Version 7.0. We recreated the front end in Angular 8, and we created the back-end server with Node.js.</a:t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"/>
          <p:cNvSpPr txBox="1"/>
          <p:nvPr/>
        </p:nvSpPr>
        <p:spPr>
          <a:xfrm>
            <a:off x="21804750" y="6992374"/>
            <a:ext cx="8511300" cy="95398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7150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Noto Sans Symbols"/>
              <a:buChar char="❖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Roll Call 7.0 will be re-developed in a more modern language and maintain an organized and modular code structure.</a:t>
            </a:r>
            <a:endParaRPr/>
          </a:p>
          <a:p>
            <a:pPr indent="-57150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Noto Sans Symbols"/>
              <a:buChar char="❖"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Have all the same features and design as the previous version, currently being utilized by the Pinecrest Police Department.</a:t>
            </a:r>
            <a:endParaRPr/>
          </a:p>
        </p:txBody>
      </p:sp>
      <p:pic>
        <p:nvPicPr>
          <p:cNvPr id="111" name="Google Shape;11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08698" y="793550"/>
            <a:ext cx="2249424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250100" y="2220825"/>
            <a:ext cx="1486050" cy="14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878513" y="2278053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907995" y="2278038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336638" y="2278050"/>
            <a:ext cx="97091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8364575" y="760200"/>
            <a:ext cx="3181350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01450" y="530823"/>
            <a:ext cx="2076654" cy="14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"/>
          <p:cNvSpPr txBox="1"/>
          <p:nvPr/>
        </p:nvSpPr>
        <p:spPr>
          <a:xfrm>
            <a:off x="11903025" y="17166986"/>
            <a:ext cx="9170400" cy="7244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"/>
          <p:cNvSpPr txBox="1"/>
          <p:nvPr/>
        </p:nvSpPr>
        <p:spPr>
          <a:xfrm>
            <a:off x="21513600" y="17703256"/>
            <a:ext cx="90936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"/>
          <p:cNvSpPr/>
          <p:nvPr/>
        </p:nvSpPr>
        <p:spPr>
          <a:xfrm>
            <a:off x="21513600" y="18386806"/>
            <a:ext cx="9093600" cy="1048106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1843333" y="19293864"/>
            <a:ext cx="3290875" cy="6566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"/>
          <p:cNvSpPr txBox="1"/>
          <p:nvPr/>
        </p:nvSpPr>
        <p:spPr>
          <a:xfrm>
            <a:off x="25307775" y="19047681"/>
            <a:ext cx="5084400" cy="9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Front End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Angular 8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HTML, CSS, Bootstrap, Javascript, JQuery, Typescript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➢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Back End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Node.js(Libraries: 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Express.js, Bcrypt, Body-parser, Jsonwebtoken, Nodemon, Sequelize</a:t>
            </a: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)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Char char="○"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MySQL database.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5491044" y="31820369"/>
            <a:ext cx="5065860" cy="835211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4" name="Google Shape;124;p1"/>
          <p:cNvSpPr txBox="1"/>
          <p:nvPr/>
        </p:nvSpPr>
        <p:spPr>
          <a:xfrm>
            <a:off x="1989300" y="29299875"/>
            <a:ext cx="18746123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Diagrams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336265" y="31820369"/>
            <a:ext cx="6862645" cy="826507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6" name="Google Shape;126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9532724" y="31749163"/>
            <a:ext cx="5624506" cy="842331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7" name="Google Shape;127;p1"/>
          <p:cNvSpPr txBox="1"/>
          <p:nvPr/>
        </p:nvSpPr>
        <p:spPr>
          <a:xfrm>
            <a:off x="2364501" y="30373819"/>
            <a:ext cx="686264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Sequence Diagram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Change Password</a:t>
            </a:r>
            <a:endParaRPr/>
          </a:p>
        </p:txBody>
      </p:sp>
      <p:sp>
        <p:nvSpPr>
          <p:cNvPr id="128" name="Google Shape;128;p1"/>
          <p:cNvSpPr txBox="1"/>
          <p:nvPr/>
        </p:nvSpPr>
        <p:spPr>
          <a:xfrm>
            <a:off x="15462808" y="30606609"/>
            <a:ext cx="524438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Case Diagram</a:t>
            </a:r>
            <a:endParaRPr/>
          </a:p>
        </p:txBody>
      </p:sp>
      <p:sp>
        <p:nvSpPr>
          <p:cNvPr id="129" name="Google Shape;129;p1"/>
          <p:cNvSpPr txBox="1"/>
          <p:nvPr/>
        </p:nvSpPr>
        <p:spPr>
          <a:xfrm>
            <a:off x="9532724" y="30646413"/>
            <a:ext cx="5624506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Diagram</a:t>
            </a:r>
            <a:endParaRPr/>
          </a:p>
        </p:txBody>
      </p:sp>
      <p:pic>
        <p:nvPicPr>
          <p:cNvPr id="130" name="Google Shape;130;p1"/>
          <p:cNvPicPr preferRelativeResize="0"/>
          <p:nvPr/>
        </p:nvPicPr>
        <p:blipFill rotWithShape="1">
          <a:blip r:embed="rId15">
            <a:alphaModFix/>
          </a:blip>
          <a:srcRect b="0" l="0" r="52256" t="0"/>
          <a:stretch/>
        </p:blipFill>
        <p:spPr>
          <a:xfrm>
            <a:off x="12726336" y="18748952"/>
            <a:ext cx="7219909" cy="431703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1"/>
          <p:cNvPicPr preferRelativeResize="0"/>
          <p:nvPr/>
        </p:nvPicPr>
        <p:blipFill rotWithShape="1">
          <a:blip r:embed="rId16">
            <a:alphaModFix/>
          </a:blip>
          <a:srcRect b="23064" l="0" r="0" t="0"/>
          <a:stretch/>
        </p:blipFill>
        <p:spPr>
          <a:xfrm>
            <a:off x="12624613" y="24207252"/>
            <a:ext cx="7219909" cy="444099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2" name="Google Shape;132;p1"/>
          <p:cNvSpPr txBox="1"/>
          <p:nvPr/>
        </p:nvSpPr>
        <p:spPr>
          <a:xfrm>
            <a:off x="12624613" y="18040664"/>
            <a:ext cx="721990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Change Password Page</a:t>
            </a:r>
            <a:endParaRPr/>
          </a:p>
        </p:txBody>
      </p:sp>
      <p:sp>
        <p:nvSpPr>
          <p:cNvPr id="133" name="Google Shape;133;p1"/>
          <p:cNvSpPr txBox="1"/>
          <p:nvPr/>
        </p:nvSpPr>
        <p:spPr>
          <a:xfrm>
            <a:off x="12580824" y="23383872"/>
            <a:ext cx="721990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Video Page</a:t>
            </a:r>
            <a:endParaRPr/>
          </a:p>
        </p:txBody>
      </p:sp>
      <p:pic>
        <p:nvPicPr>
          <p:cNvPr id="134" name="Google Shape;134;p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538938" y="18685737"/>
            <a:ext cx="6133019" cy="957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8336083" y="2335283"/>
            <a:ext cx="1371575" cy="137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