
<file path=[Content_Types].xml><?xml version="1.0" encoding="utf-8"?>
<Types xmlns="http://schemas.openxmlformats.org/package/2006/content-types">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22.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custom-properties+xml" PartName="/docProps/custom.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22.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3.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custom-properties" Target="docProps/custom.xml"/><Relationship Id="rId2" Type="http://schemas.openxmlformats.org/package/2006/relationships/metadata/core-properties" Target="docProps/core.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autoCompressPictures="0" strictFirstAndLastChars="0" saveSubsetFonts="1">
  <p:sldMasterIdLst>
    <p:sldMasterId id="2147483648"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Lst>
  <p:sldSz cy="6858000" cx="9144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A4A3A4"/>
          </p15:clr>
        </p15:guide>
        <p15:guide id="2" pos="2880">
          <p15:clr>
            <a:srgbClr val="A4A3A4"/>
          </p15:clr>
        </p15:guide>
      </p15:sldGuideLst>
    </p:ext>
    <p:ext uri="http://customooxmlschemas.google.com/">
      <go:slidesCustomData xmlns:go="http://customooxmlschemas.google.com/" r:id="rId29" roundtripDataSignature="AMtx7mjkKvP1HRIKpz5nlMMNtHX1IpL4+A=="/>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Comments="0">
  <p:slideViewPr>
    <p:cSldViewPr snapToGrid="0">
      <p:cViewPr varScale="1">
        <p:scale>
          <a:sx n="100" d="100"/>
          <a:sy n="100" d="100"/>
        </p:scale>
        <p:origin x="0" y="0"/>
      </p:cViewPr>
      <p:guideLst>
        <p:guide pos="216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5.xml"/><Relationship Id="rId22" Type="http://schemas.openxmlformats.org/officeDocument/2006/relationships/slide" Target="slides/slide17.xml"/><Relationship Id="rId21" Type="http://schemas.openxmlformats.org/officeDocument/2006/relationships/slide" Target="slides/slide16.xml"/><Relationship Id="rId24" Type="http://schemas.openxmlformats.org/officeDocument/2006/relationships/slide" Target="slides/slide19.xml"/><Relationship Id="rId23" Type="http://schemas.openxmlformats.org/officeDocument/2006/relationships/slide" Target="slides/slide18.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26" Type="http://schemas.openxmlformats.org/officeDocument/2006/relationships/slide" Target="slides/slide21.xml"/><Relationship Id="rId25" Type="http://schemas.openxmlformats.org/officeDocument/2006/relationships/slide" Target="slides/slide20.xml"/><Relationship Id="rId28" Type="http://schemas.openxmlformats.org/officeDocument/2006/relationships/slide" Target="slides/slide23.xml"/><Relationship Id="rId27" Type="http://schemas.openxmlformats.org/officeDocument/2006/relationships/slide" Target="slides/slide22.xml"/><Relationship Id="rId5" Type="http://schemas.openxmlformats.org/officeDocument/2006/relationships/notesMaster" Target="notesMasters/notesMaster1.xml"/><Relationship Id="rId6" Type="http://schemas.openxmlformats.org/officeDocument/2006/relationships/slide" Target="slides/slide1.xml"/><Relationship Id="rId29" Type="http://customschemas.google.com/relationships/presentationmetadata" Target="metadata"/><Relationship Id="rId7" Type="http://schemas.openxmlformats.org/officeDocument/2006/relationships/slide" Target="slides/slide2.xml"/><Relationship Id="rId8" Type="http://schemas.openxmlformats.org/officeDocument/2006/relationships/slide" Target="slides/slide3.xml"/><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7200"/>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1pPr>
            <a:lvl2pPr lvl="1"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4" name="Google Shape;4;n"/>
          <p:cNvSpPr txBox="1"/>
          <p:nvPr>
            <p:ph idx="10" type="dt"/>
          </p:nvPr>
        </p:nvSpPr>
        <p:spPr>
          <a:xfrm>
            <a:off x="3884613" y="0"/>
            <a:ext cx="2971800" cy="457200"/>
          </a:xfrm>
          <a:prstGeom prst="rect">
            <a:avLst/>
          </a:prstGeom>
          <a:noFill/>
          <a:ln>
            <a:noFill/>
          </a:ln>
        </p:spPr>
        <p:txBody>
          <a:bodyPr anchorCtr="0" anchor="t" bIns="45700" lIns="91425" spcFirstLastPara="1" rIns="91425" wrap="square" tIns="45700">
            <a:noAutofit/>
          </a:bodyPr>
          <a:lstStyle>
            <a:lvl1pPr lvl="0" marR="0" rtl="0" algn="r">
              <a:spcBef>
                <a:spcPts val="0"/>
              </a:spcBef>
              <a:spcAft>
                <a:spcPts val="0"/>
              </a:spcAft>
              <a:buSzPts val="1400"/>
              <a:buNone/>
              <a:defRPr b="0" i="0" sz="1200" u="none" cap="none" strike="noStrike">
                <a:solidFill>
                  <a:schemeClr val="dk1"/>
                </a:solidFill>
                <a:latin typeface="Arial"/>
                <a:ea typeface="Arial"/>
                <a:cs typeface="Arial"/>
                <a:sym typeface="Arial"/>
              </a:defRPr>
            </a:lvl1pPr>
            <a:lvl2pPr lvl="1"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5" name="Google Shape;5;n"/>
          <p:cNvSpPr/>
          <p:nvPr>
            <p:ph idx="3"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360"/>
              </a:spcBef>
              <a:spcAft>
                <a:spcPts val="0"/>
              </a:spcAft>
              <a:buSzPts val="1400"/>
              <a:buNone/>
              <a:defRPr b="0" i="0" sz="1200" u="none" cap="none" strike="noStrike">
                <a:solidFill>
                  <a:schemeClr val="dk1"/>
                </a:solidFill>
                <a:latin typeface="Calibri"/>
                <a:ea typeface="Calibri"/>
                <a:cs typeface="Calibri"/>
                <a:sym typeface="Calibri"/>
              </a:defRPr>
            </a:lvl1pPr>
            <a:lvl2pPr indent="-228600" lvl="1" marL="914400" marR="0" rtl="0" algn="l">
              <a:spcBef>
                <a:spcPts val="360"/>
              </a:spcBef>
              <a:spcAft>
                <a:spcPts val="0"/>
              </a:spcAft>
              <a:buSzPts val="1400"/>
              <a:buNone/>
              <a:defRPr b="0" i="0" sz="1200" u="none" cap="none" strike="noStrike">
                <a:solidFill>
                  <a:schemeClr val="dk1"/>
                </a:solidFill>
                <a:latin typeface="Calibri"/>
                <a:ea typeface="Calibri"/>
                <a:cs typeface="Calibri"/>
                <a:sym typeface="Calibri"/>
              </a:defRPr>
            </a:lvl2pPr>
            <a:lvl3pPr indent="-228600" lvl="2" marL="1371600" marR="0" rtl="0" algn="l">
              <a:spcBef>
                <a:spcPts val="360"/>
              </a:spcBef>
              <a:spcAft>
                <a:spcPts val="0"/>
              </a:spcAft>
              <a:buSzPts val="1400"/>
              <a:buNone/>
              <a:defRPr b="0" i="0" sz="1200" u="none" cap="none" strike="noStrike">
                <a:solidFill>
                  <a:schemeClr val="dk1"/>
                </a:solidFill>
                <a:latin typeface="Calibri"/>
                <a:ea typeface="Calibri"/>
                <a:cs typeface="Calibri"/>
                <a:sym typeface="Calibri"/>
              </a:defRPr>
            </a:lvl3pPr>
            <a:lvl4pPr indent="-228600" lvl="3" marL="1828800" marR="0" rtl="0" algn="l">
              <a:spcBef>
                <a:spcPts val="360"/>
              </a:spcBef>
              <a:spcAft>
                <a:spcPts val="0"/>
              </a:spcAft>
              <a:buSzPts val="1400"/>
              <a:buNone/>
              <a:defRPr b="0" i="0" sz="1200" u="none" cap="none" strike="noStrike">
                <a:solidFill>
                  <a:schemeClr val="dk1"/>
                </a:solidFill>
                <a:latin typeface="Calibri"/>
                <a:ea typeface="Calibri"/>
                <a:cs typeface="Calibri"/>
                <a:sym typeface="Calibri"/>
              </a:defRPr>
            </a:lvl4pPr>
            <a:lvl5pPr indent="-228600" lvl="4" marL="2286000" marR="0" rtl="0" algn="l">
              <a:spcBef>
                <a:spcPts val="360"/>
              </a:spcBef>
              <a:spcAft>
                <a:spcPts val="0"/>
              </a:spcAft>
              <a:buSzPts val="1400"/>
              <a:buNone/>
              <a:defRPr b="0" i="0" sz="1200" u="none" cap="none" strike="noStrike">
                <a:solidFill>
                  <a:schemeClr val="dk1"/>
                </a:solidFill>
                <a:latin typeface="Calibri"/>
                <a:ea typeface="Calibri"/>
                <a:cs typeface="Calibri"/>
                <a:sym typeface="Calibri"/>
              </a:defRPr>
            </a:lvl5pPr>
            <a:lvl6pPr indent="-228600" lvl="5" marL="2743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6pPr>
            <a:lvl7pPr indent="-228600" lvl="6" marL="3200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7pPr>
            <a:lvl8pPr indent="-228600" lvl="7" marL="3657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8pPr>
            <a:lvl9pPr indent="-228600" lvl="8" marL="4114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7200"/>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1pPr>
            <a:lvl2pPr lvl="1"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8" name="Google Shape;8;n"/>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44" name="Shape 144"/>
        <p:cNvGrpSpPr/>
        <p:nvPr/>
      </p:nvGrpSpPr>
      <p:grpSpPr>
        <a:xfrm>
          <a:off x="0" y="0"/>
          <a:ext cx="0" cy="0"/>
          <a:chOff x="0" y="0"/>
          <a:chExt cx="0" cy="0"/>
        </a:xfrm>
      </p:grpSpPr>
      <p:sp>
        <p:nvSpPr>
          <p:cNvPr id="145" name="Google Shape;145;p1: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46" name="Google Shape;146;p1: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Greet your audience, thank them for attending your presentation, introduce yourself, introduce your project, introduce your team members, and quickly indicate what each of you did in a high-level manner, and put more emphasis on your part/contribution.</a:t>
            </a:r>
            <a:endParaRPr/>
          </a:p>
          <a:p>
            <a:pPr indent="0" lvl="0" marL="0" rtl="0" algn="l">
              <a:spcBef>
                <a:spcPts val="360"/>
              </a:spcBef>
              <a:spcAft>
                <a:spcPts val="0"/>
              </a:spcAft>
              <a:buNone/>
            </a:pPr>
            <a:r>
              <a:t/>
            </a:r>
            <a:endParaRPr/>
          </a:p>
        </p:txBody>
      </p:sp>
      <p:sp>
        <p:nvSpPr>
          <p:cNvPr id="147" name="Google Shape;147;p1: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11" name="Shape 211"/>
        <p:cNvGrpSpPr/>
        <p:nvPr/>
      </p:nvGrpSpPr>
      <p:grpSpPr>
        <a:xfrm>
          <a:off x="0" y="0"/>
          <a:ext cx="0" cy="0"/>
          <a:chOff x="0" y="0"/>
          <a:chExt cx="0" cy="0"/>
        </a:xfrm>
      </p:grpSpPr>
      <p:sp>
        <p:nvSpPr>
          <p:cNvPr id="212" name="Google Shape;212;p6: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13" name="Google Shape;213;p6: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4. Requirements:</a:t>
            </a:r>
            <a:endParaRPr/>
          </a:p>
          <a:p>
            <a:pPr indent="0" lvl="0" marL="0" rtl="0" algn="l">
              <a:spcBef>
                <a:spcPts val="360"/>
              </a:spcBef>
              <a:spcAft>
                <a:spcPts val="0"/>
              </a:spcAft>
              <a:buNone/>
            </a:pPr>
            <a:r>
              <a:rPr lang="en-US"/>
              <a:t>4.1. User stories implemented (one or more slides).</a:t>
            </a:r>
            <a:endParaRPr/>
          </a:p>
          <a:p>
            <a:pPr indent="0" lvl="0" marL="0" rtl="0" algn="l">
              <a:spcBef>
                <a:spcPts val="360"/>
              </a:spcBef>
              <a:spcAft>
                <a:spcPts val="0"/>
              </a:spcAft>
              <a:buNone/>
            </a:pPr>
            <a:r>
              <a:rPr lang="en-US"/>
              <a:t>4.2. UML use cases and the use case diagram for the implemented use cases (one or more slides).</a:t>
            </a:r>
            <a:endParaRPr/>
          </a:p>
          <a:p>
            <a:pPr indent="0" lvl="0" marL="0" rtl="0" algn="l">
              <a:spcBef>
                <a:spcPts val="360"/>
              </a:spcBef>
              <a:spcAft>
                <a:spcPts val="0"/>
              </a:spcAft>
              <a:buNone/>
            </a:pPr>
            <a:r>
              <a:rPr lang="en-US"/>
              <a:t>4.3. UML sequence diagrams for the implemented use cases.</a:t>
            </a:r>
            <a:endParaRPr/>
          </a:p>
          <a:p>
            <a:pPr indent="0" lvl="0" marL="0" rtl="0" algn="l">
              <a:spcBef>
                <a:spcPts val="360"/>
              </a:spcBef>
              <a:spcAft>
                <a:spcPts val="0"/>
              </a:spcAft>
              <a:buNone/>
            </a:pPr>
            <a:r>
              <a:t/>
            </a:r>
            <a:endParaRPr/>
          </a:p>
        </p:txBody>
      </p:sp>
      <p:sp>
        <p:nvSpPr>
          <p:cNvPr id="214" name="Google Shape;214;p6: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19" name="Shape 219"/>
        <p:cNvGrpSpPr/>
        <p:nvPr/>
      </p:nvGrpSpPr>
      <p:grpSpPr>
        <a:xfrm>
          <a:off x="0" y="0"/>
          <a:ext cx="0" cy="0"/>
          <a:chOff x="0" y="0"/>
          <a:chExt cx="0" cy="0"/>
        </a:xfrm>
      </p:grpSpPr>
      <p:sp>
        <p:nvSpPr>
          <p:cNvPr id="220" name="Google Shape;220;g83c51250d2_0_19: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21" name="Google Shape;221;g83c51250d2_0_19: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4. Requirements:</a:t>
            </a:r>
            <a:endParaRPr/>
          </a:p>
          <a:p>
            <a:pPr indent="0" lvl="0" marL="0" rtl="0" algn="l">
              <a:spcBef>
                <a:spcPts val="360"/>
              </a:spcBef>
              <a:spcAft>
                <a:spcPts val="0"/>
              </a:spcAft>
              <a:buNone/>
            </a:pPr>
            <a:r>
              <a:rPr lang="en-US"/>
              <a:t>4.1. User stories implemented (one or more slides).</a:t>
            </a:r>
            <a:endParaRPr/>
          </a:p>
          <a:p>
            <a:pPr indent="0" lvl="0" marL="0" rtl="0" algn="l">
              <a:spcBef>
                <a:spcPts val="360"/>
              </a:spcBef>
              <a:spcAft>
                <a:spcPts val="0"/>
              </a:spcAft>
              <a:buNone/>
            </a:pPr>
            <a:r>
              <a:rPr lang="en-US"/>
              <a:t>4.2. UML use cases and the use case diagram for the implemented use cases (one or more slides).</a:t>
            </a:r>
            <a:endParaRPr/>
          </a:p>
          <a:p>
            <a:pPr indent="0" lvl="0" marL="0" rtl="0" algn="l">
              <a:spcBef>
                <a:spcPts val="360"/>
              </a:spcBef>
              <a:spcAft>
                <a:spcPts val="0"/>
              </a:spcAft>
              <a:buNone/>
            </a:pPr>
            <a:r>
              <a:rPr lang="en-US"/>
              <a:t>4.3. UML sequence diagrams for the implemented use cases.</a:t>
            </a:r>
            <a:endParaRPr/>
          </a:p>
          <a:p>
            <a:pPr indent="0" lvl="0" marL="0" rtl="0" algn="l">
              <a:spcBef>
                <a:spcPts val="360"/>
              </a:spcBef>
              <a:spcAft>
                <a:spcPts val="0"/>
              </a:spcAft>
              <a:buNone/>
            </a:pPr>
            <a:r>
              <a:t/>
            </a:r>
            <a:endParaRPr/>
          </a:p>
        </p:txBody>
      </p:sp>
      <p:sp>
        <p:nvSpPr>
          <p:cNvPr id="222" name="Google Shape;222;g83c51250d2_0_19: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27" name="Shape 227"/>
        <p:cNvGrpSpPr/>
        <p:nvPr/>
      </p:nvGrpSpPr>
      <p:grpSpPr>
        <a:xfrm>
          <a:off x="0" y="0"/>
          <a:ext cx="0" cy="0"/>
          <a:chOff x="0" y="0"/>
          <a:chExt cx="0" cy="0"/>
        </a:xfrm>
      </p:grpSpPr>
      <p:sp>
        <p:nvSpPr>
          <p:cNvPr id="228" name="Google Shape;228;g83c51250d2_1_14: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29" name="Google Shape;229;g83c51250d2_1_14: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4. Requirements:</a:t>
            </a:r>
            <a:endParaRPr/>
          </a:p>
          <a:p>
            <a:pPr indent="0" lvl="0" marL="0" rtl="0" algn="l">
              <a:spcBef>
                <a:spcPts val="360"/>
              </a:spcBef>
              <a:spcAft>
                <a:spcPts val="0"/>
              </a:spcAft>
              <a:buNone/>
            </a:pPr>
            <a:r>
              <a:rPr lang="en-US"/>
              <a:t>4.1. User stories implemented (one or more slides).</a:t>
            </a:r>
            <a:endParaRPr/>
          </a:p>
          <a:p>
            <a:pPr indent="0" lvl="0" marL="0" rtl="0" algn="l">
              <a:spcBef>
                <a:spcPts val="360"/>
              </a:spcBef>
              <a:spcAft>
                <a:spcPts val="0"/>
              </a:spcAft>
              <a:buNone/>
            </a:pPr>
            <a:r>
              <a:rPr lang="en-US"/>
              <a:t>4.2. UML use cases and the use case diagram for the implemented use cases (one or more slides).</a:t>
            </a:r>
            <a:endParaRPr/>
          </a:p>
          <a:p>
            <a:pPr indent="0" lvl="0" marL="0" rtl="0" algn="l">
              <a:spcBef>
                <a:spcPts val="360"/>
              </a:spcBef>
              <a:spcAft>
                <a:spcPts val="0"/>
              </a:spcAft>
              <a:buNone/>
            </a:pPr>
            <a:r>
              <a:rPr lang="en-US"/>
              <a:t>4.3. UML sequence diagrams for the implemented use cases.</a:t>
            </a:r>
            <a:endParaRPr/>
          </a:p>
          <a:p>
            <a:pPr indent="0" lvl="0" marL="0" rtl="0" algn="l">
              <a:spcBef>
                <a:spcPts val="360"/>
              </a:spcBef>
              <a:spcAft>
                <a:spcPts val="0"/>
              </a:spcAft>
              <a:buNone/>
            </a:pPr>
            <a:r>
              <a:t/>
            </a:r>
            <a:endParaRPr/>
          </a:p>
        </p:txBody>
      </p:sp>
      <p:sp>
        <p:nvSpPr>
          <p:cNvPr id="230" name="Google Shape;230;g83c51250d2_1_14: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35" name="Shape 235"/>
        <p:cNvGrpSpPr/>
        <p:nvPr/>
      </p:nvGrpSpPr>
      <p:grpSpPr>
        <a:xfrm>
          <a:off x="0" y="0"/>
          <a:ext cx="0" cy="0"/>
          <a:chOff x="0" y="0"/>
          <a:chExt cx="0" cy="0"/>
        </a:xfrm>
      </p:grpSpPr>
      <p:sp>
        <p:nvSpPr>
          <p:cNvPr id="236" name="Google Shape;236;p7: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37" name="Google Shape;237;p7: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5. System design:</a:t>
            </a:r>
            <a:endParaRPr/>
          </a:p>
          <a:p>
            <a:pPr indent="0" lvl="0" marL="0" rtl="0" algn="l">
              <a:spcBef>
                <a:spcPts val="360"/>
              </a:spcBef>
              <a:spcAft>
                <a:spcPts val="0"/>
              </a:spcAft>
              <a:buNone/>
            </a:pPr>
            <a:r>
              <a:rPr lang="en-US"/>
              <a:t>5.1. System decomposition; identify the architecture patterns used (one slide).</a:t>
            </a:r>
            <a:endParaRPr/>
          </a:p>
          <a:p>
            <a:pPr indent="0" lvl="0" marL="0" rtl="0" algn="l">
              <a:spcBef>
                <a:spcPts val="360"/>
              </a:spcBef>
              <a:spcAft>
                <a:spcPts val="0"/>
              </a:spcAft>
              <a:buNone/>
            </a:pPr>
            <a:r>
              <a:rPr lang="en-US"/>
              <a:t>5.2. System deployment – h/w and s/w requirements (one slide).</a:t>
            </a:r>
            <a:endParaRPr/>
          </a:p>
          <a:p>
            <a:pPr indent="0" lvl="0" marL="0" rtl="0" algn="l">
              <a:spcBef>
                <a:spcPts val="360"/>
              </a:spcBef>
              <a:spcAft>
                <a:spcPts val="0"/>
              </a:spcAft>
              <a:buNone/>
            </a:pPr>
            <a:r>
              <a:rPr lang="en-US"/>
              <a:t>5.3. Persistent data design (one slide).</a:t>
            </a:r>
            <a:endParaRPr/>
          </a:p>
          <a:p>
            <a:pPr indent="0" lvl="0" marL="0" rtl="0" algn="l">
              <a:spcBef>
                <a:spcPts val="360"/>
              </a:spcBef>
              <a:spcAft>
                <a:spcPts val="0"/>
              </a:spcAft>
              <a:buNone/>
            </a:pPr>
            <a:r>
              <a:rPr lang="en-US"/>
              <a:t>5.4. Security/Privacy (one slide).</a:t>
            </a:r>
            <a:endParaRPr/>
          </a:p>
          <a:p>
            <a:pPr indent="0" lvl="0" marL="0" rtl="0" algn="l">
              <a:spcBef>
                <a:spcPts val="360"/>
              </a:spcBef>
              <a:spcAft>
                <a:spcPts val="0"/>
              </a:spcAft>
              <a:buNone/>
            </a:pPr>
            <a:r>
              <a:t/>
            </a:r>
            <a:endParaRPr/>
          </a:p>
        </p:txBody>
      </p:sp>
      <p:sp>
        <p:nvSpPr>
          <p:cNvPr id="238" name="Google Shape;238;p7: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42" name="Shape 242"/>
        <p:cNvGrpSpPr/>
        <p:nvPr/>
      </p:nvGrpSpPr>
      <p:grpSpPr>
        <a:xfrm>
          <a:off x="0" y="0"/>
          <a:ext cx="0" cy="0"/>
          <a:chOff x="0" y="0"/>
          <a:chExt cx="0" cy="0"/>
        </a:xfrm>
      </p:grpSpPr>
      <p:sp>
        <p:nvSpPr>
          <p:cNvPr id="243" name="Google Shape;243;p8: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44" name="Google Shape;244;p8: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5. System design:</a:t>
            </a:r>
            <a:endParaRPr/>
          </a:p>
          <a:p>
            <a:pPr indent="0" lvl="0" marL="0" rtl="0" algn="l">
              <a:spcBef>
                <a:spcPts val="360"/>
              </a:spcBef>
              <a:spcAft>
                <a:spcPts val="0"/>
              </a:spcAft>
              <a:buNone/>
            </a:pPr>
            <a:r>
              <a:rPr lang="en-US"/>
              <a:t>5.1. System decomposition; identify the architecture patterns used (one slide).</a:t>
            </a:r>
            <a:endParaRPr/>
          </a:p>
          <a:p>
            <a:pPr indent="0" lvl="0" marL="0" rtl="0" algn="l">
              <a:spcBef>
                <a:spcPts val="360"/>
              </a:spcBef>
              <a:spcAft>
                <a:spcPts val="0"/>
              </a:spcAft>
              <a:buNone/>
            </a:pPr>
            <a:r>
              <a:rPr lang="en-US"/>
              <a:t>5.2. System deployment – h/w and s/w requirements (one slide).</a:t>
            </a:r>
            <a:endParaRPr/>
          </a:p>
          <a:p>
            <a:pPr indent="0" lvl="0" marL="0" rtl="0" algn="l">
              <a:spcBef>
                <a:spcPts val="360"/>
              </a:spcBef>
              <a:spcAft>
                <a:spcPts val="0"/>
              </a:spcAft>
              <a:buNone/>
            </a:pPr>
            <a:r>
              <a:rPr lang="en-US"/>
              <a:t>5.3. Persistent data design (one slide).</a:t>
            </a:r>
            <a:endParaRPr/>
          </a:p>
          <a:p>
            <a:pPr indent="0" lvl="0" marL="0" rtl="0" algn="l">
              <a:spcBef>
                <a:spcPts val="360"/>
              </a:spcBef>
              <a:spcAft>
                <a:spcPts val="0"/>
              </a:spcAft>
              <a:buNone/>
            </a:pPr>
            <a:r>
              <a:rPr lang="en-US"/>
              <a:t>5.4. Security/Privacy (one slide).</a:t>
            </a:r>
            <a:endParaRPr/>
          </a:p>
          <a:p>
            <a:pPr indent="0" lvl="0" marL="0" rtl="0" algn="l">
              <a:spcBef>
                <a:spcPts val="360"/>
              </a:spcBef>
              <a:spcAft>
                <a:spcPts val="0"/>
              </a:spcAft>
              <a:buNone/>
            </a:pPr>
            <a:r>
              <a:t/>
            </a:r>
            <a:endParaRPr/>
          </a:p>
        </p:txBody>
      </p:sp>
      <p:sp>
        <p:nvSpPr>
          <p:cNvPr id="245" name="Google Shape;245;p8: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49" name="Shape 249"/>
        <p:cNvGrpSpPr/>
        <p:nvPr/>
      </p:nvGrpSpPr>
      <p:grpSpPr>
        <a:xfrm>
          <a:off x="0" y="0"/>
          <a:ext cx="0" cy="0"/>
          <a:chOff x="0" y="0"/>
          <a:chExt cx="0" cy="0"/>
        </a:xfrm>
      </p:grpSpPr>
      <p:sp>
        <p:nvSpPr>
          <p:cNvPr id="250" name="Google Shape;250;p9: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51" name="Google Shape;251;p9: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5. System design:</a:t>
            </a:r>
            <a:endParaRPr/>
          </a:p>
          <a:p>
            <a:pPr indent="0" lvl="0" marL="0" rtl="0" algn="l">
              <a:spcBef>
                <a:spcPts val="360"/>
              </a:spcBef>
              <a:spcAft>
                <a:spcPts val="0"/>
              </a:spcAft>
              <a:buNone/>
            </a:pPr>
            <a:r>
              <a:rPr lang="en-US"/>
              <a:t>5.1. System decomposition; identify the architecture patterns used (one slide).</a:t>
            </a:r>
            <a:endParaRPr/>
          </a:p>
          <a:p>
            <a:pPr indent="0" lvl="0" marL="0" rtl="0" algn="l">
              <a:spcBef>
                <a:spcPts val="360"/>
              </a:spcBef>
              <a:spcAft>
                <a:spcPts val="0"/>
              </a:spcAft>
              <a:buNone/>
            </a:pPr>
            <a:r>
              <a:rPr lang="en-US"/>
              <a:t>5.2. System deployment – h/w and s/w requirements (one slide).</a:t>
            </a:r>
            <a:endParaRPr/>
          </a:p>
          <a:p>
            <a:pPr indent="0" lvl="0" marL="0" rtl="0" algn="l">
              <a:spcBef>
                <a:spcPts val="360"/>
              </a:spcBef>
              <a:spcAft>
                <a:spcPts val="0"/>
              </a:spcAft>
              <a:buNone/>
            </a:pPr>
            <a:r>
              <a:rPr lang="en-US"/>
              <a:t>5.3. Persistent data design (one slide).</a:t>
            </a:r>
            <a:endParaRPr/>
          </a:p>
          <a:p>
            <a:pPr indent="0" lvl="0" marL="0" rtl="0" algn="l">
              <a:spcBef>
                <a:spcPts val="360"/>
              </a:spcBef>
              <a:spcAft>
                <a:spcPts val="0"/>
              </a:spcAft>
              <a:buNone/>
            </a:pPr>
            <a:r>
              <a:rPr lang="en-US"/>
              <a:t>5.4. Security/Privacy (one slide).</a:t>
            </a:r>
            <a:endParaRPr/>
          </a:p>
          <a:p>
            <a:pPr indent="0" lvl="0" marL="0" rtl="0" algn="l">
              <a:spcBef>
                <a:spcPts val="360"/>
              </a:spcBef>
              <a:spcAft>
                <a:spcPts val="0"/>
              </a:spcAft>
              <a:buNone/>
            </a:pPr>
            <a:r>
              <a:t/>
            </a:r>
            <a:endParaRPr/>
          </a:p>
        </p:txBody>
      </p:sp>
      <p:sp>
        <p:nvSpPr>
          <p:cNvPr id="252" name="Google Shape;252;p9: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56" name="Shape 256"/>
        <p:cNvGrpSpPr/>
        <p:nvPr/>
      </p:nvGrpSpPr>
      <p:grpSpPr>
        <a:xfrm>
          <a:off x="0" y="0"/>
          <a:ext cx="0" cy="0"/>
          <a:chOff x="0" y="0"/>
          <a:chExt cx="0" cy="0"/>
        </a:xfrm>
      </p:grpSpPr>
      <p:sp>
        <p:nvSpPr>
          <p:cNvPr id="257" name="Google Shape;257;g83c51250d2_1_7: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58" name="Google Shape;258;g83c51250d2_1_7: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5. System design:</a:t>
            </a:r>
            <a:endParaRPr/>
          </a:p>
          <a:p>
            <a:pPr indent="0" lvl="0" marL="0" rtl="0" algn="l">
              <a:spcBef>
                <a:spcPts val="360"/>
              </a:spcBef>
              <a:spcAft>
                <a:spcPts val="0"/>
              </a:spcAft>
              <a:buNone/>
            </a:pPr>
            <a:r>
              <a:rPr lang="en-US"/>
              <a:t>5.1. System decomposition; identify the architecture patterns used (one slide).</a:t>
            </a:r>
            <a:endParaRPr/>
          </a:p>
          <a:p>
            <a:pPr indent="0" lvl="0" marL="0" rtl="0" algn="l">
              <a:spcBef>
                <a:spcPts val="360"/>
              </a:spcBef>
              <a:spcAft>
                <a:spcPts val="0"/>
              </a:spcAft>
              <a:buNone/>
            </a:pPr>
            <a:r>
              <a:rPr lang="en-US"/>
              <a:t>5.2. System deployment – h/w and s/w requirements (one slide).</a:t>
            </a:r>
            <a:endParaRPr/>
          </a:p>
          <a:p>
            <a:pPr indent="0" lvl="0" marL="0" rtl="0" algn="l">
              <a:spcBef>
                <a:spcPts val="360"/>
              </a:spcBef>
              <a:spcAft>
                <a:spcPts val="0"/>
              </a:spcAft>
              <a:buNone/>
            </a:pPr>
            <a:r>
              <a:rPr lang="en-US"/>
              <a:t>5.3. Persistent data design (one slide).</a:t>
            </a:r>
            <a:endParaRPr/>
          </a:p>
          <a:p>
            <a:pPr indent="0" lvl="0" marL="0" rtl="0" algn="l">
              <a:spcBef>
                <a:spcPts val="360"/>
              </a:spcBef>
              <a:spcAft>
                <a:spcPts val="0"/>
              </a:spcAft>
              <a:buNone/>
            </a:pPr>
            <a:r>
              <a:rPr lang="en-US"/>
              <a:t>5.4. Security/Privacy (one slide).</a:t>
            </a:r>
            <a:endParaRPr/>
          </a:p>
          <a:p>
            <a:pPr indent="0" lvl="0" marL="0" rtl="0" algn="l">
              <a:spcBef>
                <a:spcPts val="360"/>
              </a:spcBef>
              <a:spcAft>
                <a:spcPts val="0"/>
              </a:spcAft>
              <a:buNone/>
            </a:pPr>
            <a:r>
              <a:t/>
            </a:r>
            <a:endParaRPr/>
          </a:p>
        </p:txBody>
      </p:sp>
      <p:sp>
        <p:nvSpPr>
          <p:cNvPr id="259" name="Google Shape;259;g83c51250d2_1_7: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63" name="Shape 263"/>
        <p:cNvGrpSpPr/>
        <p:nvPr/>
      </p:nvGrpSpPr>
      <p:grpSpPr>
        <a:xfrm>
          <a:off x="0" y="0"/>
          <a:ext cx="0" cy="0"/>
          <a:chOff x="0" y="0"/>
          <a:chExt cx="0" cy="0"/>
        </a:xfrm>
      </p:grpSpPr>
      <p:sp>
        <p:nvSpPr>
          <p:cNvPr id="264" name="Google Shape;264;p10: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65" name="Google Shape;265;p10: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6. Detailed design:</a:t>
            </a:r>
            <a:endParaRPr/>
          </a:p>
          <a:p>
            <a:pPr indent="0" lvl="0" marL="0" rtl="0" algn="l">
              <a:spcBef>
                <a:spcPts val="360"/>
              </a:spcBef>
              <a:spcAft>
                <a:spcPts val="0"/>
              </a:spcAft>
              <a:buNone/>
            </a:pPr>
            <a:r>
              <a:rPr lang="en-US"/>
              <a:t>6.1. Minimal class diagram. Identify the design patterns used (one or more slides).</a:t>
            </a:r>
            <a:endParaRPr/>
          </a:p>
          <a:p>
            <a:pPr indent="0" lvl="0" marL="0" rtl="0" algn="l">
              <a:spcBef>
                <a:spcPts val="360"/>
              </a:spcBef>
              <a:spcAft>
                <a:spcPts val="0"/>
              </a:spcAft>
              <a:buNone/>
            </a:pPr>
            <a:r>
              <a:rPr lang="en-US"/>
              <a:t>6.2. State machine for the main control object or the most important object of the implemented uses cases (one or more slides).</a:t>
            </a:r>
            <a:endParaRPr/>
          </a:p>
          <a:p>
            <a:pPr indent="0" lvl="0" marL="0" rtl="0" algn="l">
              <a:spcBef>
                <a:spcPts val="360"/>
              </a:spcBef>
              <a:spcAft>
                <a:spcPts val="0"/>
              </a:spcAft>
              <a:buNone/>
            </a:pPr>
            <a:r>
              <a:rPr lang="en-US"/>
              <a:t>6.3. Main algorithm used related to an implemented use case described above (one or more slides).</a:t>
            </a:r>
            <a:endParaRPr/>
          </a:p>
          <a:p>
            <a:pPr indent="0" lvl="0" marL="0" rtl="0" algn="l">
              <a:spcBef>
                <a:spcPts val="360"/>
              </a:spcBef>
              <a:spcAft>
                <a:spcPts val="0"/>
              </a:spcAft>
              <a:buNone/>
            </a:pPr>
            <a:r>
              <a:t/>
            </a:r>
            <a:endParaRPr/>
          </a:p>
        </p:txBody>
      </p:sp>
      <p:sp>
        <p:nvSpPr>
          <p:cNvPr id="266" name="Google Shape;266;p10: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72" name="Shape 272"/>
        <p:cNvGrpSpPr/>
        <p:nvPr/>
      </p:nvGrpSpPr>
      <p:grpSpPr>
        <a:xfrm>
          <a:off x="0" y="0"/>
          <a:ext cx="0" cy="0"/>
          <a:chOff x="0" y="0"/>
          <a:chExt cx="0" cy="0"/>
        </a:xfrm>
      </p:grpSpPr>
      <p:sp>
        <p:nvSpPr>
          <p:cNvPr id="273" name="Google Shape;273;p12: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74" name="Google Shape;274;p12: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6. Detailed design:</a:t>
            </a:r>
            <a:endParaRPr/>
          </a:p>
          <a:p>
            <a:pPr indent="0" lvl="0" marL="0" rtl="0" algn="l">
              <a:spcBef>
                <a:spcPts val="360"/>
              </a:spcBef>
              <a:spcAft>
                <a:spcPts val="0"/>
              </a:spcAft>
              <a:buNone/>
            </a:pPr>
            <a:r>
              <a:rPr lang="en-US"/>
              <a:t>6.1. Minimal class diagram. Identify the design patterns used (one or more slides).</a:t>
            </a:r>
            <a:endParaRPr/>
          </a:p>
          <a:p>
            <a:pPr indent="0" lvl="0" marL="0" rtl="0" algn="l">
              <a:spcBef>
                <a:spcPts val="360"/>
              </a:spcBef>
              <a:spcAft>
                <a:spcPts val="0"/>
              </a:spcAft>
              <a:buNone/>
            </a:pPr>
            <a:r>
              <a:rPr lang="en-US"/>
              <a:t>6.2. State machine for the main control object or the most important object of the implemented uses cases (one or more slides).</a:t>
            </a:r>
            <a:endParaRPr/>
          </a:p>
          <a:p>
            <a:pPr indent="0" lvl="0" marL="0" rtl="0" algn="l">
              <a:spcBef>
                <a:spcPts val="360"/>
              </a:spcBef>
              <a:spcAft>
                <a:spcPts val="0"/>
              </a:spcAft>
              <a:buNone/>
            </a:pPr>
            <a:r>
              <a:rPr lang="en-US"/>
              <a:t>6.3. Main algorithm used related to an implemented use case described above (one or more slides).</a:t>
            </a:r>
            <a:endParaRPr/>
          </a:p>
          <a:p>
            <a:pPr indent="0" lvl="0" marL="0" rtl="0" algn="l">
              <a:spcBef>
                <a:spcPts val="360"/>
              </a:spcBef>
              <a:spcAft>
                <a:spcPts val="0"/>
              </a:spcAft>
              <a:buNone/>
            </a:pPr>
            <a:r>
              <a:t/>
            </a:r>
            <a:endParaRPr/>
          </a:p>
          <a:p>
            <a:pPr indent="0" lvl="0" marL="0" rtl="0" algn="l">
              <a:spcBef>
                <a:spcPts val="360"/>
              </a:spcBef>
              <a:spcAft>
                <a:spcPts val="0"/>
              </a:spcAft>
              <a:buNone/>
            </a:pPr>
            <a:r>
              <a:t/>
            </a:r>
            <a:endParaRPr/>
          </a:p>
        </p:txBody>
      </p:sp>
      <p:sp>
        <p:nvSpPr>
          <p:cNvPr id="275" name="Google Shape;275;p12: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82" name="Shape 282"/>
        <p:cNvGrpSpPr/>
        <p:nvPr/>
      </p:nvGrpSpPr>
      <p:grpSpPr>
        <a:xfrm>
          <a:off x="0" y="0"/>
          <a:ext cx="0" cy="0"/>
          <a:chOff x="0" y="0"/>
          <a:chExt cx="0" cy="0"/>
        </a:xfrm>
      </p:grpSpPr>
      <p:sp>
        <p:nvSpPr>
          <p:cNvPr id="283" name="Google Shape;283;g83c51250d2_1_21: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84" name="Google Shape;284;g83c51250d2_1_21: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6. Detailed design:</a:t>
            </a:r>
            <a:endParaRPr/>
          </a:p>
          <a:p>
            <a:pPr indent="0" lvl="0" marL="0" rtl="0" algn="l">
              <a:spcBef>
                <a:spcPts val="360"/>
              </a:spcBef>
              <a:spcAft>
                <a:spcPts val="0"/>
              </a:spcAft>
              <a:buNone/>
            </a:pPr>
            <a:r>
              <a:rPr lang="en-US"/>
              <a:t>6.1. Minimal class diagram. Identify the design patterns used (one or more slides).</a:t>
            </a:r>
            <a:endParaRPr/>
          </a:p>
          <a:p>
            <a:pPr indent="0" lvl="0" marL="0" rtl="0" algn="l">
              <a:spcBef>
                <a:spcPts val="360"/>
              </a:spcBef>
              <a:spcAft>
                <a:spcPts val="0"/>
              </a:spcAft>
              <a:buNone/>
            </a:pPr>
            <a:r>
              <a:rPr lang="en-US"/>
              <a:t>6.2. State machine for the main control object or the most important object of the implemented uses cases (one or more slides).</a:t>
            </a:r>
            <a:endParaRPr/>
          </a:p>
          <a:p>
            <a:pPr indent="0" lvl="0" marL="0" rtl="0" algn="l">
              <a:spcBef>
                <a:spcPts val="360"/>
              </a:spcBef>
              <a:spcAft>
                <a:spcPts val="0"/>
              </a:spcAft>
              <a:buNone/>
            </a:pPr>
            <a:r>
              <a:rPr lang="en-US"/>
              <a:t>6.3. Main algorithm used related to an implemented use case described above (one or more slides).</a:t>
            </a:r>
            <a:endParaRPr/>
          </a:p>
          <a:p>
            <a:pPr indent="0" lvl="0" marL="0" rtl="0" algn="l">
              <a:spcBef>
                <a:spcPts val="360"/>
              </a:spcBef>
              <a:spcAft>
                <a:spcPts val="0"/>
              </a:spcAft>
              <a:buNone/>
            </a:pPr>
            <a:r>
              <a:t/>
            </a:r>
            <a:endParaRPr/>
          </a:p>
          <a:p>
            <a:pPr indent="0" lvl="0" marL="0" rtl="0" algn="l">
              <a:spcBef>
                <a:spcPts val="360"/>
              </a:spcBef>
              <a:spcAft>
                <a:spcPts val="0"/>
              </a:spcAft>
              <a:buNone/>
            </a:pPr>
            <a:r>
              <a:t/>
            </a:r>
            <a:endParaRPr/>
          </a:p>
        </p:txBody>
      </p:sp>
      <p:sp>
        <p:nvSpPr>
          <p:cNvPr id="285" name="Google Shape;285;g83c51250d2_1_21: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52" name="Shape 152"/>
        <p:cNvGrpSpPr/>
        <p:nvPr/>
      </p:nvGrpSpPr>
      <p:grpSpPr>
        <a:xfrm>
          <a:off x="0" y="0"/>
          <a:ext cx="0" cy="0"/>
          <a:chOff x="0" y="0"/>
          <a:chExt cx="0" cy="0"/>
        </a:xfrm>
      </p:grpSpPr>
      <p:sp>
        <p:nvSpPr>
          <p:cNvPr id="153" name="Google Shape;153;p2: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54" name="Google Shape;154;p2: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Introduce the problem that the whole project tackles and stay focused on the parts that you have been working. Indicate if there is an existing previous system, enumerate its problems/limitations, etc.</a:t>
            </a:r>
            <a:endParaRPr/>
          </a:p>
          <a:p>
            <a:pPr indent="0" lvl="0" marL="0" rtl="0" algn="l">
              <a:spcBef>
                <a:spcPts val="360"/>
              </a:spcBef>
              <a:spcAft>
                <a:spcPts val="0"/>
              </a:spcAft>
              <a:buNone/>
            </a:pPr>
            <a:r>
              <a:t/>
            </a:r>
            <a:endParaRPr/>
          </a:p>
        </p:txBody>
      </p:sp>
      <p:sp>
        <p:nvSpPr>
          <p:cNvPr id="155" name="Google Shape;155;p2: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92" name="Shape 292"/>
        <p:cNvGrpSpPr/>
        <p:nvPr/>
      </p:nvGrpSpPr>
      <p:grpSpPr>
        <a:xfrm>
          <a:off x="0" y="0"/>
          <a:ext cx="0" cy="0"/>
          <a:chOff x="0" y="0"/>
          <a:chExt cx="0" cy="0"/>
        </a:xfrm>
      </p:grpSpPr>
      <p:sp>
        <p:nvSpPr>
          <p:cNvPr id="293" name="Google Shape;293;p13: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94" name="Google Shape;294;p13: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7. Test Suites and Test Cases (one sunny day and one rainy day) for the use case represented in part (5) above (2 slides).</a:t>
            </a:r>
            <a:endParaRPr/>
          </a:p>
          <a:p>
            <a:pPr indent="0" lvl="0" marL="0" rtl="0" algn="l">
              <a:spcBef>
                <a:spcPts val="360"/>
              </a:spcBef>
              <a:spcAft>
                <a:spcPts val="0"/>
              </a:spcAft>
              <a:buNone/>
            </a:pPr>
            <a:r>
              <a:rPr lang="en-US"/>
              <a:t>7.1 One sunny day and one rainy day for the implemented use cases (one or more slides).</a:t>
            </a:r>
            <a:endParaRPr/>
          </a:p>
          <a:p>
            <a:pPr indent="0" lvl="0" marL="0" rtl="0" algn="l">
              <a:spcBef>
                <a:spcPts val="360"/>
              </a:spcBef>
              <a:spcAft>
                <a:spcPts val="0"/>
              </a:spcAft>
              <a:buNone/>
            </a:pPr>
            <a:r>
              <a:rPr lang="en-US"/>
              <a:t>7.2 Automated test scripts for the implemented use cases (one or more slides).</a:t>
            </a:r>
            <a:endParaRPr/>
          </a:p>
          <a:p>
            <a:pPr indent="0" lvl="0" marL="0" rtl="0" algn="l">
              <a:spcBef>
                <a:spcPts val="360"/>
              </a:spcBef>
              <a:spcAft>
                <a:spcPts val="0"/>
              </a:spcAft>
              <a:buNone/>
            </a:pPr>
            <a:r>
              <a:t/>
            </a:r>
            <a:endParaRPr/>
          </a:p>
        </p:txBody>
      </p:sp>
      <p:sp>
        <p:nvSpPr>
          <p:cNvPr id="295" name="Google Shape;295;p13: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99" name="Shape 299"/>
        <p:cNvGrpSpPr/>
        <p:nvPr/>
      </p:nvGrpSpPr>
      <p:grpSpPr>
        <a:xfrm>
          <a:off x="0" y="0"/>
          <a:ext cx="0" cy="0"/>
          <a:chOff x="0" y="0"/>
          <a:chExt cx="0" cy="0"/>
        </a:xfrm>
      </p:grpSpPr>
      <p:sp>
        <p:nvSpPr>
          <p:cNvPr id="300" name="Google Shape;300;g83c51250d2_1_34: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01" name="Google Shape;301;g83c51250d2_1_34: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7. Test Suites and Test Cases (one sunny day and one rainy day) for the use case represented in part (5) above (2 slides).</a:t>
            </a:r>
            <a:endParaRPr/>
          </a:p>
          <a:p>
            <a:pPr indent="0" lvl="0" marL="0" rtl="0" algn="l">
              <a:spcBef>
                <a:spcPts val="360"/>
              </a:spcBef>
              <a:spcAft>
                <a:spcPts val="0"/>
              </a:spcAft>
              <a:buNone/>
            </a:pPr>
            <a:r>
              <a:rPr lang="en-US"/>
              <a:t>7.1 One sunny day and one rainy day for the implemented use cases (one or more slides).</a:t>
            </a:r>
            <a:endParaRPr/>
          </a:p>
          <a:p>
            <a:pPr indent="0" lvl="0" marL="0" rtl="0" algn="l">
              <a:spcBef>
                <a:spcPts val="360"/>
              </a:spcBef>
              <a:spcAft>
                <a:spcPts val="0"/>
              </a:spcAft>
              <a:buNone/>
            </a:pPr>
            <a:r>
              <a:rPr lang="en-US"/>
              <a:t>7.2 Automated test scripts for the implemented use cases (one or more slides).</a:t>
            </a:r>
            <a:endParaRPr/>
          </a:p>
          <a:p>
            <a:pPr indent="0" lvl="0" marL="0" rtl="0" algn="l">
              <a:spcBef>
                <a:spcPts val="360"/>
              </a:spcBef>
              <a:spcAft>
                <a:spcPts val="0"/>
              </a:spcAft>
              <a:buNone/>
            </a:pPr>
            <a:r>
              <a:t/>
            </a:r>
            <a:endParaRPr/>
          </a:p>
        </p:txBody>
      </p:sp>
      <p:sp>
        <p:nvSpPr>
          <p:cNvPr id="302" name="Google Shape;302;g83c51250d2_1_34: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06" name="Shape 306"/>
        <p:cNvGrpSpPr/>
        <p:nvPr/>
      </p:nvGrpSpPr>
      <p:grpSpPr>
        <a:xfrm>
          <a:off x="0" y="0"/>
          <a:ext cx="0" cy="0"/>
          <a:chOff x="0" y="0"/>
          <a:chExt cx="0" cy="0"/>
        </a:xfrm>
      </p:grpSpPr>
      <p:sp>
        <p:nvSpPr>
          <p:cNvPr id="307" name="Google Shape;307;g83c51250d2_1_40: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08" name="Google Shape;308;g83c51250d2_1_40: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7. Test Suites and Test Cases (one sunny day and one rainy day) for the use case represented in part (5) above (2 slides).</a:t>
            </a:r>
            <a:endParaRPr/>
          </a:p>
          <a:p>
            <a:pPr indent="0" lvl="0" marL="0" rtl="0" algn="l">
              <a:spcBef>
                <a:spcPts val="360"/>
              </a:spcBef>
              <a:spcAft>
                <a:spcPts val="0"/>
              </a:spcAft>
              <a:buNone/>
            </a:pPr>
            <a:r>
              <a:rPr lang="en-US"/>
              <a:t>7.1 One sunny day and one rainy day for the implemented use cases (one or more slides).</a:t>
            </a:r>
            <a:endParaRPr/>
          </a:p>
          <a:p>
            <a:pPr indent="0" lvl="0" marL="0" rtl="0" algn="l">
              <a:spcBef>
                <a:spcPts val="360"/>
              </a:spcBef>
              <a:spcAft>
                <a:spcPts val="0"/>
              </a:spcAft>
              <a:buNone/>
            </a:pPr>
            <a:r>
              <a:rPr lang="en-US"/>
              <a:t>7.2 Automated test scripts for the implemented use cases (one or more slides).</a:t>
            </a:r>
            <a:endParaRPr/>
          </a:p>
          <a:p>
            <a:pPr indent="0" lvl="0" marL="0" rtl="0" algn="l">
              <a:spcBef>
                <a:spcPts val="360"/>
              </a:spcBef>
              <a:spcAft>
                <a:spcPts val="0"/>
              </a:spcAft>
              <a:buNone/>
            </a:pPr>
            <a:r>
              <a:t/>
            </a:r>
            <a:endParaRPr/>
          </a:p>
        </p:txBody>
      </p:sp>
      <p:sp>
        <p:nvSpPr>
          <p:cNvPr id="309" name="Google Shape;309;g83c51250d2_1_40: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13" name="Shape 313"/>
        <p:cNvGrpSpPr/>
        <p:nvPr/>
      </p:nvGrpSpPr>
      <p:grpSpPr>
        <a:xfrm>
          <a:off x="0" y="0"/>
          <a:ext cx="0" cy="0"/>
          <a:chOff x="0" y="0"/>
          <a:chExt cx="0" cy="0"/>
        </a:xfrm>
      </p:grpSpPr>
      <p:sp>
        <p:nvSpPr>
          <p:cNvPr id="314" name="Google Shape;314;p14: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15" name="Google Shape;315;p14: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Summarize your contribution</a:t>
            </a:r>
            <a:endParaRPr/>
          </a:p>
          <a:p>
            <a:pPr indent="0" lvl="0" marL="0" rtl="0" algn="l">
              <a:spcBef>
                <a:spcPts val="360"/>
              </a:spcBef>
              <a:spcAft>
                <a:spcPts val="0"/>
              </a:spcAft>
              <a:buNone/>
            </a:pPr>
            <a:r>
              <a:rPr lang="en-US"/>
              <a:t>Include your contact information</a:t>
            </a:r>
            <a:endParaRPr/>
          </a:p>
          <a:p>
            <a:pPr indent="0" lvl="0" marL="0" rtl="0" algn="l">
              <a:spcBef>
                <a:spcPts val="360"/>
              </a:spcBef>
              <a:spcAft>
                <a:spcPts val="0"/>
              </a:spcAft>
              <a:buNone/>
            </a:pPr>
            <a:r>
              <a:rPr lang="en-US"/>
              <a:t>Ask if anyone has any questions for you.</a:t>
            </a:r>
            <a:endParaRPr/>
          </a:p>
          <a:p>
            <a:pPr indent="0" lvl="0" marL="0" rtl="0" algn="l">
              <a:spcBef>
                <a:spcPts val="360"/>
              </a:spcBef>
              <a:spcAft>
                <a:spcPts val="0"/>
              </a:spcAft>
              <a:buNone/>
            </a:pPr>
            <a:r>
              <a:rPr lang="en-US"/>
              <a:t>Thank your audience</a:t>
            </a:r>
            <a:endParaRPr/>
          </a:p>
          <a:p>
            <a:pPr indent="0" lvl="0" marL="0" rtl="0" algn="l">
              <a:spcBef>
                <a:spcPts val="360"/>
              </a:spcBef>
              <a:spcAft>
                <a:spcPts val="0"/>
              </a:spcAft>
              <a:buNone/>
            </a:pPr>
            <a:r>
              <a:t/>
            </a:r>
            <a:endParaRPr/>
          </a:p>
        </p:txBody>
      </p:sp>
      <p:sp>
        <p:nvSpPr>
          <p:cNvPr id="316" name="Google Shape;316;p14: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59" name="Shape 159"/>
        <p:cNvGrpSpPr/>
        <p:nvPr/>
      </p:nvGrpSpPr>
      <p:grpSpPr>
        <a:xfrm>
          <a:off x="0" y="0"/>
          <a:ext cx="0" cy="0"/>
          <a:chOff x="0" y="0"/>
          <a:chExt cx="0" cy="0"/>
        </a:xfrm>
      </p:grpSpPr>
      <p:sp>
        <p:nvSpPr>
          <p:cNvPr id="160" name="Google Shape;160;p3: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61" name="Google Shape;161;p3: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Project Management (schedule for entire semester) (one slide; Gantt Chart).</a:t>
            </a:r>
            <a:endParaRPr/>
          </a:p>
        </p:txBody>
      </p:sp>
      <p:sp>
        <p:nvSpPr>
          <p:cNvPr id="162" name="Google Shape;162;p3: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67" name="Shape 167"/>
        <p:cNvGrpSpPr/>
        <p:nvPr/>
      </p:nvGrpSpPr>
      <p:grpSpPr>
        <a:xfrm>
          <a:off x="0" y="0"/>
          <a:ext cx="0" cy="0"/>
          <a:chOff x="0" y="0"/>
          <a:chExt cx="0" cy="0"/>
        </a:xfrm>
      </p:grpSpPr>
      <p:sp>
        <p:nvSpPr>
          <p:cNvPr id="168" name="Google Shape;168;p4: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69" name="Google Shape;169;p4: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4. Requirements:</a:t>
            </a:r>
            <a:endParaRPr/>
          </a:p>
          <a:p>
            <a:pPr indent="0" lvl="0" marL="0" rtl="0" algn="l">
              <a:spcBef>
                <a:spcPts val="360"/>
              </a:spcBef>
              <a:spcAft>
                <a:spcPts val="0"/>
              </a:spcAft>
              <a:buNone/>
            </a:pPr>
            <a:r>
              <a:rPr lang="en-US"/>
              <a:t>4.1. User stories implemented (one or more slides).</a:t>
            </a:r>
            <a:endParaRPr/>
          </a:p>
          <a:p>
            <a:pPr indent="0" lvl="0" marL="0" rtl="0" algn="l">
              <a:spcBef>
                <a:spcPts val="360"/>
              </a:spcBef>
              <a:spcAft>
                <a:spcPts val="0"/>
              </a:spcAft>
              <a:buNone/>
            </a:pPr>
            <a:r>
              <a:rPr lang="en-US"/>
              <a:t>4.2. UML use cases and the use case diagram for the implemented use cases (one or more slides).</a:t>
            </a:r>
            <a:endParaRPr/>
          </a:p>
          <a:p>
            <a:pPr indent="0" lvl="0" marL="0" rtl="0" algn="l">
              <a:spcBef>
                <a:spcPts val="360"/>
              </a:spcBef>
              <a:spcAft>
                <a:spcPts val="0"/>
              </a:spcAft>
              <a:buNone/>
            </a:pPr>
            <a:r>
              <a:rPr lang="en-US"/>
              <a:t>4.3. UML sequence diagrams for the implemented use cases.</a:t>
            </a:r>
            <a:endParaRPr/>
          </a:p>
          <a:p>
            <a:pPr indent="0" lvl="0" marL="0" rtl="0" algn="l">
              <a:spcBef>
                <a:spcPts val="360"/>
              </a:spcBef>
              <a:spcAft>
                <a:spcPts val="0"/>
              </a:spcAft>
              <a:buNone/>
            </a:pPr>
            <a:r>
              <a:t/>
            </a:r>
            <a:endParaRPr/>
          </a:p>
        </p:txBody>
      </p:sp>
      <p:sp>
        <p:nvSpPr>
          <p:cNvPr id="170" name="Google Shape;170;p4: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74" name="Shape 174"/>
        <p:cNvGrpSpPr/>
        <p:nvPr/>
      </p:nvGrpSpPr>
      <p:grpSpPr>
        <a:xfrm>
          <a:off x="0" y="0"/>
          <a:ext cx="0" cy="0"/>
          <a:chOff x="0" y="0"/>
          <a:chExt cx="0" cy="0"/>
        </a:xfrm>
      </p:grpSpPr>
      <p:sp>
        <p:nvSpPr>
          <p:cNvPr id="175" name="Google Shape;175;g74bd7f22c5_0_1: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176" name="Google Shape;176;g74bd7f22c5_0_1: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360"/>
              </a:spcBef>
              <a:spcAft>
                <a:spcPts val="0"/>
              </a:spcAft>
              <a:buNone/>
            </a:pPr>
            <a:r>
              <a:t/>
            </a:r>
            <a:endParaRPr/>
          </a:p>
        </p:txBody>
      </p:sp>
      <p:sp>
        <p:nvSpPr>
          <p:cNvPr id="177" name="Google Shape;177;g74bd7f22c5_0_1: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81" name="Shape 181"/>
        <p:cNvGrpSpPr/>
        <p:nvPr/>
      </p:nvGrpSpPr>
      <p:grpSpPr>
        <a:xfrm>
          <a:off x="0" y="0"/>
          <a:ext cx="0" cy="0"/>
          <a:chOff x="0" y="0"/>
          <a:chExt cx="0" cy="0"/>
        </a:xfrm>
      </p:grpSpPr>
      <p:sp>
        <p:nvSpPr>
          <p:cNvPr id="182" name="Google Shape;182;g74bd7f22c5_0_7: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183" name="Google Shape;183;g74bd7f22c5_0_7: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360"/>
              </a:spcBef>
              <a:spcAft>
                <a:spcPts val="0"/>
              </a:spcAft>
              <a:buNone/>
            </a:pPr>
            <a:r>
              <a:t/>
            </a:r>
            <a:endParaRPr/>
          </a:p>
        </p:txBody>
      </p:sp>
      <p:sp>
        <p:nvSpPr>
          <p:cNvPr id="184" name="Google Shape;184;g74bd7f22c5_0_7: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88" name="Shape 188"/>
        <p:cNvGrpSpPr/>
        <p:nvPr/>
      </p:nvGrpSpPr>
      <p:grpSpPr>
        <a:xfrm>
          <a:off x="0" y="0"/>
          <a:ext cx="0" cy="0"/>
          <a:chOff x="0" y="0"/>
          <a:chExt cx="0" cy="0"/>
        </a:xfrm>
      </p:grpSpPr>
      <p:sp>
        <p:nvSpPr>
          <p:cNvPr id="189" name="Google Shape;189;p5: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90" name="Google Shape;190;p5: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4. Requirements:</a:t>
            </a:r>
            <a:endParaRPr/>
          </a:p>
          <a:p>
            <a:pPr indent="0" lvl="0" marL="0" rtl="0" algn="l">
              <a:spcBef>
                <a:spcPts val="360"/>
              </a:spcBef>
              <a:spcAft>
                <a:spcPts val="0"/>
              </a:spcAft>
              <a:buNone/>
            </a:pPr>
            <a:r>
              <a:rPr lang="en-US"/>
              <a:t>4.1. User stories implemented (one or more slides).</a:t>
            </a:r>
            <a:endParaRPr/>
          </a:p>
          <a:p>
            <a:pPr indent="0" lvl="0" marL="0" rtl="0" algn="l">
              <a:spcBef>
                <a:spcPts val="360"/>
              </a:spcBef>
              <a:spcAft>
                <a:spcPts val="0"/>
              </a:spcAft>
              <a:buNone/>
            </a:pPr>
            <a:r>
              <a:rPr lang="en-US"/>
              <a:t>4.2. UML use cases and the use case diagram for the implemented use cases (one or more slides).</a:t>
            </a:r>
            <a:endParaRPr/>
          </a:p>
          <a:p>
            <a:pPr indent="0" lvl="0" marL="0" rtl="0" algn="l">
              <a:spcBef>
                <a:spcPts val="360"/>
              </a:spcBef>
              <a:spcAft>
                <a:spcPts val="0"/>
              </a:spcAft>
              <a:buNone/>
            </a:pPr>
            <a:r>
              <a:rPr lang="en-US"/>
              <a:t>4.3. UML sequence diagrams for the implemented use cases.</a:t>
            </a:r>
            <a:endParaRPr/>
          </a:p>
          <a:p>
            <a:pPr indent="0" lvl="0" marL="0" rtl="0" algn="l">
              <a:spcBef>
                <a:spcPts val="360"/>
              </a:spcBef>
              <a:spcAft>
                <a:spcPts val="0"/>
              </a:spcAft>
              <a:buNone/>
            </a:pPr>
            <a:r>
              <a:t/>
            </a:r>
            <a:endParaRPr/>
          </a:p>
        </p:txBody>
      </p:sp>
      <p:sp>
        <p:nvSpPr>
          <p:cNvPr id="191" name="Google Shape;191;p5: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95" name="Shape 195"/>
        <p:cNvGrpSpPr/>
        <p:nvPr/>
      </p:nvGrpSpPr>
      <p:grpSpPr>
        <a:xfrm>
          <a:off x="0" y="0"/>
          <a:ext cx="0" cy="0"/>
          <a:chOff x="0" y="0"/>
          <a:chExt cx="0" cy="0"/>
        </a:xfrm>
      </p:grpSpPr>
      <p:sp>
        <p:nvSpPr>
          <p:cNvPr id="196" name="Google Shape;196;g74bbbe4501_0_0: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97" name="Google Shape;197;g74bbbe4501_0_0: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4. Requirements:</a:t>
            </a:r>
            <a:endParaRPr/>
          </a:p>
          <a:p>
            <a:pPr indent="0" lvl="0" marL="0" rtl="0" algn="l">
              <a:spcBef>
                <a:spcPts val="360"/>
              </a:spcBef>
              <a:spcAft>
                <a:spcPts val="0"/>
              </a:spcAft>
              <a:buNone/>
            </a:pPr>
            <a:r>
              <a:rPr lang="en-US"/>
              <a:t>4.1. User stories implemented (one or more slides).</a:t>
            </a:r>
            <a:endParaRPr/>
          </a:p>
          <a:p>
            <a:pPr indent="0" lvl="0" marL="0" rtl="0" algn="l">
              <a:spcBef>
                <a:spcPts val="360"/>
              </a:spcBef>
              <a:spcAft>
                <a:spcPts val="0"/>
              </a:spcAft>
              <a:buNone/>
            </a:pPr>
            <a:r>
              <a:rPr lang="en-US"/>
              <a:t>4.2. UML use cases and the use case diagram for the implemented use cases (one or more slides).</a:t>
            </a:r>
            <a:endParaRPr/>
          </a:p>
          <a:p>
            <a:pPr indent="0" lvl="0" marL="0" rtl="0" algn="l">
              <a:spcBef>
                <a:spcPts val="360"/>
              </a:spcBef>
              <a:spcAft>
                <a:spcPts val="0"/>
              </a:spcAft>
              <a:buNone/>
            </a:pPr>
            <a:r>
              <a:rPr lang="en-US"/>
              <a:t>4.3. UML sequence diagrams for the implemented use cases.</a:t>
            </a:r>
            <a:endParaRPr/>
          </a:p>
          <a:p>
            <a:pPr indent="0" lvl="0" marL="0" rtl="0" algn="l">
              <a:spcBef>
                <a:spcPts val="360"/>
              </a:spcBef>
              <a:spcAft>
                <a:spcPts val="0"/>
              </a:spcAft>
              <a:buNone/>
            </a:pPr>
            <a:r>
              <a:t/>
            </a:r>
            <a:endParaRPr/>
          </a:p>
        </p:txBody>
      </p:sp>
      <p:sp>
        <p:nvSpPr>
          <p:cNvPr id="198" name="Google Shape;198;g74bbbe4501_0_0: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03" name="Shape 203"/>
        <p:cNvGrpSpPr/>
        <p:nvPr/>
      </p:nvGrpSpPr>
      <p:grpSpPr>
        <a:xfrm>
          <a:off x="0" y="0"/>
          <a:ext cx="0" cy="0"/>
          <a:chOff x="0" y="0"/>
          <a:chExt cx="0" cy="0"/>
        </a:xfrm>
      </p:grpSpPr>
      <p:sp>
        <p:nvSpPr>
          <p:cNvPr id="204" name="Google Shape;204;g74bbbe4501_0_6: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05" name="Google Shape;205;g74bbbe4501_0_6: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4. Requirements:</a:t>
            </a:r>
            <a:endParaRPr/>
          </a:p>
          <a:p>
            <a:pPr indent="0" lvl="0" marL="0" rtl="0" algn="l">
              <a:spcBef>
                <a:spcPts val="360"/>
              </a:spcBef>
              <a:spcAft>
                <a:spcPts val="0"/>
              </a:spcAft>
              <a:buNone/>
            </a:pPr>
            <a:r>
              <a:rPr lang="en-US"/>
              <a:t>4.1. User stories implemented (one or more slides).</a:t>
            </a:r>
            <a:endParaRPr/>
          </a:p>
          <a:p>
            <a:pPr indent="0" lvl="0" marL="0" rtl="0" algn="l">
              <a:spcBef>
                <a:spcPts val="360"/>
              </a:spcBef>
              <a:spcAft>
                <a:spcPts val="0"/>
              </a:spcAft>
              <a:buNone/>
            </a:pPr>
            <a:r>
              <a:rPr lang="en-US"/>
              <a:t>4.2. UML use cases and the use case diagram for the implemented use cases (one or more slides).</a:t>
            </a:r>
            <a:endParaRPr/>
          </a:p>
          <a:p>
            <a:pPr indent="0" lvl="0" marL="0" rtl="0" algn="l">
              <a:spcBef>
                <a:spcPts val="360"/>
              </a:spcBef>
              <a:spcAft>
                <a:spcPts val="0"/>
              </a:spcAft>
              <a:buNone/>
            </a:pPr>
            <a:r>
              <a:rPr lang="en-US"/>
              <a:t>4.3. UML sequence diagrams for the implemented use cases.</a:t>
            </a:r>
            <a:endParaRPr/>
          </a:p>
          <a:p>
            <a:pPr indent="0" lvl="0" marL="0" rtl="0" algn="l">
              <a:spcBef>
                <a:spcPts val="360"/>
              </a:spcBef>
              <a:spcAft>
                <a:spcPts val="0"/>
              </a:spcAft>
              <a:buNone/>
            </a:pPr>
            <a:r>
              <a:t/>
            </a:r>
            <a:endParaRPr/>
          </a:p>
        </p:txBody>
      </p:sp>
      <p:sp>
        <p:nvSpPr>
          <p:cNvPr id="206" name="Google Shape;206;g74bbbe4501_0_6: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 Id="rId3" Type="http://schemas.openxmlformats.org/officeDocument/2006/relationships/image" Target="../media/image7.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png"/><Relationship Id="rId3" Type="http://schemas.openxmlformats.org/officeDocument/2006/relationships/image" Target="../media/image8.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png"/><Relationship Id="rId3" Type="http://schemas.openxmlformats.org/officeDocument/2006/relationships/image" Target="../media/image7.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type="title">
  <p:cSld name="TITLE">
    <p:spTree>
      <p:nvGrpSpPr>
        <p:cNvPr id="17" name="Shape 17"/>
        <p:cNvGrpSpPr/>
        <p:nvPr/>
      </p:nvGrpSpPr>
      <p:grpSpPr>
        <a:xfrm>
          <a:off x="0" y="0"/>
          <a:ext cx="0" cy="0"/>
          <a:chOff x="0" y="0"/>
          <a:chExt cx="0" cy="0"/>
        </a:xfrm>
      </p:grpSpPr>
      <p:pic>
        <p:nvPicPr>
          <p:cNvPr descr="Overlay-TitleSlide.png" id="18" name="Google Shape;18;p16"/>
          <p:cNvPicPr preferRelativeResize="0"/>
          <p:nvPr/>
        </p:nvPicPr>
        <p:blipFill rotWithShape="1">
          <a:blip r:embed="rId2">
            <a:alphaModFix/>
          </a:blip>
          <a:srcRect b="0" l="0" r="0" t="0"/>
          <a:stretch/>
        </p:blipFill>
        <p:spPr>
          <a:xfrm>
            <a:off x="158750" y="187325"/>
            <a:ext cx="8826500" cy="6483350"/>
          </a:xfrm>
          <a:prstGeom prst="rect">
            <a:avLst/>
          </a:prstGeom>
          <a:noFill/>
          <a:ln>
            <a:noFill/>
          </a:ln>
        </p:spPr>
      </p:pic>
      <p:sp>
        <p:nvSpPr>
          <p:cNvPr id="19" name="Google Shape;19;p16"/>
          <p:cNvSpPr txBox="1"/>
          <p:nvPr>
            <p:ph type="ctrTitle"/>
          </p:nvPr>
        </p:nvSpPr>
        <p:spPr>
          <a:xfrm>
            <a:off x="1600200" y="2492375"/>
            <a:ext cx="6762749" cy="1470025"/>
          </a:xfrm>
          <a:prstGeom prst="rect">
            <a:avLst/>
          </a:prstGeom>
          <a:noFill/>
          <a:ln>
            <a:noFill/>
          </a:ln>
        </p:spPr>
        <p:txBody>
          <a:bodyPr anchorCtr="0" anchor="b" bIns="45700" lIns="91425" spcFirstLastPara="1" rIns="91425" wrap="square" tIns="45700">
            <a:noAutofit/>
          </a:bodyPr>
          <a:lstStyle>
            <a:lvl1pPr lvl="0" algn="r">
              <a:spcBef>
                <a:spcPts val="0"/>
              </a:spcBef>
              <a:spcAft>
                <a:spcPts val="0"/>
              </a:spcAft>
              <a:buSzPts val="1400"/>
              <a:buNone/>
              <a:defRPr sz="4400"/>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0" name="Google Shape;20;p16"/>
          <p:cNvSpPr txBox="1"/>
          <p:nvPr>
            <p:ph idx="1" type="subTitle"/>
          </p:nvPr>
        </p:nvSpPr>
        <p:spPr>
          <a:xfrm>
            <a:off x="1600201" y="3966882"/>
            <a:ext cx="6762749" cy="1752600"/>
          </a:xfrm>
          <a:prstGeom prst="rect">
            <a:avLst/>
          </a:prstGeom>
          <a:noFill/>
          <a:ln>
            <a:noFill/>
          </a:ln>
        </p:spPr>
        <p:txBody>
          <a:bodyPr anchorCtr="0" anchor="t" bIns="45700" lIns="91425" spcFirstLastPara="1" rIns="91425" wrap="square" tIns="45700">
            <a:normAutofit/>
          </a:bodyPr>
          <a:lstStyle>
            <a:lvl1pPr lvl="0" algn="r">
              <a:spcBef>
                <a:spcPts val="600"/>
              </a:spcBef>
              <a:spcAft>
                <a:spcPts val="0"/>
              </a:spcAft>
              <a:buClr>
                <a:schemeClr val="lt1"/>
              </a:buClr>
              <a:buSzPts val="1800"/>
              <a:buNone/>
              <a:defRPr sz="1800">
                <a:solidFill>
                  <a:schemeClr val="lt1"/>
                </a:solidFill>
              </a:defRPr>
            </a:lvl1pPr>
            <a:lvl2pPr lvl="1" algn="ctr">
              <a:spcBef>
                <a:spcPts val="600"/>
              </a:spcBef>
              <a:spcAft>
                <a:spcPts val="0"/>
              </a:spcAft>
              <a:buClr>
                <a:srgbClr val="888888"/>
              </a:buClr>
              <a:buSzPts val="2000"/>
              <a:buNone/>
              <a:defRPr>
                <a:solidFill>
                  <a:srgbClr val="888888"/>
                </a:solidFill>
              </a:defRPr>
            </a:lvl2pPr>
            <a:lvl3pPr lvl="2" algn="ctr">
              <a:spcBef>
                <a:spcPts val="600"/>
              </a:spcBef>
              <a:spcAft>
                <a:spcPts val="0"/>
              </a:spcAft>
              <a:buClr>
                <a:srgbClr val="888888"/>
              </a:buClr>
              <a:buSzPts val="1800"/>
              <a:buNone/>
              <a:defRPr>
                <a:solidFill>
                  <a:srgbClr val="888888"/>
                </a:solidFill>
              </a:defRPr>
            </a:lvl3pPr>
            <a:lvl4pPr lvl="3" algn="ctr">
              <a:spcBef>
                <a:spcPts val="600"/>
              </a:spcBef>
              <a:spcAft>
                <a:spcPts val="0"/>
              </a:spcAft>
              <a:buClr>
                <a:srgbClr val="888888"/>
              </a:buClr>
              <a:buSzPts val="1800"/>
              <a:buNone/>
              <a:defRPr>
                <a:solidFill>
                  <a:srgbClr val="888888"/>
                </a:solidFill>
              </a:defRPr>
            </a:lvl4pPr>
            <a:lvl5pPr lvl="4" algn="ctr">
              <a:spcBef>
                <a:spcPts val="600"/>
              </a:spcBef>
              <a:spcAft>
                <a:spcPts val="0"/>
              </a:spcAft>
              <a:buClr>
                <a:srgbClr val="888888"/>
              </a:buClr>
              <a:buSzPts val="18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p:txBody>
      </p:sp>
      <p:sp>
        <p:nvSpPr>
          <p:cNvPr id="21" name="Google Shape;21;p16"/>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en-US"/>
              <a:t>‹#›</a:t>
            </a:fld>
            <a:endParaRPr/>
          </a:p>
        </p:txBody>
      </p:sp>
      <p:sp>
        <p:nvSpPr>
          <p:cNvPr id="22" name="Google Shape;22;p16"/>
          <p:cNvSpPr txBox="1"/>
          <p:nvPr>
            <p:ph idx="10" type="dt"/>
          </p:nvPr>
        </p:nvSpPr>
        <p:spPr>
          <a:xfrm>
            <a:off x="381000" y="6288088"/>
            <a:ext cx="1887538"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3" name="Google Shape;23;p16"/>
          <p:cNvSpPr txBox="1"/>
          <p:nvPr>
            <p:ph idx="11" type="ftr"/>
          </p:nvPr>
        </p:nvSpPr>
        <p:spPr>
          <a:xfrm>
            <a:off x="3305175" y="6288088"/>
            <a:ext cx="5238750"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type="blank">
  <p:cSld name="BLANK">
    <p:spTree>
      <p:nvGrpSpPr>
        <p:cNvPr id="93" name="Shape 93"/>
        <p:cNvGrpSpPr/>
        <p:nvPr/>
      </p:nvGrpSpPr>
      <p:grpSpPr>
        <a:xfrm>
          <a:off x="0" y="0"/>
          <a:ext cx="0" cy="0"/>
          <a:chOff x="0" y="0"/>
          <a:chExt cx="0" cy="0"/>
        </a:xfrm>
      </p:grpSpPr>
      <p:pic>
        <p:nvPicPr>
          <p:cNvPr descr="Overlay-ContentSlides.png" id="94" name="Google Shape;94;p25"/>
          <p:cNvPicPr preferRelativeResize="0"/>
          <p:nvPr/>
        </p:nvPicPr>
        <p:blipFill rotWithShape="1">
          <a:blip r:embed="rId2">
            <a:alphaModFix/>
          </a:blip>
          <a:srcRect b="0" l="0" r="0" t="0"/>
          <a:stretch/>
        </p:blipFill>
        <p:spPr>
          <a:xfrm>
            <a:off x="150813" y="187325"/>
            <a:ext cx="8828087" cy="6481763"/>
          </a:xfrm>
          <a:prstGeom prst="rect">
            <a:avLst/>
          </a:prstGeom>
          <a:noFill/>
          <a:ln>
            <a:noFill/>
          </a:ln>
        </p:spPr>
      </p:pic>
      <p:sp>
        <p:nvSpPr>
          <p:cNvPr id="95" name="Google Shape;95;p25"/>
          <p:cNvSpPr txBox="1"/>
          <p:nvPr>
            <p:ph idx="10" type="dt"/>
          </p:nvPr>
        </p:nvSpPr>
        <p:spPr>
          <a:xfrm>
            <a:off x="381000" y="6288088"/>
            <a:ext cx="1887538"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96" name="Google Shape;96;p25"/>
          <p:cNvSpPr txBox="1"/>
          <p:nvPr>
            <p:ph idx="11" type="ftr"/>
          </p:nvPr>
        </p:nvSpPr>
        <p:spPr>
          <a:xfrm>
            <a:off x="3305175" y="6288088"/>
            <a:ext cx="5238750"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97" name="Google Shape;97;p25"/>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ntent with Caption" type="objTx">
  <p:cSld name="OBJECT_WITH_CAPTION_TEXT">
    <p:spTree>
      <p:nvGrpSpPr>
        <p:cNvPr id="98" name="Shape 98"/>
        <p:cNvGrpSpPr/>
        <p:nvPr/>
      </p:nvGrpSpPr>
      <p:grpSpPr>
        <a:xfrm>
          <a:off x="0" y="0"/>
          <a:ext cx="0" cy="0"/>
          <a:chOff x="0" y="0"/>
          <a:chExt cx="0" cy="0"/>
        </a:xfrm>
      </p:grpSpPr>
      <p:pic>
        <p:nvPicPr>
          <p:cNvPr descr="Overlay-ContentCaption.png" id="99" name="Google Shape;99;p26"/>
          <p:cNvPicPr preferRelativeResize="0"/>
          <p:nvPr/>
        </p:nvPicPr>
        <p:blipFill rotWithShape="1">
          <a:blip r:embed="rId2">
            <a:alphaModFix/>
          </a:blip>
          <a:srcRect b="0" l="0" r="0" t="0"/>
          <a:stretch/>
        </p:blipFill>
        <p:spPr>
          <a:xfrm>
            <a:off x="158750" y="187325"/>
            <a:ext cx="8826500" cy="6483350"/>
          </a:xfrm>
          <a:prstGeom prst="rect">
            <a:avLst/>
          </a:prstGeom>
          <a:noFill/>
          <a:ln>
            <a:noFill/>
          </a:ln>
        </p:spPr>
      </p:pic>
      <p:sp>
        <p:nvSpPr>
          <p:cNvPr id="100" name="Google Shape;100;p26"/>
          <p:cNvSpPr txBox="1"/>
          <p:nvPr>
            <p:ph type="title"/>
          </p:nvPr>
        </p:nvSpPr>
        <p:spPr>
          <a:xfrm>
            <a:off x="779464" y="590550"/>
            <a:ext cx="3657600" cy="1162050"/>
          </a:xfrm>
          <a:prstGeom prst="rect">
            <a:avLst/>
          </a:prstGeom>
          <a:noFill/>
          <a:ln>
            <a:noFill/>
          </a:ln>
        </p:spPr>
        <p:txBody>
          <a:bodyPr anchorCtr="0" anchor="b" bIns="45700" lIns="91425" spcFirstLastPara="1" rIns="91425" wrap="square" tIns="45700">
            <a:noAutofit/>
          </a:bodyPr>
          <a:lstStyle>
            <a:lvl1pPr lvl="0" algn="ctr">
              <a:spcBef>
                <a:spcPts val="0"/>
              </a:spcBef>
              <a:spcAft>
                <a:spcPts val="0"/>
              </a:spcAft>
              <a:buSzPts val="1400"/>
              <a:buNone/>
              <a:defRPr b="0" sz="3600"/>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01" name="Google Shape;101;p26"/>
          <p:cNvSpPr txBox="1"/>
          <p:nvPr>
            <p:ph idx="1" type="body"/>
          </p:nvPr>
        </p:nvSpPr>
        <p:spPr>
          <a:xfrm>
            <a:off x="4693023" y="739588"/>
            <a:ext cx="3657600" cy="5308787"/>
          </a:xfrm>
          <a:prstGeom prst="rect">
            <a:avLst/>
          </a:prstGeom>
          <a:noFill/>
          <a:ln>
            <a:noFill/>
          </a:ln>
        </p:spPr>
        <p:txBody>
          <a:bodyPr anchorCtr="0" anchor="t" bIns="45700" lIns="91425" spcFirstLastPara="1" rIns="91425" wrap="square" tIns="45700">
            <a:normAutofit/>
          </a:bodyPr>
          <a:lstStyle>
            <a:lvl1pPr indent="-355600" lvl="0" marL="457200" algn="l">
              <a:spcBef>
                <a:spcPts val="2000"/>
              </a:spcBef>
              <a:spcAft>
                <a:spcPts val="0"/>
              </a:spcAft>
              <a:buClr>
                <a:srgbClr val="001D4D"/>
              </a:buClr>
              <a:buSzPts val="2000"/>
              <a:buChar char="⚫"/>
              <a:defRPr sz="2000"/>
            </a:lvl1pPr>
            <a:lvl2pPr indent="-342900" lvl="1" marL="914400" algn="l">
              <a:spcBef>
                <a:spcPts val="600"/>
              </a:spcBef>
              <a:spcAft>
                <a:spcPts val="0"/>
              </a:spcAft>
              <a:buClr>
                <a:srgbClr val="001D4D"/>
              </a:buClr>
              <a:buSzPts val="1800"/>
              <a:buChar char="⚫"/>
              <a:defRPr sz="1800"/>
            </a:lvl2pPr>
            <a:lvl3pPr indent="-342900" lvl="2" marL="1371600" algn="l">
              <a:spcBef>
                <a:spcPts val="600"/>
              </a:spcBef>
              <a:spcAft>
                <a:spcPts val="0"/>
              </a:spcAft>
              <a:buClr>
                <a:srgbClr val="001D4D"/>
              </a:buClr>
              <a:buSzPts val="1800"/>
              <a:buChar char="⚫"/>
              <a:defRPr sz="1800"/>
            </a:lvl3pPr>
            <a:lvl4pPr indent="-342900" lvl="3" marL="1828800" algn="l">
              <a:spcBef>
                <a:spcPts val="600"/>
              </a:spcBef>
              <a:spcAft>
                <a:spcPts val="0"/>
              </a:spcAft>
              <a:buClr>
                <a:srgbClr val="001D4D"/>
              </a:buClr>
              <a:buSzPts val="1800"/>
              <a:buChar char="⚫"/>
              <a:defRPr sz="1800"/>
            </a:lvl4pPr>
            <a:lvl5pPr indent="-342900" lvl="4" marL="2286000" algn="l">
              <a:spcBef>
                <a:spcPts val="600"/>
              </a:spcBef>
              <a:spcAft>
                <a:spcPts val="0"/>
              </a:spcAft>
              <a:buClr>
                <a:srgbClr val="001D4D"/>
              </a:buClr>
              <a:buSzPts val="1800"/>
              <a:buChar char="⚫"/>
              <a:defRPr sz="1800"/>
            </a:lvl5pPr>
            <a:lvl6pPr indent="-355600" lvl="5" marL="2743200" algn="l">
              <a:spcBef>
                <a:spcPts val="400"/>
              </a:spcBef>
              <a:spcAft>
                <a:spcPts val="0"/>
              </a:spcAft>
              <a:buClr>
                <a:schemeClr val="dk1"/>
              </a:buClr>
              <a:buSzPts val="2000"/>
              <a:buChar char="•"/>
              <a:defRPr sz="2000"/>
            </a:lvl6pPr>
            <a:lvl7pPr indent="-355600" lvl="6" marL="3200400" algn="l">
              <a:spcBef>
                <a:spcPts val="400"/>
              </a:spcBef>
              <a:spcAft>
                <a:spcPts val="0"/>
              </a:spcAft>
              <a:buClr>
                <a:schemeClr val="dk1"/>
              </a:buClr>
              <a:buSzPts val="2000"/>
              <a:buChar char="•"/>
              <a:defRPr sz="2000"/>
            </a:lvl7pPr>
            <a:lvl8pPr indent="-355600" lvl="7" marL="3657600" algn="l">
              <a:spcBef>
                <a:spcPts val="400"/>
              </a:spcBef>
              <a:spcAft>
                <a:spcPts val="0"/>
              </a:spcAft>
              <a:buClr>
                <a:schemeClr val="dk1"/>
              </a:buClr>
              <a:buSzPts val="2000"/>
              <a:buChar char="•"/>
              <a:defRPr sz="2000"/>
            </a:lvl8pPr>
            <a:lvl9pPr indent="-355600" lvl="8" marL="4114800" algn="l">
              <a:spcBef>
                <a:spcPts val="400"/>
              </a:spcBef>
              <a:spcAft>
                <a:spcPts val="0"/>
              </a:spcAft>
              <a:buClr>
                <a:schemeClr val="dk1"/>
              </a:buClr>
              <a:buSzPts val="2000"/>
              <a:buChar char="•"/>
              <a:defRPr sz="2000"/>
            </a:lvl9pPr>
          </a:lstStyle>
          <a:p/>
        </p:txBody>
      </p:sp>
      <p:sp>
        <p:nvSpPr>
          <p:cNvPr id="102" name="Google Shape;102;p26"/>
          <p:cNvSpPr txBox="1"/>
          <p:nvPr>
            <p:ph idx="2" type="body"/>
          </p:nvPr>
        </p:nvSpPr>
        <p:spPr>
          <a:xfrm>
            <a:off x="779464" y="1816100"/>
            <a:ext cx="3657600" cy="3822700"/>
          </a:xfrm>
          <a:prstGeom prst="rect">
            <a:avLst/>
          </a:prstGeom>
          <a:noFill/>
          <a:ln>
            <a:noFill/>
          </a:ln>
        </p:spPr>
        <p:txBody>
          <a:bodyPr anchorCtr="0" anchor="t" bIns="45700" lIns="91425" spcFirstLastPara="1" rIns="91425" wrap="square" tIns="45700">
            <a:normAutofit/>
          </a:bodyPr>
          <a:lstStyle>
            <a:lvl1pPr indent="-228600" lvl="0" marL="457200" algn="ctr">
              <a:spcBef>
                <a:spcPts val="2000"/>
              </a:spcBef>
              <a:spcAft>
                <a:spcPts val="0"/>
              </a:spcAft>
              <a:buClr>
                <a:srgbClr val="001D4D"/>
              </a:buClr>
              <a:buSzPts val="1800"/>
              <a:buNone/>
              <a:defRPr sz="1800"/>
            </a:lvl1pPr>
            <a:lvl2pPr indent="-228600" lvl="1" marL="914400" algn="l">
              <a:spcBef>
                <a:spcPts val="600"/>
              </a:spcBef>
              <a:spcAft>
                <a:spcPts val="0"/>
              </a:spcAft>
              <a:buClr>
                <a:srgbClr val="001D4D"/>
              </a:buClr>
              <a:buSzPts val="1200"/>
              <a:buNone/>
              <a:defRPr sz="1200"/>
            </a:lvl2pPr>
            <a:lvl3pPr indent="-228600" lvl="2" marL="1371600" algn="l">
              <a:spcBef>
                <a:spcPts val="600"/>
              </a:spcBef>
              <a:spcAft>
                <a:spcPts val="0"/>
              </a:spcAft>
              <a:buClr>
                <a:srgbClr val="001D4D"/>
              </a:buClr>
              <a:buSzPts val="1000"/>
              <a:buNone/>
              <a:defRPr sz="1000"/>
            </a:lvl3pPr>
            <a:lvl4pPr indent="-228600" lvl="3" marL="1828800" algn="l">
              <a:spcBef>
                <a:spcPts val="600"/>
              </a:spcBef>
              <a:spcAft>
                <a:spcPts val="0"/>
              </a:spcAft>
              <a:buClr>
                <a:srgbClr val="001D4D"/>
              </a:buClr>
              <a:buSzPts val="900"/>
              <a:buNone/>
              <a:defRPr sz="900"/>
            </a:lvl4pPr>
            <a:lvl5pPr indent="-228600" lvl="4" marL="2286000" algn="l">
              <a:spcBef>
                <a:spcPts val="600"/>
              </a:spcBef>
              <a:spcAft>
                <a:spcPts val="0"/>
              </a:spcAft>
              <a:buClr>
                <a:srgbClr val="001D4D"/>
              </a:buClr>
              <a:buSzPts val="900"/>
              <a:buNone/>
              <a:defRPr sz="900"/>
            </a:lvl5pPr>
            <a:lvl6pPr indent="-228600" lvl="5" marL="2743200" algn="l">
              <a:spcBef>
                <a:spcPts val="180"/>
              </a:spcBef>
              <a:spcAft>
                <a:spcPts val="0"/>
              </a:spcAft>
              <a:buClr>
                <a:schemeClr val="dk1"/>
              </a:buClr>
              <a:buSzPts val="900"/>
              <a:buNone/>
              <a:defRPr sz="900"/>
            </a:lvl6pPr>
            <a:lvl7pPr indent="-228600" lvl="6" marL="3200400" algn="l">
              <a:spcBef>
                <a:spcPts val="180"/>
              </a:spcBef>
              <a:spcAft>
                <a:spcPts val="0"/>
              </a:spcAft>
              <a:buClr>
                <a:schemeClr val="dk1"/>
              </a:buClr>
              <a:buSzPts val="900"/>
              <a:buNone/>
              <a:defRPr sz="900"/>
            </a:lvl7pPr>
            <a:lvl8pPr indent="-228600" lvl="7" marL="3657600" algn="l">
              <a:spcBef>
                <a:spcPts val="180"/>
              </a:spcBef>
              <a:spcAft>
                <a:spcPts val="0"/>
              </a:spcAft>
              <a:buClr>
                <a:schemeClr val="dk1"/>
              </a:buClr>
              <a:buSzPts val="900"/>
              <a:buNone/>
              <a:defRPr sz="900"/>
            </a:lvl8pPr>
            <a:lvl9pPr indent="-228600" lvl="8" marL="4114800" algn="l">
              <a:spcBef>
                <a:spcPts val="180"/>
              </a:spcBef>
              <a:spcAft>
                <a:spcPts val="0"/>
              </a:spcAft>
              <a:buClr>
                <a:schemeClr val="dk1"/>
              </a:buClr>
              <a:buSzPts val="900"/>
              <a:buNone/>
              <a:defRPr sz="900"/>
            </a:lvl9pPr>
          </a:lstStyle>
          <a:p/>
        </p:txBody>
      </p:sp>
      <p:sp>
        <p:nvSpPr>
          <p:cNvPr id="103" name="Google Shape;103;p26"/>
          <p:cNvSpPr txBox="1"/>
          <p:nvPr>
            <p:ph idx="10" type="dt"/>
          </p:nvPr>
        </p:nvSpPr>
        <p:spPr>
          <a:xfrm>
            <a:off x="381000" y="6288088"/>
            <a:ext cx="1887538"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04" name="Google Shape;104;p26"/>
          <p:cNvSpPr txBox="1"/>
          <p:nvPr>
            <p:ph idx="11" type="ftr"/>
          </p:nvPr>
        </p:nvSpPr>
        <p:spPr>
          <a:xfrm>
            <a:off x="3305175" y="6288088"/>
            <a:ext cx="5238750"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05" name="Google Shape;105;p26"/>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Picture with Caption" type="picTx">
  <p:cSld name="PICTURE_WITH_CAPTION_TEXT">
    <p:spTree>
      <p:nvGrpSpPr>
        <p:cNvPr id="106" name="Shape 106"/>
        <p:cNvGrpSpPr/>
        <p:nvPr/>
      </p:nvGrpSpPr>
      <p:grpSpPr>
        <a:xfrm>
          <a:off x="0" y="0"/>
          <a:ext cx="0" cy="0"/>
          <a:chOff x="0" y="0"/>
          <a:chExt cx="0" cy="0"/>
        </a:xfrm>
      </p:grpSpPr>
      <p:pic>
        <p:nvPicPr>
          <p:cNvPr descr="Overlay-PictureCaption.png" id="107" name="Google Shape;107;p27"/>
          <p:cNvPicPr preferRelativeResize="0"/>
          <p:nvPr/>
        </p:nvPicPr>
        <p:blipFill rotWithShape="1">
          <a:blip r:embed="rId2">
            <a:alphaModFix/>
          </a:blip>
          <a:srcRect b="0" l="0" r="0" t="0"/>
          <a:stretch/>
        </p:blipFill>
        <p:spPr>
          <a:xfrm>
            <a:off x="449263" y="187325"/>
            <a:ext cx="8535987" cy="6483350"/>
          </a:xfrm>
          <a:prstGeom prst="rect">
            <a:avLst/>
          </a:prstGeom>
          <a:noFill/>
          <a:ln>
            <a:noFill/>
          </a:ln>
        </p:spPr>
      </p:pic>
      <p:sp>
        <p:nvSpPr>
          <p:cNvPr id="108" name="Google Shape;108;p27"/>
          <p:cNvSpPr txBox="1"/>
          <p:nvPr>
            <p:ph type="title"/>
          </p:nvPr>
        </p:nvSpPr>
        <p:spPr>
          <a:xfrm>
            <a:off x="3886200" y="533400"/>
            <a:ext cx="4476750" cy="1252538"/>
          </a:xfrm>
          <a:prstGeom prst="rect">
            <a:avLst/>
          </a:prstGeom>
          <a:noFill/>
          <a:ln>
            <a:noFill/>
          </a:ln>
        </p:spPr>
        <p:txBody>
          <a:bodyPr anchorCtr="0" anchor="b" bIns="45700" lIns="91425" spcFirstLastPara="1" rIns="91425" wrap="square" tIns="45700">
            <a:noAutofit/>
          </a:bodyPr>
          <a:lstStyle>
            <a:lvl1pPr lvl="0" algn="l">
              <a:spcBef>
                <a:spcPts val="0"/>
              </a:spcBef>
              <a:spcAft>
                <a:spcPts val="0"/>
              </a:spcAft>
              <a:buSzPts val="1400"/>
              <a:buNone/>
              <a:defRPr b="0" sz="3600"/>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09" name="Google Shape;109;p27"/>
          <p:cNvSpPr txBox="1"/>
          <p:nvPr>
            <p:ph idx="1" type="body"/>
          </p:nvPr>
        </p:nvSpPr>
        <p:spPr>
          <a:xfrm>
            <a:off x="3886124" y="1828800"/>
            <a:ext cx="4474539" cy="3810000"/>
          </a:xfrm>
          <a:prstGeom prst="rect">
            <a:avLst/>
          </a:prstGeom>
          <a:noFill/>
          <a:ln>
            <a:noFill/>
          </a:ln>
        </p:spPr>
        <p:txBody>
          <a:bodyPr anchorCtr="0" anchor="t" bIns="45700" lIns="91425" spcFirstLastPara="1" rIns="91425" wrap="square" tIns="45700">
            <a:normAutofit/>
          </a:bodyPr>
          <a:lstStyle>
            <a:lvl1pPr indent="-228600" lvl="0" marL="457200" algn="l">
              <a:spcBef>
                <a:spcPts val="2000"/>
              </a:spcBef>
              <a:spcAft>
                <a:spcPts val="0"/>
              </a:spcAft>
              <a:buClr>
                <a:srgbClr val="001D4D"/>
              </a:buClr>
              <a:buSzPts val="1800"/>
              <a:buNone/>
              <a:defRPr sz="1800"/>
            </a:lvl1pPr>
            <a:lvl2pPr indent="-228600" lvl="1" marL="914400" algn="l">
              <a:spcBef>
                <a:spcPts val="600"/>
              </a:spcBef>
              <a:spcAft>
                <a:spcPts val="0"/>
              </a:spcAft>
              <a:buClr>
                <a:srgbClr val="001D4D"/>
              </a:buClr>
              <a:buSzPts val="1200"/>
              <a:buNone/>
              <a:defRPr sz="1200"/>
            </a:lvl2pPr>
            <a:lvl3pPr indent="-228600" lvl="2" marL="1371600" algn="l">
              <a:spcBef>
                <a:spcPts val="600"/>
              </a:spcBef>
              <a:spcAft>
                <a:spcPts val="0"/>
              </a:spcAft>
              <a:buClr>
                <a:srgbClr val="001D4D"/>
              </a:buClr>
              <a:buSzPts val="1000"/>
              <a:buNone/>
              <a:defRPr sz="1000"/>
            </a:lvl3pPr>
            <a:lvl4pPr indent="-228600" lvl="3" marL="1828800" algn="l">
              <a:spcBef>
                <a:spcPts val="600"/>
              </a:spcBef>
              <a:spcAft>
                <a:spcPts val="0"/>
              </a:spcAft>
              <a:buClr>
                <a:srgbClr val="001D4D"/>
              </a:buClr>
              <a:buSzPts val="900"/>
              <a:buNone/>
              <a:defRPr sz="900"/>
            </a:lvl4pPr>
            <a:lvl5pPr indent="-228600" lvl="4" marL="2286000" algn="l">
              <a:spcBef>
                <a:spcPts val="600"/>
              </a:spcBef>
              <a:spcAft>
                <a:spcPts val="0"/>
              </a:spcAft>
              <a:buClr>
                <a:srgbClr val="001D4D"/>
              </a:buClr>
              <a:buSzPts val="900"/>
              <a:buNone/>
              <a:defRPr sz="900"/>
            </a:lvl5pPr>
            <a:lvl6pPr indent="-228600" lvl="5" marL="2743200" algn="l">
              <a:spcBef>
                <a:spcPts val="180"/>
              </a:spcBef>
              <a:spcAft>
                <a:spcPts val="0"/>
              </a:spcAft>
              <a:buClr>
                <a:schemeClr val="dk1"/>
              </a:buClr>
              <a:buSzPts val="900"/>
              <a:buNone/>
              <a:defRPr sz="900"/>
            </a:lvl6pPr>
            <a:lvl7pPr indent="-228600" lvl="6" marL="3200400" algn="l">
              <a:spcBef>
                <a:spcPts val="180"/>
              </a:spcBef>
              <a:spcAft>
                <a:spcPts val="0"/>
              </a:spcAft>
              <a:buClr>
                <a:schemeClr val="dk1"/>
              </a:buClr>
              <a:buSzPts val="900"/>
              <a:buNone/>
              <a:defRPr sz="900"/>
            </a:lvl7pPr>
            <a:lvl8pPr indent="-228600" lvl="7" marL="3657600" algn="l">
              <a:spcBef>
                <a:spcPts val="180"/>
              </a:spcBef>
              <a:spcAft>
                <a:spcPts val="0"/>
              </a:spcAft>
              <a:buClr>
                <a:schemeClr val="dk1"/>
              </a:buClr>
              <a:buSzPts val="900"/>
              <a:buNone/>
              <a:defRPr sz="900"/>
            </a:lvl8pPr>
            <a:lvl9pPr indent="-228600" lvl="8" marL="4114800" algn="l">
              <a:spcBef>
                <a:spcPts val="180"/>
              </a:spcBef>
              <a:spcAft>
                <a:spcPts val="0"/>
              </a:spcAft>
              <a:buClr>
                <a:schemeClr val="dk1"/>
              </a:buClr>
              <a:buSzPts val="900"/>
              <a:buNone/>
              <a:defRPr sz="900"/>
            </a:lvl9pPr>
          </a:lstStyle>
          <a:p/>
        </p:txBody>
      </p:sp>
      <p:sp>
        <p:nvSpPr>
          <p:cNvPr id="110" name="Google Shape;110;p27"/>
          <p:cNvSpPr/>
          <p:nvPr>
            <p:ph idx="2" type="pic"/>
          </p:nvPr>
        </p:nvSpPr>
        <p:spPr>
          <a:xfrm flipH="1">
            <a:off x="188253" y="179292"/>
            <a:ext cx="3281087" cy="6483096"/>
          </a:xfrm>
          <a:prstGeom prst="round1Rect">
            <a:avLst>
              <a:gd fmla="val 17325" name="adj"/>
            </a:avLst>
          </a:prstGeom>
          <a:blipFill rotWithShape="0">
            <a:blip r:embed="rId3">
              <a:alphaModFix/>
            </a:blip>
            <a:stretch>
              <a:fillRect b="0" l="0" r="0" t="0"/>
            </a:stretch>
          </a:blipFill>
          <a:ln cap="flat" cmpd="sng" w="28575">
            <a:solidFill>
              <a:schemeClr val="lt1"/>
            </a:solidFill>
            <a:prstDash val="solid"/>
            <a:round/>
            <a:headEnd len="sm" w="sm" type="none"/>
            <a:tailEnd len="sm" w="sm" type="none"/>
          </a:ln>
        </p:spPr>
        <p:txBody>
          <a:bodyPr anchorCtr="0" anchor="t" bIns="45700" lIns="91425" spcFirstLastPara="1" rIns="91425" wrap="square" tIns="45700">
            <a:normAutofit/>
          </a:bodyPr>
          <a:lstStyle>
            <a:lvl1pPr lvl="0" marR="0" rtl="0" algn="l">
              <a:spcBef>
                <a:spcPts val="2000"/>
              </a:spcBef>
              <a:spcAft>
                <a:spcPts val="0"/>
              </a:spcAft>
              <a:buClr>
                <a:srgbClr val="001D4D"/>
              </a:buClr>
              <a:buSzPts val="3200"/>
              <a:buFont typeface="Noto Sans Symbols"/>
              <a:buNone/>
              <a:defRPr b="0" i="0" sz="3200" u="none" cap="none" strike="noStrike">
                <a:solidFill>
                  <a:srgbClr val="001D4D"/>
                </a:solidFill>
                <a:latin typeface="Trebuchet MS"/>
                <a:ea typeface="Trebuchet MS"/>
                <a:cs typeface="Trebuchet MS"/>
                <a:sym typeface="Trebuchet MS"/>
              </a:defRPr>
            </a:lvl1pPr>
            <a:lvl2pPr lvl="1" marR="0" rtl="0" algn="l">
              <a:spcBef>
                <a:spcPts val="600"/>
              </a:spcBef>
              <a:spcAft>
                <a:spcPts val="0"/>
              </a:spcAft>
              <a:buClr>
                <a:srgbClr val="001D4D"/>
              </a:buClr>
              <a:buSzPts val="2800"/>
              <a:buFont typeface="Noto Sans Symbols"/>
              <a:buNone/>
              <a:defRPr b="0" i="0" sz="2800" u="none" cap="none" strike="noStrike">
                <a:solidFill>
                  <a:srgbClr val="001D4D"/>
                </a:solidFill>
                <a:latin typeface="Trebuchet MS"/>
                <a:ea typeface="Trebuchet MS"/>
                <a:cs typeface="Trebuchet MS"/>
                <a:sym typeface="Trebuchet MS"/>
              </a:defRPr>
            </a:lvl2pPr>
            <a:lvl3pPr lvl="2" marR="0" rtl="0" algn="l">
              <a:spcBef>
                <a:spcPts val="600"/>
              </a:spcBef>
              <a:spcAft>
                <a:spcPts val="0"/>
              </a:spcAft>
              <a:buClr>
                <a:srgbClr val="001D4D"/>
              </a:buClr>
              <a:buSzPts val="2400"/>
              <a:buFont typeface="Noto Sans Symbols"/>
              <a:buNone/>
              <a:defRPr b="0" i="0" sz="2400" u="none" cap="none" strike="noStrike">
                <a:solidFill>
                  <a:srgbClr val="001D4D"/>
                </a:solidFill>
                <a:latin typeface="Trebuchet MS"/>
                <a:ea typeface="Trebuchet MS"/>
                <a:cs typeface="Trebuchet MS"/>
                <a:sym typeface="Trebuchet MS"/>
              </a:defRPr>
            </a:lvl3pPr>
            <a:lvl4pPr lvl="3" marR="0" rtl="0" algn="l">
              <a:spcBef>
                <a:spcPts val="600"/>
              </a:spcBef>
              <a:spcAft>
                <a:spcPts val="0"/>
              </a:spcAft>
              <a:buClr>
                <a:srgbClr val="001D4D"/>
              </a:buClr>
              <a:buSzPts val="2000"/>
              <a:buFont typeface="Noto Sans Symbols"/>
              <a:buNone/>
              <a:defRPr b="0" i="0" sz="2000" u="none" cap="none" strike="noStrike">
                <a:solidFill>
                  <a:srgbClr val="001D4D"/>
                </a:solidFill>
                <a:latin typeface="Trebuchet MS"/>
                <a:ea typeface="Trebuchet MS"/>
                <a:cs typeface="Trebuchet MS"/>
                <a:sym typeface="Trebuchet MS"/>
              </a:defRPr>
            </a:lvl4pPr>
            <a:lvl5pPr lvl="4" marR="0" rtl="0" algn="l">
              <a:spcBef>
                <a:spcPts val="600"/>
              </a:spcBef>
              <a:spcAft>
                <a:spcPts val="0"/>
              </a:spcAft>
              <a:buClr>
                <a:srgbClr val="001D4D"/>
              </a:buClr>
              <a:buSzPts val="2000"/>
              <a:buFont typeface="Noto Sans Symbols"/>
              <a:buNone/>
              <a:defRPr b="0" i="0" sz="2000" u="none" cap="none" strike="noStrike">
                <a:solidFill>
                  <a:srgbClr val="001D4D"/>
                </a:solidFill>
                <a:latin typeface="Trebuchet MS"/>
                <a:ea typeface="Trebuchet MS"/>
                <a:cs typeface="Trebuchet MS"/>
                <a:sym typeface="Trebuchet MS"/>
              </a:defRPr>
            </a:lvl5pPr>
            <a:lvl6pPr lvl="5" marR="0" rtl="0" algn="l">
              <a:spcBef>
                <a:spcPts val="400"/>
              </a:spcBef>
              <a:spcAft>
                <a:spcPts val="0"/>
              </a:spcAft>
              <a:buClr>
                <a:schemeClr val="dk1"/>
              </a:buClr>
              <a:buSzPts val="2000"/>
              <a:buFont typeface="Arial"/>
              <a:buNone/>
              <a:defRPr b="0" i="0" sz="2000" u="none" cap="none" strike="noStrike">
                <a:solidFill>
                  <a:schemeClr val="dk1"/>
                </a:solidFill>
                <a:latin typeface="Trebuchet MS"/>
                <a:ea typeface="Trebuchet MS"/>
                <a:cs typeface="Trebuchet MS"/>
                <a:sym typeface="Trebuchet MS"/>
              </a:defRPr>
            </a:lvl6pPr>
            <a:lvl7pPr lvl="6" marR="0" rtl="0" algn="l">
              <a:spcBef>
                <a:spcPts val="400"/>
              </a:spcBef>
              <a:spcAft>
                <a:spcPts val="0"/>
              </a:spcAft>
              <a:buClr>
                <a:schemeClr val="dk1"/>
              </a:buClr>
              <a:buSzPts val="2000"/>
              <a:buFont typeface="Arial"/>
              <a:buNone/>
              <a:defRPr b="0" i="0" sz="2000" u="none" cap="none" strike="noStrike">
                <a:solidFill>
                  <a:schemeClr val="dk1"/>
                </a:solidFill>
                <a:latin typeface="Trebuchet MS"/>
                <a:ea typeface="Trebuchet MS"/>
                <a:cs typeface="Trebuchet MS"/>
                <a:sym typeface="Trebuchet MS"/>
              </a:defRPr>
            </a:lvl7pPr>
            <a:lvl8pPr lvl="7" marR="0" rtl="0" algn="l">
              <a:spcBef>
                <a:spcPts val="400"/>
              </a:spcBef>
              <a:spcAft>
                <a:spcPts val="0"/>
              </a:spcAft>
              <a:buClr>
                <a:schemeClr val="dk1"/>
              </a:buClr>
              <a:buSzPts val="2000"/>
              <a:buFont typeface="Arial"/>
              <a:buNone/>
              <a:defRPr b="0" i="0" sz="2000" u="none" cap="none" strike="noStrike">
                <a:solidFill>
                  <a:schemeClr val="dk1"/>
                </a:solidFill>
                <a:latin typeface="Trebuchet MS"/>
                <a:ea typeface="Trebuchet MS"/>
                <a:cs typeface="Trebuchet MS"/>
                <a:sym typeface="Trebuchet MS"/>
              </a:defRPr>
            </a:lvl8pPr>
            <a:lvl9pPr lvl="8" marR="0" rtl="0" algn="l">
              <a:spcBef>
                <a:spcPts val="400"/>
              </a:spcBef>
              <a:spcAft>
                <a:spcPts val="0"/>
              </a:spcAft>
              <a:buClr>
                <a:schemeClr val="dk1"/>
              </a:buClr>
              <a:buSzPts val="2000"/>
              <a:buFont typeface="Arial"/>
              <a:buNone/>
              <a:defRPr b="0" i="0" sz="2000" u="none" cap="none" strike="noStrike">
                <a:solidFill>
                  <a:schemeClr val="dk1"/>
                </a:solidFill>
                <a:latin typeface="Trebuchet MS"/>
                <a:ea typeface="Trebuchet MS"/>
                <a:cs typeface="Trebuchet MS"/>
                <a:sym typeface="Trebuchet MS"/>
              </a:defRPr>
            </a:lvl9pPr>
          </a:lstStyle>
          <a:p/>
        </p:txBody>
      </p:sp>
      <p:sp>
        <p:nvSpPr>
          <p:cNvPr id="111" name="Google Shape;111;p27"/>
          <p:cNvSpPr txBox="1"/>
          <p:nvPr>
            <p:ph idx="10" type="dt"/>
          </p:nvPr>
        </p:nvSpPr>
        <p:spPr>
          <a:xfrm>
            <a:off x="3886200" y="6288088"/>
            <a:ext cx="1887538"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12" name="Google Shape;112;p27"/>
          <p:cNvSpPr txBox="1"/>
          <p:nvPr>
            <p:ph idx="11" type="ftr"/>
          </p:nvPr>
        </p:nvSpPr>
        <p:spPr>
          <a:xfrm>
            <a:off x="5867400" y="6288088"/>
            <a:ext cx="2676525"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13" name="Google Shape;113;p27"/>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Picture with Caption, Alt.">
  <p:cSld name="Picture with Caption, Alt.">
    <p:spTree>
      <p:nvGrpSpPr>
        <p:cNvPr id="114" name="Shape 114"/>
        <p:cNvGrpSpPr/>
        <p:nvPr/>
      </p:nvGrpSpPr>
      <p:grpSpPr>
        <a:xfrm>
          <a:off x="0" y="0"/>
          <a:ext cx="0" cy="0"/>
          <a:chOff x="0" y="0"/>
          <a:chExt cx="0" cy="0"/>
        </a:xfrm>
      </p:grpSpPr>
      <p:pic>
        <p:nvPicPr>
          <p:cNvPr descr="Overlay-PictureCaption-Extras.png" id="115" name="Google Shape;115;p28"/>
          <p:cNvPicPr preferRelativeResize="0"/>
          <p:nvPr/>
        </p:nvPicPr>
        <p:blipFill rotWithShape="1">
          <a:blip r:embed="rId2">
            <a:alphaModFix/>
          </a:blip>
          <a:srcRect b="0" l="0" r="0" t="0"/>
          <a:stretch/>
        </p:blipFill>
        <p:spPr>
          <a:xfrm>
            <a:off x="158750" y="187325"/>
            <a:ext cx="8826500" cy="6483350"/>
          </a:xfrm>
          <a:prstGeom prst="rect">
            <a:avLst/>
          </a:prstGeom>
          <a:noFill/>
          <a:ln>
            <a:noFill/>
          </a:ln>
        </p:spPr>
      </p:pic>
      <p:sp>
        <p:nvSpPr>
          <p:cNvPr id="116" name="Google Shape;116;p28"/>
          <p:cNvSpPr txBox="1"/>
          <p:nvPr>
            <p:ph type="title"/>
          </p:nvPr>
        </p:nvSpPr>
        <p:spPr>
          <a:xfrm>
            <a:off x="4710953" y="533400"/>
            <a:ext cx="3657600" cy="1252538"/>
          </a:xfrm>
          <a:prstGeom prst="rect">
            <a:avLst/>
          </a:prstGeom>
          <a:noFill/>
          <a:ln>
            <a:noFill/>
          </a:ln>
        </p:spPr>
        <p:txBody>
          <a:bodyPr anchorCtr="0" anchor="b" bIns="45700" lIns="91425" spcFirstLastPara="1" rIns="91425" wrap="square" tIns="45700">
            <a:noAutofit/>
          </a:bodyPr>
          <a:lstStyle>
            <a:lvl1pPr lvl="0" algn="l">
              <a:spcBef>
                <a:spcPts val="0"/>
              </a:spcBef>
              <a:spcAft>
                <a:spcPts val="0"/>
              </a:spcAft>
              <a:buSzPts val="1400"/>
              <a:buNone/>
              <a:defRPr b="0" sz="3600"/>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17" name="Google Shape;117;p28"/>
          <p:cNvSpPr/>
          <p:nvPr>
            <p:ph idx="2" type="pic"/>
          </p:nvPr>
        </p:nvSpPr>
        <p:spPr>
          <a:xfrm flipH="1">
            <a:off x="596153" y="1600199"/>
            <a:ext cx="3657600" cy="3657601"/>
          </a:xfrm>
          <a:prstGeom prst="ellipse">
            <a:avLst/>
          </a:prstGeom>
          <a:blipFill rotWithShape="0">
            <a:blip r:embed="rId3">
              <a:alphaModFix/>
            </a:blip>
            <a:stretch>
              <a:fillRect b="0" l="0" r="0" t="0"/>
            </a:stretch>
          </a:blipFill>
          <a:ln cap="flat" cmpd="sng" w="28575">
            <a:solidFill>
              <a:schemeClr val="lt1"/>
            </a:solidFill>
            <a:prstDash val="solid"/>
            <a:round/>
            <a:headEnd len="sm" w="sm" type="none"/>
            <a:tailEnd len="sm" w="sm" type="none"/>
          </a:ln>
        </p:spPr>
        <p:txBody>
          <a:bodyPr anchorCtr="0" anchor="t" bIns="45700" lIns="91425" spcFirstLastPara="1" rIns="91425" wrap="square" tIns="45700">
            <a:normAutofit/>
          </a:bodyPr>
          <a:lstStyle>
            <a:lvl1pPr lvl="0" marR="0" rtl="0" algn="l">
              <a:spcBef>
                <a:spcPts val="2000"/>
              </a:spcBef>
              <a:spcAft>
                <a:spcPts val="0"/>
              </a:spcAft>
              <a:buClr>
                <a:srgbClr val="001D4D"/>
              </a:buClr>
              <a:buSzPts val="3200"/>
              <a:buFont typeface="Noto Sans Symbols"/>
              <a:buNone/>
              <a:defRPr b="0" i="0" sz="3200" u="none" cap="none" strike="noStrike">
                <a:solidFill>
                  <a:srgbClr val="001D4D"/>
                </a:solidFill>
                <a:latin typeface="Trebuchet MS"/>
                <a:ea typeface="Trebuchet MS"/>
                <a:cs typeface="Trebuchet MS"/>
                <a:sym typeface="Trebuchet MS"/>
              </a:defRPr>
            </a:lvl1pPr>
            <a:lvl2pPr lvl="1" marR="0" rtl="0" algn="l">
              <a:spcBef>
                <a:spcPts val="600"/>
              </a:spcBef>
              <a:spcAft>
                <a:spcPts val="0"/>
              </a:spcAft>
              <a:buClr>
                <a:srgbClr val="001D4D"/>
              </a:buClr>
              <a:buSzPts val="2800"/>
              <a:buFont typeface="Noto Sans Symbols"/>
              <a:buNone/>
              <a:defRPr b="0" i="0" sz="2800" u="none" cap="none" strike="noStrike">
                <a:solidFill>
                  <a:srgbClr val="001D4D"/>
                </a:solidFill>
                <a:latin typeface="Trebuchet MS"/>
                <a:ea typeface="Trebuchet MS"/>
                <a:cs typeface="Trebuchet MS"/>
                <a:sym typeface="Trebuchet MS"/>
              </a:defRPr>
            </a:lvl2pPr>
            <a:lvl3pPr lvl="2" marR="0" rtl="0" algn="l">
              <a:spcBef>
                <a:spcPts val="600"/>
              </a:spcBef>
              <a:spcAft>
                <a:spcPts val="0"/>
              </a:spcAft>
              <a:buClr>
                <a:srgbClr val="001D4D"/>
              </a:buClr>
              <a:buSzPts val="2400"/>
              <a:buFont typeface="Noto Sans Symbols"/>
              <a:buNone/>
              <a:defRPr b="0" i="0" sz="2400" u="none" cap="none" strike="noStrike">
                <a:solidFill>
                  <a:srgbClr val="001D4D"/>
                </a:solidFill>
                <a:latin typeface="Trebuchet MS"/>
                <a:ea typeface="Trebuchet MS"/>
                <a:cs typeface="Trebuchet MS"/>
                <a:sym typeface="Trebuchet MS"/>
              </a:defRPr>
            </a:lvl3pPr>
            <a:lvl4pPr lvl="3" marR="0" rtl="0" algn="l">
              <a:spcBef>
                <a:spcPts val="600"/>
              </a:spcBef>
              <a:spcAft>
                <a:spcPts val="0"/>
              </a:spcAft>
              <a:buClr>
                <a:srgbClr val="001D4D"/>
              </a:buClr>
              <a:buSzPts val="2000"/>
              <a:buFont typeface="Noto Sans Symbols"/>
              <a:buNone/>
              <a:defRPr b="0" i="0" sz="2000" u="none" cap="none" strike="noStrike">
                <a:solidFill>
                  <a:srgbClr val="001D4D"/>
                </a:solidFill>
                <a:latin typeface="Trebuchet MS"/>
                <a:ea typeface="Trebuchet MS"/>
                <a:cs typeface="Trebuchet MS"/>
                <a:sym typeface="Trebuchet MS"/>
              </a:defRPr>
            </a:lvl4pPr>
            <a:lvl5pPr lvl="4" marR="0" rtl="0" algn="l">
              <a:spcBef>
                <a:spcPts val="600"/>
              </a:spcBef>
              <a:spcAft>
                <a:spcPts val="0"/>
              </a:spcAft>
              <a:buClr>
                <a:srgbClr val="001D4D"/>
              </a:buClr>
              <a:buSzPts val="2000"/>
              <a:buFont typeface="Noto Sans Symbols"/>
              <a:buNone/>
              <a:defRPr b="0" i="0" sz="2000" u="none" cap="none" strike="noStrike">
                <a:solidFill>
                  <a:srgbClr val="001D4D"/>
                </a:solidFill>
                <a:latin typeface="Trebuchet MS"/>
                <a:ea typeface="Trebuchet MS"/>
                <a:cs typeface="Trebuchet MS"/>
                <a:sym typeface="Trebuchet MS"/>
              </a:defRPr>
            </a:lvl5pPr>
            <a:lvl6pPr lvl="5" marR="0" rtl="0" algn="l">
              <a:spcBef>
                <a:spcPts val="400"/>
              </a:spcBef>
              <a:spcAft>
                <a:spcPts val="0"/>
              </a:spcAft>
              <a:buClr>
                <a:schemeClr val="dk1"/>
              </a:buClr>
              <a:buSzPts val="2000"/>
              <a:buFont typeface="Arial"/>
              <a:buNone/>
              <a:defRPr b="0" i="0" sz="2000" u="none" cap="none" strike="noStrike">
                <a:solidFill>
                  <a:schemeClr val="dk1"/>
                </a:solidFill>
                <a:latin typeface="Trebuchet MS"/>
                <a:ea typeface="Trebuchet MS"/>
                <a:cs typeface="Trebuchet MS"/>
                <a:sym typeface="Trebuchet MS"/>
              </a:defRPr>
            </a:lvl6pPr>
            <a:lvl7pPr lvl="6" marR="0" rtl="0" algn="l">
              <a:spcBef>
                <a:spcPts val="400"/>
              </a:spcBef>
              <a:spcAft>
                <a:spcPts val="0"/>
              </a:spcAft>
              <a:buClr>
                <a:schemeClr val="dk1"/>
              </a:buClr>
              <a:buSzPts val="2000"/>
              <a:buFont typeface="Arial"/>
              <a:buNone/>
              <a:defRPr b="0" i="0" sz="2000" u="none" cap="none" strike="noStrike">
                <a:solidFill>
                  <a:schemeClr val="dk1"/>
                </a:solidFill>
                <a:latin typeface="Trebuchet MS"/>
                <a:ea typeface="Trebuchet MS"/>
                <a:cs typeface="Trebuchet MS"/>
                <a:sym typeface="Trebuchet MS"/>
              </a:defRPr>
            </a:lvl7pPr>
            <a:lvl8pPr lvl="7" marR="0" rtl="0" algn="l">
              <a:spcBef>
                <a:spcPts val="400"/>
              </a:spcBef>
              <a:spcAft>
                <a:spcPts val="0"/>
              </a:spcAft>
              <a:buClr>
                <a:schemeClr val="dk1"/>
              </a:buClr>
              <a:buSzPts val="2000"/>
              <a:buFont typeface="Arial"/>
              <a:buNone/>
              <a:defRPr b="0" i="0" sz="2000" u="none" cap="none" strike="noStrike">
                <a:solidFill>
                  <a:schemeClr val="dk1"/>
                </a:solidFill>
                <a:latin typeface="Trebuchet MS"/>
                <a:ea typeface="Trebuchet MS"/>
                <a:cs typeface="Trebuchet MS"/>
                <a:sym typeface="Trebuchet MS"/>
              </a:defRPr>
            </a:lvl8pPr>
            <a:lvl9pPr lvl="8" marR="0" rtl="0" algn="l">
              <a:spcBef>
                <a:spcPts val="400"/>
              </a:spcBef>
              <a:spcAft>
                <a:spcPts val="0"/>
              </a:spcAft>
              <a:buClr>
                <a:schemeClr val="dk1"/>
              </a:buClr>
              <a:buSzPts val="2000"/>
              <a:buFont typeface="Arial"/>
              <a:buNone/>
              <a:defRPr b="0" i="0" sz="2000" u="none" cap="none" strike="noStrike">
                <a:solidFill>
                  <a:schemeClr val="dk1"/>
                </a:solidFill>
                <a:latin typeface="Trebuchet MS"/>
                <a:ea typeface="Trebuchet MS"/>
                <a:cs typeface="Trebuchet MS"/>
                <a:sym typeface="Trebuchet MS"/>
              </a:defRPr>
            </a:lvl9pPr>
          </a:lstStyle>
          <a:p/>
        </p:txBody>
      </p:sp>
      <p:sp>
        <p:nvSpPr>
          <p:cNvPr id="118" name="Google Shape;118;p28"/>
          <p:cNvSpPr txBox="1"/>
          <p:nvPr>
            <p:ph idx="1" type="body"/>
          </p:nvPr>
        </p:nvSpPr>
        <p:spPr>
          <a:xfrm>
            <a:off x="4710412" y="1828800"/>
            <a:ext cx="3657600" cy="3810000"/>
          </a:xfrm>
          <a:prstGeom prst="rect">
            <a:avLst/>
          </a:prstGeom>
          <a:noFill/>
          <a:ln>
            <a:noFill/>
          </a:ln>
        </p:spPr>
        <p:txBody>
          <a:bodyPr anchorCtr="0" anchor="t" bIns="45700" lIns="91425" spcFirstLastPara="1" rIns="91425" wrap="square" tIns="45700">
            <a:normAutofit/>
          </a:bodyPr>
          <a:lstStyle>
            <a:lvl1pPr indent="-228600" lvl="0" marL="457200" algn="l">
              <a:spcBef>
                <a:spcPts val="2000"/>
              </a:spcBef>
              <a:spcAft>
                <a:spcPts val="0"/>
              </a:spcAft>
              <a:buClr>
                <a:srgbClr val="001D4D"/>
              </a:buClr>
              <a:buSzPts val="1800"/>
              <a:buNone/>
              <a:defRPr sz="1800"/>
            </a:lvl1pPr>
            <a:lvl2pPr indent="-228600" lvl="1" marL="914400" algn="l">
              <a:spcBef>
                <a:spcPts val="600"/>
              </a:spcBef>
              <a:spcAft>
                <a:spcPts val="0"/>
              </a:spcAft>
              <a:buClr>
                <a:srgbClr val="001D4D"/>
              </a:buClr>
              <a:buSzPts val="1200"/>
              <a:buNone/>
              <a:defRPr sz="1200"/>
            </a:lvl2pPr>
            <a:lvl3pPr indent="-228600" lvl="2" marL="1371600" algn="l">
              <a:spcBef>
                <a:spcPts val="600"/>
              </a:spcBef>
              <a:spcAft>
                <a:spcPts val="0"/>
              </a:spcAft>
              <a:buClr>
                <a:srgbClr val="001D4D"/>
              </a:buClr>
              <a:buSzPts val="1000"/>
              <a:buNone/>
              <a:defRPr sz="1000"/>
            </a:lvl3pPr>
            <a:lvl4pPr indent="-228600" lvl="3" marL="1828800" algn="l">
              <a:spcBef>
                <a:spcPts val="600"/>
              </a:spcBef>
              <a:spcAft>
                <a:spcPts val="0"/>
              </a:spcAft>
              <a:buClr>
                <a:srgbClr val="001D4D"/>
              </a:buClr>
              <a:buSzPts val="900"/>
              <a:buNone/>
              <a:defRPr sz="900"/>
            </a:lvl4pPr>
            <a:lvl5pPr indent="-228600" lvl="4" marL="2286000" algn="l">
              <a:spcBef>
                <a:spcPts val="600"/>
              </a:spcBef>
              <a:spcAft>
                <a:spcPts val="0"/>
              </a:spcAft>
              <a:buClr>
                <a:srgbClr val="001D4D"/>
              </a:buClr>
              <a:buSzPts val="900"/>
              <a:buNone/>
              <a:defRPr sz="900"/>
            </a:lvl5pPr>
            <a:lvl6pPr indent="-228600" lvl="5" marL="2743200" algn="l">
              <a:spcBef>
                <a:spcPts val="180"/>
              </a:spcBef>
              <a:spcAft>
                <a:spcPts val="0"/>
              </a:spcAft>
              <a:buClr>
                <a:schemeClr val="dk1"/>
              </a:buClr>
              <a:buSzPts val="900"/>
              <a:buNone/>
              <a:defRPr sz="900"/>
            </a:lvl6pPr>
            <a:lvl7pPr indent="-228600" lvl="6" marL="3200400" algn="l">
              <a:spcBef>
                <a:spcPts val="180"/>
              </a:spcBef>
              <a:spcAft>
                <a:spcPts val="0"/>
              </a:spcAft>
              <a:buClr>
                <a:schemeClr val="dk1"/>
              </a:buClr>
              <a:buSzPts val="900"/>
              <a:buNone/>
              <a:defRPr sz="900"/>
            </a:lvl7pPr>
            <a:lvl8pPr indent="-228600" lvl="7" marL="3657600" algn="l">
              <a:spcBef>
                <a:spcPts val="180"/>
              </a:spcBef>
              <a:spcAft>
                <a:spcPts val="0"/>
              </a:spcAft>
              <a:buClr>
                <a:schemeClr val="dk1"/>
              </a:buClr>
              <a:buSzPts val="900"/>
              <a:buNone/>
              <a:defRPr sz="900"/>
            </a:lvl8pPr>
            <a:lvl9pPr indent="-228600" lvl="8" marL="4114800" algn="l">
              <a:spcBef>
                <a:spcPts val="180"/>
              </a:spcBef>
              <a:spcAft>
                <a:spcPts val="0"/>
              </a:spcAft>
              <a:buClr>
                <a:schemeClr val="dk1"/>
              </a:buClr>
              <a:buSzPts val="900"/>
              <a:buNone/>
              <a:defRPr sz="900"/>
            </a:lvl9pPr>
          </a:lstStyle>
          <a:p/>
        </p:txBody>
      </p:sp>
      <p:sp>
        <p:nvSpPr>
          <p:cNvPr id="119" name="Google Shape;119;p28"/>
          <p:cNvSpPr txBox="1"/>
          <p:nvPr>
            <p:ph idx="10" type="dt"/>
          </p:nvPr>
        </p:nvSpPr>
        <p:spPr>
          <a:xfrm>
            <a:off x="381000" y="6288088"/>
            <a:ext cx="1865313"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20" name="Google Shape;120;p28"/>
          <p:cNvSpPr txBox="1"/>
          <p:nvPr>
            <p:ph idx="11" type="ftr"/>
          </p:nvPr>
        </p:nvSpPr>
        <p:spPr>
          <a:xfrm>
            <a:off x="3325813" y="6288088"/>
            <a:ext cx="5218112"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21" name="Google Shape;121;p28"/>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Picture above Caption">
  <p:cSld name="Picture above Caption">
    <p:spTree>
      <p:nvGrpSpPr>
        <p:cNvPr id="122" name="Shape 122"/>
        <p:cNvGrpSpPr/>
        <p:nvPr/>
      </p:nvGrpSpPr>
      <p:grpSpPr>
        <a:xfrm>
          <a:off x="0" y="0"/>
          <a:ext cx="0" cy="0"/>
          <a:chOff x="0" y="0"/>
          <a:chExt cx="0" cy="0"/>
        </a:xfrm>
      </p:grpSpPr>
      <p:pic>
        <p:nvPicPr>
          <p:cNvPr descr="Overlay-PictureCaption-Extras.png" id="123" name="Google Shape;123;p29"/>
          <p:cNvPicPr preferRelativeResize="0"/>
          <p:nvPr/>
        </p:nvPicPr>
        <p:blipFill rotWithShape="1">
          <a:blip r:embed="rId2">
            <a:alphaModFix/>
          </a:blip>
          <a:srcRect b="0" l="0" r="0" t="0"/>
          <a:stretch/>
        </p:blipFill>
        <p:spPr>
          <a:xfrm>
            <a:off x="158750" y="187325"/>
            <a:ext cx="8826500" cy="6483350"/>
          </a:xfrm>
          <a:prstGeom prst="rect">
            <a:avLst/>
          </a:prstGeom>
          <a:noFill/>
          <a:ln>
            <a:noFill/>
          </a:ln>
        </p:spPr>
      </p:pic>
      <p:sp>
        <p:nvSpPr>
          <p:cNvPr id="124" name="Google Shape;124;p29"/>
          <p:cNvSpPr txBox="1"/>
          <p:nvPr>
            <p:ph type="title"/>
          </p:nvPr>
        </p:nvSpPr>
        <p:spPr>
          <a:xfrm>
            <a:off x="808038" y="3778624"/>
            <a:ext cx="7560515" cy="1102658"/>
          </a:xfrm>
          <a:prstGeom prst="rect">
            <a:avLst/>
          </a:prstGeom>
          <a:noFill/>
          <a:ln>
            <a:noFill/>
          </a:ln>
        </p:spPr>
        <p:txBody>
          <a:bodyPr anchorCtr="0" anchor="b" bIns="45700" lIns="91425" spcFirstLastPara="1" rIns="91425" wrap="square" tIns="45700">
            <a:noAutofit/>
          </a:bodyPr>
          <a:lstStyle>
            <a:lvl1pPr lvl="0" algn="l">
              <a:spcBef>
                <a:spcPts val="0"/>
              </a:spcBef>
              <a:spcAft>
                <a:spcPts val="0"/>
              </a:spcAft>
              <a:buSzPts val="1400"/>
              <a:buNone/>
              <a:defRPr b="0" sz="3600"/>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25" name="Google Shape;125;p29"/>
          <p:cNvSpPr/>
          <p:nvPr>
            <p:ph idx="2" type="pic"/>
          </p:nvPr>
        </p:nvSpPr>
        <p:spPr>
          <a:xfrm flipH="1">
            <a:off x="871584" y="762000"/>
            <a:ext cx="7427726" cy="2989730"/>
          </a:xfrm>
          <a:prstGeom prst="roundRect">
            <a:avLst>
              <a:gd fmla="val 7476" name="adj"/>
            </a:avLst>
          </a:prstGeom>
          <a:blipFill rotWithShape="0">
            <a:blip r:embed="rId3">
              <a:alphaModFix/>
            </a:blip>
            <a:stretch>
              <a:fillRect b="0" l="0" r="0" t="0"/>
            </a:stretch>
          </a:blipFill>
          <a:ln cap="flat" cmpd="sng" w="28575">
            <a:solidFill>
              <a:schemeClr val="lt1"/>
            </a:solidFill>
            <a:prstDash val="solid"/>
            <a:round/>
            <a:headEnd len="sm" w="sm" type="none"/>
            <a:tailEnd len="sm" w="sm" type="none"/>
          </a:ln>
        </p:spPr>
        <p:txBody>
          <a:bodyPr anchorCtr="0" anchor="t" bIns="45700" lIns="91425" spcFirstLastPara="1" rIns="91425" wrap="square" tIns="45700">
            <a:normAutofit/>
          </a:bodyPr>
          <a:lstStyle>
            <a:lvl1pPr lvl="0" marR="0" rtl="0" algn="l">
              <a:spcBef>
                <a:spcPts val="2000"/>
              </a:spcBef>
              <a:spcAft>
                <a:spcPts val="0"/>
              </a:spcAft>
              <a:buClr>
                <a:srgbClr val="001D4D"/>
              </a:buClr>
              <a:buSzPts val="3200"/>
              <a:buFont typeface="Noto Sans Symbols"/>
              <a:buNone/>
              <a:defRPr b="0" i="0" sz="3200" u="none" cap="none" strike="noStrike">
                <a:solidFill>
                  <a:srgbClr val="001D4D"/>
                </a:solidFill>
                <a:latin typeface="Trebuchet MS"/>
                <a:ea typeface="Trebuchet MS"/>
                <a:cs typeface="Trebuchet MS"/>
                <a:sym typeface="Trebuchet MS"/>
              </a:defRPr>
            </a:lvl1pPr>
            <a:lvl2pPr lvl="1" marR="0" rtl="0" algn="l">
              <a:spcBef>
                <a:spcPts val="600"/>
              </a:spcBef>
              <a:spcAft>
                <a:spcPts val="0"/>
              </a:spcAft>
              <a:buClr>
                <a:srgbClr val="001D4D"/>
              </a:buClr>
              <a:buSzPts val="2800"/>
              <a:buFont typeface="Noto Sans Symbols"/>
              <a:buNone/>
              <a:defRPr b="0" i="0" sz="2800" u="none" cap="none" strike="noStrike">
                <a:solidFill>
                  <a:srgbClr val="001D4D"/>
                </a:solidFill>
                <a:latin typeface="Trebuchet MS"/>
                <a:ea typeface="Trebuchet MS"/>
                <a:cs typeface="Trebuchet MS"/>
                <a:sym typeface="Trebuchet MS"/>
              </a:defRPr>
            </a:lvl2pPr>
            <a:lvl3pPr lvl="2" marR="0" rtl="0" algn="l">
              <a:spcBef>
                <a:spcPts val="600"/>
              </a:spcBef>
              <a:spcAft>
                <a:spcPts val="0"/>
              </a:spcAft>
              <a:buClr>
                <a:srgbClr val="001D4D"/>
              </a:buClr>
              <a:buSzPts val="2400"/>
              <a:buFont typeface="Noto Sans Symbols"/>
              <a:buNone/>
              <a:defRPr b="0" i="0" sz="2400" u="none" cap="none" strike="noStrike">
                <a:solidFill>
                  <a:srgbClr val="001D4D"/>
                </a:solidFill>
                <a:latin typeface="Trebuchet MS"/>
                <a:ea typeface="Trebuchet MS"/>
                <a:cs typeface="Trebuchet MS"/>
                <a:sym typeface="Trebuchet MS"/>
              </a:defRPr>
            </a:lvl3pPr>
            <a:lvl4pPr lvl="3" marR="0" rtl="0" algn="l">
              <a:spcBef>
                <a:spcPts val="600"/>
              </a:spcBef>
              <a:spcAft>
                <a:spcPts val="0"/>
              </a:spcAft>
              <a:buClr>
                <a:srgbClr val="001D4D"/>
              </a:buClr>
              <a:buSzPts val="2000"/>
              <a:buFont typeface="Noto Sans Symbols"/>
              <a:buNone/>
              <a:defRPr b="0" i="0" sz="2000" u="none" cap="none" strike="noStrike">
                <a:solidFill>
                  <a:srgbClr val="001D4D"/>
                </a:solidFill>
                <a:latin typeface="Trebuchet MS"/>
                <a:ea typeface="Trebuchet MS"/>
                <a:cs typeface="Trebuchet MS"/>
                <a:sym typeface="Trebuchet MS"/>
              </a:defRPr>
            </a:lvl4pPr>
            <a:lvl5pPr lvl="4" marR="0" rtl="0" algn="l">
              <a:spcBef>
                <a:spcPts val="600"/>
              </a:spcBef>
              <a:spcAft>
                <a:spcPts val="0"/>
              </a:spcAft>
              <a:buClr>
                <a:srgbClr val="001D4D"/>
              </a:buClr>
              <a:buSzPts val="2000"/>
              <a:buFont typeface="Noto Sans Symbols"/>
              <a:buNone/>
              <a:defRPr b="0" i="0" sz="2000" u="none" cap="none" strike="noStrike">
                <a:solidFill>
                  <a:srgbClr val="001D4D"/>
                </a:solidFill>
                <a:latin typeface="Trebuchet MS"/>
                <a:ea typeface="Trebuchet MS"/>
                <a:cs typeface="Trebuchet MS"/>
                <a:sym typeface="Trebuchet MS"/>
              </a:defRPr>
            </a:lvl5pPr>
            <a:lvl6pPr lvl="5" marR="0" rtl="0" algn="l">
              <a:spcBef>
                <a:spcPts val="400"/>
              </a:spcBef>
              <a:spcAft>
                <a:spcPts val="0"/>
              </a:spcAft>
              <a:buClr>
                <a:schemeClr val="dk1"/>
              </a:buClr>
              <a:buSzPts val="2000"/>
              <a:buFont typeface="Arial"/>
              <a:buNone/>
              <a:defRPr b="0" i="0" sz="2000" u="none" cap="none" strike="noStrike">
                <a:solidFill>
                  <a:schemeClr val="dk1"/>
                </a:solidFill>
                <a:latin typeface="Trebuchet MS"/>
                <a:ea typeface="Trebuchet MS"/>
                <a:cs typeface="Trebuchet MS"/>
                <a:sym typeface="Trebuchet MS"/>
              </a:defRPr>
            </a:lvl6pPr>
            <a:lvl7pPr lvl="6" marR="0" rtl="0" algn="l">
              <a:spcBef>
                <a:spcPts val="400"/>
              </a:spcBef>
              <a:spcAft>
                <a:spcPts val="0"/>
              </a:spcAft>
              <a:buClr>
                <a:schemeClr val="dk1"/>
              </a:buClr>
              <a:buSzPts val="2000"/>
              <a:buFont typeface="Arial"/>
              <a:buNone/>
              <a:defRPr b="0" i="0" sz="2000" u="none" cap="none" strike="noStrike">
                <a:solidFill>
                  <a:schemeClr val="dk1"/>
                </a:solidFill>
                <a:latin typeface="Trebuchet MS"/>
                <a:ea typeface="Trebuchet MS"/>
                <a:cs typeface="Trebuchet MS"/>
                <a:sym typeface="Trebuchet MS"/>
              </a:defRPr>
            </a:lvl7pPr>
            <a:lvl8pPr lvl="7" marR="0" rtl="0" algn="l">
              <a:spcBef>
                <a:spcPts val="400"/>
              </a:spcBef>
              <a:spcAft>
                <a:spcPts val="0"/>
              </a:spcAft>
              <a:buClr>
                <a:schemeClr val="dk1"/>
              </a:buClr>
              <a:buSzPts val="2000"/>
              <a:buFont typeface="Arial"/>
              <a:buNone/>
              <a:defRPr b="0" i="0" sz="2000" u="none" cap="none" strike="noStrike">
                <a:solidFill>
                  <a:schemeClr val="dk1"/>
                </a:solidFill>
                <a:latin typeface="Trebuchet MS"/>
                <a:ea typeface="Trebuchet MS"/>
                <a:cs typeface="Trebuchet MS"/>
                <a:sym typeface="Trebuchet MS"/>
              </a:defRPr>
            </a:lvl8pPr>
            <a:lvl9pPr lvl="8" marR="0" rtl="0" algn="l">
              <a:spcBef>
                <a:spcPts val="400"/>
              </a:spcBef>
              <a:spcAft>
                <a:spcPts val="0"/>
              </a:spcAft>
              <a:buClr>
                <a:schemeClr val="dk1"/>
              </a:buClr>
              <a:buSzPts val="2000"/>
              <a:buFont typeface="Arial"/>
              <a:buNone/>
              <a:defRPr b="0" i="0" sz="2000" u="none" cap="none" strike="noStrike">
                <a:solidFill>
                  <a:schemeClr val="dk1"/>
                </a:solidFill>
                <a:latin typeface="Trebuchet MS"/>
                <a:ea typeface="Trebuchet MS"/>
                <a:cs typeface="Trebuchet MS"/>
                <a:sym typeface="Trebuchet MS"/>
              </a:defRPr>
            </a:lvl9pPr>
          </a:lstStyle>
          <a:p/>
        </p:txBody>
      </p:sp>
      <p:sp>
        <p:nvSpPr>
          <p:cNvPr id="126" name="Google Shape;126;p29"/>
          <p:cNvSpPr txBox="1"/>
          <p:nvPr>
            <p:ph idx="1" type="body"/>
          </p:nvPr>
        </p:nvSpPr>
        <p:spPr>
          <a:xfrm>
            <a:off x="808034" y="4827493"/>
            <a:ext cx="7559977" cy="1220881"/>
          </a:xfrm>
          <a:prstGeom prst="rect">
            <a:avLst/>
          </a:prstGeom>
          <a:noFill/>
          <a:ln>
            <a:noFill/>
          </a:ln>
        </p:spPr>
        <p:txBody>
          <a:bodyPr anchorCtr="0" anchor="t" bIns="45700" lIns="91425" spcFirstLastPara="1" rIns="91425" wrap="square" tIns="45700">
            <a:normAutofit/>
          </a:bodyPr>
          <a:lstStyle>
            <a:lvl1pPr indent="-228600" lvl="0" marL="457200" algn="l">
              <a:spcBef>
                <a:spcPts val="600"/>
              </a:spcBef>
              <a:spcAft>
                <a:spcPts val="0"/>
              </a:spcAft>
              <a:buClr>
                <a:srgbClr val="001D4D"/>
              </a:buClr>
              <a:buSzPts val="1800"/>
              <a:buNone/>
              <a:defRPr sz="1800"/>
            </a:lvl1pPr>
            <a:lvl2pPr indent="-228600" lvl="1" marL="914400" algn="l">
              <a:spcBef>
                <a:spcPts val="600"/>
              </a:spcBef>
              <a:spcAft>
                <a:spcPts val="0"/>
              </a:spcAft>
              <a:buClr>
                <a:srgbClr val="001D4D"/>
              </a:buClr>
              <a:buSzPts val="1200"/>
              <a:buNone/>
              <a:defRPr sz="1200"/>
            </a:lvl2pPr>
            <a:lvl3pPr indent="-228600" lvl="2" marL="1371600" algn="l">
              <a:spcBef>
                <a:spcPts val="600"/>
              </a:spcBef>
              <a:spcAft>
                <a:spcPts val="0"/>
              </a:spcAft>
              <a:buClr>
                <a:srgbClr val="001D4D"/>
              </a:buClr>
              <a:buSzPts val="1000"/>
              <a:buNone/>
              <a:defRPr sz="1000"/>
            </a:lvl3pPr>
            <a:lvl4pPr indent="-228600" lvl="3" marL="1828800" algn="l">
              <a:spcBef>
                <a:spcPts val="600"/>
              </a:spcBef>
              <a:spcAft>
                <a:spcPts val="0"/>
              </a:spcAft>
              <a:buClr>
                <a:srgbClr val="001D4D"/>
              </a:buClr>
              <a:buSzPts val="900"/>
              <a:buNone/>
              <a:defRPr sz="900"/>
            </a:lvl4pPr>
            <a:lvl5pPr indent="-228600" lvl="4" marL="2286000" algn="l">
              <a:spcBef>
                <a:spcPts val="600"/>
              </a:spcBef>
              <a:spcAft>
                <a:spcPts val="0"/>
              </a:spcAft>
              <a:buClr>
                <a:srgbClr val="001D4D"/>
              </a:buClr>
              <a:buSzPts val="900"/>
              <a:buNone/>
              <a:defRPr sz="900"/>
            </a:lvl5pPr>
            <a:lvl6pPr indent="-228600" lvl="5" marL="2743200" algn="l">
              <a:spcBef>
                <a:spcPts val="180"/>
              </a:spcBef>
              <a:spcAft>
                <a:spcPts val="0"/>
              </a:spcAft>
              <a:buClr>
                <a:schemeClr val="dk1"/>
              </a:buClr>
              <a:buSzPts val="900"/>
              <a:buNone/>
              <a:defRPr sz="900"/>
            </a:lvl6pPr>
            <a:lvl7pPr indent="-228600" lvl="6" marL="3200400" algn="l">
              <a:spcBef>
                <a:spcPts val="180"/>
              </a:spcBef>
              <a:spcAft>
                <a:spcPts val="0"/>
              </a:spcAft>
              <a:buClr>
                <a:schemeClr val="dk1"/>
              </a:buClr>
              <a:buSzPts val="900"/>
              <a:buNone/>
              <a:defRPr sz="900"/>
            </a:lvl7pPr>
            <a:lvl8pPr indent="-228600" lvl="7" marL="3657600" algn="l">
              <a:spcBef>
                <a:spcPts val="180"/>
              </a:spcBef>
              <a:spcAft>
                <a:spcPts val="0"/>
              </a:spcAft>
              <a:buClr>
                <a:schemeClr val="dk1"/>
              </a:buClr>
              <a:buSzPts val="900"/>
              <a:buNone/>
              <a:defRPr sz="900"/>
            </a:lvl8pPr>
            <a:lvl9pPr indent="-228600" lvl="8" marL="4114800" algn="l">
              <a:spcBef>
                <a:spcPts val="180"/>
              </a:spcBef>
              <a:spcAft>
                <a:spcPts val="0"/>
              </a:spcAft>
              <a:buClr>
                <a:schemeClr val="dk1"/>
              </a:buClr>
              <a:buSzPts val="900"/>
              <a:buNone/>
              <a:defRPr sz="900"/>
            </a:lvl9pPr>
          </a:lstStyle>
          <a:p/>
        </p:txBody>
      </p:sp>
      <p:sp>
        <p:nvSpPr>
          <p:cNvPr id="127" name="Google Shape;127;p29"/>
          <p:cNvSpPr txBox="1"/>
          <p:nvPr>
            <p:ph idx="10" type="dt"/>
          </p:nvPr>
        </p:nvSpPr>
        <p:spPr>
          <a:xfrm>
            <a:off x="381000" y="6288088"/>
            <a:ext cx="1865313"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28" name="Google Shape;128;p29"/>
          <p:cNvSpPr txBox="1"/>
          <p:nvPr>
            <p:ph idx="11" type="ftr"/>
          </p:nvPr>
        </p:nvSpPr>
        <p:spPr>
          <a:xfrm>
            <a:off x="3325813" y="6288088"/>
            <a:ext cx="5218112"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29" name="Google Shape;129;p29"/>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Vertical Text" type="vertTx">
  <p:cSld name="VERTICAL_TEXT">
    <p:spTree>
      <p:nvGrpSpPr>
        <p:cNvPr id="130" name="Shape 130"/>
        <p:cNvGrpSpPr/>
        <p:nvPr/>
      </p:nvGrpSpPr>
      <p:grpSpPr>
        <a:xfrm>
          <a:off x="0" y="0"/>
          <a:ext cx="0" cy="0"/>
          <a:chOff x="0" y="0"/>
          <a:chExt cx="0" cy="0"/>
        </a:xfrm>
      </p:grpSpPr>
      <p:pic>
        <p:nvPicPr>
          <p:cNvPr descr="Overlay-ContentSlides.png" id="131" name="Google Shape;131;p30"/>
          <p:cNvPicPr preferRelativeResize="0"/>
          <p:nvPr/>
        </p:nvPicPr>
        <p:blipFill rotWithShape="1">
          <a:blip r:embed="rId2">
            <a:alphaModFix/>
          </a:blip>
          <a:srcRect b="0" l="0" r="0" t="0"/>
          <a:stretch/>
        </p:blipFill>
        <p:spPr>
          <a:xfrm>
            <a:off x="150813" y="187325"/>
            <a:ext cx="8828087" cy="6481763"/>
          </a:xfrm>
          <a:prstGeom prst="rect">
            <a:avLst/>
          </a:prstGeom>
          <a:noFill/>
          <a:ln>
            <a:noFill/>
          </a:ln>
        </p:spPr>
      </p:pic>
      <p:sp>
        <p:nvSpPr>
          <p:cNvPr id="132" name="Google Shape;132;p30"/>
          <p:cNvSpPr txBox="1"/>
          <p:nvPr>
            <p:ph type="title"/>
          </p:nvPr>
        </p:nvSpPr>
        <p:spPr>
          <a:xfrm>
            <a:off x="779463" y="381000"/>
            <a:ext cx="7583487" cy="1044575"/>
          </a:xfrm>
          <a:prstGeom prst="rect">
            <a:avLst/>
          </a:prstGeom>
          <a:noFill/>
          <a:ln>
            <a:noFill/>
          </a:ln>
        </p:spPr>
        <p:txBody>
          <a:bodyPr anchorCtr="0" anchor="b"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33" name="Google Shape;133;p30"/>
          <p:cNvSpPr txBox="1"/>
          <p:nvPr>
            <p:ph idx="1" type="body"/>
          </p:nvPr>
        </p:nvSpPr>
        <p:spPr>
          <a:xfrm rot="5400000">
            <a:off x="2466975" y="141288"/>
            <a:ext cx="4208463" cy="7583487"/>
          </a:xfrm>
          <a:prstGeom prst="rect">
            <a:avLst/>
          </a:prstGeom>
          <a:noFill/>
          <a:ln>
            <a:noFill/>
          </a:ln>
        </p:spPr>
        <p:txBody>
          <a:bodyPr anchorCtr="0" anchor="t" bIns="45700" lIns="91425" spcFirstLastPara="1" rIns="91425" wrap="square" tIns="45700">
            <a:noAutofit/>
          </a:bodyPr>
          <a:lstStyle>
            <a:lvl1pPr indent="-342900" lvl="0" marL="457200" algn="l">
              <a:spcBef>
                <a:spcPts val="2000"/>
              </a:spcBef>
              <a:spcAft>
                <a:spcPts val="0"/>
              </a:spcAft>
              <a:buClr>
                <a:srgbClr val="001D4D"/>
              </a:buClr>
              <a:buSzPts val="1800"/>
              <a:buChar char="⚫"/>
              <a:defRPr/>
            </a:lvl1pPr>
            <a:lvl2pPr indent="-342900" lvl="1" marL="914400" algn="l">
              <a:spcBef>
                <a:spcPts val="600"/>
              </a:spcBef>
              <a:spcAft>
                <a:spcPts val="0"/>
              </a:spcAft>
              <a:buClr>
                <a:srgbClr val="001D4D"/>
              </a:buClr>
              <a:buSzPts val="1800"/>
              <a:buChar char="⚫"/>
              <a:defRPr/>
            </a:lvl2pPr>
            <a:lvl3pPr indent="-342900" lvl="2" marL="1371600" algn="l">
              <a:spcBef>
                <a:spcPts val="600"/>
              </a:spcBef>
              <a:spcAft>
                <a:spcPts val="0"/>
              </a:spcAft>
              <a:buClr>
                <a:srgbClr val="001D4D"/>
              </a:buClr>
              <a:buSzPts val="1800"/>
              <a:buChar char="⚫"/>
              <a:defRPr/>
            </a:lvl3pPr>
            <a:lvl4pPr indent="-342900" lvl="3" marL="1828800" algn="l">
              <a:spcBef>
                <a:spcPts val="600"/>
              </a:spcBef>
              <a:spcAft>
                <a:spcPts val="0"/>
              </a:spcAft>
              <a:buClr>
                <a:srgbClr val="001D4D"/>
              </a:buClr>
              <a:buSzPts val="1800"/>
              <a:buChar char="⚫"/>
              <a:defRPr/>
            </a:lvl4pPr>
            <a:lvl5pPr indent="-342900" lvl="4" marL="2286000" algn="l">
              <a:spcBef>
                <a:spcPts val="600"/>
              </a:spcBef>
              <a:spcAft>
                <a:spcPts val="0"/>
              </a:spcAft>
              <a:buClr>
                <a:srgbClr val="001D4D"/>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134" name="Google Shape;134;p30"/>
          <p:cNvSpPr txBox="1"/>
          <p:nvPr>
            <p:ph idx="10" type="dt"/>
          </p:nvPr>
        </p:nvSpPr>
        <p:spPr>
          <a:xfrm>
            <a:off x="381000" y="6288088"/>
            <a:ext cx="1887538"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35" name="Google Shape;135;p30"/>
          <p:cNvSpPr txBox="1"/>
          <p:nvPr>
            <p:ph idx="11" type="ftr"/>
          </p:nvPr>
        </p:nvSpPr>
        <p:spPr>
          <a:xfrm>
            <a:off x="3305175" y="6288088"/>
            <a:ext cx="5238750"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36" name="Google Shape;136;p30"/>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Vertical Title and Text" type="vertTitleAndTx">
  <p:cSld name="VERTICAL_TITLE_AND_VERTICAL_TEXT">
    <p:spTree>
      <p:nvGrpSpPr>
        <p:cNvPr id="137" name="Shape 137"/>
        <p:cNvGrpSpPr/>
        <p:nvPr/>
      </p:nvGrpSpPr>
      <p:grpSpPr>
        <a:xfrm>
          <a:off x="0" y="0"/>
          <a:ext cx="0" cy="0"/>
          <a:chOff x="0" y="0"/>
          <a:chExt cx="0" cy="0"/>
        </a:xfrm>
      </p:grpSpPr>
      <p:pic>
        <p:nvPicPr>
          <p:cNvPr descr="Overlay-ContentSlides.png" id="138" name="Google Shape;138;p31"/>
          <p:cNvPicPr preferRelativeResize="0"/>
          <p:nvPr/>
        </p:nvPicPr>
        <p:blipFill rotWithShape="1">
          <a:blip r:embed="rId2">
            <a:alphaModFix/>
          </a:blip>
          <a:srcRect b="0" l="0" r="0" t="0"/>
          <a:stretch/>
        </p:blipFill>
        <p:spPr>
          <a:xfrm>
            <a:off x="150813" y="187325"/>
            <a:ext cx="8828087" cy="6481763"/>
          </a:xfrm>
          <a:prstGeom prst="rect">
            <a:avLst/>
          </a:prstGeom>
          <a:noFill/>
          <a:ln>
            <a:noFill/>
          </a:ln>
        </p:spPr>
      </p:pic>
      <p:sp>
        <p:nvSpPr>
          <p:cNvPr id="139" name="Google Shape;139;p31"/>
          <p:cNvSpPr txBox="1"/>
          <p:nvPr>
            <p:ph type="title"/>
          </p:nvPr>
        </p:nvSpPr>
        <p:spPr>
          <a:xfrm rot="5400000">
            <a:off x="5373267" y="2734843"/>
            <a:ext cx="5268912" cy="1358153"/>
          </a:xfrm>
          <a:prstGeom prst="rect">
            <a:avLst/>
          </a:prstGeom>
          <a:noFill/>
          <a:ln>
            <a:noFill/>
          </a:ln>
        </p:spPr>
        <p:txBody>
          <a:bodyPr anchorCtr="0" anchor="b"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40" name="Google Shape;140;p31"/>
          <p:cNvSpPr txBox="1"/>
          <p:nvPr>
            <p:ph idx="1" type="body"/>
          </p:nvPr>
        </p:nvSpPr>
        <p:spPr>
          <a:xfrm rot="5400000">
            <a:off x="1230313" y="328613"/>
            <a:ext cx="5268911" cy="6170613"/>
          </a:xfrm>
          <a:prstGeom prst="rect">
            <a:avLst/>
          </a:prstGeom>
          <a:noFill/>
          <a:ln>
            <a:noFill/>
          </a:ln>
        </p:spPr>
        <p:txBody>
          <a:bodyPr anchorCtr="0" anchor="t" bIns="45700" lIns="91425" spcFirstLastPara="1" rIns="91425" wrap="square" tIns="45700">
            <a:noAutofit/>
          </a:bodyPr>
          <a:lstStyle>
            <a:lvl1pPr indent="-342900" lvl="0" marL="457200" algn="l">
              <a:spcBef>
                <a:spcPts val="2000"/>
              </a:spcBef>
              <a:spcAft>
                <a:spcPts val="0"/>
              </a:spcAft>
              <a:buClr>
                <a:srgbClr val="001D4D"/>
              </a:buClr>
              <a:buSzPts val="1800"/>
              <a:buChar char="⚫"/>
              <a:defRPr/>
            </a:lvl1pPr>
            <a:lvl2pPr indent="-342900" lvl="1" marL="914400" algn="l">
              <a:spcBef>
                <a:spcPts val="600"/>
              </a:spcBef>
              <a:spcAft>
                <a:spcPts val="0"/>
              </a:spcAft>
              <a:buClr>
                <a:srgbClr val="001D4D"/>
              </a:buClr>
              <a:buSzPts val="1800"/>
              <a:buChar char="⚫"/>
              <a:defRPr/>
            </a:lvl2pPr>
            <a:lvl3pPr indent="-342900" lvl="2" marL="1371600" algn="l">
              <a:spcBef>
                <a:spcPts val="600"/>
              </a:spcBef>
              <a:spcAft>
                <a:spcPts val="0"/>
              </a:spcAft>
              <a:buClr>
                <a:srgbClr val="001D4D"/>
              </a:buClr>
              <a:buSzPts val="1800"/>
              <a:buChar char="⚫"/>
              <a:defRPr/>
            </a:lvl3pPr>
            <a:lvl4pPr indent="-342900" lvl="3" marL="1828800" algn="l">
              <a:spcBef>
                <a:spcPts val="600"/>
              </a:spcBef>
              <a:spcAft>
                <a:spcPts val="0"/>
              </a:spcAft>
              <a:buClr>
                <a:srgbClr val="001D4D"/>
              </a:buClr>
              <a:buSzPts val="1800"/>
              <a:buChar char="⚫"/>
              <a:defRPr/>
            </a:lvl4pPr>
            <a:lvl5pPr indent="-342900" lvl="4" marL="2286000" algn="l">
              <a:spcBef>
                <a:spcPts val="600"/>
              </a:spcBef>
              <a:spcAft>
                <a:spcPts val="0"/>
              </a:spcAft>
              <a:buClr>
                <a:srgbClr val="001D4D"/>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141" name="Google Shape;141;p31"/>
          <p:cNvSpPr txBox="1"/>
          <p:nvPr>
            <p:ph idx="10" type="dt"/>
          </p:nvPr>
        </p:nvSpPr>
        <p:spPr>
          <a:xfrm>
            <a:off x="381000" y="6288088"/>
            <a:ext cx="1887538"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42" name="Google Shape;142;p31"/>
          <p:cNvSpPr txBox="1"/>
          <p:nvPr>
            <p:ph idx="11" type="ftr"/>
          </p:nvPr>
        </p:nvSpPr>
        <p:spPr>
          <a:xfrm>
            <a:off x="3305175" y="6288088"/>
            <a:ext cx="5238750"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43" name="Google Shape;143;p31"/>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Content" type="obj">
  <p:cSld name="OBJECT">
    <p:spTree>
      <p:nvGrpSpPr>
        <p:cNvPr id="24" name="Shape 24"/>
        <p:cNvGrpSpPr/>
        <p:nvPr/>
      </p:nvGrpSpPr>
      <p:grpSpPr>
        <a:xfrm>
          <a:off x="0" y="0"/>
          <a:ext cx="0" cy="0"/>
          <a:chOff x="0" y="0"/>
          <a:chExt cx="0" cy="0"/>
        </a:xfrm>
      </p:grpSpPr>
      <p:pic>
        <p:nvPicPr>
          <p:cNvPr descr="Overlay-ContentSlides.png" id="25" name="Google Shape;25;p17"/>
          <p:cNvPicPr preferRelativeResize="0"/>
          <p:nvPr/>
        </p:nvPicPr>
        <p:blipFill rotWithShape="1">
          <a:blip r:embed="rId2">
            <a:alphaModFix/>
          </a:blip>
          <a:srcRect b="0" l="0" r="0" t="0"/>
          <a:stretch/>
        </p:blipFill>
        <p:spPr>
          <a:xfrm>
            <a:off x="150813" y="187325"/>
            <a:ext cx="8828087" cy="6481763"/>
          </a:xfrm>
          <a:prstGeom prst="rect">
            <a:avLst/>
          </a:prstGeom>
          <a:noFill/>
          <a:ln>
            <a:noFill/>
          </a:ln>
        </p:spPr>
      </p:pic>
      <p:sp>
        <p:nvSpPr>
          <p:cNvPr id="26" name="Google Shape;26;p17"/>
          <p:cNvSpPr txBox="1"/>
          <p:nvPr>
            <p:ph type="title"/>
          </p:nvPr>
        </p:nvSpPr>
        <p:spPr>
          <a:xfrm>
            <a:off x="779463" y="381000"/>
            <a:ext cx="7583487" cy="1044575"/>
          </a:xfrm>
          <a:prstGeom prst="rect">
            <a:avLst/>
          </a:prstGeom>
          <a:noFill/>
          <a:ln>
            <a:noFill/>
          </a:ln>
        </p:spPr>
        <p:txBody>
          <a:bodyPr anchorCtr="0" anchor="b"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7" name="Google Shape;27;p17"/>
          <p:cNvSpPr txBox="1"/>
          <p:nvPr>
            <p:ph idx="1" type="body"/>
          </p:nvPr>
        </p:nvSpPr>
        <p:spPr>
          <a:xfrm>
            <a:off x="779463" y="1828800"/>
            <a:ext cx="7583487" cy="4208463"/>
          </a:xfrm>
          <a:prstGeom prst="rect">
            <a:avLst/>
          </a:prstGeom>
          <a:noFill/>
          <a:ln>
            <a:noFill/>
          </a:ln>
        </p:spPr>
        <p:txBody>
          <a:bodyPr anchorCtr="0" anchor="t" bIns="45700" lIns="91425" spcFirstLastPara="1" rIns="91425" wrap="square" tIns="45700">
            <a:noAutofit/>
          </a:bodyPr>
          <a:lstStyle>
            <a:lvl1pPr indent="-342900" lvl="0" marL="457200" algn="l">
              <a:spcBef>
                <a:spcPts val="2000"/>
              </a:spcBef>
              <a:spcAft>
                <a:spcPts val="0"/>
              </a:spcAft>
              <a:buClr>
                <a:srgbClr val="001D4D"/>
              </a:buClr>
              <a:buSzPts val="1800"/>
              <a:buChar char="⚫"/>
              <a:defRPr/>
            </a:lvl1pPr>
            <a:lvl2pPr indent="-342900" lvl="1" marL="914400" algn="l">
              <a:spcBef>
                <a:spcPts val="600"/>
              </a:spcBef>
              <a:spcAft>
                <a:spcPts val="0"/>
              </a:spcAft>
              <a:buClr>
                <a:srgbClr val="001D4D"/>
              </a:buClr>
              <a:buSzPts val="1800"/>
              <a:buChar char="⚫"/>
              <a:defRPr/>
            </a:lvl2pPr>
            <a:lvl3pPr indent="-342900" lvl="2" marL="1371600" algn="l">
              <a:spcBef>
                <a:spcPts val="600"/>
              </a:spcBef>
              <a:spcAft>
                <a:spcPts val="0"/>
              </a:spcAft>
              <a:buClr>
                <a:srgbClr val="001D4D"/>
              </a:buClr>
              <a:buSzPts val="1800"/>
              <a:buChar char="⚫"/>
              <a:defRPr/>
            </a:lvl3pPr>
            <a:lvl4pPr indent="-342900" lvl="3" marL="1828800" algn="l">
              <a:spcBef>
                <a:spcPts val="600"/>
              </a:spcBef>
              <a:spcAft>
                <a:spcPts val="0"/>
              </a:spcAft>
              <a:buClr>
                <a:srgbClr val="001D4D"/>
              </a:buClr>
              <a:buSzPts val="1800"/>
              <a:buChar char="⚫"/>
              <a:defRPr/>
            </a:lvl4pPr>
            <a:lvl5pPr indent="-342900" lvl="4" marL="2286000" algn="l">
              <a:spcBef>
                <a:spcPts val="600"/>
              </a:spcBef>
              <a:spcAft>
                <a:spcPts val="0"/>
              </a:spcAft>
              <a:buClr>
                <a:srgbClr val="001D4D"/>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28" name="Google Shape;28;p17"/>
          <p:cNvSpPr txBox="1"/>
          <p:nvPr>
            <p:ph idx="10" type="dt"/>
          </p:nvPr>
        </p:nvSpPr>
        <p:spPr>
          <a:xfrm>
            <a:off x="381000" y="6288088"/>
            <a:ext cx="1887538"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9" name="Google Shape;29;p17"/>
          <p:cNvSpPr txBox="1"/>
          <p:nvPr>
            <p:ph idx="11" type="ftr"/>
          </p:nvPr>
        </p:nvSpPr>
        <p:spPr>
          <a:xfrm>
            <a:off x="3305175" y="6288088"/>
            <a:ext cx="5238750"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0" name="Google Shape;30;p17"/>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Header" type="secHead">
  <p:cSld name="SECTION_HEADER">
    <p:spTree>
      <p:nvGrpSpPr>
        <p:cNvPr id="31" name="Shape 31"/>
        <p:cNvGrpSpPr/>
        <p:nvPr/>
      </p:nvGrpSpPr>
      <p:grpSpPr>
        <a:xfrm>
          <a:off x="0" y="0"/>
          <a:ext cx="0" cy="0"/>
          <a:chOff x="0" y="0"/>
          <a:chExt cx="0" cy="0"/>
        </a:xfrm>
      </p:grpSpPr>
      <p:pic>
        <p:nvPicPr>
          <p:cNvPr descr="Overlay-SectionHeader.png" id="32" name="Google Shape;32;p18"/>
          <p:cNvPicPr preferRelativeResize="0"/>
          <p:nvPr/>
        </p:nvPicPr>
        <p:blipFill rotWithShape="1">
          <a:blip r:embed="rId2">
            <a:alphaModFix/>
          </a:blip>
          <a:srcRect b="0" l="0" r="0" t="0"/>
          <a:stretch/>
        </p:blipFill>
        <p:spPr>
          <a:xfrm>
            <a:off x="381000" y="0"/>
            <a:ext cx="8826500" cy="6483350"/>
          </a:xfrm>
          <a:prstGeom prst="rect">
            <a:avLst/>
          </a:prstGeom>
          <a:noFill/>
          <a:ln>
            <a:noFill/>
          </a:ln>
        </p:spPr>
      </p:pic>
      <p:sp>
        <p:nvSpPr>
          <p:cNvPr id="33" name="Google Shape;33;p18"/>
          <p:cNvSpPr txBox="1"/>
          <p:nvPr>
            <p:ph type="title"/>
          </p:nvPr>
        </p:nvSpPr>
        <p:spPr>
          <a:xfrm>
            <a:off x="779463" y="2591360"/>
            <a:ext cx="7583487" cy="1362075"/>
          </a:xfrm>
          <a:prstGeom prst="rect">
            <a:avLst/>
          </a:prstGeom>
          <a:noFill/>
          <a:ln>
            <a:noFill/>
          </a:ln>
        </p:spPr>
        <p:txBody>
          <a:bodyPr anchorCtr="0" anchor="b" bIns="45700" lIns="91425" spcFirstLastPara="1" rIns="91425" wrap="square" tIns="45700">
            <a:noAutofit/>
          </a:bodyPr>
          <a:lstStyle>
            <a:lvl1pPr lvl="0" algn="l">
              <a:spcBef>
                <a:spcPts val="0"/>
              </a:spcBef>
              <a:spcAft>
                <a:spcPts val="0"/>
              </a:spcAft>
              <a:buSzPts val="1400"/>
              <a:buNone/>
              <a:defRPr b="1" sz="4400" cap="none">
                <a:solidFill>
                  <a:srgbClr val="001D4D"/>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4" name="Google Shape;34;p18"/>
          <p:cNvSpPr txBox="1"/>
          <p:nvPr>
            <p:ph idx="1" type="body"/>
          </p:nvPr>
        </p:nvSpPr>
        <p:spPr>
          <a:xfrm>
            <a:off x="779463" y="3950354"/>
            <a:ext cx="7583487" cy="1500187"/>
          </a:xfrm>
          <a:prstGeom prst="rect">
            <a:avLst/>
          </a:prstGeom>
          <a:noFill/>
          <a:ln>
            <a:noFill/>
          </a:ln>
        </p:spPr>
        <p:txBody>
          <a:bodyPr anchorCtr="0" anchor="t" bIns="45700" lIns="91425" spcFirstLastPara="1" rIns="91425" wrap="square" tIns="45700">
            <a:noAutofit/>
          </a:bodyPr>
          <a:lstStyle>
            <a:lvl1pPr indent="-228600" lvl="0" marL="457200" algn="l">
              <a:spcBef>
                <a:spcPts val="600"/>
              </a:spcBef>
              <a:spcAft>
                <a:spcPts val="0"/>
              </a:spcAft>
              <a:buClr>
                <a:srgbClr val="001D4D"/>
              </a:buClr>
              <a:buSzPts val="2000"/>
              <a:buNone/>
              <a:defRPr sz="2000" cap="none">
                <a:solidFill>
                  <a:srgbClr val="001D4D"/>
                </a:solidFill>
              </a:defRPr>
            </a:lvl1pPr>
            <a:lvl2pPr indent="-228600" lvl="1" marL="914400" algn="l">
              <a:spcBef>
                <a:spcPts val="600"/>
              </a:spcBef>
              <a:spcAft>
                <a:spcPts val="0"/>
              </a:spcAft>
              <a:buClr>
                <a:srgbClr val="888888"/>
              </a:buClr>
              <a:buSzPts val="1800"/>
              <a:buNone/>
              <a:defRPr sz="1800">
                <a:solidFill>
                  <a:srgbClr val="888888"/>
                </a:solidFill>
              </a:defRPr>
            </a:lvl2pPr>
            <a:lvl3pPr indent="-228600" lvl="2" marL="1371600" algn="l">
              <a:spcBef>
                <a:spcPts val="600"/>
              </a:spcBef>
              <a:spcAft>
                <a:spcPts val="0"/>
              </a:spcAft>
              <a:buClr>
                <a:srgbClr val="888888"/>
              </a:buClr>
              <a:buSzPts val="1600"/>
              <a:buNone/>
              <a:defRPr sz="1600">
                <a:solidFill>
                  <a:srgbClr val="888888"/>
                </a:solidFill>
              </a:defRPr>
            </a:lvl3pPr>
            <a:lvl4pPr indent="-228600" lvl="3" marL="1828800" algn="l">
              <a:spcBef>
                <a:spcPts val="600"/>
              </a:spcBef>
              <a:spcAft>
                <a:spcPts val="0"/>
              </a:spcAft>
              <a:buClr>
                <a:srgbClr val="888888"/>
              </a:buClr>
              <a:buSzPts val="1400"/>
              <a:buNone/>
              <a:defRPr sz="1400">
                <a:solidFill>
                  <a:srgbClr val="888888"/>
                </a:solidFill>
              </a:defRPr>
            </a:lvl4pPr>
            <a:lvl5pPr indent="-228600" lvl="4" marL="2286000" algn="l">
              <a:spcBef>
                <a:spcPts val="600"/>
              </a:spcBef>
              <a:spcAft>
                <a:spcPts val="0"/>
              </a:spcAft>
              <a:buClr>
                <a:srgbClr val="888888"/>
              </a:buClr>
              <a:buSzPts val="1400"/>
              <a:buNone/>
              <a:defRPr sz="1400">
                <a:solidFill>
                  <a:srgbClr val="888888"/>
                </a:solidFill>
              </a:defRPr>
            </a:lvl5pPr>
            <a:lvl6pPr indent="-228600" lvl="5" marL="2743200" algn="l">
              <a:spcBef>
                <a:spcPts val="280"/>
              </a:spcBef>
              <a:spcAft>
                <a:spcPts val="0"/>
              </a:spcAft>
              <a:buClr>
                <a:srgbClr val="888888"/>
              </a:buClr>
              <a:buSzPts val="1400"/>
              <a:buNone/>
              <a:defRPr sz="1400">
                <a:solidFill>
                  <a:srgbClr val="888888"/>
                </a:solidFill>
              </a:defRPr>
            </a:lvl6pPr>
            <a:lvl7pPr indent="-228600" lvl="6" marL="3200400" algn="l">
              <a:spcBef>
                <a:spcPts val="280"/>
              </a:spcBef>
              <a:spcAft>
                <a:spcPts val="0"/>
              </a:spcAft>
              <a:buClr>
                <a:srgbClr val="888888"/>
              </a:buClr>
              <a:buSzPts val="1400"/>
              <a:buNone/>
              <a:defRPr sz="1400">
                <a:solidFill>
                  <a:srgbClr val="888888"/>
                </a:solidFill>
              </a:defRPr>
            </a:lvl7pPr>
            <a:lvl8pPr indent="-228600" lvl="7" marL="3657600" algn="l">
              <a:spcBef>
                <a:spcPts val="280"/>
              </a:spcBef>
              <a:spcAft>
                <a:spcPts val="0"/>
              </a:spcAft>
              <a:buClr>
                <a:srgbClr val="888888"/>
              </a:buClr>
              <a:buSzPts val="1400"/>
              <a:buNone/>
              <a:defRPr sz="1400">
                <a:solidFill>
                  <a:srgbClr val="888888"/>
                </a:solidFill>
              </a:defRPr>
            </a:lvl8pPr>
            <a:lvl9pPr indent="-228600" lvl="8" marL="4114800" algn="l">
              <a:spcBef>
                <a:spcPts val="280"/>
              </a:spcBef>
              <a:spcAft>
                <a:spcPts val="0"/>
              </a:spcAft>
              <a:buClr>
                <a:srgbClr val="888888"/>
              </a:buClr>
              <a:buSzPts val="1400"/>
              <a:buNone/>
              <a:defRPr sz="1400">
                <a:solidFill>
                  <a:srgbClr val="888888"/>
                </a:solidFill>
              </a:defRPr>
            </a:lvl9pPr>
          </a:lstStyle>
          <a:p/>
        </p:txBody>
      </p:sp>
      <p:sp>
        <p:nvSpPr>
          <p:cNvPr id="35" name="Google Shape;35;p18"/>
          <p:cNvSpPr txBox="1"/>
          <p:nvPr>
            <p:ph idx="10" type="dt"/>
          </p:nvPr>
        </p:nvSpPr>
        <p:spPr>
          <a:xfrm>
            <a:off x="381000" y="6288088"/>
            <a:ext cx="1887538"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6" name="Google Shape;36;p18"/>
          <p:cNvSpPr txBox="1"/>
          <p:nvPr>
            <p:ph idx="11" type="ftr"/>
          </p:nvPr>
        </p:nvSpPr>
        <p:spPr>
          <a:xfrm>
            <a:off x="3305175" y="6288088"/>
            <a:ext cx="5238750"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7" name="Google Shape;37;p18"/>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wo Content" type="twoObj">
  <p:cSld name="TWO_OBJECTS">
    <p:spTree>
      <p:nvGrpSpPr>
        <p:cNvPr id="38" name="Shape 38"/>
        <p:cNvGrpSpPr/>
        <p:nvPr/>
      </p:nvGrpSpPr>
      <p:grpSpPr>
        <a:xfrm>
          <a:off x="0" y="0"/>
          <a:ext cx="0" cy="0"/>
          <a:chOff x="0" y="0"/>
          <a:chExt cx="0" cy="0"/>
        </a:xfrm>
      </p:grpSpPr>
      <p:pic>
        <p:nvPicPr>
          <p:cNvPr descr="Overlay-ContentSlides.png" id="39" name="Google Shape;39;p19"/>
          <p:cNvPicPr preferRelativeResize="0"/>
          <p:nvPr/>
        </p:nvPicPr>
        <p:blipFill rotWithShape="1">
          <a:blip r:embed="rId2">
            <a:alphaModFix/>
          </a:blip>
          <a:srcRect b="0" l="0" r="0" t="0"/>
          <a:stretch/>
        </p:blipFill>
        <p:spPr>
          <a:xfrm>
            <a:off x="150813" y="187325"/>
            <a:ext cx="8828087" cy="6481763"/>
          </a:xfrm>
          <a:prstGeom prst="rect">
            <a:avLst/>
          </a:prstGeom>
          <a:noFill/>
          <a:ln>
            <a:noFill/>
          </a:ln>
        </p:spPr>
      </p:pic>
      <p:sp>
        <p:nvSpPr>
          <p:cNvPr id="40" name="Google Shape;40;p19"/>
          <p:cNvSpPr txBox="1"/>
          <p:nvPr>
            <p:ph type="title"/>
          </p:nvPr>
        </p:nvSpPr>
        <p:spPr>
          <a:xfrm>
            <a:off x="779463" y="381000"/>
            <a:ext cx="7583487" cy="1044575"/>
          </a:xfrm>
          <a:prstGeom prst="rect">
            <a:avLst/>
          </a:prstGeom>
          <a:noFill/>
          <a:ln>
            <a:noFill/>
          </a:ln>
        </p:spPr>
        <p:txBody>
          <a:bodyPr anchorCtr="0" anchor="b"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1" name="Google Shape;41;p19"/>
          <p:cNvSpPr txBox="1"/>
          <p:nvPr>
            <p:ph idx="1" type="body"/>
          </p:nvPr>
        </p:nvSpPr>
        <p:spPr>
          <a:xfrm>
            <a:off x="779462" y="1828800"/>
            <a:ext cx="3657600" cy="4219575"/>
          </a:xfrm>
          <a:prstGeom prst="rect">
            <a:avLst/>
          </a:prstGeom>
          <a:noFill/>
          <a:ln>
            <a:noFill/>
          </a:ln>
        </p:spPr>
        <p:txBody>
          <a:bodyPr anchorCtr="0" anchor="t" bIns="45700" lIns="91425" spcFirstLastPara="1" rIns="91425" wrap="square" tIns="45700">
            <a:normAutofit/>
          </a:bodyPr>
          <a:lstStyle>
            <a:lvl1pPr indent="-355600" lvl="0" marL="457200" algn="l">
              <a:spcBef>
                <a:spcPts val="2000"/>
              </a:spcBef>
              <a:spcAft>
                <a:spcPts val="0"/>
              </a:spcAft>
              <a:buClr>
                <a:srgbClr val="001D4D"/>
              </a:buClr>
              <a:buSzPts val="2000"/>
              <a:buChar char="⚫"/>
              <a:defRPr sz="2000"/>
            </a:lvl1pPr>
            <a:lvl2pPr indent="-342900" lvl="1" marL="914400" algn="l">
              <a:spcBef>
                <a:spcPts val="600"/>
              </a:spcBef>
              <a:spcAft>
                <a:spcPts val="0"/>
              </a:spcAft>
              <a:buClr>
                <a:srgbClr val="001D4D"/>
              </a:buClr>
              <a:buSzPts val="1800"/>
              <a:buChar char="⚫"/>
              <a:defRPr sz="1800"/>
            </a:lvl2pPr>
            <a:lvl3pPr indent="-342900" lvl="2" marL="1371600" algn="l">
              <a:spcBef>
                <a:spcPts val="600"/>
              </a:spcBef>
              <a:spcAft>
                <a:spcPts val="0"/>
              </a:spcAft>
              <a:buClr>
                <a:srgbClr val="001D4D"/>
              </a:buClr>
              <a:buSzPts val="1800"/>
              <a:buChar char="⚫"/>
              <a:defRPr sz="1800"/>
            </a:lvl3pPr>
            <a:lvl4pPr indent="-342900" lvl="3" marL="1828800" algn="l">
              <a:spcBef>
                <a:spcPts val="600"/>
              </a:spcBef>
              <a:spcAft>
                <a:spcPts val="0"/>
              </a:spcAft>
              <a:buClr>
                <a:srgbClr val="001D4D"/>
              </a:buClr>
              <a:buSzPts val="1800"/>
              <a:buChar char="⚫"/>
              <a:defRPr sz="1800"/>
            </a:lvl4pPr>
            <a:lvl5pPr indent="-342900" lvl="4" marL="2286000" algn="l">
              <a:spcBef>
                <a:spcPts val="600"/>
              </a:spcBef>
              <a:spcAft>
                <a:spcPts val="0"/>
              </a:spcAft>
              <a:buClr>
                <a:srgbClr val="001D4D"/>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42" name="Google Shape;42;p19"/>
          <p:cNvSpPr txBox="1"/>
          <p:nvPr>
            <p:ph idx="2" type="body"/>
          </p:nvPr>
        </p:nvSpPr>
        <p:spPr>
          <a:xfrm>
            <a:off x="4688541" y="1828800"/>
            <a:ext cx="3657600" cy="4219575"/>
          </a:xfrm>
          <a:prstGeom prst="rect">
            <a:avLst/>
          </a:prstGeom>
          <a:noFill/>
          <a:ln>
            <a:noFill/>
          </a:ln>
        </p:spPr>
        <p:txBody>
          <a:bodyPr anchorCtr="0" anchor="t" bIns="45700" lIns="91425" spcFirstLastPara="1" rIns="91425" wrap="square" tIns="45700">
            <a:normAutofit/>
          </a:bodyPr>
          <a:lstStyle>
            <a:lvl1pPr indent="-355600" lvl="0" marL="457200" algn="l">
              <a:spcBef>
                <a:spcPts val="2000"/>
              </a:spcBef>
              <a:spcAft>
                <a:spcPts val="0"/>
              </a:spcAft>
              <a:buClr>
                <a:srgbClr val="001D4D"/>
              </a:buClr>
              <a:buSzPts val="2000"/>
              <a:buChar char="⚫"/>
              <a:defRPr sz="2000"/>
            </a:lvl1pPr>
            <a:lvl2pPr indent="-342900" lvl="1" marL="914400" algn="l">
              <a:spcBef>
                <a:spcPts val="600"/>
              </a:spcBef>
              <a:spcAft>
                <a:spcPts val="0"/>
              </a:spcAft>
              <a:buClr>
                <a:srgbClr val="001D4D"/>
              </a:buClr>
              <a:buSzPts val="1800"/>
              <a:buChar char="⚫"/>
              <a:defRPr sz="1800"/>
            </a:lvl2pPr>
            <a:lvl3pPr indent="-342900" lvl="2" marL="1371600" algn="l">
              <a:spcBef>
                <a:spcPts val="600"/>
              </a:spcBef>
              <a:spcAft>
                <a:spcPts val="0"/>
              </a:spcAft>
              <a:buClr>
                <a:srgbClr val="001D4D"/>
              </a:buClr>
              <a:buSzPts val="1800"/>
              <a:buChar char="⚫"/>
              <a:defRPr sz="1800"/>
            </a:lvl3pPr>
            <a:lvl4pPr indent="-342900" lvl="3" marL="1828800" algn="l">
              <a:spcBef>
                <a:spcPts val="600"/>
              </a:spcBef>
              <a:spcAft>
                <a:spcPts val="0"/>
              </a:spcAft>
              <a:buClr>
                <a:srgbClr val="001D4D"/>
              </a:buClr>
              <a:buSzPts val="1800"/>
              <a:buChar char="⚫"/>
              <a:defRPr sz="1800"/>
            </a:lvl4pPr>
            <a:lvl5pPr indent="-342900" lvl="4" marL="2286000" algn="l">
              <a:spcBef>
                <a:spcPts val="600"/>
              </a:spcBef>
              <a:spcAft>
                <a:spcPts val="0"/>
              </a:spcAft>
              <a:buClr>
                <a:srgbClr val="001D4D"/>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43" name="Google Shape;43;p19"/>
          <p:cNvSpPr txBox="1"/>
          <p:nvPr>
            <p:ph idx="10" type="dt"/>
          </p:nvPr>
        </p:nvSpPr>
        <p:spPr>
          <a:xfrm>
            <a:off x="381000" y="6288088"/>
            <a:ext cx="1887538"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4" name="Google Shape;44;p19"/>
          <p:cNvSpPr txBox="1"/>
          <p:nvPr>
            <p:ph idx="11" type="ftr"/>
          </p:nvPr>
        </p:nvSpPr>
        <p:spPr>
          <a:xfrm>
            <a:off x="3305175" y="6288088"/>
            <a:ext cx="5238750"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5" name="Google Shape;45;p19"/>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mparison" type="twoTxTwoObj">
  <p:cSld name="TWO_OBJECTS_WITH_TEXT">
    <p:spTree>
      <p:nvGrpSpPr>
        <p:cNvPr id="46" name="Shape 46"/>
        <p:cNvGrpSpPr/>
        <p:nvPr/>
      </p:nvGrpSpPr>
      <p:grpSpPr>
        <a:xfrm>
          <a:off x="0" y="0"/>
          <a:ext cx="0" cy="0"/>
          <a:chOff x="0" y="0"/>
          <a:chExt cx="0" cy="0"/>
        </a:xfrm>
      </p:grpSpPr>
      <p:pic>
        <p:nvPicPr>
          <p:cNvPr descr="Overlay-ContentSlides.png" id="47" name="Google Shape;47;p20"/>
          <p:cNvPicPr preferRelativeResize="0"/>
          <p:nvPr/>
        </p:nvPicPr>
        <p:blipFill rotWithShape="1">
          <a:blip r:embed="rId2">
            <a:alphaModFix/>
          </a:blip>
          <a:srcRect b="0" l="0" r="0" t="0"/>
          <a:stretch/>
        </p:blipFill>
        <p:spPr>
          <a:xfrm>
            <a:off x="150813" y="187325"/>
            <a:ext cx="8828087" cy="6481763"/>
          </a:xfrm>
          <a:prstGeom prst="rect">
            <a:avLst/>
          </a:prstGeom>
          <a:noFill/>
          <a:ln>
            <a:noFill/>
          </a:ln>
        </p:spPr>
      </p:pic>
      <p:cxnSp>
        <p:nvCxnSpPr>
          <p:cNvPr id="48" name="Google Shape;48;p20"/>
          <p:cNvCxnSpPr/>
          <p:nvPr/>
        </p:nvCxnSpPr>
        <p:spPr>
          <a:xfrm>
            <a:off x="874713" y="2286000"/>
            <a:ext cx="3562350" cy="1588"/>
          </a:xfrm>
          <a:prstGeom prst="straightConnector1">
            <a:avLst/>
          </a:prstGeom>
          <a:noFill/>
          <a:ln cap="flat" cmpd="sng" w="19050">
            <a:solidFill>
              <a:schemeClr val="lt1"/>
            </a:solidFill>
            <a:prstDash val="solid"/>
            <a:round/>
            <a:headEnd len="sm" w="sm" type="none"/>
            <a:tailEnd len="sm" w="sm" type="none"/>
          </a:ln>
        </p:spPr>
      </p:cxnSp>
      <p:cxnSp>
        <p:nvCxnSpPr>
          <p:cNvPr id="49" name="Google Shape;49;p20"/>
          <p:cNvCxnSpPr/>
          <p:nvPr/>
        </p:nvCxnSpPr>
        <p:spPr>
          <a:xfrm>
            <a:off x="4816475" y="2286000"/>
            <a:ext cx="3565525" cy="1588"/>
          </a:xfrm>
          <a:prstGeom prst="straightConnector1">
            <a:avLst/>
          </a:prstGeom>
          <a:noFill/>
          <a:ln cap="flat" cmpd="sng" w="19050">
            <a:solidFill>
              <a:schemeClr val="lt1"/>
            </a:solidFill>
            <a:prstDash val="solid"/>
            <a:round/>
            <a:headEnd len="sm" w="sm" type="none"/>
            <a:tailEnd len="sm" w="sm" type="none"/>
          </a:ln>
        </p:spPr>
      </p:cxnSp>
      <p:cxnSp>
        <p:nvCxnSpPr>
          <p:cNvPr id="50" name="Google Shape;50;p20"/>
          <p:cNvCxnSpPr/>
          <p:nvPr/>
        </p:nvCxnSpPr>
        <p:spPr>
          <a:xfrm>
            <a:off x="874713" y="2286000"/>
            <a:ext cx="3562350" cy="1588"/>
          </a:xfrm>
          <a:prstGeom prst="straightConnector1">
            <a:avLst/>
          </a:prstGeom>
          <a:noFill/>
          <a:ln cap="flat" cmpd="sng" w="19050">
            <a:solidFill>
              <a:schemeClr val="lt1"/>
            </a:solidFill>
            <a:prstDash val="solid"/>
            <a:round/>
            <a:headEnd len="sm" w="sm" type="none"/>
            <a:tailEnd len="sm" w="sm" type="none"/>
          </a:ln>
        </p:spPr>
      </p:cxnSp>
      <p:cxnSp>
        <p:nvCxnSpPr>
          <p:cNvPr id="51" name="Google Shape;51;p20"/>
          <p:cNvCxnSpPr/>
          <p:nvPr/>
        </p:nvCxnSpPr>
        <p:spPr>
          <a:xfrm>
            <a:off x="4816475" y="2286000"/>
            <a:ext cx="3565525" cy="1588"/>
          </a:xfrm>
          <a:prstGeom prst="straightConnector1">
            <a:avLst/>
          </a:prstGeom>
          <a:noFill/>
          <a:ln cap="flat" cmpd="sng" w="19050">
            <a:solidFill>
              <a:schemeClr val="lt1"/>
            </a:solidFill>
            <a:prstDash val="solid"/>
            <a:round/>
            <a:headEnd len="sm" w="sm" type="none"/>
            <a:tailEnd len="sm" w="sm" type="none"/>
          </a:ln>
        </p:spPr>
      </p:cxnSp>
      <p:sp>
        <p:nvSpPr>
          <p:cNvPr id="52" name="Google Shape;52;p20"/>
          <p:cNvSpPr txBox="1"/>
          <p:nvPr>
            <p:ph type="title"/>
          </p:nvPr>
        </p:nvSpPr>
        <p:spPr>
          <a:xfrm>
            <a:off x="779463" y="381000"/>
            <a:ext cx="7583487" cy="1044388"/>
          </a:xfrm>
          <a:prstGeom prst="rect">
            <a:avLst/>
          </a:prstGeom>
          <a:noFill/>
          <a:ln>
            <a:noFill/>
          </a:ln>
        </p:spPr>
        <p:txBody>
          <a:bodyPr anchorCtr="0" anchor="b"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3" name="Google Shape;53;p20"/>
          <p:cNvSpPr txBox="1"/>
          <p:nvPr>
            <p:ph idx="1" type="body"/>
          </p:nvPr>
        </p:nvSpPr>
        <p:spPr>
          <a:xfrm>
            <a:off x="779463" y="1438835"/>
            <a:ext cx="3657600" cy="789828"/>
          </a:xfrm>
          <a:prstGeom prst="rect">
            <a:avLst/>
          </a:prstGeom>
          <a:noFill/>
          <a:ln>
            <a:noFill/>
          </a:ln>
        </p:spPr>
        <p:txBody>
          <a:bodyPr anchorCtr="0" anchor="b" bIns="45700" lIns="91425" spcFirstLastPara="1" rIns="91425" wrap="square" tIns="45700">
            <a:noAutofit/>
          </a:bodyPr>
          <a:lstStyle>
            <a:lvl1pPr indent="-228600" lvl="0" marL="457200" algn="ctr">
              <a:lnSpc>
                <a:spcPct val="107142"/>
              </a:lnSpc>
              <a:spcBef>
                <a:spcPts val="0"/>
              </a:spcBef>
              <a:spcAft>
                <a:spcPts val="0"/>
              </a:spcAft>
              <a:buClr>
                <a:srgbClr val="001D4D"/>
              </a:buClr>
              <a:buSzPts val="2800"/>
              <a:buNone/>
              <a:defRPr b="0" sz="2800"/>
            </a:lvl1pPr>
            <a:lvl2pPr indent="-228600" lvl="1" marL="914400" algn="l">
              <a:spcBef>
                <a:spcPts val="600"/>
              </a:spcBef>
              <a:spcAft>
                <a:spcPts val="0"/>
              </a:spcAft>
              <a:buClr>
                <a:srgbClr val="001D4D"/>
              </a:buClr>
              <a:buSzPts val="2000"/>
              <a:buNone/>
              <a:defRPr b="1" sz="2000"/>
            </a:lvl2pPr>
            <a:lvl3pPr indent="-228600" lvl="2" marL="1371600" algn="l">
              <a:spcBef>
                <a:spcPts val="600"/>
              </a:spcBef>
              <a:spcAft>
                <a:spcPts val="0"/>
              </a:spcAft>
              <a:buClr>
                <a:srgbClr val="001D4D"/>
              </a:buClr>
              <a:buSzPts val="1800"/>
              <a:buNone/>
              <a:defRPr b="1" sz="1800"/>
            </a:lvl3pPr>
            <a:lvl4pPr indent="-228600" lvl="3" marL="1828800" algn="l">
              <a:spcBef>
                <a:spcPts val="600"/>
              </a:spcBef>
              <a:spcAft>
                <a:spcPts val="0"/>
              </a:spcAft>
              <a:buClr>
                <a:srgbClr val="001D4D"/>
              </a:buClr>
              <a:buSzPts val="1600"/>
              <a:buNone/>
              <a:defRPr b="1" sz="1600"/>
            </a:lvl4pPr>
            <a:lvl5pPr indent="-228600" lvl="4" marL="2286000" algn="l">
              <a:spcBef>
                <a:spcPts val="600"/>
              </a:spcBef>
              <a:spcAft>
                <a:spcPts val="0"/>
              </a:spcAft>
              <a:buClr>
                <a:srgbClr val="001D4D"/>
              </a:buClr>
              <a:buSzPts val="1600"/>
              <a:buNone/>
              <a:defRPr b="1" sz="1600"/>
            </a:lvl5pPr>
            <a:lvl6pPr indent="-228600" lvl="5" marL="2743200" algn="l">
              <a:spcBef>
                <a:spcPts val="320"/>
              </a:spcBef>
              <a:spcAft>
                <a:spcPts val="0"/>
              </a:spcAft>
              <a:buClr>
                <a:schemeClr val="dk1"/>
              </a:buClr>
              <a:buSzPts val="1600"/>
              <a:buNone/>
              <a:defRPr b="1" sz="1600"/>
            </a:lvl6pPr>
            <a:lvl7pPr indent="-228600" lvl="6" marL="3200400" algn="l">
              <a:spcBef>
                <a:spcPts val="320"/>
              </a:spcBef>
              <a:spcAft>
                <a:spcPts val="0"/>
              </a:spcAft>
              <a:buClr>
                <a:schemeClr val="dk1"/>
              </a:buClr>
              <a:buSzPts val="1600"/>
              <a:buNone/>
              <a:defRPr b="1" sz="1600"/>
            </a:lvl7pPr>
            <a:lvl8pPr indent="-228600" lvl="7" marL="3657600" algn="l">
              <a:spcBef>
                <a:spcPts val="320"/>
              </a:spcBef>
              <a:spcAft>
                <a:spcPts val="0"/>
              </a:spcAft>
              <a:buClr>
                <a:schemeClr val="dk1"/>
              </a:buClr>
              <a:buSzPts val="1600"/>
              <a:buNone/>
              <a:defRPr b="1" sz="1600"/>
            </a:lvl8pPr>
            <a:lvl9pPr indent="-228600" lvl="8" marL="4114800" algn="l">
              <a:spcBef>
                <a:spcPts val="320"/>
              </a:spcBef>
              <a:spcAft>
                <a:spcPts val="0"/>
              </a:spcAft>
              <a:buClr>
                <a:schemeClr val="dk1"/>
              </a:buClr>
              <a:buSzPts val="1600"/>
              <a:buNone/>
              <a:defRPr b="1" sz="1600"/>
            </a:lvl9pPr>
          </a:lstStyle>
          <a:p/>
        </p:txBody>
      </p:sp>
      <p:sp>
        <p:nvSpPr>
          <p:cNvPr id="54" name="Google Shape;54;p20"/>
          <p:cNvSpPr txBox="1"/>
          <p:nvPr>
            <p:ph idx="2" type="body"/>
          </p:nvPr>
        </p:nvSpPr>
        <p:spPr>
          <a:xfrm>
            <a:off x="779463" y="2362199"/>
            <a:ext cx="3657600" cy="3686175"/>
          </a:xfrm>
          <a:prstGeom prst="rect">
            <a:avLst/>
          </a:prstGeom>
          <a:noFill/>
          <a:ln>
            <a:noFill/>
          </a:ln>
        </p:spPr>
        <p:txBody>
          <a:bodyPr anchorCtr="0" anchor="t" bIns="45700" lIns="91425" spcFirstLastPara="1" rIns="91425" wrap="square" tIns="45700">
            <a:normAutofit/>
          </a:bodyPr>
          <a:lstStyle>
            <a:lvl1pPr indent="-355600" lvl="0" marL="457200" algn="l">
              <a:spcBef>
                <a:spcPts val="2000"/>
              </a:spcBef>
              <a:spcAft>
                <a:spcPts val="0"/>
              </a:spcAft>
              <a:buClr>
                <a:srgbClr val="001D4D"/>
              </a:buClr>
              <a:buSzPts val="2000"/>
              <a:buChar char="⚫"/>
              <a:defRPr sz="2000"/>
            </a:lvl1pPr>
            <a:lvl2pPr indent="-342900" lvl="1" marL="914400" algn="l">
              <a:spcBef>
                <a:spcPts val="600"/>
              </a:spcBef>
              <a:spcAft>
                <a:spcPts val="0"/>
              </a:spcAft>
              <a:buClr>
                <a:srgbClr val="001D4D"/>
              </a:buClr>
              <a:buSzPts val="1800"/>
              <a:buChar char="⚫"/>
              <a:defRPr sz="1800"/>
            </a:lvl2pPr>
            <a:lvl3pPr indent="-342900" lvl="2" marL="1371600" algn="l">
              <a:spcBef>
                <a:spcPts val="600"/>
              </a:spcBef>
              <a:spcAft>
                <a:spcPts val="0"/>
              </a:spcAft>
              <a:buClr>
                <a:srgbClr val="001D4D"/>
              </a:buClr>
              <a:buSzPts val="1800"/>
              <a:buChar char="⚫"/>
              <a:defRPr sz="1800"/>
            </a:lvl3pPr>
            <a:lvl4pPr indent="-342900" lvl="3" marL="1828800" algn="l">
              <a:spcBef>
                <a:spcPts val="600"/>
              </a:spcBef>
              <a:spcAft>
                <a:spcPts val="0"/>
              </a:spcAft>
              <a:buClr>
                <a:srgbClr val="001D4D"/>
              </a:buClr>
              <a:buSzPts val="1800"/>
              <a:buChar char="⚫"/>
              <a:defRPr sz="1800"/>
            </a:lvl4pPr>
            <a:lvl5pPr indent="-342900" lvl="4" marL="2286000" algn="l">
              <a:spcBef>
                <a:spcPts val="600"/>
              </a:spcBef>
              <a:spcAft>
                <a:spcPts val="0"/>
              </a:spcAft>
              <a:buClr>
                <a:srgbClr val="001D4D"/>
              </a:buClr>
              <a:buSzPts val="1800"/>
              <a:buChar char="⚫"/>
              <a:defRPr sz="1800"/>
            </a:lvl5pPr>
            <a:lvl6pPr indent="-330200" lvl="5" marL="2743200" algn="l">
              <a:spcBef>
                <a:spcPts val="320"/>
              </a:spcBef>
              <a:spcAft>
                <a:spcPts val="0"/>
              </a:spcAft>
              <a:buClr>
                <a:schemeClr val="dk1"/>
              </a:buClr>
              <a:buSzPts val="1600"/>
              <a:buChar char="•"/>
              <a:defRPr sz="1600"/>
            </a:lvl6pPr>
            <a:lvl7pPr indent="-330200" lvl="6" marL="3200400" algn="l">
              <a:spcBef>
                <a:spcPts val="320"/>
              </a:spcBef>
              <a:spcAft>
                <a:spcPts val="0"/>
              </a:spcAft>
              <a:buClr>
                <a:schemeClr val="dk1"/>
              </a:buClr>
              <a:buSzPts val="1600"/>
              <a:buChar char="•"/>
              <a:defRPr sz="1600"/>
            </a:lvl7pPr>
            <a:lvl8pPr indent="-330200" lvl="7" marL="3657600" algn="l">
              <a:spcBef>
                <a:spcPts val="320"/>
              </a:spcBef>
              <a:spcAft>
                <a:spcPts val="0"/>
              </a:spcAft>
              <a:buClr>
                <a:schemeClr val="dk1"/>
              </a:buClr>
              <a:buSzPts val="1600"/>
              <a:buChar char="•"/>
              <a:defRPr sz="1600"/>
            </a:lvl8pPr>
            <a:lvl9pPr indent="-330200" lvl="8" marL="4114800" algn="l">
              <a:spcBef>
                <a:spcPts val="320"/>
              </a:spcBef>
              <a:spcAft>
                <a:spcPts val="0"/>
              </a:spcAft>
              <a:buClr>
                <a:schemeClr val="dk1"/>
              </a:buClr>
              <a:buSzPts val="1600"/>
              <a:buChar char="•"/>
              <a:defRPr sz="1600"/>
            </a:lvl9pPr>
          </a:lstStyle>
          <a:p/>
        </p:txBody>
      </p:sp>
      <p:sp>
        <p:nvSpPr>
          <p:cNvPr id="55" name="Google Shape;55;p20"/>
          <p:cNvSpPr txBox="1"/>
          <p:nvPr>
            <p:ph idx="3" type="body"/>
          </p:nvPr>
        </p:nvSpPr>
        <p:spPr>
          <a:xfrm>
            <a:off x="4705350" y="1438835"/>
            <a:ext cx="3657600" cy="789828"/>
          </a:xfrm>
          <a:prstGeom prst="rect">
            <a:avLst/>
          </a:prstGeom>
          <a:noFill/>
          <a:ln>
            <a:noFill/>
          </a:ln>
        </p:spPr>
        <p:txBody>
          <a:bodyPr anchorCtr="0" anchor="b" bIns="45700" lIns="91425" spcFirstLastPara="1" rIns="91425" wrap="square" tIns="45700">
            <a:noAutofit/>
          </a:bodyPr>
          <a:lstStyle>
            <a:lvl1pPr indent="-228600" lvl="0" marL="457200" algn="ctr">
              <a:lnSpc>
                <a:spcPct val="107142"/>
              </a:lnSpc>
              <a:spcBef>
                <a:spcPts val="0"/>
              </a:spcBef>
              <a:spcAft>
                <a:spcPts val="0"/>
              </a:spcAft>
              <a:buClr>
                <a:srgbClr val="001D4D"/>
              </a:buClr>
              <a:buSzPts val="2800"/>
              <a:buNone/>
              <a:defRPr b="0" sz="2800"/>
            </a:lvl1pPr>
            <a:lvl2pPr indent="-228600" lvl="1" marL="914400" algn="l">
              <a:spcBef>
                <a:spcPts val="600"/>
              </a:spcBef>
              <a:spcAft>
                <a:spcPts val="0"/>
              </a:spcAft>
              <a:buClr>
                <a:srgbClr val="001D4D"/>
              </a:buClr>
              <a:buSzPts val="2000"/>
              <a:buNone/>
              <a:defRPr b="1" sz="2000"/>
            </a:lvl2pPr>
            <a:lvl3pPr indent="-228600" lvl="2" marL="1371600" algn="l">
              <a:spcBef>
                <a:spcPts val="600"/>
              </a:spcBef>
              <a:spcAft>
                <a:spcPts val="0"/>
              </a:spcAft>
              <a:buClr>
                <a:srgbClr val="001D4D"/>
              </a:buClr>
              <a:buSzPts val="1800"/>
              <a:buNone/>
              <a:defRPr b="1" sz="1800"/>
            </a:lvl3pPr>
            <a:lvl4pPr indent="-228600" lvl="3" marL="1828800" algn="l">
              <a:spcBef>
                <a:spcPts val="600"/>
              </a:spcBef>
              <a:spcAft>
                <a:spcPts val="0"/>
              </a:spcAft>
              <a:buClr>
                <a:srgbClr val="001D4D"/>
              </a:buClr>
              <a:buSzPts val="1600"/>
              <a:buNone/>
              <a:defRPr b="1" sz="1600"/>
            </a:lvl4pPr>
            <a:lvl5pPr indent="-228600" lvl="4" marL="2286000" algn="l">
              <a:spcBef>
                <a:spcPts val="600"/>
              </a:spcBef>
              <a:spcAft>
                <a:spcPts val="0"/>
              </a:spcAft>
              <a:buClr>
                <a:srgbClr val="001D4D"/>
              </a:buClr>
              <a:buSzPts val="1600"/>
              <a:buNone/>
              <a:defRPr b="1" sz="1600"/>
            </a:lvl5pPr>
            <a:lvl6pPr indent="-228600" lvl="5" marL="2743200" algn="l">
              <a:spcBef>
                <a:spcPts val="320"/>
              </a:spcBef>
              <a:spcAft>
                <a:spcPts val="0"/>
              </a:spcAft>
              <a:buClr>
                <a:schemeClr val="dk1"/>
              </a:buClr>
              <a:buSzPts val="1600"/>
              <a:buNone/>
              <a:defRPr b="1" sz="1600"/>
            </a:lvl6pPr>
            <a:lvl7pPr indent="-228600" lvl="6" marL="3200400" algn="l">
              <a:spcBef>
                <a:spcPts val="320"/>
              </a:spcBef>
              <a:spcAft>
                <a:spcPts val="0"/>
              </a:spcAft>
              <a:buClr>
                <a:schemeClr val="dk1"/>
              </a:buClr>
              <a:buSzPts val="1600"/>
              <a:buNone/>
              <a:defRPr b="1" sz="1600"/>
            </a:lvl7pPr>
            <a:lvl8pPr indent="-228600" lvl="7" marL="3657600" algn="l">
              <a:spcBef>
                <a:spcPts val="320"/>
              </a:spcBef>
              <a:spcAft>
                <a:spcPts val="0"/>
              </a:spcAft>
              <a:buClr>
                <a:schemeClr val="dk1"/>
              </a:buClr>
              <a:buSzPts val="1600"/>
              <a:buNone/>
              <a:defRPr b="1" sz="1600"/>
            </a:lvl8pPr>
            <a:lvl9pPr indent="-228600" lvl="8" marL="4114800" algn="l">
              <a:spcBef>
                <a:spcPts val="320"/>
              </a:spcBef>
              <a:spcAft>
                <a:spcPts val="0"/>
              </a:spcAft>
              <a:buClr>
                <a:schemeClr val="dk1"/>
              </a:buClr>
              <a:buSzPts val="1600"/>
              <a:buNone/>
              <a:defRPr b="1" sz="1600"/>
            </a:lvl9pPr>
          </a:lstStyle>
          <a:p/>
        </p:txBody>
      </p:sp>
      <p:sp>
        <p:nvSpPr>
          <p:cNvPr id="56" name="Google Shape;56;p20"/>
          <p:cNvSpPr txBox="1"/>
          <p:nvPr>
            <p:ph idx="4" type="body"/>
          </p:nvPr>
        </p:nvSpPr>
        <p:spPr>
          <a:xfrm>
            <a:off x="4705350" y="2362199"/>
            <a:ext cx="3657600" cy="3686175"/>
          </a:xfrm>
          <a:prstGeom prst="rect">
            <a:avLst/>
          </a:prstGeom>
          <a:noFill/>
          <a:ln>
            <a:noFill/>
          </a:ln>
        </p:spPr>
        <p:txBody>
          <a:bodyPr anchorCtr="0" anchor="t" bIns="45700" lIns="91425" spcFirstLastPara="1" rIns="91425" wrap="square" tIns="45700">
            <a:normAutofit/>
          </a:bodyPr>
          <a:lstStyle>
            <a:lvl1pPr indent="-355600" lvl="0" marL="457200" algn="l">
              <a:spcBef>
                <a:spcPts val="2000"/>
              </a:spcBef>
              <a:spcAft>
                <a:spcPts val="0"/>
              </a:spcAft>
              <a:buClr>
                <a:srgbClr val="001D4D"/>
              </a:buClr>
              <a:buSzPts val="2000"/>
              <a:buChar char="⚫"/>
              <a:defRPr sz="2000"/>
            </a:lvl1pPr>
            <a:lvl2pPr indent="-342900" lvl="1" marL="914400" algn="l">
              <a:spcBef>
                <a:spcPts val="600"/>
              </a:spcBef>
              <a:spcAft>
                <a:spcPts val="0"/>
              </a:spcAft>
              <a:buClr>
                <a:srgbClr val="001D4D"/>
              </a:buClr>
              <a:buSzPts val="1800"/>
              <a:buChar char="⚫"/>
              <a:defRPr sz="1800"/>
            </a:lvl2pPr>
            <a:lvl3pPr indent="-342900" lvl="2" marL="1371600" algn="l">
              <a:spcBef>
                <a:spcPts val="600"/>
              </a:spcBef>
              <a:spcAft>
                <a:spcPts val="0"/>
              </a:spcAft>
              <a:buClr>
                <a:srgbClr val="001D4D"/>
              </a:buClr>
              <a:buSzPts val="1800"/>
              <a:buChar char="⚫"/>
              <a:defRPr sz="1800"/>
            </a:lvl3pPr>
            <a:lvl4pPr indent="-342900" lvl="3" marL="1828800" algn="l">
              <a:spcBef>
                <a:spcPts val="600"/>
              </a:spcBef>
              <a:spcAft>
                <a:spcPts val="0"/>
              </a:spcAft>
              <a:buClr>
                <a:srgbClr val="001D4D"/>
              </a:buClr>
              <a:buSzPts val="1800"/>
              <a:buChar char="⚫"/>
              <a:defRPr sz="1800"/>
            </a:lvl4pPr>
            <a:lvl5pPr indent="-342900" lvl="4" marL="2286000" algn="l">
              <a:spcBef>
                <a:spcPts val="600"/>
              </a:spcBef>
              <a:spcAft>
                <a:spcPts val="0"/>
              </a:spcAft>
              <a:buClr>
                <a:srgbClr val="001D4D"/>
              </a:buClr>
              <a:buSzPts val="1800"/>
              <a:buChar char="⚫"/>
              <a:defRPr sz="1800"/>
            </a:lvl5pPr>
            <a:lvl6pPr indent="-330200" lvl="5" marL="2743200" algn="l">
              <a:spcBef>
                <a:spcPts val="320"/>
              </a:spcBef>
              <a:spcAft>
                <a:spcPts val="0"/>
              </a:spcAft>
              <a:buClr>
                <a:schemeClr val="dk1"/>
              </a:buClr>
              <a:buSzPts val="1600"/>
              <a:buChar char="•"/>
              <a:defRPr sz="1600"/>
            </a:lvl6pPr>
            <a:lvl7pPr indent="-330200" lvl="6" marL="3200400" algn="l">
              <a:spcBef>
                <a:spcPts val="320"/>
              </a:spcBef>
              <a:spcAft>
                <a:spcPts val="0"/>
              </a:spcAft>
              <a:buClr>
                <a:schemeClr val="dk1"/>
              </a:buClr>
              <a:buSzPts val="1600"/>
              <a:buChar char="•"/>
              <a:defRPr sz="1600"/>
            </a:lvl7pPr>
            <a:lvl8pPr indent="-330200" lvl="7" marL="3657600" algn="l">
              <a:spcBef>
                <a:spcPts val="320"/>
              </a:spcBef>
              <a:spcAft>
                <a:spcPts val="0"/>
              </a:spcAft>
              <a:buClr>
                <a:schemeClr val="dk1"/>
              </a:buClr>
              <a:buSzPts val="1600"/>
              <a:buChar char="•"/>
              <a:defRPr sz="1600"/>
            </a:lvl8pPr>
            <a:lvl9pPr indent="-330200" lvl="8" marL="4114800" algn="l">
              <a:spcBef>
                <a:spcPts val="320"/>
              </a:spcBef>
              <a:spcAft>
                <a:spcPts val="0"/>
              </a:spcAft>
              <a:buClr>
                <a:schemeClr val="dk1"/>
              </a:buClr>
              <a:buSzPts val="1600"/>
              <a:buChar char="•"/>
              <a:defRPr sz="1600"/>
            </a:lvl9pPr>
          </a:lstStyle>
          <a:p/>
        </p:txBody>
      </p:sp>
      <p:sp>
        <p:nvSpPr>
          <p:cNvPr id="57" name="Google Shape;57;p20"/>
          <p:cNvSpPr txBox="1"/>
          <p:nvPr>
            <p:ph idx="10" type="dt"/>
          </p:nvPr>
        </p:nvSpPr>
        <p:spPr>
          <a:xfrm>
            <a:off x="381000" y="6288088"/>
            <a:ext cx="1887538"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8" name="Google Shape;58;p20"/>
          <p:cNvSpPr txBox="1"/>
          <p:nvPr>
            <p:ph idx="11" type="ftr"/>
          </p:nvPr>
        </p:nvSpPr>
        <p:spPr>
          <a:xfrm>
            <a:off x="3305175" y="6288088"/>
            <a:ext cx="5238750"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9" name="Google Shape;59;p20"/>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2 Content, Top and Bottom">
  <p:cSld name="2 Content, Top and Bottom">
    <p:spTree>
      <p:nvGrpSpPr>
        <p:cNvPr id="60" name="Shape 60"/>
        <p:cNvGrpSpPr/>
        <p:nvPr/>
      </p:nvGrpSpPr>
      <p:grpSpPr>
        <a:xfrm>
          <a:off x="0" y="0"/>
          <a:ext cx="0" cy="0"/>
          <a:chOff x="0" y="0"/>
          <a:chExt cx="0" cy="0"/>
        </a:xfrm>
      </p:grpSpPr>
      <p:pic>
        <p:nvPicPr>
          <p:cNvPr descr="Overlay-ContentSlides.png" id="61" name="Google Shape;61;p21"/>
          <p:cNvPicPr preferRelativeResize="0"/>
          <p:nvPr/>
        </p:nvPicPr>
        <p:blipFill rotWithShape="1">
          <a:blip r:embed="rId2">
            <a:alphaModFix/>
          </a:blip>
          <a:srcRect b="0" l="0" r="0" t="0"/>
          <a:stretch/>
        </p:blipFill>
        <p:spPr>
          <a:xfrm>
            <a:off x="150813" y="187325"/>
            <a:ext cx="8828087" cy="6481763"/>
          </a:xfrm>
          <a:prstGeom prst="rect">
            <a:avLst/>
          </a:prstGeom>
          <a:noFill/>
          <a:ln>
            <a:noFill/>
          </a:ln>
        </p:spPr>
      </p:pic>
      <p:sp>
        <p:nvSpPr>
          <p:cNvPr id="62" name="Google Shape;62;p21"/>
          <p:cNvSpPr txBox="1"/>
          <p:nvPr>
            <p:ph type="title"/>
          </p:nvPr>
        </p:nvSpPr>
        <p:spPr>
          <a:xfrm>
            <a:off x="779463" y="381000"/>
            <a:ext cx="7583487" cy="1044575"/>
          </a:xfrm>
          <a:prstGeom prst="rect">
            <a:avLst/>
          </a:prstGeom>
          <a:noFill/>
          <a:ln>
            <a:noFill/>
          </a:ln>
        </p:spPr>
        <p:txBody>
          <a:bodyPr anchorCtr="0" anchor="b"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3" name="Google Shape;63;p21"/>
          <p:cNvSpPr txBox="1"/>
          <p:nvPr>
            <p:ph idx="1" type="body"/>
          </p:nvPr>
        </p:nvSpPr>
        <p:spPr>
          <a:xfrm>
            <a:off x="779462" y="1828801"/>
            <a:ext cx="7585076" cy="2057400"/>
          </a:xfrm>
          <a:prstGeom prst="rect">
            <a:avLst/>
          </a:prstGeom>
          <a:noFill/>
          <a:ln>
            <a:noFill/>
          </a:ln>
        </p:spPr>
        <p:txBody>
          <a:bodyPr anchorCtr="0" anchor="t" bIns="45700" lIns="91425" spcFirstLastPara="1" rIns="91425" wrap="square" tIns="45700">
            <a:normAutofit/>
          </a:bodyPr>
          <a:lstStyle>
            <a:lvl1pPr indent="-355600" lvl="0" marL="457200" algn="l">
              <a:spcBef>
                <a:spcPts val="2000"/>
              </a:spcBef>
              <a:spcAft>
                <a:spcPts val="0"/>
              </a:spcAft>
              <a:buClr>
                <a:srgbClr val="001D4D"/>
              </a:buClr>
              <a:buSzPts val="2000"/>
              <a:buChar char="⚫"/>
              <a:defRPr sz="2000"/>
            </a:lvl1pPr>
            <a:lvl2pPr indent="-342900" lvl="1" marL="914400" algn="l">
              <a:spcBef>
                <a:spcPts val="600"/>
              </a:spcBef>
              <a:spcAft>
                <a:spcPts val="0"/>
              </a:spcAft>
              <a:buClr>
                <a:srgbClr val="001D4D"/>
              </a:buClr>
              <a:buSzPts val="1800"/>
              <a:buChar char="⚫"/>
              <a:defRPr sz="1800"/>
            </a:lvl2pPr>
            <a:lvl3pPr indent="-342900" lvl="2" marL="1371600" algn="l">
              <a:spcBef>
                <a:spcPts val="600"/>
              </a:spcBef>
              <a:spcAft>
                <a:spcPts val="0"/>
              </a:spcAft>
              <a:buClr>
                <a:srgbClr val="001D4D"/>
              </a:buClr>
              <a:buSzPts val="1800"/>
              <a:buChar char="⚫"/>
              <a:defRPr sz="1800"/>
            </a:lvl3pPr>
            <a:lvl4pPr indent="-342900" lvl="3" marL="1828800" algn="l">
              <a:spcBef>
                <a:spcPts val="600"/>
              </a:spcBef>
              <a:spcAft>
                <a:spcPts val="0"/>
              </a:spcAft>
              <a:buClr>
                <a:srgbClr val="001D4D"/>
              </a:buClr>
              <a:buSzPts val="1800"/>
              <a:buChar char="⚫"/>
              <a:defRPr sz="1800"/>
            </a:lvl4pPr>
            <a:lvl5pPr indent="-342900" lvl="4" marL="2286000" algn="l">
              <a:spcBef>
                <a:spcPts val="600"/>
              </a:spcBef>
              <a:spcAft>
                <a:spcPts val="0"/>
              </a:spcAft>
              <a:buClr>
                <a:srgbClr val="001D4D"/>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64" name="Google Shape;64;p21"/>
          <p:cNvSpPr txBox="1"/>
          <p:nvPr>
            <p:ph idx="2" type="body"/>
          </p:nvPr>
        </p:nvSpPr>
        <p:spPr>
          <a:xfrm>
            <a:off x="779462" y="3991816"/>
            <a:ext cx="7585076" cy="2057400"/>
          </a:xfrm>
          <a:prstGeom prst="rect">
            <a:avLst/>
          </a:prstGeom>
          <a:noFill/>
          <a:ln>
            <a:noFill/>
          </a:ln>
        </p:spPr>
        <p:txBody>
          <a:bodyPr anchorCtr="0" anchor="t" bIns="45700" lIns="91425" spcFirstLastPara="1" rIns="91425" wrap="square" tIns="45700">
            <a:normAutofit/>
          </a:bodyPr>
          <a:lstStyle>
            <a:lvl1pPr indent="-355600" lvl="0" marL="457200" algn="l">
              <a:spcBef>
                <a:spcPts val="2000"/>
              </a:spcBef>
              <a:spcAft>
                <a:spcPts val="0"/>
              </a:spcAft>
              <a:buClr>
                <a:srgbClr val="001D4D"/>
              </a:buClr>
              <a:buSzPts val="2000"/>
              <a:buChar char="⚫"/>
              <a:defRPr sz="2000"/>
            </a:lvl1pPr>
            <a:lvl2pPr indent="-342900" lvl="1" marL="914400" algn="l">
              <a:spcBef>
                <a:spcPts val="600"/>
              </a:spcBef>
              <a:spcAft>
                <a:spcPts val="0"/>
              </a:spcAft>
              <a:buClr>
                <a:srgbClr val="001D4D"/>
              </a:buClr>
              <a:buSzPts val="1800"/>
              <a:buChar char="⚫"/>
              <a:defRPr sz="1800"/>
            </a:lvl2pPr>
            <a:lvl3pPr indent="-342900" lvl="2" marL="1371600" algn="l">
              <a:spcBef>
                <a:spcPts val="600"/>
              </a:spcBef>
              <a:spcAft>
                <a:spcPts val="0"/>
              </a:spcAft>
              <a:buClr>
                <a:srgbClr val="001D4D"/>
              </a:buClr>
              <a:buSzPts val="1800"/>
              <a:buChar char="⚫"/>
              <a:defRPr sz="1800"/>
            </a:lvl3pPr>
            <a:lvl4pPr indent="-342900" lvl="3" marL="1828800" algn="l">
              <a:spcBef>
                <a:spcPts val="600"/>
              </a:spcBef>
              <a:spcAft>
                <a:spcPts val="0"/>
              </a:spcAft>
              <a:buClr>
                <a:srgbClr val="001D4D"/>
              </a:buClr>
              <a:buSzPts val="1800"/>
              <a:buChar char="⚫"/>
              <a:defRPr sz="1800"/>
            </a:lvl4pPr>
            <a:lvl5pPr indent="-342900" lvl="4" marL="2286000" algn="l">
              <a:spcBef>
                <a:spcPts val="600"/>
              </a:spcBef>
              <a:spcAft>
                <a:spcPts val="0"/>
              </a:spcAft>
              <a:buClr>
                <a:srgbClr val="001D4D"/>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65" name="Google Shape;65;p21"/>
          <p:cNvSpPr txBox="1"/>
          <p:nvPr>
            <p:ph idx="10" type="dt"/>
          </p:nvPr>
        </p:nvSpPr>
        <p:spPr>
          <a:xfrm>
            <a:off x="381000" y="6288088"/>
            <a:ext cx="1887538"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6" name="Google Shape;66;p21"/>
          <p:cNvSpPr txBox="1"/>
          <p:nvPr>
            <p:ph idx="11" type="ftr"/>
          </p:nvPr>
        </p:nvSpPr>
        <p:spPr>
          <a:xfrm>
            <a:off x="3305175" y="6288088"/>
            <a:ext cx="5238750"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7" name="Google Shape;67;p21"/>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3 Content">
  <p:cSld name="3 Content">
    <p:spTree>
      <p:nvGrpSpPr>
        <p:cNvPr id="68" name="Shape 68"/>
        <p:cNvGrpSpPr/>
        <p:nvPr/>
      </p:nvGrpSpPr>
      <p:grpSpPr>
        <a:xfrm>
          <a:off x="0" y="0"/>
          <a:ext cx="0" cy="0"/>
          <a:chOff x="0" y="0"/>
          <a:chExt cx="0" cy="0"/>
        </a:xfrm>
      </p:grpSpPr>
      <p:pic>
        <p:nvPicPr>
          <p:cNvPr descr="Overlay-ContentSlides.png" id="69" name="Google Shape;69;p22"/>
          <p:cNvPicPr preferRelativeResize="0"/>
          <p:nvPr/>
        </p:nvPicPr>
        <p:blipFill rotWithShape="1">
          <a:blip r:embed="rId2">
            <a:alphaModFix/>
          </a:blip>
          <a:srcRect b="0" l="0" r="0" t="0"/>
          <a:stretch/>
        </p:blipFill>
        <p:spPr>
          <a:xfrm>
            <a:off x="150813" y="187325"/>
            <a:ext cx="8828087" cy="6481763"/>
          </a:xfrm>
          <a:prstGeom prst="rect">
            <a:avLst/>
          </a:prstGeom>
          <a:noFill/>
          <a:ln>
            <a:noFill/>
          </a:ln>
        </p:spPr>
      </p:pic>
      <p:sp>
        <p:nvSpPr>
          <p:cNvPr id="70" name="Google Shape;70;p22"/>
          <p:cNvSpPr txBox="1"/>
          <p:nvPr>
            <p:ph type="title"/>
          </p:nvPr>
        </p:nvSpPr>
        <p:spPr>
          <a:xfrm>
            <a:off x="779463" y="381000"/>
            <a:ext cx="7583487" cy="1044575"/>
          </a:xfrm>
          <a:prstGeom prst="rect">
            <a:avLst/>
          </a:prstGeom>
          <a:noFill/>
          <a:ln>
            <a:noFill/>
          </a:ln>
        </p:spPr>
        <p:txBody>
          <a:bodyPr anchorCtr="0" anchor="b"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1" name="Google Shape;71;p22"/>
          <p:cNvSpPr txBox="1"/>
          <p:nvPr>
            <p:ph idx="1" type="body"/>
          </p:nvPr>
        </p:nvSpPr>
        <p:spPr>
          <a:xfrm>
            <a:off x="4710953" y="1828801"/>
            <a:ext cx="3657600" cy="2057400"/>
          </a:xfrm>
          <a:prstGeom prst="rect">
            <a:avLst/>
          </a:prstGeom>
          <a:noFill/>
          <a:ln>
            <a:noFill/>
          </a:ln>
        </p:spPr>
        <p:txBody>
          <a:bodyPr anchorCtr="0" anchor="t" bIns="45700" lIns="91425" spcFirstLastPara="1" rIns="91425" wrap="square" tIns="45700">
            <a:normAutofit/>
          </a:bodyPr>
          <a:lstStyle>
            <a:lvl1pPr indent="-355600" lvl="0" marL="457200" algn="l">
              <a:spcBef>
                <a:spcPts val="2000"/>
              </a:spcBef>
              <a:spcAft>
                <a:spcPts val="0"/>
              </a:spcAft>
              <a:buClr>
                <a:srgbClr val="001D4D"/>
              </a:buClr>
              <a:buSzPts val="2000"/>
              <a:buChar char="⚫"/>
              <a:defRPr sz="2000"/>
            </a:lvl1pPr>
            <a:lvl2pPr indent="-342900" lvl="1" marL="914400" algn="l">
              <a:spcBef>
                <a:spcPts val="600"/>
              </a:spcBef>
              <a:spcAft>
                <a:spcPts val="0"/>
              </a:spcAft>
              <a:buClr>
                <a:srgbClr val="001D4D"/>
              </a:buClr>
              <a:buSzPts val="1800"/>
              <a:buChar char="⚫"/>
              <a:defRPr sz="1800"/>
            </a:lvl2pPr>
            <a:lvl3pPr indent="-342900" lvl="2" marL="1371600" algn="l">
              <a:spcBef>
                <a:spcPts val="600"/>
              </a:spcBef>
              <a:spcAft>
                <a:spcPts val="0"/>
              </a:spcAft>
              <a:buClr>
                <a:srgbClr val="001D4D"/>
              </a:buClr>
              <a:buSzPts val="1800"/>
              <a:buChar char="⚫"/>
              <a:defRPr sz="1800"/>
            </a:lvl3pPr>
            <a:lvl4pPr indent="-342900" lvl="3" marL="1828800" algn="l">
              <a:spcBef>
                <a:spcPts val="600"/>
              </a:spcBef>
              <a:spcAft>
                <a:spcPts val="0"/>
              </a:spcAft>
              <a:buClr>
                <a:srgbClr val="001D4D"/>
              </a:buClr>
              <a:buSzPts val="1800"/>
              <a:buChar char="⚫"/>
              <a:defRPr sz="1800"/>
            </a:lvl4pPr>
            <a:lvl5pPr indent="-342900" lvl="4" marL="2286000" algn="l">
              <a:spcBef>
                <a:spcPts val="600"/>
              </a:spcBef>
              <a:spcAft>
                <a:spcPts val="0"/>
              </a:spcAft>
              <a:buClr>
                <a:srgbClr val="001D4D"/>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72" name="Google Shape;72;p22"/>
          <p:cNvSpPr txBox="1"/>
          <p:nvPr>
            <p:ph idx="2" type="body"/>
          </p:nvPr>
        </p:nvSpPr>
        <p:spPr>
          <a:xfrm>
            <a:off x="4710953" y="3991816"/>
            <a:ext cx="3657600" cy="2057400"/>
          </a:xfrm>
          <a:prstGeom prst="rect">
            <a:avLst/>
          </a:prstGeom>
          <a:noFill/>
          <a:ln>
            <a:noFill/>
          </a:ln>
        </p:spPr>
        <p:txBody>
          <a:bodyPr anchorCtr="0" anchor="t" bIns="45700" lIns="91425" spcFirstLastPara="1" rIns="91425" wrap="square" tIns="45700">
            <a:normAutofit/>
          </a:bodyPr>
          <a:lstStyle>
            <a:lvl1pPr indent="-355600" lvl="0" marL="457200" algn="l">
              <a:spcBef>
                <a:spcPts val="2000"/>
              </a:spcBef>
              <a:spcAft>
                <a:spcPts val="0"/>
              </a:spcAft>
              <a:buClr>
                <a:srgbClr val="001D4D"/>
              </a:buClr>
              <a:buSzPts val="2000"/>
              <a:buChar char="⚫"/>
              <a:defRPr sz="2000"/>
            </a:lvl1pPr>
            <a:lvl2pPr indent="-342900" lvl="1" marL="914400" algn="l">
              <a:spcBef>
                <a:spcPts val="600"/>
              </a:spcBef>
              <a:spcAft>
                <a:spcPts val="0"/>
              </a:spcAft>
              <a:buClr>
                <a:srgbClr val="001D4D"/>
              </a:buClr>
              <a:buSzPts val="1800"/>
              <a:buChar char="⚫"/>
              <a:defRPr sz="1800"/>
            </a:lvl2pPr>
            <a:lvl3pPr indent="-342900" lvl="2" marL="1371600" algn="l">
              <a:spcBef>
                <a:spcPts val="600"/>
              </a:spcBef>
              <a:spcAft>
                <a:spcPts val="0"/>
              </a:spcAft>
              <a:buClr>
                <a:srgbClr val="001D4D"/>
              </a:buClr>
              <a:buSzPts val="1800"/>
              <a:buChar char="⚫"/>
              <a:defRPr sz="1800"/>
            </a:lvl3pPr>
            <a:lvl4pPr indent="-342900" lvl="3" marL="1828800" algn="l">
              <a:spcBef>
                <a:spcPts val="600"/>
              </a:spcBef>
              <a:spcAft>
                <a:spcPts val="0"/>
              </a:spcAft>
              <a:buClr>
                <a:srgbClr val="001D4D"/>
              </a:buClr>
              <a:buSzPts val="1800"/>
              <a:buChar char="⚫"/>
              <a:defRPr sz="1800"/>
            </a:lvl4pPr>
            <a:lvl5pPr indent="-342900" lvl="4" marL="2286000" algn="l">
              <a:spcBef>
                <a:spcPts val="600"/>
              </a:spcBef>
              <a:spcAft>
                <a:spcPts val="0"/>
              </a:spcAft>
              <a:buClr>
                <a:srgbClr val="001D4D"/>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73" name="Google Shape;73;p22"/>
          <p:cNvSpPr txBox="1"/>
          <p:nvPr>
            <p:ph idx="3" type="body"/>
          </p:nvPr>
        </p:nvSpPr>
        <p:spPr>
          <a:xfrm>
            <a:off x="779462" y="1828800"/>
            <a:ext cx="3657600" cy="4219575"/>
          </a:xfrm>
          <a:prstGeom prst="rect">
            <a:avLst/>
          </a:prstGeom>
          <a:noFill/>
          <a:ln>
            <a:noFill/>
          </a:ln>
        </p:spPr>
        <p:txBody>
          <a:bodyPr anchorCtr="0" anchor="t" bIns="45700" lIns="91425" spcFirstLastPara="1" rIns="91425" wrap="square" tIns="45700">
            <a:normAutofit/>
          </a:bodyPr>
          <a:lstStyle>
            <a:lvl1pPr indent="-355600" lvl="0" marL="457200" algn="l">
              <a:spcBef>
                <a:spcPts val="2000"/>
              </a:spcBef>
              <a:spcAft>
                <a:spcPts val="0"/>
              </a:spcAft>
              <a:buClr>
                <a:srgbClr val="001D4D"/>
              </a:buClr>
              <a:buSzPts val="2000"/>
              <a:buChar char="⚫"/>
              <a:defRPr sz="2000"/>
            </a:lvl1pPr>
            <a:lvl2pPr indent="-342900" lvl="1" marL="914400" algn="l">
              <a:spcBef>
                <a:spcPts val="600"/>
              </a:spcBef>
              <a:spcAft>
                <a:spcPts val="0"/>
              </a:spcAft>
              <a:buClr>
                <a:srgbClr val="001D4D"/>
              </a:buClr>
              <a:buSzPts val="1800"/>
              <a:buChar char="⚫"/>
              <a:defRPr sz="1800"/>
            </a:lvl2pPr>
            <a:lvl3pPr indent="-342900" lvl="2" marL="1371600" algn="l">
              <a:spcBef>
                <a:spcPts val="600"/>
              </a:spcBef>
              <a:spcAft>
                <a:spcPts val="0"/>
              </a:spcAft>
              <a:buClr>
                <a:srgbClr val="001D4D"/>
              </a:buClr>
              <a:buSzPts val="1800"/>
              <a:buChar char="⚫"/>
              <a:defRPr sz="1800"/>
            </a:lvl3pPr>
            <a:lvl4pPr indent="-342900" lvl="3" marL="1828800" algn="l">
              <a:spcBef>
                <a:spcPts val="600"/>
              </a:spcBef>
              <a:spcAft>
                <a:spcPts val="0"/>
              </a:spcAft>
              <a:buClr>
                <a:srgbClr val="001D4D"/>
              </a:buClr>
              <a:buSzPts val="1800"/>
              <a:buChar char="⚫"/>
              <a:defRPr sz="1800"/>
            </a:lvl4pPr>
            <a:lvl5pPr indent="-342900" lvl="4" marL="2286000" algn="l">
              <a:spcBef>
                <a:spcPts val="600"/>
              </a:spcBef>
              <a:spcAft>
                <a:spcPts val="0"/>
              </a:spcAft>
              <a:buClr>
                <a:srgbClr val="001D4D"/>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74" name="Google Shape;74;p22"/>
          <p:cNvSpPr txBox="1"/>
          <p:nvPr>
            <p:ph idx="10" type="dt"/>
          </p:nvPr>
        </p:nvSpPr>
        <p:spPr>
          <a:xfrm>
            <a:off x="381000" y="6288088"/>
            <a:ext cx="1887538"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5" name="Google Shape;75;p22"/>
          <p:cNvSpPr txBox="1"/>
          <p:nvPr>
            <p:ph idx="11" type="ftr"/>
          </p:nvPr>
        </p:nvSpPr>
        <p:spPr>
          <a:xfrm>
            <a:off x="3305175" y="6288088"/>
            <a:ext cx="5238750"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6" name="Google Shape;76;p22"/>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4 Content">
  <p:cSld name="4 Content">
    <p:spTree>
      <p:nvGrpSpPr>
        <p:cNvPr id="77" name="Shape 77"/>
        <p:cNvGrpSpPr/>
        <p:nvPr/>
      </p:nvGrpSpPr>
      <p:grpSpPr>
        <a:xfrm>
          <a:off x="0" y="0"/>
          <a:ext cx="0" cy="0"/>
          <a:chOff x="0" y="0"/>
          <a:chExt cx="0" cy="0"/>
        </a:xfrm>
      </p:grpSpPr>
      <p:pic>
        <p:nvPicPr>
          <p:cNvPr descr="Overlay-ContentSlides.png" id="78" name="Google Shape;78;p23"/>
          <p:cNvPicPr preferRelativeResize="0"/>
          <p:nvPr/>
        </p:nvPicPr>
        <p:blipFill rotWithShape="1">
          <a:blip r:embed="rId2">
            <a:alphaModFix/>
          </a:blip>
          <a:srcRect b="0" l="0" r="0" t="0"/>
          <a:stretch/>
        </p:blipFill>
        <p:spPr>
          <a:xfrm>
            <a:off x="150813" y="187325"/>
            <a:ext cx="8828087" cy="6481763"/>
          </a:xfrm>
          <a:prstGeom prst="rect">
            <a:avLst/>
          </a:prstGeom>
          <a:noFill/>
          <a:ln>
            <a:noFill/>
          </a:ln>
        </p:spPr>
      </p:pic>
      <p:sp>
        <p:nvSpPr>
          <p:cNvPr id="79" name="Google Shape;79;p23"/>
          <p:cNvSpPr txBox="1"/>
          <p:nvPr>
            <p:ph type="title"/>
          </p:nvPr>
        </p:nvSpPr>
        <p:spPr>
          <a:xfrm>
            <a:off x="779463" y="381000"/>
            <a:ext cx="7583487" cy="1044575"/>
          </a:xfrm>
          <a:prstGeom prst="rect">
            <a:avLst/>
          </a:prstGeom>
          <a:noFill/>
          <a:ln>
            <a:noFill/>
          </a:ln>
        </p:spPr>
        <p:txBody>
          <a:bodyPr anchorCtr="0" anchor="b"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0" name="Google Shape;80;p23"/>
          <p:cNvSpPr txBox="1"/>
          <p:nvPr>
            <p:ph idx="1" type="body"/>
          </p:nvPr>
        </p:nvSpPr>
        <p:spPr>
          <a:xfrm>
            <a:off x="779463" y="1828801"/>
            <a:ext cx="3657600" cy="2057400"/>
          </a:xfrm>
          <a:prstGeom prst="rect">
            <a:avLst/>
          </a:prstGeom>
          <a:noFill/>
          <a:ln>
            <a:noFill/>
          </a:ln>
        </p:spPr>
        <p:txBody>
          <a:bodyPr anchorCtr="0" anchor="t" bIns="45700" lIns="91425" spcFirstLastPara="1" rIns="91425" wrap="square" tIns="45700">
            <a:normAutofit/>
          </a:bodyPr>
          <a:lstStyle>
            <a:lvl1pPr indent="-355600" lvl="0" marL="457200" algn="l">
              <a:spcBef>
                <a:spcPts val="2000"/>
              </a:spcBef>
              <a:spcAft>
                <a:spcPts val="0"/>
              </a:spcAft>
              <a:buClr>
                <a:srgbClr val="001D4D"/>
              </a:buClr>
              <a:buSzPts val="2000"/>
              <a:buChar char="⚫"/>
              <a:defRPr sz="2000"/>
            </a:lvl1pPr>
            <a:lvl2pPr indent="-342900" lvl="1" marL="914400" algn="l">
              <a:spcBef>
                <a:spcPts val="600"/>
              </a:spcBef>
              <a:spcAft>
                <a:spcPts val="0"/>
              </a:spcAft>
              <a:buClr>
                <a:srgbClr val="001D4D"/>
              </a:buClr>
              <a:buSzPts val="1800"/>
              <a:buChar char="⚫"/>
              <a:defRPr sz="1800"/>
            </a:lvl2pPr>
            <a:lvl3pPr indent="-342900" lvl="2" marL="1371600" algn="l">
              <a:spcBef>
                <a:spcPts val="600"/>
              </a:spcBef>
              <a:spcAft>
                <a:spcPts val="0"/>
              </a:spcAft>
              <a:buClr>
                <a:srgbClr val="001D4D"/>
              </a:buClr>
              <a:buSzPts val="1800"/>
              <a:buChar char="⚫"/>
              <a:defRPr sz="1800"/>
            </a:lvl3pPr>
            <a:lvl4pPr indent="-342900" lvl="3" marL="1828800" algn="l">
              <a:spcBef>
                <a:spcPts val="600"/>
              </a:spcBef>
              <a:spcAft>
                <a:spcPts val="0"/>
              </a:spcAft>
              <a:buClr>
                <a:srgbClr val="001D4D"/>
              </a:buClr>
              <a:buSzPts val="1800"/>
              <a:buChar char="⚫"/>
              <a:defRPr sz="1800"/>
            </a:lvl4pPr>
            <a:lvl5pPr indent="-342900" lvl="4" marL="2286000" algn="l">
              <a:spcBef>
                <a:spcPts val="600"/>
              </a:spcBef>
              <a:spcAft>
                <a:spcPts val="0"/>
              </a:spcAft>
              <a:buClr>
                <a:srgbClr val="001D4D"/>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81" name="Google Shape;81;p23"/>
          <p:cNvSpPr txBox="1"/>
          <p:nvPr>
            <p:ph idx="2" type="body"/>
          </p:nvPr>
        </p:nvSpPr>
        <p:spPr>
          <a:xfrm>
            <a:off x="779463" y="3991816"/>
            <a:ext cx="3657600" cy="2057400"/>
          </a:xfrm>
          <a:prstGeom prst="rect">
            <a:avLst/>
          </a:prstGeom>
          <a:noFill/>
          <a:ln>
            <a:noFill/>
          </a:ln>
        </p:spPr>
        <p:txBody>
          <a:bodyPr anchorCtr="0" anchor="t" bIns="45700" lIns="91425" spcFirstLastPara="1" rIns="91425" wrap="square" tIns="45700">
            <a:normAutofit/>
          </a:bodyPr>
          <a:lstStyle>
            <a:lvl1pPr indent="-355600" lvl="0" marL="457200" algn="l">
              <a:spcBef>
                <a:spcPts val="2000"/>
              </a:spcBef>
              <a:spcAft>
                <a:spcPts val="0"/>
              </a:spcAft>
              <a:buClr>
                <a:srgbClr val="001D4D"/>
              </a:buClr>
              <a:buSzPts val="2000"/>
              <a:buChar char="⚫"/>
              <a:defRPr sz="2000"/>
            </a:lvl1pPr>
            <a:lvl2pPr indent="-342900" lvl="1" marL="914400" algn="l">
              <a:spcBef>
                <a:spcPts val="600"/>
              </a:spcBef>
              <a:spcAft>
                <a:spcPts val="0"/>
              </a:spcAft>
              <a:buClr>
                <a:srgbClr val="001D4D"/>
              </a:buClr>
              <a:buSzPts val="1800"/>
              <a:buChar char="⚫"/>
              <a:defRPr sz="1800"/>
            </a:lvl2pPr>
            <a:lvl3pPr indent="-342900" lvl="2" marL="1371600" algn="l">
              <a:spcBef>
                <a:spcPts val="600"/>
              </a:spcBef>
              <a:spcAft>
                <a:spcPts val="0"/>
              </a:spcAft>
              <a:buClr>
                <a:srgbClr val="001D4D"/>
              </a:buClr>
              <a:buSzPts val="1800"/>
              <a:buChar char="⚫"/>
              <a:defRPr sz="1800"/>
            </a:lvl3pPr>
            <a:lvl4pPr indent="-342900" lvl="3" marL="1828800" algn="l">
              <a:spcBef>
                <a:spcPts val="600"/>
              </a:spcBef>
              <a:spcAft>
                <a:spcPts val="0"/>
              </a:spcAft>
              <a:buClr>
                <a:srgbClr val="001D4D"/>
              </a:buClr>
              <a:buSzPts val="1800"/>
              <a:buChar char="⚫"/>
              <a:defRPr sz="1800"/>
            </a:lvl4pPr>
            <a:lvl5pPr indent="-342900" lvl="4" marL="2286000" algn="l">
              <a:spcBef>
                <a:spcPts val="600"/>
              </a:spcBef>
              <a:spcAft>
                <a:spcPts val="0"/>
              </a:spcAft>
              <a:buClr>
                <a:srgbClr val="001D4D"/>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82" name="Google Shape;82;p23"/>
          <p:cNvSpPr txBox="1"/>
          <p:nvPr>
            <p:ph idx="3" type="body"/>
          </p:nvPr>
        </p:nvSpPr>
        <p:spPr>
          <a:xfrm>
            <a:off x="4710953" y="1828801"/>
            <a:ext cx="3657600" cy="2057400"/>
          </a:xfrm>
          <a:prstGeom prst="rect">
            <a:avLst/>
          </a:prstGeom>
          <a:noFill/>
          <a:ln>
            <a:noFill/>
          </a:ln>
        </p:spPr>
        <p:txBody>
          <a:bodyPr anchorCtr="0" anchor="t" bIns="45700" lIns="91425" spcFirstLastPara="1" rIns="91425" wrap="square" tIns="45700">
            <a:normAutofit/>
          </a:bodyPr>
          <a:lstStyle>
            <a:lvl1pPr indent="-355600" lvl="0" marL="457200" algn="l">
              <a:spcBef>
                <a:spcPts val="2000"/>
              </a:spcBef>
              <a:spcAft>
                <a:spcPts val="0"/>
              </a:spcAft>
              <a:buClr>
                <a:srgbClr val="001D4D"/>
              </a:buClr>
              <a:buSzPts val="2000"/>
              <a:buChar char="⚫"/>
              <a:defRPr sz="2000"/>
            </a:lvl1pPr>
            <a:lvl2pPr indent="-342900" lvl="1" marL="914400" algn="l">
              <a:spcBef>
                <a:spcPts val="600"/>
              </a:spcBef>
              <a:spcAft>
                <a:spcPts val="0"/>
              </a:spcAft>
              <a:buClr>
                <a:srgbClr val="001D4D"/>
              </a:buClr>
              <a:buSzPts val="1800"/>
              <a:buChar char="⚫"/>
              <a:defRPr sz="1800"/>
            </a:lvl2pPr>
            <a:lvl3pPr indent="-342900" lvl="2" marL="1371600" algn="l">
              <a:spcBef>
                <a:spcPts val="600"/>
              </a:spcBef>
              <a:spcAft>
                <a:spcPts val="0"/>
              </a:spcAft>
              <a:buClr>
                <a:srgbClr val="001D4D"/>
              </a:buClr>
              <a:buSzPts val="1800"/>
              <a:buChar char="⚫"/>
              <a:defRPr sz="1800"/>
            </a:lvl3pPr>
            <a:lvl4pPr indent="-342900" lvl="3" marL="1828800" algn="l">
              <a:spcBef>
                <a:spcPts val="600"/>
              </a:spcBef>
              <a:spcAft>
                <a:spcPts val="0"/>
              </a:spcAft>
              <a:buClr>
                <a:srgbClr val="001D4D"/>
              </a:buClr>
              <a:buSzPts val="1800"/>
              <a:buChar char="⚫"/>
              <a:defRPr sz="1800"/>
            </a:lvl4pPr>
            <a:lvl5pPr indent="-342900" lvl="4" marL="2286000" algn="l">
              <a:spcBef>
                <a:spcPts val="600"/>
              </a:spcBef>
              <a:spcAft>
                <a:spcPts val="0"/>
              </a:spcAft>
              <a:buClr>
                <a:srgbClr val="001D4D"/>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83" name="Google Shape;83;p23"/>
          <p:cNvSpPr txBox="1"/>
          <p:nvPr>
            <p:ph idx="4" type="body"/>
          </p:nvPr>
        </p:nvSpPr>
        <p:spPr>
          <a:xfrm>
            <a:off x="4710953" y="3991816"/>
            <a:ext cx="3657600" cy="2057400"/>
          </a:xfrm>
          <a:prstGeom prst="rect">
            <a:avLst/>
          </a:prstGeom>
          <a:noFill/>
          <a:ln>
            <a:noFill/>
          </a:ln>
        </p:spPr>
        <p:txBody>
          <a:bodyPr anchorCtr="0" anchor="t" bIns="45700" lIns="91425" spcFirstLastPara="1" rIns="91425" wrap="square" tIns="45700">
            <a:normAutofit/>
          </a:bodyPr>
          <a:lstStyle>
            <a:lvl1pPr indent="-355600" lvl="0" marL="457200" algn="l">
              <a:spcBef>
                <a:spcPts val="2000"/>
              </a:spcBef>
              <a:spcAft>
                <a:spcPts val="0"/>
              </a:spcAft>
              <a:buClr>
                <a:srgbClr val="001D4D"/>
              </a:buClr>
              <a:buSzPts val="2000"/>
              <a:buChar char="⚫"/>
              <a:defRPr sz="2000"/>
            </a:lvl1pPr>
            <a:lvl2pPr indent="-342900" lvl="1" marL="914400" algn="l">
              <a:spcBef>
                <a:spcPts val="600"/>
              </a:spcBef>
              <a:spcAft>
                <a:spcPts val="0"/>
              </a:spcAft>
              <a:buClr>
                <a:srgbClr val="001D4D"/>
              </a:buClr>
              <a:buSzPts val="1800"/>
              <a:buChar char="⚫"/>
              <a:defRPr sz="1800"/>
            </a:lvl2pPr>
            <a:lvl3pPr indent="-342900" lvl="2" marL="1371600" algn="l">
              <a:spcBef>
                <a:spcPts val="600"/>
              </a:spcBef>
              <a:spcAft>
                <a:spcPts val="0"/>
              </a:spcAft>
              <a:buClr>
                <a:srgbClr val="001D4D"/>
              </a:buClr>
              <a:buSzPts val="1800"/>
              <a:buChar char="⚫"/>
              <a:defRPr sz="1800"/>
            </a:lvl3pPr>
            <a:lvl4pPr indent="-342900" lvl="3" marL="1828800" algn="l">
              <a:spcBef>
                <a:spcPts val="600"/>
              </a:spcBef>
              <a:spcAft>
                <a:spcPts val="0"/>
              </a:spcAft>
              <a:buClr>
                <a:srgbClr val="001D4D"/>
              </a:buClr>
              <a:buSzPts val="1800"/>
              <a:buChar char="⚫"/>
              <a:defRPr sz="1800"/>
            </a:lvl4pPr>
            <a:lvl5pPr indent="-342900" lvl="4" marL="2286000" algn="l">
              <a:spcBef>
                <a:spcPts val="600"/>
              </a:spcBef>
              <a:spcAft>
                <a:spcPts val="0"/>
              </a:spcAft>
              <a:buClr>
                <a:srgbClr val="001D4D"/>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84" name="Google Shape;84;p23"/>
          <p:cNvSpPr txBox="1"/>
          <p:nvPr>
            <p:ph idx="10" type="dt"/>
          </p:nvPr>
        </p:nvSpPr>
        <p:spPr>
          <a:xfrm>
            <a:off x="381000" y="6288088"/>
            <a:ext cx="1887538"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5" name="Google Shape;85;p23"/>
          <p:cNvSpPr txBox="1"/>
          <p:nvPr>
            <p:ph idx="11" type="ftr"/>
          </p:nvPr>
        </p:nvSpPr>
        <p:spPr>
          <a:xfrm>
            <a:off x="3305175" y="6288088"/>
            <a:ext cx="5238750"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6" name="Google Shape;86;p23"/>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Only" type="titleOnly">
  <p:cSld name="TITLE_ONLY">
    <p:spTree>
      <p:nvGrpSpPr>
        <p:cNvPr id="87" name="Shape 87"/>
        <p:cNvGrpSpPr/>
        <p:nvPr/>
      </p:nvGrpSpPr>
      <p:grpSpPr>
        <a:xfrm>
          <a:off x="0" y="0"/>
          <a:ext cx="0" cy="0"/>
          <a:chOff x="0" y="0"/>
          <a:chExt cx="0" cy="0"/>
        </a:xfrm>
      </p:grpSpPr>
      <p:pic>
        <p:nvPicPr>
          <p:cNvPr descr="Overlay-ContentSlides.png" id="88" name="Google Shape;88;p24"/>
          <p:cNvPicPr preferRelativeResize="0"/>
          <p:nvPr/>
        </p:nvPicPr>
        <p:blipFill rotWithShape="1">
          <a:blip r:embed="rId2">
            <a:alphaModFix/>
          </a:blip>
          <a:srcRect b="0" l="0" r="0" t="0"/>
          <a:stretch/>
        </p:blipFill>
        <p:spPr>
          <a:xfrm>
            <a:off x="150813" y="187325"/>
            <a:ext cx="8828087" cy="6481763"/>
          </a:xfrm>
          <a:prstGeom prst="rect">
            <a:avLst/>
          </a:prstGeom>
          <a:noFill/>
          <a:ln>
            <a:noFill/>
          </a:ln>
        </p:spPr>
      </p:pic>
      <p:sp>
        <p:nvSpPr>
          <p:cNvPr id="89" name="Google Shape;89;p24"/>
          <p:cNvSpPr txBox="1"/>
          <p:nvPr>
            <p:ph type="title"/>
          </p:nvPr>
        </p:nvSpPr>
        <p:spPr>
          <a:xfrm>
            <a:off x="779463" y="381000"/>
            <a:ext cx="7583487" cy="1044575"/>
          </a:xfrm>
          <a:prstGeom prst="rect">
            <a:avLst/>
          </a:prstGeom>
          <a:noFill/>
          <a:ln>
            <a:noFill/>
          </a:ln>
        </p:spPr>
        <p:txBody>
          <a:bodyPr anchorCtr="0" anchor="b"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90" name="Google Shape;90;p24"/>
          <p:cNvSpPr txBox="1"/>
          <p:nvPr>
            <p:ph idx="10" type="dt"/>
          </p:nvPr>
        </p:nvSpPr>
        <p:spPr>
          <a:xfrm>
            <a:off x="381000" y="6288088"/>
            <a:ext cx="1887538"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91" name="Google Shape;91;p24"/>
          <p:cNvSpPr txBox="1"/>
          <p:nvPr>
            <p:ph idx="11" type="ftr"/>
          </p:nvPr>
        </p:nvSpPr>
        <p:spPr>
          <a:xfrm>
            <a:off x="3305175" y="6288088"/>
            <a:ext cx="5238750"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92" name="Google Shape;92;p24"/>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0.xml"/><Relationship Id="rId10" Type="http://schemas.openxmlformats.org/officeDocument/2006/relationships/slideLayout" Target="../slideLayouts/slideLayout9.xml"/><Relationship Id="rId13" Type="http://schemas.openxmlformats.org/officeDocument/2006/relationships/slideLayout" Target="../slideLayouts/slideLayout12.xml"/><Relationship Id="rId12" Type="http://schemas.openxmlformats.org/officeDocument/2006/relationships/slideLayout" Target="../slideLayouts/slideLayout11.xml"/><Relationship Id="rId1" Type="http://schemas.openxmlformats.org/officeDocument/2006/relationships/image" Target="../media/image4.pn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9" Type="http://schemas.openxmlformats.org/officeDocument/2006/relationships/slideLayout" Target="../slideLayouts/slideLayout8.xml"/><Relationship Id="rId15" Type="http://schemas.openxmlformats.org/officeDocument/2006/relationships/slideLayout" Target="../slideLayouts/slideLayout14.xml"/><Relationship Id="rId14" Type="http://schemas.openxmlformats.org/officeDocument/2006/relationships/slideLayout" Target="../slideLayouts/slideLayout13.xml"/><Relationship Id="rId17" Type="http://schemas.openxmlformats.org/officeDocument/2006/relationships/slideLayout" Target="../slideLayouts/slideLayout16.xml"/><Relationship Id="rId16" Type="http://schemas.openxmlformats.org/officeDocument/2006/relationships/slideLayout" Target="../slideLayouts/slideLayout15.xml"/><Relationship Id="rId5" Type="http://schemas.openxmlformats.org/officeDocument/2006/relationships/slideLayout" Target="../slideLayouts/slideLayout4.xml"/><Relationship Id="rId6" Type="http://schemas.openxmlformats.org/officeDocument/2006/relationships/slideLayout" Target="../slideLayouts/slideLayout5.xml"/><Relationship Id="rId18" Type="http://schemas.openxmlformats.org/officeDocument/2006/relationships/theme" Target="../theme/theme1.xml"/><Relationship Id="rId7" Type="http://schemas.openxmlformats.org/officeDocument/2006/relationships/slideLayout" Target="../slideLayouts/slideLayout6.xml"/><Relationship Id="rId8"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solidFill>
      </p:bgPr>
    </p:bg>
    <p:spTree>
      <p:nvGrpSpPr>
        <p:cNvPr id="9" name="Shape 9"/>
        <p:cNvGrpSpPr/>
        <p:nvPr/>
      </p:nvGrpSpPr>
      <p:grpSpPr>
        <a:xfrm>
          <a:off x="0" y="0"/>
          <a:ext cx="0" cy="0"/>
          <a:chOff x="0" y="0"/>
          <a:chExt cx="0" cy="0"/>
        </a:xfrm>
      </p:grpSpPr>
      <p:sp>
        <p:nvSpPr>
          <p:cNvPr id="10" name="Google Shape;10;p15"/>
          <p:cNvSpPr/>
          <p:nvPr/>
        </p:nvSpPr>
        <p:spPr>
          <a:xfrm>
            <a:off x="190500" y="190500"/>
            <a:ext cx="8764588" cy="6478588"/>
          </a:xfrm>
          <a:prstGeom prst="round2DiagRect">
            <a:avLst>
              <a:gd fmla="val 9416" name="adj1"/>
              <a:gd fmla="val 0" name="adj2"/>
            </a:avLst>
          </a:prstGeom>
          <a:gradFill>
            <a:gsLst>
              <a:gs pos="0">
                <a:srgbClr val="B27A00"/>
              </a:gs>
              <a:gs pos="13000">
                <a:srgbClr val="B27A00"/>
              </a:gs>
              <a:gs pos="100000">
                <a:schemeClr val="lt1"/>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11" name="Google Shape;11;p15"/>
          <p:cNvSpPr txBox="1"/>
          <p:nvPr>
            <p:ph type="title"/>
          </p:nvPr>
        </p:nvSpPr>
        <p:spPr>
          <a:xfrm>
            <a:off x="779463" y="381000"/>
            <a:ext cx="7583487" cy="1044575"/>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1pPr>
            <a:lvl2pPr lvl="1"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2pPr>
            <a:lvl3pPr lvl="2"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3pPr>
            <a:lvl4pPr lvl="3"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4pPr>
            <a:lvl5pPr lvl="4"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5pPr>
            <a:lvl6pPr lvl="5"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6pPr>
            <a:lvl7pPr lvl="6"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7pPr>
            <a:lvl8pPr lvl="7"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8pPr>
            <a:lvl9pPr lvl="8"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9pPr>
          </a:lstStyle>
          <a:p/>
        </p:txBody>
      </p:sp>
      <p:sp>
        <p:nvSpPr>
          <p:cNvPr id="12" name="Google Shape;12;p15"/>
          <p:cNvSpPr txBox="1"/>
          <p:nvPr>
            <p:ph idx="1" type="body"/>
          </p:nvPr>
        </p:nvSpPr>
        <p:spPr>
          <a:xfrm>
            <a:off x="779463" y="1828800"/>
            <a:ext cx="7583487" cy="4208463"/>
          </a:xfrm>
          <a:prstGeom prst="rect">
            <a:avLst/>
          </a:prstGeom>
          <a:noFill/>
          <a:ln>
            <a:noFill/>
          </a:ln>
        </p:spPr>
        <p:txBody>
          <a:bodyPr anchorCtr="0" anchor="t" bIns="45700" lIns="91425" spcFirstLastPara="1" rIns="91425" wrap="square" tIns="45700">
            <a:noAutofit/>
          </a:bodyPr>
          <a:lstStyle>
            <a:lvl1pPr indent="-368300" lvl="0" marL="457200" marR="0" rtl="0" algn="l">
              <a:spcBef>
                <a:spcPts val="2000"/>
              </a:spcBef>
              <a:spcAft>
                <a:spcPts val="0"/>
              </a:spcAft>
              <a:buClr>
                <a:srgbClr val="001D4D"/>
              </a:buClr>
              <a:buSzPts val="2200"/>
              <a:buFont typeface="Noto Sans Symbols"/>
              <a:buChar char="⚫"/>
              <a:defRPr b="0" i="0" sz="2200" u="none" cap="none" strike="noStrike">
                <a:solidFill>
                  <a:srgbClr val="001D4D"/>
                </a:solidFill>
                <a:latin typeface="Trebuchet MS"/>
                <a:ea typeface="Trebuchet MS"/>
                <a:cs typeface="Trebuchet MS"/>
                <a:sym typeface="Trebuchet MS"/>
              </a:defRPr>
            </a:lvl1pPr>
            <a:lvl2pPr indent="-355600" lvl="1" marL="914400" marR="0" rtl="0" algn="l">
              <a:spcBef>
                <a:spcPts val="600"/>
              </a:spcBef>
              <a:spcAft>
                <a:spcPts val="0"/>
              </a:spcAft>
              <a:buClr>
                <a:srgbClr val="001D4D"/>
              </a:buClr>
              <a:buSzPts val="2000"/>
              <a:buFont typeface="Noto Sans Symbols"/>
              <a:buChar char="⚫"/>
              <a:defRPr b="0" i="0" sz="2000" u="none" cap="none" strike="noStrike">
                <a:solidFill>
                  <a:srgbClr val="001D4D"/>
                </a:solidFill>
                <a:latin typeface="Trebuchet MS"/>
                <a:ea typeface="Trebuchet MS"/>
                <a:cs typeface="Trebuchet MS"/>
                <a:sym typeface="Trebuchet MS"/>
              </a:defRPr>
            </a:lvl2pPr>
            <a:lvl3pPr indent="-342900" lvl="2" marL="13716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3pPr>
            <a:lvl4pPr indent="-342900" lvl="3" marL="18288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4pPr>
            <a:lvl5pPr indent="-342900" lvl="4" marL="22860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5pPr>
            <a:lvl6pPr indent="-355600" lvl="5" marL="2743200" marR="0" rtl="0" algn="l">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6pPr>
            <a:lvl7pPr indent="-355600" lvl="6" marL="3200400" marR="0" rtl="0" algn="l">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9pPr>
          </a:lstStyle>
          <a:p/>
        </p:txBody>
      </p:sp>
      <p:sp>
        <p:nvSpPr>
          <p:cNvPr id="13" name="Google Shape;13;p15"/>
          <p:cNvSpPr txBox="1"/>
          <p:nvPr>
            <p:ph idx="10" type="dt"/>
          </p:nvPr>
        </p:nvSpPr>
        <p:spPr>
          <a:xfrm>
            <a:off x="381000" y="6288088"/>
            <a:ext cx="1887538" cy="36512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lvl="1"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14" name="Google Shape;14;p15"/>
          <p:cNvSpPr txBox="1"/>
          <p:nvPr>
            <p:ph idx="11" type="ftr"/>
          </p:nvPr>
        </p:nvSpPr>
        <p:spPr>
          <a:xfrm>
            <a:off x="3305175" y="6288088"/>
            <a:ext cx="5238750" cy="365125"/>
          </a:xfrm>
          <a:prstGeom prst="rect">
            <a:avLst/>
          </a:prstGeom>
          <a:noFill/>
          <a:ln>
            <a:noFill/>
          </a:ln>
        </p:spPr>
        <p:txBody>
          <a:bodyPr anchorCtr="0" anchor="ctr" bIns="45700" lIns="91425" spcFirstLastPara="1" rIns="91425" wrap="square" tIns="45700">
            <a:noAutofit/>
          </a:bodyPr>
          <a:lstStyle>
            <a:lvl1pPr lvl="0" marR="0" rtl="0" algn="r">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lvl="1"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15" name="Google Shape;15;p15"/>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en-US"/>
              <a:t>‹#›</a:t>
            </a:fld>
            <a:endParaRPr/>
          </a:p>
        </p:txBody>
      </p:sp>
      <p:pic>
        <p:nvPicPr>
          <p:cNvPr descr="FIULogo_H_CMYK_fx.png" id="16" name="Google Shape;16;p15"/>
          <p:cNvPicPr preferRelativeResize="0"/>
          <p:nvPr/>
        </p:nvPicPr>
        <p:blipFill rotWithShape="1">
          <a:blip r:embed="rId1">
            <a:alphaModFix/>
          </a:blip>
          <a:srcRect b="0" l="0" r="0" t="0"/>
          <a:stretch/>
        </p:blipFill>
        <p:spPr>
          <a:xfrm>
            <a:off x="6103938" y="5959475"/>
            <a:ext cx="2430462" cy="693738"/>
          </a:xfrm>
          <a:prstGeom prst="rect">
            <a:avLst/>
          </a:prstGeom>
          <a:noFill/>
          <a:ln>
            <a:noFill/>
          </a:ln>
        </p:spPr>
      </p:pic>
    </p:spTree>
  </p:cSld>
  <p:clrMap accent1="accent1" accent2="accent2" accent3="accent3" accent4="accent4" accent5="accent5" accent6="accent6" bg1="lt1" bg2="dk2" tx1="dk1" tx2="lt2" folHlink="folHlink" hlink="hlink"/>
  <p:sldLayoutIdLst>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14.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13.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19.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12.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image" Target="../media/image15.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 Id="rId3" Type="http://schemas.openxmlformats.org/officeDocument/2006/relationships/image" Target="../media/image21.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 Id="rId3" Type="http://schemas.openxmlformats.org/officeDocument/2006/relationships/image" Target="../media/image13.png"/><Relationship Id="rId4" Type="http://schemas.openxmlformats.org/officeDocument/2006/relationships/image" Target="../media/image20.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 Id="rId3" Type="http://schemas.openxmlformats.org/officeDocument/2006/relationships/image" Target="../media/image19.png"/><Relationship Id="rId4" Type="http://schemas.openxmlformats.org/officeDocument/2006/relationships/image" Target="../media/image17.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10.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18.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16.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48" name="Shape 148"/>
        <p:cNvGrpSpPr/>
        <p:nvPr/>
      </p:nvGrpSpPr>
      <p:grpSpPr>
        <a:xfrm>
          <a:off x="0" y="0"/>
          <a:ext cx="0" cy="0"/>
          <a:chOff x="0" y="0"/>
          <a:chExt cx="0" cy="0"/>
        </a:xfrm>
      </p:grpSpPr>
      <p:sp>
        <p:nvSpPr>
          <p:cNvPr id="149" name="Google Shape;149;p1"/>
          <p:cNvSpPr txBox="1"/>
          <p:nvPr>
            <p:ph type="ctrTitle"/>
          </p:nvPr>
        </p:nvSpPr>
        <p:spPr>
          <a:xfrm>
            <a:off x="228600" y="2667000"/>
            <a:ext cx="8686800" cy="2438400"/>
          </a:xfrm>
          <a:prstGeom prst="rect">
            <a:avLst/>
          </a:prstGeom>
          <a:noFill/>
          <a:ln>
            <a:noFill/>
          </a:ln>
        </p:spPr>
        <p:txBody>
          <a:bodyPr anchorCtr="0" anchor="b" bIns="45700" lIns="91425" spcFirstLastPara="1" rIns="91425" wrap="square" tIns="45700">
            <a:noAutofit/>
          </a:bodyPr>
          <a:lstStyle/>
          <a:p>
            <a:pPr indent="0" lvl="0" marL="0" rtl="0" algn="ctr">
              <a:spcBef>
                <a:spcPts val="0"/>
              </a:spcBef>
              <a:spcAft>
                <a:spcPts val="0"/>
              </a:spcAft>
              <a:buNone/>
            </a:pPr>
            <a:r>
              <a:rPr lang="en-US"/>
              <a:t>Virtual Roll Call</a:t>
            </a:r>
            <a:br>
              <a:rPr lang="en-US"/>
            </a:br>
            <a:r>
              <a:rPr lang="en-US" sz="2800"/>
              <a:t>Team Member(s): </a:t>
            </a:r>
            <a:r>
              <a:rPr lang="en-US" sz="2400"/>
              <a:t>Alejandro Aguilera, Genesis Barrios</a:t>
            </a:r>
            <a:br>
              <a:rPr lang="en-US" sz="2800"/>
            </a:br>
            <a:r>
              <a:rPr lang="en-US" sz="2800"/>
              <a:t>Product Owner(s): Jason Cohen, Frank Alvarado</a:t>
            </a:r>
            <a:br>
              <a:rPr lang="en-US" sz="2800"/>
            </a:br>
            <a:r>
              <a:rPr lang="en-US" sz="2800"/>
              <a:t>Professor: Masoud Sadjadi</a:t>
            </a:r>
            <a:br>
              <a:rPr lang="en-US" sz="2800"/>
            </a:br>
            <a:br>
              <a:rPr lang="en-US"/>
            </a:br>
            <a:r>
              <a:rPr lang="en-US" sz="1800"/>
              <a:t>School of Computing and Information Sciences</a:t>
            </a:r>
            <a:br>
              <a:rPr lang="en-US" sz="1800"/>
            </a:br>
            <a:r>
              <a:rPr lang="en-US" sz="1800"/>
              <a:t>Florida International University</a:t>
            </a:r>
            <a:endParaRPr/>
          </a:p>
        </p:txBody>
      </p:sp>
      <p:sp>
        <p:nvSpPr>
          <p:cNvPr id="150" name="Google Shape;150;p1"/>
          <p:cNvSpPr txBox="1"/>
          <p:nvPr>
            <p:ph idx="1" type="subTitle"/>
          </p:nvPr>
        </p:nvSpPr>
        <p:spPr>
          <a:xfrm>
            <a:off x="228600" y="5643562"/>
            <a:ext cx="8686800" cy="1219200"/>
          </a:xfrm>
          <a:prstGeom prst="rect">
            <a:avLst/>
          </a:prstGeom>
          <a:noFill/>
          <a:ln>
            <a:noFill/>
          </a:ln>
        </p:spPr>
        <p:txBody>
          <a:bodyPr anchorCtr="0" anchor="t" bIns="45700" lIns="91425" spcFirstLastPara="1" rIns="91425" wrap="square" tIns="45700">
            <a:normAutofit/>
          </a:bodyPr>
          <a:lstStyle/>
          <a:p>
            <a:pPr indent="0" lvl="0" marL="0" rtl="0" algn="ctr">
              <a:spcBef>
                <a:spcPts val="0"/>
              </a:spcBef>
              <a:spcAft>
                <a:spcPts val="0"/>
              </a:spcAft>
              <a:buClr>
                <a:schemeClr val="lt1"/>
              </a:buClr>
              <a:buSzPts val="1800"/>
              <a:buNone/>
            </a:pPr>
            <a:r>
              <a:rPr lang="en-US"/>
              <a:t>04.27.2020</a:t>
            </a:r>
            <a:endParaRPr/>
          </a:p>
        </p:txBody>
      </p:sp>
      <p:sp>
        <p:nvSpPr>
          <p:cNvPr id="151" name="Google Shape;151;p1"/>
          <p:cNvSpPr txBox="1"/>
          <p:nvPr/>
        </p:nvSpPr>
        <p:spPr>
          <a:xfrm>
            <a:off x="228600" y="228600"/>
            <a:ext cx="8686800" cy="1219200"/>
          </a:xfrm>
          <a:prstGeom prst="rect">
            <a:avLst/>
          </a:prstGeom>
          <a:noFill/>
          <a:ln>
            <a:noFill/>
          </a:ln>
        </p:spPr>
        <p:txBody>
          <a:bodyPr anchorCtr="0" anchor="b" bIns="45700" lIns="91425" spcFirstLastPara="1" rIns="91425" wrap="square" tIns="45700">
            <a:noAutofit/>
          </a:bodyPr>
          <a:lstStyle/>
          <a:p>
            <a:pPr indent="0" lvl="0" marL="0" marR="0" rtl="0" algn="ctr">
              <a:spcBef>
                <a:spcPts val="0"/>
              </a:spcBef>
              <a:spcAft>
                <a:spcPts val="0"/>
              </a:spcAft>
              <a:buNone/>
            </a:pPr>
            <a:r>
              <a:rPr b="0" i="0" lang="en-US" sz="3600" u="none" cap="none" strike="noStrike">
                <a:solidFill>
                  <a:srgbClr val="001D4D"/>
                </a:solidFill>
                <a:latin typeface="Trebuchet MS"/>
                <a:ea typeface="Trebuchet MS"/>
                <a:cs typeface="Trebuchet MS"/>
                <a:sym typeface="Trebuchet MS"/>
              </a:rPr>
              <a:t>VIP/Senior Project Final Presentation</a:t>
            </a:r>
            <a:br>
              <a:rPr b="0" i="0" lang="en-US" sz="4400" u="none" cap="none" strike="noStrike">
                <a:solidFill>
                  <a:srgbClr val="001D4D"/>
                </a:solidFill>
                <a:latin typeface="Trebuchet MS"/>
                <a:ea typeface="Trebuchet MS"/>
                <a:cs typeface="Trebuchet MS"/>
                <a:sym typeface="Trebuchet MS"/>
              </a:rPr>
            </a:br>
            <a:r>
              <a:rPr lang="en-US" sz="2800">
                <a:solidFill>
                  <a:srgbClr val="001D4D"/>
                </a:solidFill>
                <a:latin typeface="Trebuchet MS"/>
                <a:ea typeface="Trebuchet MS"/>
                <a:cs typeface="Trebuchet MS"/>
                <a:sym typeface="Trebuchet MS"/>
              </a:rPr>
              <a:t>Spring 2020</a:t>
            </a:r>
            <a:endParaRPr b="0" i="0" sz="4400" u="none" cap="none" strike="noStrike">
              <a:solidFill>
                <a:srgbClr val="001D4D"/>
              </a:solidFill>
              <a:latin typeface="Trebuchet MS"/>
              <a:ea typeface="Trebuchet MS"/>
              <a:cs typeface="Trebuchet MS"/>
              <a:sym typeface="Trebuchet MS"/>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15" name="Shape 215"/>
        <p:cNvGrpSpPr/>
        <p:nvPr/>
      </p:nvGrpSpPr>
      <p:grpSpPr>
        <a:xfrm>
          <a:off x="0" y="0"/>
          <a:ext cx="0" cy="0"/>
          <a:chOff x="0" y="0"/>
          <a:chExt cx="0" cy="0"/>
        </a:xfrm>
      </p:grpSpPr>
      <p:sp>
        <p:nvSpPr>
          <p:cNvPr id="216" name="Google Shape;216;p6"/>
          <p:cNvSpPr txBox="1"/>
          <p:nvPr>
            <p:ph type="title"/>
          </p:nvPr>
        </p:nvSpPr>
        <p:spPr>
          <a:xfrm>
            <a:off x="779463" y="381000"/>
            <a:ext cx="8059737" cy="1044575"/>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rPr lang="en-US"/>
              <a:t>Requirements: Sequence Diagrams</a:t>
            </a:r>
            <a:endParaRPr/>
          </a:p>
        </p:txBody>
      </p:sp>
      <p:pic>
        <p:nvPicPr>
          <p:cNvPr id="217" name="Google Shape;217;p6"/>
          <p:cNvPicPr preferRelativeResize="0"/>
          <p:nvPr/>
        </p:nvPicPr>
        <p:blipFill>
          <a:blip r:embed="rId3">
            <a:alphaModFix/>
          </a:blip>
          <a:stretch>
            <a:fillRect/>
          </a:stretch>
        </p:blipFill>
        <p:spPr>
          <a:xfrm>
            <a:off x="899437" y="1425575"/>
            <a:ext cx="7345126" cy="4591675"/>
          </a:xfrm>
          <a:prstGeom prst="rect">
            <a:avLst/>
          </a:prstGeom>
          <a:noFill/>
          <a:ln>
            <a:noFill/>
          </a:ln>
        </p:spPr>
      </p:pic>
      <p:sp>
        <p:nvSpPr>
          <p:cNvPr id="218" name="Google Shape;218;p6"/>
          <p:cNvSpPr txBox="1"/>
          <p:nvPr/>
        </p:nvSpPr>
        <p:spPr>
          <a:xfrm>
            <a:off x="898225" y="6226825"/>
            <a:ext cx="5025000" cy="315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a:solidFill>
                  <a:srgbClr val="001D4D"/>
                </a:solidFill>
                <a:latin typeface="Trebuchet MS"/>
                <a:ea typeface="Trebuchet MS"/>
                <a:cs typeface="Trebuchet MS"/>
                <a:sym typeface="Trebuchet MS"/>
              </a:rPr>
              <a:t>User Story 15 - Upload Document (Genesis Barrios)</a:t>
            </a:r>
            <a:endParaRPr>
              <a:solidFill>
                <a:srgbClr val="001D4D"/>
              </a:solidFill>
              <a:latin typeface="Trebuchet MS"/>
              <a:ea typeface="Trebuchet MS"/>
              <a:cs typeface="Trebuchet MS"/>
              <a:sym typeface="Trebuchet MS"/>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23" name="Shape 223"/>
        <p:cNvGrpSpPr/>
        <p:nvPr/>
      </p:nvGrpSpPr>
      <p:grpSpPr>
        <a:xfrm>
          <a:off x="0" y="0"/>
          <a:ext cx="0" cy="0"/>
          <a:chOff x="0" y="0"/>
          <a:chExt cx="0" cy="0"/>
        </a:xfrm>
      </p:grpSpPr>
      <p:sp>
        <p:nvSpPr>
          <p:cNvPr id="224" name="Google Shape;224;g83c51250d2_0_19"/>
          <p:cNvSpPr txBox="1"/>
          <p:nvPr>
            <p:ph type="title"/>
          </p:nvPr>
        </p:nvSpPr>
        <p:spPr>
          <a:xfrm>
            <a:off x="779463" y="381000"/>
            <a:ext cx="8059800" cy="1044600"/>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rPr lang="en-US"/>
              <a:t>Requirements: Sequence Diagrams</a:t>
            </a:r>
            <a:endParaRPr/>
          </a:p>
        </p:txBody>
      </p:sp>
      <p:pic>
        <p:nvPicPr>
          <p:cNvPr id="225" name="Google Shape;225;g83c51250d2_0_19"/>
          <p:cNvPicPr preferRelativeResize="0"/>
          <p:nvPr/>
        </p:nvPicPr>
        <p:blipFill>
          <a:blip r:embed="rId3">
            <a:alphaModFix/>
          </a:blip>
          <a:stretch>
            <a:fillRect/>
          </a:stretch>
        </p:blipFill>
        <p:spPr>
          <a:xfrm>
            <a:off x="2026175" y="1610725"/>
            <a:ext cx="4769376" cy="4320401"/>
          </a:xfrm>
          <a:prstGeom prst="rect">
            <a:avLst/>
          </a:prstGeom>
          <a:noFill/>
          <a:ln>
            <a:noFill/>
          </a:ln>
        </p:spPr>
      </p:pic>
      <p:sp>
        <p:nvSpPr>
          <p:cNvPr id="226" name="Google Shape;226;g83c51250d2_0_19"/>
          <p:cNvSpPr txBox="1"/>
          <p:nvPr/>
        </p:nvSpPr>
        <p:spPr>
          <a:xfrm>
            <a:off x="716150" y="6154000"/>
            <a:ext cx="5073600" cy="437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a:solidFill>
                  <a:srgbClr val="001D4D"/>
                </a:solidFill>
                <a:latin typeface="Trebuchet MS"/>
                <a:ea typeface="Trebuchet MS"/>
                <a:cs typeface="Trebuchet MS"/>
                <a:sym typeface="Trebuchet MS"/>
              </a:rPr>
              <a:t>User Story 2 - Categories/Dashboard Page (Genesis Barrios)</a:t>
            </a:r>
            <a:endParaRPr>
              <a:solidFill>
                <a:srgbClr val="001D4D"/>
              </a:solidFill>
              <a:latin typeface="Trebuchet MS"/>
              <a:ea typeface="Trebuchet MS"/>
              <a:cs typeface="Trebuchet MS"/>
              <a:sym typeface="Trebuchet MS"/>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31" name="Shape 231"/>
        <p:cNvGrpSpPr/>
        <p:nvPr/>
      </p:nvGrpSpPr>
      <p:grpSpPr>
        <a:xfrm>
          <a:off x="0" y="0"/>
          <a:ext cx="0" cy="0"/>
          <a:chOff x="0" y="0"/>
          <a:chExt cx="0" cy="0"/>
        </a:xfrm>
      </p:grpSpPr>
      <p:sp>
        <p:nvSpPr>
          <p:cNvPr id="232" name="Google Shape;232;g83c51250d2_1_14"/>
          <p:cNvSpPr txBox="1"/>
          <p:nvPr>
            <p:ph type="title"/>
          </p:nvPr>
        </p:nvSpPr>
        <p:spPr>
          <a:xfrm>
            <a:off x="779463" y="381000"/>
            <a:ext cx="8059800" cy="1044600"/>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rPr lang="en-US"/>
              <a:t>Requirements: Sequence Diagrams</a:t>
            </a:r>
            <a:endParaRPr/>
          </a:p>
        </p:txBody>
      </p:sp>
      <p:pic>
        <p:nvPicPr>
          <p:cNvPr id="233" name="Google Shape;233;g83c51250d2_1_14"/>
          <p:cNvPicPr preferRelativeResize="0"/>
          <p:nvPr/>
        </p:nvPicPr>
        <p:blipFill>
          <a:blip r:embed="rId3">
            <a:alphaModFix/>
          </a:blip>
          <a:stretch>
            <a:fillRect/>
          </a:stretch>
        </p:blipFill>
        <p:spPr>
          <a:xfrm>
            <a:off x="1900238" y="1425600"/>
            <a:ext cx="5343525" cy="4344725"/>
          </a:xfrm>
          <a:prstGeom prst="rect">
            <a:avLst/>
          </a:prstGeom>
          <a:noFill/>
          <a:ln>
            <a:noFill/>
          </a:ln>
        </p:spPr>
      </p:pic>
      <p:sp>
        <p:nvSpPr>
          <p:cNvPr id="234" name="Google Shape;234;g83c51250d2_1_14"/>
          <p:cNvSpPr txBox="1"/>
          <p:nvPr/>
        </p:nvSpPr>
        <p:spPr>
          <a:xfrm>
            <a:off x="969925" y="5966450"/>
            <a:ext cx="4908300" cy="538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a:solidFill>
                  <a:srgbClr val="001D4D"/>
                </a:solidFill>
                <a:latin typeface="Trebuchet MS"/>
                <a:ea typeface="Trebuchet MS"/>
                <a:cs typeface="Trebuchet MS"/>
                <a:sym typeface="Trebuchet MS"/>
              </a:rPr>
              <a:t>User Story 11: Change Password (Alejandro Aguilera)</a:t>
            </a:r>
            <a:endParaRPr>
              <a:solidFill>
                <a:srgbClr val="001D4D"/>
              </a:solidFill>
              <a:latin typeface="Trebuchet MS"/>
              <a:ea typeface="Trebuchet MS"/>
              <a:cs typeface="Trebuchet MS"/>
              <a:sym typeface="Trebuchet MS"/>
            </a:endParaRPr>
          </a:p>
          <a:p>
            <a:pPr indent="0" lvl="0" marL="0" rtl="0" algn="l">
              <a:spcBef>
                <a:spcPts val="0"/>
              </a:spcBef>
              <a:spcAft>
                <a:spcPts val="0"/>
              </a:spcAft>
              <a:buNone/>
            </a:pPr>
            <a:r>
              <a:t/>
            </a:r>
            <a:endParaRPr>
              <a:solidFill>
                <a:srgbClr val="001D4D"/>
              </a:solidFill>
              <a:latin typeface="Trebuchet MS"/>
              <a:ea typeface="Trebuchet MS"/>
              <a:cs typeface="Trebuchet MS"/>
              <a:sym typeface="Trebuchet MS"/>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39" name="Shape 239"/>
        <p:cNvGrpSpPr/>
        <p:nvPr/>
      </p:nvGrpSpPr>
      <p:grpSpPr>
        <a:xfrm>
          <a:off x="0" y="0"/>
          <a:ext cx="0" cy="0"/>
          <a:chOff x="0" y="0"/>
          <a:chExt cx="0" cy="0"/>
        </a:xfrm>
      </p:grpSpPr>
      <p:sp>
        <p:nvSpPr>
          <p:cNvPr id="240" name="Google Shape;240;p7"/>
          <p:cNvSpPr txBox="1"/>
          <p:nvPr>
            <p:ph type="title"/>
          </p:nvPr>
        </p:nvSpPr>
        <p:spPr>
          <a:xfrm>
            <a:off x="779463" y="381000"/>
            <a:ext cx="7583487" cy="1044575"/>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rPr lang="en-US"/>
              <a:t>System Design: Architecture</a:t>
            </a:r>
            <a:endParaRPr/>
          </a:p>
        </p:txBody>
      </p:sp>
      <p:pic>
        <p:nvPicPr>
          <p:cNvPr id="241" name="Google Shape;241;p7"/>
          <p:cNvPicPr preferRelativeResize="0"/>
          <p:nvPr/>
        </p:nvPicPr>
        <p:blipFill>
          <a:blip r:embed="rId3">
            <a:alphaModFix/>
          </a:blip>
          <a:stretch>
            <a:fillRect/>
          </a:stretch>
        </p:blipFill>
        <p:spPr>
          <a:xfrm>
            <a:off x="3222063" y="1425575"/>
            <a:ext cx="2698308" cy="5127625"/>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46" name="Shape 246"/>
        <p:cNvGrpSpPr/>
        <p:nvPr/>
      </p:nvGrpSpPr>
      <p:grpSpPr>
        <a:xfrm>
          <a:off x="0" y="0"/>
          <a:ext cx="0" cy="0"/>
          <a:chOff x="0" y="0"/>
          <a:chExt cx="0" cy="0"/>
        </a:xfrm>
      </p:grpSpPr>
      <p:sp>
        <p:nvSpPr>
          <p:cNvPr id="247" name="Google Shape;247;p8"/>
          <p:cNvSpPr txBox="1"/>
          <p:nvPr>
            <p:ph type="title"/>
          </p:nvPr>
        </p:nvSpPr>
        <p:spPr>
          <a:xfrm>
            <a:off x="779463" y="381000"/>
            <a:ext cx="7583487" cy="1044575"/>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rPr lang="en-US"/>
              <a:t>System Design: Deployment</a:t>
            </a:r>
            <a:endParaRPr/>
          </a:p>
        </p:txBody>
      </p:sp>
      <p:pic>
        <p:nvPicPr>
          <p:cNvPr id="248" name="Google Shape;248;p8"/>
          <p:cNvPicPr preferRelativeResize="0"/>
          <p:nvPr/>
        </p:nvPicPr>
        <p:blipFill>
          <a:blip r:embed="rId3">
            <a:alphaModFix/>
          </a:blip>
          <a:stretch>
            <a:fillRect/>
          </a:stretch>
        </p:blipFill>
        <p:spPr>
          <a:xfrm>
            <a:off x="2929213" y="1369225"/>
            <a:ext cx="3285577" cy="5127625"/>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53" name="Shape 253"/>
        <p:cNvGrpSpPr/>
        <p:nvPr/>
      </p:nvGrpSpPr>
      <p:grpSpPr>
        <a:xfrm>
          <a:off x="0" y="0"/>
          <a:ext cx="0" cy="0"/>
          <a:chOff x="0" y="0"/>
          <a:chExt cx="0" cy="0"/>
        </a:xfrm>
      </p:grpSpPr>
      <p:sp>
        <p:nvSpPr>
          <p:cNvPr id="254" name="Google Shape;254;p9"/>
          <p:cNvSpPr txBox="1"/>
          <p:nvPr>
            <p:ph type="title"/>
          </p:nvPr>
        </p:nvSpPr>
        <p:spPr>
          <a:xfrm>
            <a:off x="626300" y="381000"/>
            <a:ext cx="8048100" cy="1044600"/>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rPr lang="en-US" sz="3700"/>
              <a:t>System Design: </a:t>
            </a:r>
            <a:r>
              <a:rPr lang="en-US" sz="3400"/>
              <a:t>Persistent Data Design</a:t>
            </a:r>
            <a:endParaRPr sz="5000"/>
          </a:p>
        </p:txBody>
      </p:sp>
      <p:sp>
        <p:nvSpPr>
          <p:cNvPr id="255" name="Google Shape;255;p9"/>
          <p:cNvSpPr txBox="1"/>
          <p:nvPr>
            <p:ph idx="1" type="body"/>
          </p:nvPr>
        </p:nvSpPr>
        <p:spPr>
          <a:xfrm>
            <a:off x="780250" y="1840925"/>
            <a:ext cx="7583400" cy="4208400"/>
          </a:xfrm>
          <a:prstGeom prst="rect">
            <a:avLst/>
          </a:prstGeom>
          <a:noFill/>
          <a:ln>
            <a:noFill/>
          </a:ln>
        </p:spPr>
        <p:txBody>
          <a:bodyPr anchorCtr="0" anchor="t" bIns="45700" lIns="91425" spcFirstLastPara="1" rIns="91425" wrap="square" tIns="45700">
            <a:noAutofit/>
          </a:bodyPr>
          <a:lstStyle/>
          <a:p>
            <a:pPr indent="-342900" lvl="0" marL="457200" rtl="0" algn="l">
              <a:spcBef>
                <a:spcPts val="2000"/>
              </a:spcBef>
              <a:spcAft>
                <a:spcPts val="0"/>
              </a:spcAft>
              <a:buSzPts val="1800"/>
              <a:buChar char="●"/>
            </a:pPr>
            <a:r>
              <a:rPr lang="en-US"/>
              <a:t>Virtual Roll Call’s </a:t>
            </a:r>
            <a:r>
              <a:rPr lang="en-US"/>
              <a:t>persistent</a:t>
            </a:r>
            <a:r>
              <a:rPr lang="en-US"/>
              <a:t> data is set up in keeping track of the logged in user.</a:t>
            </a:r>
            <a:endParaRPr/>
          </a:p>
          <a:p>
            <a:pPr indent="-342900" lvl="0" marL="457200" rtl="0" algn="l">
              <a:spcBef>
                <a:spcPts val="0"/>
              </a:spcBef>
              <a:spcAft>
                <a:spcPts val="0"/>
              </a:spcAft>
              <a:buSzPts val="1800"/>
              <a:buChar char="●"/>
            </a:pPr>
            <a:r>
              <a:rPr lang="en-US"/>
              <a:t>Once a user is logged in that user’s officer data is kept persistently stored throughout the application until a logout is called.</a:t>
            </a:r>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60" name="Shape 260"/>
        <p:cNvGrpSpPr/>
        <p:nvPr/>
      </p:nvGrpSpPr>
      <p:grpSpPr>
        <a:xfrm>
          <a:off x="0" y="0"/>
          <a:ext cx="0" cy="0"/>
          <a:chOff x="0" y="0"/>
          <a:chExt cx="0" cy="0"/>
        </a:xfrm>
      </p:grpSpPr>
      <p:sp>
        <p:nvSpPr>
          <p:cNvPr id="261" name="Google Shape;261;g83c51250d2_1_7"/>
          <p:cNvSpPr txBox="1"/>
          <p:nvPr>
            <p:ph type="title"/>
          </p:nvPr>
        </p:nvSpPr>
        <p:spPr>
          <a:xfrm>
            <a:off x="779463" y="381000"/>
            <a:ext cx="7583400" cy="1044600"/>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rPr lang="en-US"/>
              <a:t>System Design: </a:t>
            </a:r>
            <a:r>
              <a:rPr lang="en-US"/>
              <a:t>Security/Privacy</a:t>
            </a:r>
            <a:endParaRPr sz="5400"/>
          </a:p>
        </p:txBody>
      </p:sp>
      <p:sp>
        <p:nvSpPr>
          <p:cNvPr id="262" name="Google Shape;262;g83c51250d2_1_7"/>
          <p:cNvSpPr txBox="1"/>
          <p:nvPr>
            <p:ph idx="1" type="body"/>
          </p:nvPr>
        </p:nvSpPr>
        <p:spPr>
          <a:xfrm>
            <a:off x="779463" y="1828800"/>
            <a:ext cx="7583400" cy="4208400"/>
          </a:xfrm>
          <a:prstGeom prst="rect">
            <a:avLst/>
          </a:prstGeom>
          <a:noFill/>
          <a:ln>
            <a:noFill/>
          </a:ln>
        </p:spPr>
        <p:txBody>
          <a:bodyPr anchorCtr="0" anchor="t" bIns="45700" lIns="91425" spcFirstLastPara="1" rIns="91425" wrap="square" tIns="45700">
            <a:noAutofit/>
          </a:bodyPr>
          <a:lstStyle/>
          <a:p>
            <a:pPr indent="-342900" lvl="0" marL="457200" rtl="0" algn="l">
              <a:spcBef>
                <a:spcPts val="2000"/>
              </a:spcBef>
              <a:spcAft>
                <a:spcPts val="0"/>
              </a:spcAft>
              <a:buSzPts val="1800"/>
              <a:buChar char="●"/>
            </a:pPr>
            <a:r>
              <a:rPr lang="en-US"/>
              <a:t>Authentication has been implemented in the application. </a:t>
            </a:r>
            <a:endParaRPr/>
          </a:p>
          <a:p>
            <a:pPr indent="-342900" lvl="0" marL="457200" rtl="0" algn="l">
              <a:spcBef>
                <a:spcPts val="0"/>
              </a:spcBef>
              <a:spcAft>
                <a:spcPts val="0"/>
              </a:spcAft>
              <a:buSzPts val="1800"/>
              <a:buChar char="●"/>
            </a:pPr>
            <a:r>
              <a:rPr lang="en-US"/>
              <a:t>Users must be logged in to view anything in the application.</a:t>
            </a:r>
            <a:endParaRPr/>
          </a:p>
          <a:p>
            <a:pPr indent="-342900" lvl="0" marL="457200" rtl="0" algn="l">
              <a:spcBef>
                <a:spcPts val="0"/>
              </a:spcBef>
              <a:spcAft>
                <a:spcPts val="0"/>
              </a:spcAft>
              <a:buSzPts val="1800"/>
              <a:buChar char="●"/>
            </a:pPr>
            <a:r>
              <a:rPr lang="en-US"/>
              <a:t>Passwords are hashed with the help of bcrypt, a node.js library.</a:t>
            </a:r>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67" name="Shape 267"/>
        <p:cNvGrpSpPr/>
        <p:nvPr/>
      </p:nvGrpSpPr>
      <p:grpSpPr>
        <a:xfrm>
          <a:off x="0" y="0"/>
          <a:ext cx="0" cy="0"/>
          <a:chOff x="0" y="0"/>
          <a:chExt cx="0" cy="0"/>
        </a:xfrm>
      </p:grpSpPr>
      <p:sp>
        <p:nvSpPr>
          <p:cNvPr id="268" name="Google Shape;268;p10"/>
          <p:cNvSpPr txBox="1"/>
          <p:nvPr>
            <p:ph type="title"/>
          </p:nvPr>
        </p:nvSpPr>
        <p:spPr>
          <a:xfrm>
            <a:off x="779463" y="381000"/>
            <a:ext cx="7583487" cy="1044575"/>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rPr lang="en-US"/>
              <a:t>Minimal Class Diagram</a:t>
            </a:r>
            <a:endParaRPr/>
          </a:p>
        </p:txBody>
      </p:sp>
      <p:sp>
        <p:nvSpPr>
          <p:cNvPr id="269" name="Google Shape;269;p10"/>
          <p:cNvSpPr txBox="1"/>
          <p:nvPr/>
        </p:nvSpPr>
        <p:spPr>
          <a:xfrm>
            <a:off x="4814225" y="1511550"/>
            <a:ext cx="3701400" cy="1917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a:solidFill>
                  <a:srgbClr val="001D4D"/>
                </a:solidFill>
                <a:latin typeface="Trebuchet MS"/>
                <a:ea typeface="Trebuchet MS"/>
                <a:cs typeface="Trebuchet MS"/>
                <a:sym typeface="Trebuchet MS"/>
              </a:rPr>
              <a:t>Classes Modified/Used by Genesis Barrios</a:t>
            </a:r>
            <a:endParaRPr>
              <a:solidFill>
                <a:srgbClr val="001D4D"/>
              </a:solidFill>
              <a:latin typeface="Trebuchet MS"/>
              <a:ea typeface="Trebuchet MS"/>
              <a:cs typeface="Trebuchet MS"/>
              <a:sym typeface="Trebuchet MS"/>
            </a:endParaRPr>
          </a:p>
          <a:p>
            <a:pPr indent="-317500" lvl="0" marL="457200" rtl="0" algn="l">
              <a:spcBef>
                <a:spcPts val="0"/>
              </a:spcBef>
              <a:spcAft>
                <a:spcPts val="0"/>
              </a:spcAft>
              <a:buClr>
                <a:srgbClr val="001D4D"/>
              </a:buClr>
              <a:buSzPts val="1400"/>
              <a:buFont typeface="Trebuchet MS"/>
              <a:buChar char="-"/>
            </a:pPr>
            <a:r>
              <a:rPr lang="en-US">
                <a:solidFill>
                  <a:srgbClr val="001D4D"/>
                </a:solidFill>
                <a:latin typeface="Trebuchet MS"/>
                <a:ea typeface="Trebuchet MS"/>
                <a:cs typeface="Trebuchet MS"/>
                <a:sym typeface="Trebuchet MS"/>
              </a:rPr>
              <a:t>Documents</a:t>
            </a:r>
            <a:endParaRPr>
              <a:solidFill>
                <a:srgbClr val="001D4D"/>
              </a:solidFill>
              <a:latin typeface="Trebuchet MS"/>
              <a:ea typeface="Trebuchet MS"/>
              <a:cs typeface="Trebuchet MS"/>
              <a:sym typeface="Trebuchet MS"/>
            </a:endParaRPr>
          </a:p>
          <a:p>
            <a:pPr indent="-317500" lvl="0" marL="457200" rtl="0" algn="l">
              <a:spcBef>
                <a:spcPts val="0"/>
              </a:spcBef>
              <a:spcAft>
                <a:spcPts val="0"/>
              </a:spcAft>
              <a:buClr>
                <a:srgbClr val="001D4D"/>
              </a:buClr>
              <a:buSzPts val="1400"/>
              <a:buFont typeface="Trebuchet MS"/>
              <a:buChar char="-"/>
            </a:pPr>
            <a:r>
              <a:rPr lang="en-US">
                <a:solidFill>
                  <a:srgbClr val="001D4D"/>
                </a:solidFill>
                <a:latin typeface="Trebuchet MS"/>
                <a:ea typeface="Trebuchet MS"/>
                <a:cs typeface="Trebuchet MS"/>
                <a:sym typeface="Trebuchet MS"/>
              </a:rPr>
              <a:t>Categories</a:t>
            </a:r>
            <a:endParaRPr>
              <a:solidFill>
                <a:srgbClr val="001D4D"/>
              </a:solidFill>
              <a:latin typeface="Trebuchet MS"/>
              <a:ea typeface="Trebuchet MS"/>
              <a:cs typeface="Trebuchet MS"/>
              <a:sym typeface="Trebuchet MS"/>
            </a:endParaRPr>
          </a:p>
          <a:p>
            <a:pPr indent="-317500" lvl="0" marL="457200" rtl="0" algn="l">
              <a:spcBef>
                <a:spcPts val="0"/>
              </a:spcBef>
              <a:spcAft>
                <a:spcPts val="0"/>
              </a:spcAft>
              <a:buClr>
                <a:srgbClr val="001D4D"/>
              </a:buClr>
              <a:buSzPts val="1400"/>
              <a:buFont typeface="Trebuchet MS"/>
              <a:buChar char="-"/>
            </a:pPr>
            <a:r>
              <a:rPr lang="en-US">
                <a:solidFill>
                  <a:srgbClr val="001D4D"/>
                </a:solidFill>
                <a:latin typeface="Trebuchet MS"/>
                <a:ea typeface="Trebuchet MS"/>
                <a:cs typeface="Trebuchet MS"/>
                <a:sym typeface="Trebuchet MS"/>
              </a:rPr>
              <a:t>Officers</a:t>
            </a:r>
            <a:endParaRPr>
              <a:solidFill>
                <a:srgbClr val="001D4D"/>
              </a:solidFill>
              <a:latin typeface="Trebuchet MS"/>
              <a:ea typeface="Trebuchet MS"/>
              <a:cs typeface="Trebuchet MS"/>
              <a:sym typeface="Trebuchet MS"/>
            </a:endParaRPr>
          </a:p>
          <a:p>
            <a:pPr indent="-317500" lvl="0" marL="457200" rtl="0" algn="l">
              <a:spcBef>
                <a:spcPts val="0"/>
              </a:spcBef>
              <a:spcAft>
                <a:spcPts val="0"/>
              </a:spcAft>
              <a:buClr>
                <a:srgbClr val="001D4D"/>
              </a:buClr>
              <a:buSzPts val="1400"/>
              <a:buFont typeface="Trebuchet MS"/>
              <a:buChar char="-"/>
            </a:pPr>
            <a:r>
              <a:rPr lang="en-US">
                <a:solidFill>
                  <a:srgbClr val="001D4D"/>
                </a:solidFill>
                <a:latin typeface="Trebuchet MS"/>
                <a:ea typeface="Trebuchet MS"/>
                <a:cs typeface="Trebuchet MS"/>
                <a:sym typeface="Trebuchet MS"/>
              </a:rPr>
              <a:t>Settings</a:t>
            </a:r>
            <a:endParaRPr>
              <a:solidFill>
                <a:srgbClr val="001D4D"/>
              </a:solidFill>
              <a:latin typeface="Trebuchet MS"/>
              <a:ea typeface="Trebuchet MS"/>
              <a:cs typeface="Trebuchet MS"/>
              <a:sym typeface="Trebuchet MS"/>
            </a:endParaRPr>
          </a:p>
          <a:p>
            <a:pPr indent="-317500" lvl="0" marL="457200" rtl="0" algn="l">
              <a:spcBef>
                <a:spcPts val="0"/>
              </a:spcBef>
              <a:spcAft>
                <a:spcPts val="0"/>
              </a:spcAft>
              <a:buClr>
                <a:srgbClr val="001D4D"/>
              </a:buClr>
              <a:buSzPts val="1400"/>
              <a:buFont typeface="Trebuchet MS"/>
              <a:buChar char="-"/>
            </a:pPr>
            <a:r>
              <a:rPr lang="en-US">
                <a:solidFill>
                  <a:srgbClr val="001D4D"/>
                </a:solidFill>
                <a:latin typeface="Trebuchet MS"/>
                <a:ea typeface="Trebuchet MS"/>
                <a:cs typeface="Trebuchet MS"/>
                <a:sym typeface="Trebuchet MS"/>
              </a:rPr>
              <a:t>Quizzes</a:t>
            </a:r>
            <a:endParaRPr>
              <a:solidFill>
                <a:srgbClr val="001D4D"/>
              </a:solidFill>
              <a:latin typeface="Trebuchet MS"/>
              <a:ea typeface="Trebuchet MS"/>
              <a:cs typeface="Trebuchet MS"/>
              <a:sym typeface="Trebuchet MS"/>
            </a:endParaRPr>
          </a:p>
          <a:p>
            <a:pPr indent="-317500" lvl="0" marL="457200" rtl="0" algn="l">
              <a:spcBef>
                <a:spcPts val="0"/>
              </a:spcBef>
              <a:spcAft>
                <a:spcPts val="0"/>
              </a:spcAft>
              <a:buClr>
                <a:srgbClr val="001D4D"/>
              </a:buClr>
              <a:buSzPts val="1400"/>
              <a:buFont typeface="Trebuchet MS"/>
              <a:buChar char="-"/>
            </a:pPr>
            <a:r>
              <a:rPr lang="en-US">
                <a:solidFill>
                  <a:srgbClr val="001D4D"/>
                </a:solidFill>
                <a:latin typeface="Trebuchet MS"/>
                <a:ea typeface="Trebuchet MS"/>
                <a:cs typeface="Trebuchet MS"/>
                <a:sym typeface="Trebuchet MS"/>
              </a:rPr>
              <a:t>Quiz_Logs</a:t>
            </a:r>
            <a:endParaRPr>
              <a:solidFill>
                <a:srgbClr val="001D4D"/>
              </a:solidFill>
              <a:latin typeface="Trebuchet MS"/>
              <a:ea typeface="Trebuchet MS"/>
              <a:cs typeface="Trebuchet MS"/>
              <a:sym typeface="Trebuchet MS"/>
            </a:endParaRPr>
          </a:p>
          <a:p>
            <a:pPr indent="-317500" lvl="0" marL="457200" rtl="0" algn="l">
              <a:spcBef>
                <a:spcPts val="0"/>
              </a:spcBef>
              <a:spcAft>
                <a:spcPts val="0"/>
              </a:spcAft>
              <a:buClr>
                <a:srgbClr val="001D4D"/>
              </a:buClr>
              <a:buSzPts val="1400"/>
              <a:buFont typeface="Trebuchet MS"/>
              <a:buChar char="-"/>
            </a:pPr>
            <a:r>
              <a:rPr lang="en-US">
                <a:solidFill>
                  <a:srgbClr val="001D4D"/>
                </a:solidFill>
                <a:latin typeface="Trebuchet MS"/>
                <a:ea typeface="Trebuchet MS"/>
                <a:cs typeface="Trebuchet MS"/>
                <a:sym typeface="Trebuchet MS"/>
              </a:rPr>
              <a:t>User_Doc_Status</a:t>
            </a:r>
            <a:endParaRPr>
              <a:solidFill>
                <a:srgbClr val="001D4D"/>
              </a:solidFill>
              <a:latin typeface="Trebuchet MS"/>
              <a:ea typeface="Trebuchet MS"/>
              <a:cs typeface="Trebuchet MS"/>
              <a:sym typeface="Trebuchet MS"/>
            </a:endParaRPr>
          </a:p>
          <a:p>
            <a:pPr indent="-317500" lvl="0" marL="457200" rtl="0" algn="l">
              <a:spcBef>
                <a:spcPts val="0"/>
              </a:spcBef>
              <a:spcAft>
                <a:spcPts val="0"/>
              </a:spcAft>
              <a:buClr>
                <a:srgbClr val="001D4D"/>
              </a:buClr>
              <a:buSzPts val="1400"/>
              <a:buFont typeface="Trebuchet MS"/>
              <a:buChar char="-"/>
            </a:pPr>
            <a:r>
              <a:rPr lang="en-US">
                <a:solidFill>
                  <a:srgbClr val="001D4D"/>
                </a:solidFill>
                <a:latin typeface="Trebuchet MS"/>
                <a:ea typeface="Trebuchet MS"/>
                <a:cs typeface="Trebuchet MS"/>
                <a:sym typeface="Trebuchet MS"/>
              </a:rPr>
              <a:t>Document_Status</a:t>
            </a:r>
            <a:endParaRPr>
              <a:solidFill>
                <a:srgbClr val="001D4D"/>
              </a:solidFill>
              <a:latin typeface="Trebuchet MS"/>
              <a:ea typeface="Trebuchet MS"/>
              <a:cs typeface="Trebuchet MS"/>
              <a:sym typeface="Trebuchet MS"/>
            </a:endParaRPr>
          </a:p>
        </p:txBody>
      </p:sp>
      <p:sp>
        <p:nvSpPr>
          <p:cNvPr id="270" name="Google Shape;270;p10"/>
          <p:cNvSpPr txBox="1"/>
          <p:nvPr/>
        </p:nvSpPr>
        <p:spPr>
          <a:xfrm>
            <a:off x="4943925" y="3912100"/>
            <a:ext cx="3701400" cy="1917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a:solidFill>
                  <a:srgbClr val="001D4D"/>
                </a:solidFill>
                <a:latin typeface="Trebuchet MS"/>
                <a:ea typeface="Trebuchet MS"/>
                <a:cs typeface="Trebuchet MS"/>
                <a:sym typeface="Trebuchet MS"/>
              </a:rPr>
              <a:t>Classes Modified/Used by </a:t>
            </a:r>
            <a:r>
              <a:rPr lang="en-US" sz="1200">
                <a:solidFill>
                  <a:srgbClr val="001D4D"/>
                </a:solidFill>
                <a:latin typeface="Trebuchet MS"/>
                <a:ea typeface="Trebuchet MS"/>
                <a:cs typeface="Trebuchet MS"/>
                <a:sym typeface="Trebuchet MS"/>
              </a:rPr>
              <a:t>Alejandro Aguilera</a:t>
            </a:r>
            <a:endParaRPr sz="1200">
              <a:solidFill>
                <a:srgbClr val="001D4D"/>
              </a:solidFill>
              <a:latin typeface="Trebuchet MS"/>
              <a:ea typeface="Trebuchet MS"/>
              <a:cs typeface="Trebuchet MS"/>
              <a:sym typeface="Trebuchet MS"/>
            </a:endParaRPr>
          </a:p>
          <a:p>
            <a:pPr indent="-317500" lvl="0" marL="457200" rtl="0" algn="l">
              <a:spcBef>
                <a:spcPts val="0"/>
              </a:spcBef>
              <a:spcAft>
                <a:spcPts val="0"/>
              </a:spcAft>
              <a:buClr>
                <a:srgbClr val="001D4D"/>
              </a:buClr>
              <a:buSzPts val="1400"/>
              <a:buFont typeface="Trebuchet MS"/>
              <a:buChar char="-"/>
            </a:pPr>
            <a:r>
              <a:rPr lang="en-US">
                <a:solidFill>
                  <a:srgbClr val="001D4D"/>
                </a:solidFill>
                <a:latin typeface="Trebuchet MS"/>
                <a:ea typeface="Trebuchet MS"/>
                <a:cs typeface="Trebuchet MS"/>
                <a:sym typeface="Trebuchet MS"/>
              </a:rPr>
              <a:t>Officers</a:t>
            </a:r>
            <a:endParaRPr>
              <a:solidFill>
                <a:srgbClr val="001D4D"/>
              </a:solidFill>
              <a:latin typeface="Trebuchet MS"/>
              <a:ea typeface="Trebuchet MS"/>
              <a:cs typeface="Trebuchet MS"/>
              <a:sym typeface="Trebuchet MS"/>
            </a:endParaRPr>
          </a:p>
          <a:p>
            <a:pPr indent="-317500" lvl="0" marL="457200" rtl="0" algn="l">
              <a:spcBef>
                <a:spcPts val="0"/>
              </a:spcBef>
              <a:spcAft>
                <a:spcPts val="0"/>
              </a:spcAft>
              <a:buClr>
                <a:srgbClr val="001D4D"/>
              </a:buClr>
              <a:buSzPts val="1400"/>
              <a:buFont typeface="Trebuchet MS"/>
              <a:buChar char="-"/>
            </a:pPr>
            <a:r>
              <a:rPr lang="en-US">
                <a:solidFill>
                  <a:srgbClr val="001D4D"/>
                </a:solidFill>
                <a:latin typeface="Trebuchet MS"/>
                <a:ea typeface="Trebuchet MS"/>
                <a:cs typeface="Trebuchet MS"/>
                <a:sym typeface="Trebuchet MS"/>
              </a:rPr>
              <a:t>Watch_Orders</a:t>
            </a:r>
            <a:endParaRPr>
              <a:solidFill>
                <a:srgbClr val="001D4D"/>
              </a:solidFill>
              <a:latin typeface="Trebuchet MS"/>
              <a:ea typeface="Trebuchet MS"/>
              <a:cs typeface="Trebuchet MS"/>
              <a:sym typeface="Trebuchet MS"/>
            </a:endParaRPr>
          </a:p>
          <a:p>
            <a:pPr indent="-317500" lvl="0" marL="457200" rtl="0" algn="l">
              <a:spcBef>
                <a:spcPts val="0"/>
              </a:spcBef>
              <a:spcAft>
                <a:spcPts val="0"/>
              </a:spcAft>
              <a:buClr>
                <a:srgbClr val="001D4D"/>
              </a:buClr>
              <a:buSzPts val="1400"/>
              <a:buFont typeface="Trebuchet MS"/>
              <a:buChar char="-"/>
            </a:pPr>
            <a:r>
              <a:rPr lang="en-US">
                <a:solidFill>
                  <a:srgbClr val="001D4D"/>
                </a:solidFill>
                <a:latin typeface="Trebuchet MS"/>
                <a:ea typeface="Trebuchet MS"/>
                <a:cs typeface="Trebuchet MS"/>
                <a:sym typeface="Trebuchet MS"/>
              </a:rPr>
              <a:t>Documents</a:t>
            </a:r>
            <a:endParaRPr>
              <a:solidFill>
                <a:srgbClr val="001D4D"/>
              </a:solidFill>
              <a:latin typeface="Trebuchet MS"/>
              <a:ea typeface="Trebuchet MS"/>
              <a:cs typeface="Trebuchet MS"/>
              <a:sym typeface="Trebuchet MS"/>
            </a:endParaRPr>
          </a:p>
          <a:p>
            <a:pPr indent="-317500" lvl="0" marL="457200" rtl="0" algn="l">
              <a:spcBef>
                <a:spcPts val="0"/>
              </a:spcBef>
              <a:spcAft>
                <a:spcPts val="0"/>
              </a:spcAft>
              <a:buClr>
                <a:srgbClr val="001D4D"/>
              </a:buClr>
              <a:buSzPts val="1400"/>
              <a:buFont typeface="Trebuchet MS"/>
              <a:buChar char="-"/>
            </a:pPr>
            <a:r>
              <a:rPr lang="en-US">
                <a:solidFill>
                  <a:srgbClr val="001D4D"/>
                </a:solidFill>
                <a:latin typeface="Trebuchet MS"/>
                <a:ea typeface="Trebuchet MS"/>
                <a:cs typeface="Trebuchet MS"/>
                <a:sym typeface="Trebuchet MS"/>
              </a:rPr>
              <a:t>Videos</a:t>
            </a:r>
            <a:endParaRPr>
              <a:solidFill>
                <a:srgbClr val="001D4D"/>
              </a:solidFill>
              <a:latin typeface="Trebuchet MS"/>
              <a:ea typeface="Trebuchet MS"/>
              <a:cs typeface="Trebuchet MS"/>
              <a:sym typeface="Trebuchet MS"/>
            </a:endParaRPr>
          </a:p>
        </p:txBody>
      </p:sp>
      <p:pic>
        <p:nvPicPr>
          <p:cNvPr id="271" name="Google Shape;271;p10"/>
          <p:cNvPicPr preferRelativeResize="0"/>
          <p:nvPr/>
        </p:nvPicPr>
        <p:blipFill>
          <a:blip r:embed="rId3">
            <a:alphaModFix/>
          </a:blip>
          <a:stretch>
            <a:fillRect/>
          </a:stretch>
        </p:blipFill>
        <p:spPr>
          <a:xfrm>
            <a:off x="1218484" y="1425575"/>
            <a:ext cx="3019616" cy="5213601"/>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76" name="Shape 276"/>
        <p:cNvGrpSpPr/>
        <p:nvPr/>
      </p:nvGrpSpPr>
      <p:grpSpPr>
        <a:xfrm>
          <a:off x="0" y="0"/>
          <a:ext cx="0" cy="0"/>
          <a:chOff x="0" y="0"/>
          <a:chExt cx="0" cy="0"/>
        </a:xfrm>
      </p:grpSpPr>
      <p:sp>
        <p:nvSpPr>
          <p:cNvPr id="277" name="Google Shape;277;p12"/>
          <p:cNvSpPr txBox="1"/>
          <p:nvPr>
            <p:ph type="title"/>
          </p:nvPr>
        </p:nvSpPr>
        <p:spPr>
          <a:xfrm>
            <a:off x="779463" y="381000"/>
            <a:ext cx="8135937" cy="1044575"/>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rPr lang="en-US"/>
              <a:t>Main algorithm </a:t>
            </a:r>
            <a:endParaRPr/>
          </a:p>
        </p:txBody>
      </p:sp>
      <p:sp>
        <p:nvSpPr>
          <p:cNvPr id="278" name="Google Shape;278;p12"/>
          <p:cNvSpPr txBox="1"/>
          <p:nvPr>
            <p:ph idx="1" type="body"/>
          </p:nvPr>
        </p:nvSpPr>
        <p:spPr>
          <a:xfrm>
            <a:off x="779470" y="2082225"/>
            <a:ext cx="4573500" cy="4204500"/>
          </a:xfrm>
          <a:prstGeom prst="rect">
            <a:avLst/>
          </a:prstGeom>
          <a:noFill/>
          <a:ln>
            <a:noFill/>
          </a:ln>
        </p:spPr>
        <p:txBody>
          <a:bodyPr anchorCtr="0" anchor="t" bIns="45700" lIns="91425" spcFirstLastPara="1" rIns="91425" wrap="square" tIns="45700">
            <a:noAutofit/>
          </a:bodyPr>
          <a:lstStyle/>
          <a:p>
            <a:pPr indent="-282575" lvl="0" marL="282575" rtl="0" algn="l">
              <a:spcBef>
                <a:spcPts val="0"/>
              </a:spcBef>
              <a:spcAft>
                <a:spcPts val="0"/>
              </a:spcAft>
              <a:buClr>
                <a:srgbClr val="001D4D"/>
              </a:buClr>
              <a:buSzPts val="2200"/>
              <a:buChar char="●"/>
            </a:pPr>
            <a:r>
              <a:rPr lang="en-US"/>
              <a:t>View</a:t>
            </a:r>
            <a:endParaRPr/>
          </a:p>
          <a:p>
            <a:pPr indent="-295275" lvl="1" marL="577850" rtl="0" algn="l">
              <a:spcBef>
                <a:spcPts val="0"/>
              </a:spcBef>
              <a:spcAft>
                <a:spcPts val="0"/>
              </a:spcAft>
              <a:buSzPts val="1800"/>
              <a:buChar char="○"/>
            </a:pPr>
            <a:r>
              <a:rPr lang="en-US"/>
              <a:t>Dashboard view. Loop through Categories and display links.</a:t>
            </a:r>
            <a:endParaRPr/>
          </a:p>
          <a:p>
            <a:pPr indent="-282575" lvl="0" marL="282575" rtl="0" algn="l">
              <a:spcBef>
                <a:spcPts val="0"/>
              </a:spcBef>
              <a:spcAft>
                <a:spcPts val="0"/>
              </a:spcAft>
              <a:buSzPts val="1800"/>
              <a:buChar char="●"/>
            </a:pPr>
            <a:r>
              <a:rPr lang="en-US"/>
              <a:t>Controller	</a:t>
            </a:r>
            <a:endParaRPr/>
          </a:p>
          <a:p>
            <a:pPr indent="-295275" lvl="1" marL="577850" rtl="0" algn="l">
              <a:spcBef>
                <a:spcPts val="0"/>
              </a:spcBef>
              <a:spcAft>
                <a:spcPts val="0"/>
              </a:spcAft>
              <a:buSzPts val="1800"/>
              <a:buChar char="○"/>
            </a:pPr>
            <a:r>
              <a:rPr lang="en-US"/>
              <a:t>call getCategories() from categories service to send get request for Categories</a:t>
            </a:r>
            <a:endParaRPr/>
          </a:p>
          <a:p>
            <a:pPr indent="-282575" lvl="0" marL="282575" rtl="0" algn="l">
              <a:spcBef>
                <a:spcPts val="0"/>
              </a:spcBef>
              <a:spcAft>
                <a:spcPts val="0"/>
              </a:spcAft>
              <a:buSzPts val="1800"/>
              <a:buChar char="●"/>
            </a:pPr>
            <a:r>
              <a:rPr lang="en-US"/>
              <a:t>Model</a:t>
            </a:r>
            <a:endParaRPr/>
          </a:p>
          <a:p>
            <a:pPr indent="-295275" lvl="1" marL="577850" rtl="0" algn="l">
              <a:spcBef>
                <a:spcPts val="0"/>
              </a:spcBef>
              <a:spcAft>
                <a:spcPts val="0"/>
              </a:spcAft>
              <a:buSzPts val="1800"/>
              <a:buChar char="○"/>
            </a:pPr>
            <a:r>
              <a:rPr lang="en-US"/>
              <a:t>call sequelize function on Categories Model to get all categories. </a:t>
            </a:r>
            <a:endParaRPr/>
          </a:p>
          <a:p>
            <a:pPr indent="0" lvl="0" marL="0" rtl="0" algn="l">
              <a:spcBef>
                <a:spcPts val="0"/>
              </a:spcBef>
              <a:spcAft>
                <a:spcPts val="0"/>
              </a:spcAft>
              <a:buNone/>
            </a:pPr>
            <a:r>
              <a:t/>
            </a:r>
            <a:endParaRPr/>
          </a:p>
        </p:txBody>
      </p:sp>
      <p:pic>
        <p:nvPicPr>
          <p:cNvPr id="279" name="Google Shape;279;p12"/>
          <p:cNvPicPr preferRelativeResize="0"/>
          <p:nvPr/>
        </p:nvPicPr>
        <p:blipFill>
          <a:blip r:embed="rId3">
            <a:alphaModFix/>
          </a:blip>
          <a:stretch>
            <a:fillRect/>
          </a:stretch>
        </p:blipFill>
        <p:spPr>
          <a:xfrm>
            <a:off x="5180725" y="381000"/>
            <a:ext cx="3546975" cy="3158075"/>
          </a:xfrm>
          <a:prstGeom prst="rect">
            <a:avLst/>
          </a:prstGeom>
          <a:noFill/>
          <a:ln>
            <a:noFill/>
          </a:ln>
        </p:spPr>
      </p:pic>
      <p:pic>
        <p:nvPicPr>
          <p:cNvPr id="280" name="Google Shape;280;p12"/>
          <p:cNvPicPr preferRelativeResize="0"/>
          <p:nvPr/>
        </p:nvPicPr>
        <p:blipFill>
          <a:blip r:embed="rId4">
            <a:alphaModFix/>
          </a:blip>
          <a:stretch>
            <a:fillRect/>
          </a:stretch>
        </p:blipFill>
        <p:spPr>
          <a:xfrm>
            <a:off x="5180725" y="3714925"/>
            <a:ext cx="3546974" cy="2115750"/>
          </a:xfrm>
          <a:prstGeom prst="rect">
            <a:avLst/>
          </a:prstGeom>
          <a:noFill/>
          <a:ln>
            <a:noFill/>
          </a:ln>
        </p:spPr>
      </p:pic>
      <p:sp>
        <p:nvSpPr>
          <p:cNvPr id="281" name="Google Shape;281;p12"/>
          <p:cNvSpPr txBox="1"/>
          <p:nvPr/>
        </p:nvSpPr>
        <p:spPr>
          <a:xfrm>
            <a:off x="691875" y="1565800"/>
            <a:ext cx="4394100" cy="376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a:solidFill>
                  <a:srgbClr val="001D4D"/>
                </a:solidFill>
                <a:latin typeface="Trebuchet MS"/>
                <a:ea typeface="Trebuchet MS"/>
                <a:cs typeface="Trebuchet MS"/>
                <a:sym typeface="Trebuchet MS"/>
              </a:rPr>
              <a:t>User Story 2 - Categories/Dashboard Page </a:t>
            </a:r>
            <a:endParaRPr>
              <a:solidFill>
                <a:srgbClr val="001D4D"/>
              </a:solidFill>
              <a:latin typeface="Trebuchet MS"/>
              <a:ea typeface="Trebuchet MS"/>
              <a:cs typeface="Trebuchet MS"/>
              <a:sym typeface="Trebuchet MS"/>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86" name="Shape 286"/>
        <p:cNvGrpSpPr/>
        <p:nvPr/>
      </p:nvGrpSpPr>
      <p:grpSpPr>
        <a:xfrm>
          <a:off x="0" y="0"/>
          <a:ext cx="0" cy="0"/>
          <a:chOff x="0" y="0"/>
          <a:chExt cx="0" cy="0"/>
        </a:xfrm>
      </p:grpSpPr>
      <p:sp>
        <p:nvSpPr>
          <p:cNvPr id="287" name="Google Shape;287;g83c51250d2_1_21"/>
          <p:cNvSpPr txBox="1"/>
          <p:nvPr>
            <p:ph type="title"/>
          </p:nvPr>
        </p:nvSpPr>
        <p:spPr>
          <a:xfrm>
            <a:off x="779463" y="381000"/>
            <a:ext cx="8136000" cy="1044600"/>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rPr lang="en-US"/>
              <a:t>Main algorithm </a:t>
            </a:r>
            <a:endParaRPr/>
          </a:p>
        </p:txBody>
      </p:sp>
      <p:sp>
        <p:nvSpPr>
          <p:cNvPr id="288" name="Google Shape;288;g83c51250d2_1_21"/>
          <p:cNvSpPr txBox="1"/>
          <p:nvPr>
            <p:ph idx="1" type="body"/>
          </p:nvPr>
        </p:nvSpPr>
        <p:spPr>
          <a:xfrm>
            <a:off x="779475" y="1832850"/>
            <a:ext cx="4236600" cy="4204500"/>
          </a:xfrm>
          <a:prstGeom prst="rect">
            <a:avLst/>
          </a:prstGeom>
          <a:noFill/>
          <a:ln>
            <a:noFill/>
          </a:ln>
        </p:spPr>
        <p:txBody>
          <a:bodyPr anchorCtr="0" anchor="t" bIns="45700" lIns="91425" spcFirstLastPara="1" rIns="91425" wrap="square" tIns="45700">
            <a:noAutofit/>
          </a:bodyPr>
          <a:lstStyle/>
          <a:p>
            <a:pPr indent="-282575" lvl="0" marL="282575" rtl="0" algn="l">
              <a:spcBef>
                <a:spcPts val="0"/>
              </a:spcBef>
              <a:spcAft>
                <a:spcPts val="0"/>
              </a:spcAft>
              <a:buClr>
                <a:srgbClr val="001D4D"/>
              </a:buClr>
              <a:buSzPts val="2200"/>
              <a:buChar char="●"/>
            </a:pPr>
            <a:r>
              <a:rPr lang="en-US"/>
              <a:t>Officers login, establishing a logged in account. Allowing access to change password page</a:t>
            </a:r>
            <a:endParaRPr/>
          </a:p>
          <a:p>
            <a:pPr indent="-257175" lvl="0" marL="282575" rtl="0" algn="l">
              <a:spcBef>
                <a:spcPts val="0"/>
              </a:spcBef>
              <a:spcAft>
                <a:spcPts val="0"/>
              </a:spcAft>
              <a:buSzPts val="1800"/>
              <a:buChar char="●"/>
            </a:pPr>
            <a:r>
              <a:rPr lang="en-US"/>
              <a:t>Officer inputs current password and new password twice for confirmation.</a:t>
            </a:r>
            <a:endParaRPr/>
          </a:p>
          <a:p>
            <a:pPr indent="-257175" lvl="0" marL="282575" rtl="0" algn="l">
              <a:spcBef>
                <a:spcPts val="0"/>
              </a:spcBef>
              <a:spcAft>
                <a:spcPts val="0"/>
              </a:spcAft>
              <a:buSzPts val="1800"/>
              <a:buChar char="●"/>
            </a:pPr>
            <a:r>
              <a:rPr lang="en-US"/>
              <a:t>Current password is checked against logged in user. If correct, new password is confirmed and hashed before replacing logged in user’s password.</a:t>
            </a:r>
            <a:endParaRPr/>
          </a:p>
        </p:txBody>
      </p:sp>
      <p:sp>
        <p:nvSpPr>
          <p:cNvPr id="289" name="Google Shape;289;g83c51250d2_1_21"/>
          <p:cNvSpPr txBox="1"/>
          <p:nvPr/>
        </p:nvSpPr>
        <p:spPr>
          <a:xfrm>
            <a:off x="662475" y="1456650"/>
            <a:ext cx="4394100" cy="376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a:solidFill>
                  <a:srgbClr val="001D4D"/>
                </a:solidFill>
                <a:latin typeface="Trebuchet MS"/>
                <a:ea typeface="Trebuchet MS"/>
                <a:cs typeface="Trebuchet MS"/>
                <a:sym typeface="Trebuchet MS"/>
              </a:rPr>
              <a:t>User Story 11 - Change Password </a:t>
            </a:r>
            <a:endParaRPr>
              <a:solidFill>
                <a:srgbClr val="001D4D"/>
              </a:solidFill>
              <a:latin typeface="Trebuchet MS"/>
              <a:ea typeface="Trebuchet MS"/>
              <a:cs typeface="Trebuchet MS"/>
              <a:sym typeface="Trebuchet MS"/>
            </a:endParaRPr>
          </a:p>
        </p:txBody>
      </p:sp>
      <p:pic>
        <p:nvPicPr>
          <p:cNvPr id="290" name="Google Shape;290;g83c51250d2_1_21"/>
          <p:cNvPicPr preferRelativeResize="0"/>
          <p:nvPr/>
        </p:nvPicPr>
        <p:blipFill rotWithShape="1">
          <a:blip r:embed="rId3">
            <a:alphaModFix/>
          </a:blip>
          <a:srcRect b="0" l="7993" r="7774" t="0"/>
          <a:stretch/>
        </p:blipFill>
        <p:spPr>
          <a:xfrm>
            <a:off x="5056588" y="276600"/>
            <a:ext cx="3791400" cy="4164300"/>
          </a:xfrm>
          <a:prstGeom prst="rect">
            <a:avLst/>
          </a:prstGeom>
          <a:noFill/>
          <a:ln>
            <a:noFill/>
          </a:ln>
        </p:spPr>
      </p:pic>
      <p:pic>
        <p:nvPicPr>
          <p:cNvPr id="291" name="Google Shape;291;g83c51250d2_1_21"/>
          <p:cNvPicPr preferRelativeResize="0"/>
          <p:nvPr/>
        </p:nvPicPr>
        <p:blipFill>
          <a:blip r:embed="rId4">
            <a:alphaModFix/>
          </a:blip>
          <a:stretch>
            <a:fillRect/>
          </a:stretch>
        </p:blipFill>
        <p:spPr>
          <a:xfrm>
            <a:off x="5056600" y="4535491"/>
            <a:ext cx="3766051" cy="1458684"/>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56" name="Shape 156"/>
        <p:cNvGrpSpPr/>
        <p:nvPr/>
      </p:nvGrpSpPr>
      <p:grpSpPr>
        <a:xfrm>
          <a:off x="0" y="0"/>
          <a:ext cx="0" cy="0"/>
          <a:chOff x="0" y="0"/>
          <a:chExt cx="0" cy="0"/>
        </a:xfrm>
      </p:grpSpPr>
      <p:sp>
        <p:nvSpPr>
          <p:cNvPr id="157" name="Google Shape;157;p2"/>
          <p:cNvSpPr txBox="1"/>
          <p:nvPr>
            <p:ph type="title"/>
          </p:nvPr>
        </p:nvSpPr>
        <p:spPr>
          <a:xfrm>
            <a:off x="779463" y="381000"/>
            <a:ext cx="7583487" cy="1044575"/>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rPr lang="en-US"/>
              <a:t>Problem definition</a:t>
            </a:r>
            <a:endParaRPr/>
          </a:p>
        </p:txBody>
      </p:sp>
      <p:sp>
        <p:nvSpPr>
          <p:cNvPr id="158" name="Google Shape;158;p2"/>
          <p:cNvSpPr txBox="1"/>
          <p:nvPr>
            <p:ph idx="1" type="body"/>
          </p:nvPr>
        </p:nvSpPr>
        <p:spPr>
          <a:xfrm>
            <a:off x="779463" y="1524000"/>
            <a:ext cx="7583487" cy="4208463"/>
          </a:xfrm>
          <a:prstGeom prst="rect">
            <a:avLst/>
          </a:prstGeom>
          <a:noFill/>
          <a:ln>
            <a:noFill/>
          </a:ln>
        </p:spPr>
        <p:txBody>
          <a:bodyPr anchorCtr="0" anchor="t" bIns="45700" lIns="91425" spcFirstLastPara="1" rIns="91425" wrap="square" tIns="45700">
            <a:noAutofit/>
          </a:bodyPr>
          <a:lstStyle/>
          <a:p>
            <a:pPr indent="-282575" lvl="0" marL="282575" rtl="0" algn="l">
              <a:spcBef>
                <a:spcPts val="0"/>
              </a:spcBef>
              <a:spcAft>
                <a:spcPts val="0"/>
              </a:spcAft>
              <a:buClr>
                <a:srgbClr val="001D4D"/>
              </a:buClr>
              <a:buSzPts val="1800"/>
              <a:buChar char="⚫"/>
            </a:pPr>
            <a:r>
              <a:rPr lang="en-US" sz="1800"/>
              <a:t>Whole Project:</a:t>
            </a:r>
            <a:endParaRPr/>
          </a:p>
          <a:p>
            <a:pPr indent="-295275" lvl="1" marL="577850" rtl="0" algn="l">
              <a:spcBef>
                <a:spcPts val="600"/>
              </a:spcBef>
              <a:spcAft>
                <a:spcPts val="0"/>
              </a:spcAft>
              <a:buClr>
                <a:srgbClr val="001D4D"/>
              </a:buClr>
              <a:buSzPts val="1600"/>
              <a:buChar char="⚫"/>
            </a:pPr>
            <a:r>
              <a:rPr lang="en-US" sz="1600"/>
              <a:t>Virtual Roll Call replaces daily roll call briefing meetings and allows officers to have access to important documents at any time. The application is already deployed and in use but the Product Owners wanted to update the application to a more modern stack.</a:t>
            </a:r>
            <a:endParaRPr/>
          </a:p>
          <a:p>
            <a:pPr indent="-282575" lvl="0" marL="282575" rtl="0" algn="l">
              <a:spcBef>
                <a:spcPts val="2000"/>
              </a:spcBef>
              <a:spcAft>
                <a:spcPts val="0"/>
              </a:spcAft>
              <a:buClr>
                <a:srgbClr val="001D4D"/>
              </a:buClr>
              <a:buSzPts val="1800"/>
              <a:buChar char="⚫"/>
            </a:pPr>
            <a:r>
              <a:rPr lang="en-US" sz="1800"/>
              <a:t>My Part:</a:t>
            </a:r>
            <a:endParaRPr/>
          </a:p>
          <a:p>
            <a:pPr indent="-295275" lvl="1" marL="577850" rtl="0" algn="l">
              <a:spcBef>
                <a:spcPts val="600"/>
              </a:spcBef>
              <a:spcAft>
                <a:spcPts val="0"/>
              </a:spcAft>
              <a:buClr>
                <a:srgbClr val="001D4D"/>
              </a:buClr>
              <a:buSzPts val="1600"/>
              <a:buChar char="⚫"/>
            </a:pPr>
            <a:r>
              <a:rPr lang="en-US" sz="1600"/>
              <a:t>Our goal was to re-develop the application with a more modern stack and to modularize the code and make it easier to work with. We decided to implement our solution with the MEAN stack(mySQL, Express, Angular, and Node.js). The front-end was to be kept the same visually and with all the same functionality, but using a newer version of Angular. The Database schema was kept the same.</a:t>
            </a:r>
            <a:endParaRPr sz="1600"/>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96" name="Shape 296"/>
        <p:cNvGrpSpPr/>
        <p:nvPr/>
      </p:nvGrpSpPr>
      <p:grpSpPr>
        <a:xfrm>
          <a:off x="0" y="0"/>
          <a:ext cx="0" cy="0"/>
          <a:chOff x="0" y="0"/>
          <a:chExt cx="0" cy="0"/>
        </a:xfrm>
      </p:grpSpPr>
      <p:sp>
        <p:nvSpPr>
          <p:cNvPr id="297" name="Google Shape;297;p13"/>
          <p:cNvSpPr txBox="1"/>
          <p:nvPr>
            <p:ph type="title"/>
          </p:nvPr>
        </p:nvSpPr>
        <p:spPr>
          <a:xfrm>
            <a:off x="779475" y="381000"/>
            <a:ext cx="7583400" cy="943200"/>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3000"/>
          </a:p>
          <a:p>
            <a:pPr indent="0" lvl="0" marL="0" rtl="0" algn="l">
              <a:spcBef>
                <a:spcPts val="0"/>
              </a:spcBef>
              <a:spcAft>
                <a:spcPts val="0"/>
              </a:spcAft>
              <a:buNone/>
            </a:pPr>
            <a:r>
              <a:t/>
            </a:r>
            <a:endParaRPr sz="3000"/>
          </a:p>
          <a:p>
            <a:pPr indent="0" lvl="0" marL="0" rtl="0" algn="l">
              <a:spcBef>
                <a:spcPts val="0"/>
              </a:spcBef>
              <a:spcAft>
                <a:spcPts val="0"/>
              </a:spcAft>
              <a:buNone/>
            </a:pPr>
            <a:r>
              <a:rPr lang="en-US" sz="3000"/>
              <a:t>Test Suites and Test Cases</a:t>
            </a:r>
            <a:endParaRPr sz="3000"/>
          </a:p>
          <a:p>
            <a:pPr indent="0" lvl="0" marL="0" rtl="0" algn="l">
              <a:spcBef>
                <a:spcPts val="0"/>
              </a:spcBef>
              <a:spcAft>
                <a:spcPts val="0"/>
              </a:spcAft>
              <a:buNone/>
            </a:pPr>
            <a:r>
              <a:rPr lang="en-US" sz="3000"/>
              <a:t>User Story 2 - Categories/Dashboard Page</a:t>
            </a:r>
            <a:endParaRPr sz="3000"/>
          </a:p>
        </p:txBody>
      </p:sp>
      <p:sp>
        <p:nvSpPr>
          <p:cNvPr id="298" name="Google Shape;298;p13"/>
          <p:cNvSpPr txBox="1"/>
          <p:nvPr>
            <p:ph idx="1" type="body"/>
          </p:nvPr>
        </p:nvSpPr>
        <p:spPr>
          <a:xfrm>
            <a:off x="779475" y="1630702"/>
            <a:ext cx="7583400" cy="5065500"/>
          </a:xfrm>
          <a:prstGeom prst="rect">
            <a:avLst/>
          </a:prstGeom>
          <a:noFill/>
          <a:ln>
            <a:noFill/>
          </a:ln>
        </p:spPr>
        <p:txBody>
          <a:bodyPr anchorCtr="0" anchor="t" bIns="45700" lIns="91425" spcFirstLastPara="1" rIns="91425" wrap="square" tIns="45700">
            <a:noAutofit/>
          </a:bodyPr>
          <a:lstStyle/>
          <a:p>
            <a:pPr indent="-282575" lvl="0" marL="282575" rtl="0" algn="l">
              <a:spcBef>
                <a:spcPts val="0"/>
              </a:spcBef>
              <a:spcAft>
                <a:spcPts val="0"/>
              </a:spcAft>
              <a:buClr>
                <a:srgbClr val="001D4D"/>
              </a:buClr>
              <a:buSzPts val="2200"/>
              <a:buChar char="●"/>
            </a:pPr>
            <a:r>
              <a:rPr lang="en-US"/>
              <a:t>Sunny Day: User navigates to Dashboard. Controller calls categories service which sends http get request to server. Server processes get request and retrieves data from database. Dashboard displays all categories.</a:t>
            </a:r>
            <a:endParaRPr/>
          </a:p>
          <a:p>
            <a:pPr indent="-282575" lvl="0" marL="282575" rtl="0" algn="l">
              <a:spcBef>
                <a:spcPts val="2000"/>
              </a:spcBef>
              <a:spcAft>
                <a:spcPts val="0"/>
              </a:spcAft>
              <a:buClr>
                <a:srgbClr val="001D4D"/>
              </a:buClr>
              <a:buSzPts val="2200"/>
              <a:buChar char="●"/>
            </a:pPr>
            <a:r>
              <a:rPr lang="en-US"/>
              <a:t>Rainy Day(s)</a:t>
            </a:r>
            <a:endParaRPr/>
          </a:p>
          <a:p>
            <a:pPr indent="-295275" lvl="1" marL="577850" rtl="0" algn="l">
              <a:spcBef>
                <a:spcPts val="2000"/>
              </a:spcBef>
              <a:spcAft>
                <a:spcPts val="0"/>
              </a:spcAft>
              <a:buSzPts val="1800"/>
              <a:buChar char="○"/>
            </a:pPr>
            <a:r>
              <a:rPr lang="en-US"/>
              <a:t>User navigates to Dashboard. Http get request fails. Server never processes request. No Categories display.</a:t>
            </a:r>
            <a:endParaRPr/>
          </a:p>
          <a:p>
            <a:pPr indent="-295275" lvl="1" marL="577850" rtl="0" algn="l">
              <a:spcBef>
                <a:spcPts val="2000"/>
              </a:spcBef>
              <a:spcAft>
                <a:spcPts val="0"/>
              </a:spcAft>
              <a:buSzPts val="1800"/>
              <a:buChar char="○"/>
            </a:pPr>
            <a:r>
              <a:rPr lang="en-US"/>
              <a:t>User navigates to Dashboard. Controller calls Categories service which sends http get request to server. Server processes get request but encounters an error when retrieving the data. No Categories display.</a:t>
            </a:r>
            <a:endParaRPr/>
          </a:p>
          <a:p>
            <a:pPr indent="0" lvl="0" marL="0" rtl="0" algn="l">
              <a:spcBef>
                <a:spcPts val="2000"/>
              </a:spcBef>
              <a:spcAft>
                <a:spcPts val="0"/>
              </a:spcAft>
              <a:buNone/>
            </a:pPr>
            <a:r>
              <a:t/>
            </a:r>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03" name="Shape 303"/>
        <p:cNvGrpSpPr/>
        <p:nvPr/>
      </p:nvGrpSpPr>
      <p:grpSpPr>
        <a:xfrm>
          <a:off x="0" y="0"/>
          <a:ext cx="0" cy="0"/>
          <a:chOff x="0" y="0"/>
          <a:chExt cx="0" cy="0"/>
        </a:xfrm>
      </p:grpSpPr>
      <p:sp>
        <p:nvSpPr>
          <p:cNvPr id="304" name="Google Shape;304;g83c51250d2_1_34"/>
          <p:cNvSpPr txBox="1"/>
          <p:nvPr>
            <p:ph type="title"/>
          </p:nvPr>
        </p:nvSpPr>
        <p:spPr>
          <a:xfrm>
            <a:off x="779475" y="558475"/>
            <a:ext cx="7583400" cy="1027500"/>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rPr lang="en-US"/>
              <a:t>Test Suites and Test Cases</a:t>
            </a:r>
            <a:endParaRPr/>
          </a:p>
          <a:p>
            <a:pPr indent="0" lvl="0" marL="0" rtl="0" algn="l">
              <a:spcBef>
                <a:spcPts val="0"/>
              </a:spcBef>
              <a:spcAft>
                <a:spcPts val="0"/>
              </a:spcAft>
              <a:buNone/>
            </a:pPr>
            <a:r>
              <a:rPr lang="en-US"/>
              <a:t>User Story 15 - Upload Document</a:t>
            </a:r>
            <a:endParaRPr/>
          </a:p>
        </p:txBody>
      </p:sp>
      <p:sp>
        <p:nvSpPr>
          <p:cNvPr id="305" name="Google Shape;305;g83c51250d2_1_34"/>
          <p:cNvSpPr txBox="1"/>
          <p:nvPr>
            <p:ph idx="1" type="body"/>
          </p:nvPr>
        </p:nvSpPr>
        <p:spPr>
          <a:xfrm>
            <a:off x="779463" y="1828800"/>
            <a:ext cx="7583400" cy="4208400"/>
          </a:xfrm>
          <a:prstGeom prst="rect">
            <a:avLst/>
          </a:prstGeom>
          <a:noFill/>
          <a:ln>
            <a:noFill/>
          </a:ln>
        </p:spPr>
        <p:txBody>
          <a:bodyPr anchorCtr="0" anchor="t" bIns="45700" lIns="91425" spcFirstLastPara="1" rIns="91425" wrap="square" tIns="45700">
            <a:noAutofit/>
          </a:bodyPr>
          <a:lstStyle/>
          <a:p>
            <a:pPr indent="-257175" lvl="0" marL="282575" rtl="0" algn="l">
              <a:spcBef>
                <a:spcPts val="0"/>
              </a:spcBef>
              <a:spcAft>
                <a:spcPts val="0"/>
              </a:spcAft>
              <a:buClr>
                <a:srgbClr val="001D4D"/>
              </a:buClr>
              <a:buSzPts val="1800"/>
              <a:buChar char="●"/>
            </a:pPr>
            <a:r>
              <a:rPr lang="en-US" sz="1800"/>
              <a:t>Sunny Day: User navigates to Supervisor View and fills out the Upload Document form. Documents service gets called, in which an http post request is sent to the server with the data. The server receives the request and queries the database insert. The file is saved in the /VRC/client/src/assets/uploads folder. Document has successfully been uploaded. </a:t>
            </a:r>
            <a:endParaRPr sz="1800"/>
          </a:p>
          <a:p>
            <a:pPr indent="-257175" lvl="0" marL="282575" rtl="0" algn="l">
              <a:spcBef>
                <a:spcPts val="2000"/>
              </a:spcBef>
              <a:spcAft>
                <a:spcPts val="0"/>
              </a:spcAft>
              <a:buClr>
                <a:srgbClr val="001D4D"/>
              </a:buClr>
              <a:buSzPts val="1800"/>
              <a:buChar char="●"/>
            </a:pPr>
            <a:r>
              <a:rPr lang="en-US" sz="1800"/>
              <a:t>Rainy Day:</a:t>
            </a:r>
            <a:r>
              <a:rPr lang="en-US" sz="1800"/>
              <a:t> User navigates to Supervisor View and fills out the Upload Document form. Documents service gets called, in which an http post request is sent to the server with the data. The server receives the request and queries the database insert. Database insert fails. The file is not saved. Document failed to upload. </a:t>
            </a:r>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10" name="Shape 310"/>
        <p:cNvGrpSpPr/>
        <p:nvPr/>
      </p:nvGrpSpPr>
      <p:grpSpPr>
        <a:xfrm>
          <a:off x="0" y="0"/>
          <a:ext cx="0" cy="0"/>
          <a:chOff x="0" y="0"/>
          <a:chExt cx="0" cy="0"/>
        </a:xfrm>
      </p:grpSpPr>
      <p:sp>
        <p:nvSpPr>
          <p:cNvPr id="311" name="Google Shape;311;g83c51250d2_1_40"/>
          <p:cNvSpPr txBox="1"/>
          <p:nvPr>
            <p:ph type="title"/>
          </p:nvPr>
        </p:nvSpPr>
        <p:spPr>
          <a:xfrm>
            <a:off x="779463" y="381000"/>
            <a:ext cx="7583400" cy="1044600"/>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rPr lang="en-US"/>
              <a:t>Test Suites and Test Cases</a:t>
            </a:r>
            <a:endParaRPr/>
          </a:p>
          <a:p>
            <a:pPr indent="0" lvl="0" marL="0" rtl="0" algn="l">
              <a:spcBef>
                <a:spcPts val="0"/>
              </a:spcBef>
              <a:spcAft>
                <a:spcPts val="0"/>
              </a:spcAft>
              <a:buNone/>
            </a:pPr>
            <a:r>
              <a:rPr lang="en-US"/>
              <a:t>User Story 11 - Change Password</a:t>
            </a:r>
            <a:endParaRPr/>
          </a:p>
        </p:txBody>
      </p:sp>
      <p:sp>
        <p:nvSpPr>
          <p:cNvPr id="312" name="Google Shape;312;g83c51250d2_1_40"/>
          <p:cNvSpPr txBox="1"/>
          <p:nvPr>
            <p:ph idx="1" type="body"/>
          </p:nvPr>
        </p:nvSpPr>
        <p:spPr>
          <a:xfrm>
            <a:off x="779475" y="1585150"/>
            <a:ext cx="7583400" cy="4147800"/>
          </a:xfrm>
          <a:prstGeom prst="rect">
            <a:avLst/>
          </a:prstGeom>
          <a:noFill/>
          <a:ln>
            <a:noFill/>
          </a:ln>
        </p:spPr>
        <p:txBody>
          <a:bodyPr anchorCtr="0" anchor="t" bIns="45700" lIns="91425" spcFirstLastPara="1" rIns="91425" wrap="square" tIns="45700">
            <a:noAutofit/>
          </a:bodyPr>
          <a:lstStyle/>
          <a:p>
            <a:pPr indent="-269875" lvl="0" marL="282575" rtl="0" algn="l">
              <a:spcBef>
                <a:spcPts val="0"/>
              </a:spcBef>
              <a:spcAft>
                <a:spcPts val="0"/>
              </a:spcAft>
              <a:buClr>
                <a:srgbClr val="001D4D"/>
              </a:buClr>
              <a:buSzPts val="2000"/>
              <a:buChar char="●"/>
            </a:pPr>
            <a:r>
              <a:rPr lang="en-US" sz="2000"/>
              <a:t>Sunny Day: </a:t>
            </a:r>
            <a:r>
              <a:rPr lang="en-US" sz="1800"/>
              <a:t>User navigates to the change password page and completes the password change prompts, current, new, and confirm new password. Authentication service is called to confirm logged in user’s current password was a success. Bcrypt hashes new password, database receives new password and updates user’s data with it. User is redirected to profile page.</a:t>
            </a:r>
            <a:endParaRPr sz="1800"/>
          </a:p>
          <a:p>
            <a:pPr indent="-269875" lvl="0" marL="282575" rtl="0" algn="l">
              <a:spcBef>
                <a:spcPts val="2000"/>
              </a:spcBef>
              <a:spcAft>
                <a:spcPts val="0"/>
              </a:spcAft>
              <a:buClr>
                <a:srgbClr val="001D4D"/>
              </a:buClr>
              <a:buSzPts val="2000"/>
              <a:buChar char="●"/>
            </a:pPr>
            <a:r>
              <a:rPr lang="en-US" sz="2000"/>
              <a:t>Rainy Day: </a:t>
            </a:r>
            <a:r>
              <a:rPr lang="en-US" sz="1800"/>
              <a:t>User navigates to the change password page and completes the password change prompts, current, new, and confirm new password. Authentication service is unable to connect to the database, leading to no response.</a:t>
            </a:r>
            <a:endParaRPr sz="1800"/>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17" name="Shape 317"/>
        <p:cNvGrpSpPr/>
        <p:nvPr/>
      </p:nvGrpSpPr>
      <p:grpSpPr>
        <a:xfrm>
          <a:off x="0" y="0"/>
          <a:ext cx="0" cy="0"/>
          <a:chOff x="0" y="0"/>
          <a:chExt cx="0" cy="0"/>
        </a:xfrm>
      </p:grpSpPr>
      <p:sp>
        <p:nvSpPr>
          <p:cNvPr id="318" name="Google Shape;318;p14"/>
          <p:cNvSpPr txBox="1"/>
          <p:nvPr>
            <p:ph type="title"/>
          </p:nvPr>
        </p:nvSpPr>
        <p:spPr>
          <a:xfrm>
            <a:off x="779463" y="381000"/>
            <a:ext cx="7583487" cy="1044575"/>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rPr lang="en-US"/>
              <a:t>Summary</a:t>
            </a:r>
            <a:endParaRPr/>
          </a:p>
        </p:txBody>
      </p:sp>
      <p:sp>
        <p:nvSpPr>
          <p:cNvPr id="319" name="Google Shape;319;p14"/>
          <p:cNvSpPr txBox="1"/>
          <p:nvPr>
            <p:ph idx="1" type="body"/>
          </p:nvPr>
        </p:nvSpPr>
        <p:spPr>
          <a:xfrm>
            <a:off x="779463" y="1839475"/>
            <a:ext cx="7583400" cy="4208400"/>
          </a:xfrm>
          <a:prstGeom prst="rect">
            <a:avLst/>
          </a:prstGeom>
          <a:noFill/>
          <a:ln>
            <a:noFill/>
          </a:ln>
        </p:spPr>
        <p:txBody>
          <a:bodyPr anchorCtr="0" anchor="t" bIns="45700" lIns="91425" spcFirstLastPara="1" rIns="91425" wrap="square" tIns="45700">
            <a:noAutofit/>
          </a:bodyPr>
          <a:lstStyle/>
          <a:p>
            <a:pPr indent="0" lvl="0" marL="282575" rtl="0" algn="l">
              <a:spcBef>
                <a:spcPts val="2000"/>
              </a:spcBef>
              <a:spcAft>
                <a:spcPts val="0"/>
              </a:spcAft>
              <a:buNone/>
            </a:pPr>
            <a:r>
              <a:rPr lang="en-US"/>
              <a:t>In our re-implementation of </a:t>
            </a:r>
            <a:r>
              <a:rPr lang="en-US"/>
              <a:t>Virtual</a:t>
            </a:r>
            <a:r>
              <a:rPr lang="en-US"/>
              <a:t> Roll Call we have completed most of the Officer Role functionality and some of the Supervisor Role’s functionality. Users can view Categories, Documents, Archived Documents, and Take Quizzes. Supervisors can Upload, Edit, and Delete Documents, </a:t>
            </a:r>
            <a:r>
              <a:rPr lang="en-US"/>
              <a:t>and Create Quizzes</a:t>
            </a:r>
            <a:r>
              <a:rPr lang="en-US"/>
              <a:t>. Users are also able to change their passwords. Reference Documents, Video Documents, and Watch Orders are features that are in progress. We have made all of our code modular, and easy to understand as requested by our Product Owners.</a:t>
            </a: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63" name="Shape 163"/>
        <p:cNvGrpSpPr/>
        <p:nvPr/>
      </p:nvGrpSpPr>
      <p:grpSpPr>
        <a:xfrm>
          <a:off x="0" y="0"/>
          <a:ext cx="0" cy="0"/>
          <a:chOff x="0" y="0"/>
          <a:chExt cx="0" cy="0"/>
        </a:xfrm>
      </p:grpSpPr>
      <p:sp>
        <p:nvSpPr>
          <p:cNvPr id="164" name="Google Shape;164;p3"/>
          <p:cNvSpPr txBox="1"/>
          <p:nvPr>
            <p:ph type="title"/>
          </p:nvPr>
        </p:nvSpPr>
        <p:spPr>
          <a:xfrm>
            <a:off x="779425" y="77175"/>
            <a:ext cx="7583400" cy="1044600"/>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rPr lang="en-US"/>
              <a:t>Project Management</a:t>
            </a:r>
            <a:endParaRPr/>
          </a:p>
        </p:txBody>
      </p:sp>
      <p:sp>
        <p:nvSpPr>
          <p:cNvPr id="165" name="Google Shape;165;p3"/>
          <p:cNvSpPr txBox="1"/>
          <p:nvPr>
            <p:ph idx="1" type="body"/>
          </p:nvPr>
        </p:nvSpPr>
        <p:spPr>
          <a:xfrm>
            <a:off x="779413" y="1121775"/>
            <a:ext cx="7583400" cy="4208400"/>
          </a:xfrm>
          <a:prstGeom prst="rect">
            <a:avLst/>
          </a:prstGeom>
          <a:noFill/>
          <a:ln>
            <a:noFill/>
          </a:ln>
        </p:spPr>
        <p:txBody>
          <a:bodyPr anchorCtr="0" anchor="t" bIns="45700" lIns="91425" spcFirstLastPara="1" rIns="91425" wrap="square" tIns="45700">
            <a:noAutofit/>
          </a:bodyPr>
          <a:lstStyle/>
          <a:p>
            <a:pPr indent="0" lvl="0" marL="282575" rtl="0" algn="l">
              <a:spcBef>
                <a:spcPts val="0"/>
              </a:spcBef>
              <a:spcAft>
                <a:spcPts val="0"/>
              </a:spcAft>
              <a:buNone/>
            </a:pPr>
            <a:r>
              <a:rPr lang="en-US"/>
              <a:t>Gantt Chart</a:t>
            </a:r>
            <a:endParaRPr/>
          </a:p>
        </p:txBody>
      </p:sp>
      <p:pic>
        <p:nvPicPr>
          <p:cNvPr id="166" name="Google Shape;166;p3"/>
          <p:cNvPicPr preferRelativeResize="0"/>
          <p:nvPr/>
        </p:nvPicPr>
        <p:blipFill>
          <a:blip r:embed="rId3">
            <a:alphaModFix/>
          </a:blip>
          <a:stretch>
            <a:fillRect/>
          </a:stretch>
        </p:blipFill>
        <p:spPr>
          <a:xfrm>
            <a:off x="1300175" y="1555575"/>
            <a:ext cx="6848475" cy="4469674"/>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71" name="Shape 171"/>
        <p:cNvGrpSpPr/>
        <p:nvPr/>
      </p:nvGrpSpPr>
      <p:grpSpPr>
        <a:xfrm>
          <a:off x="0" y="0"/>
          <a:ext cx="0" cy="0"/>
          <a:chOff x="0" y="0"/>
          <a:chExt cx="0" cy="0"/>
        </a:xfrm>
      </p:grpSpPr>
      <p:sp>
        <p:nvSpPr>
          <p:cNvPr id="172" name="Google Shape;172;p4"/>
          <p:cNvSpPr txBox="1"/>
          <p:nvPr>
            <p:ph type="title"/>
          </p:nvPr>
        </p:nvSpPr>
        <p:spPr>
          <a:xfrm>
            <a:off x="779463" y="381000"/>
            <a:ext cx="7583487" cy="1044575"/>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rPr lang="en-US"/>
              <a:t>Requirements: User Stories </a:t>
            </a:r>
            <a:endParaRPr/>
          </a:p>
        </p:txBody>
      </p:sp>
      <p:sp>
        <p:nvSpPr>
          <p:cNvPr id="173" name="Google Shape;173;p4"/>
          <p:cNvSpPr txBox="1"/>
          <p:nvPr>
            <p:ph idx="1" type="body"/>
          </p:nvPr>
        </p:nvSpPr>
        <p:spPr>
          <a:xfrm>
            <a:off x="779463" y="1496025"/>
            <a:ext cx="7583400" cy="4208400"/>
          </a:xfrm>
          <a:prstGeom prst="rect">
            <a:avLst/>
          </a:prstGeom>
          <a:noFill/>
          <a:ln>
            <a:noFill/>
          </a:ln>
        </p:spPr>
        <p:txBody>
          <a:bodyPr anchorCtr="0" anchor="t" bIns="45700" lIns="91425" spcFirstLastPara="1" rIns="91425" wrap="square" tIns="45700">
            <a:noAutofit/>
          </a:bodyPr>
          <a:lstStyle/>
          <a:p>
            <a:pPr indent="-257175" lvl="0" marL="282575" rtl="0" algn="l">
              <a:lnSpc>
                <a:spcPct val="115000"/>
              </a:lnSpc>
              <a:spcBef>
                <a:spcPts val="1200"/>
              </a:spcBef>
              <a:spcAft>
                <a:spcPts val="0"/>
              </a:spcAft>
              <a:buClr>
                <a:schemeClr val="dk1"/>
              </a:buClr>
              <a:buSzPts val="1400"/>
              <a:buFont typeface="Trebuchet MS"/>
              <a:buChar char="●"/>
            </a:pPr>
            <a:r>
              <a:rPr lang="en-US" sz="1400">
                <a:solidFill>
                  <a:schemeClr val="dk1"/>
                </a:solidFill>
              </a:rPr>
              <a:t>User Story 1 - User Login and Authentication</a:t>
            </a:r>
            <a:endParaRPr sz="1400">
              <a:solidFill>
                <a:schemeClr val="dk1"/>
              </a:solidFill>
            </a:endParaRPr>
          </a:p>
          <a:p>
            <a:pPr indent="-257175" lvl="0" marL="282575" rtl="0" algn="l">
              <a:lnSpc>
                <a:spcPct val="115000"/>
              </a:lnSpc>
              <a:spcBef>
                <a:spcPts val="0"/>
              </a:spcBef>
              <a:spcAft>
                <a:spcPts val="0"/>
              </a:spcAft>
              <a:buClr>
                <a:schemeClr val="dk1"/>
              </a:buClr>
              <a:buSzPts val="1400"/>
              <a:buFont typeface="Trebuchet MS"/>
              <a:buChar char="●"/>
            </a:pPr>
            <a:r>
              <a:rPr lang="en-US" sz="1400">
                <a:solidFill>
                  <a:schemeClr val="dk1"/>
                </a:solidFill>
              </a:rPr>
              <a:t>User Story 2 - Categories/Dashboard Page</a:t>
            </a:r>
            <a:endParaRPr sz="1400">
              <a:solidFill>
                <a:schemeClr val="dk1"/>
              </a:solidFill>
            </a:endParaRPr>
          </a:p>
          <a:p>
            <a:pPr indent="-257175" lvl="0" marL="282575" rtl="0" algn="l">
              <a:lnSpc>
                <a:spcPct val="115000"/>
              </a:lnSpc>
              <a:spcBef>
                <a:spcPts val="0"/>
              </a:spcBef>
              <a:spcAft>
                <a:spcPts val="0"/>
              </a:spcAft>
              <a:buClr>
                <a:schemeClr val="dk1"/>
              </a:buClr>
              <a:buSzPts val="1400"/>
              <a:buFont typeface="Trebuchet MS"/>
              <a:buChar char="●"/>
            </a:pPr>
            <a:r>
              <a:rPr lang="en-US" sz="1400">
                <a:solidFill>
                  <a:schemeClr val="dk1"/>
                </a:solidFill>
              </a:rPr>
              <a:t>User Story 3 - Reference Documents Page</a:t>
            </a:r>
            <a:endParaRPr sz="1400">
              <a:solidFill>
                <a:schemeClr val="dk1"/>
              </a:solidFill>
            </a:endParaRPr>
          </a:p>
          <a:p>
            <a:pPr indent="-257175" lvl="0" marL="282575" rtl="0" algn="l">
              <a:lnSpc>
                <a:spcPct val="115000"/>
              </a:lnSpc>
              <a:spcBef>
                <a:spcPts val="0"/>
              </a:spcBef>
              <a:spcAft>
                <a:spcPts val="0"/>
              </a:spcAft>
              <a:buClr>
                <a:schemeClr val="dk1"/>
              </a:buClr>
              <a:buSzPts val="1400"/>
              <a:buFont typeface="Trebuchet MS"/>
              <a:buChar char="●"/>
            </a:pPr>
            <a:r>
              <a:rPr lang="en-US" sz="1400">
                <a:solidFill>
                  <a:schemeClr val="dk1"/>
                </a:solidFill>
              </a:rPr>
              <a:t>User Story 4 - Reference Videos Page</a:t>
            </a:r>
            <a:endParaRPr sz="1400">
              <a:solidFill>
                <a:schemeClr val="dk1"/>
              </a:solidFill>
            </a:endParaRPr>
          </a:p>
          <a:p>
            <a:pPr indent="-257175" lvl="0" marL="282575" rtl="0" algn="l">
              <a:lnSpc>
                <a:spcPct val="115000"/>
              </a:lnSpc>
              <a:spcBef>
                <a:spcPts val="0"/>
              </a:spcBef>
              <a:spcAft>
                <a:spcPts val="0"/>
              </a:spcAft>
              <a:buClr>
                <a:schemeClr val="dk1"/>
              </a:buClr>
              <a:buSzPts val="1400"/>
              <a:buChar char="●"/>
            </a:pPr>
            <a:r>
              <a:rPr lang="en-US" sz="1400">
                <a:solidFill>
                  <a:schemeClr val="dk1"/>
                </a:solidFill>
              </a:rPr>
              <a:t>User Story 5 - Automatically Archive Documents</a:t>
            </a:r>
            <a:endParaRPr sz="1400">
              <a:solidFill>
                <a:schemeClr val="dk1"/>
              </a:solidFill>
            </a:endParaRPr>
          </a:p>
          <a:p>
            <a:pPr indent="-257175" lvl="0" marL="282575" rtl="0" algn="l">
              <a:lnSpc>
                <a:spcPct val="115000"/>
              </a:lnSpc>
              <a:spcBef>
                <a:spcPts val="0"/>
              </a:spcBef>
              <a:spcAft>
                <a:spcPts val="0"/>
              </a:spcAft>
              <a:buClr>
                <a:schemeClr val="dk1"/>
              </a:buClr>
              <a:buSzPts val="1400"/>
              <a:buFont typeface="Trebuchet MS"/>
              <a:buChar char="●"/>
            </a:pPr>
            <a:r>
              <a:rPr lang="en-US" sz="1400">
                <a:solidFill>
                  <a:schemeClr val="dk1"/>
                </a:solidFill>
              </a:rPr>
              <a:t>User Story 6 - Documents Page(s)</a:t>
            </a:r>
            <a:endParaRPr sz="1400">
              <a:solidFill>
                <a:schemeClr val="dk1"/>
              </a:solidFill>
            </a:endParaRPr>
          </a:p>
          <a:p>
            <a:pPr indent="-257175" lvl="0" marL="282575" rtl="0" algn="l">
              <a:lnSpc>
                <a:spcPct val="115000"/>
              </a:lnSpc>
              <a:spcBef>
                <a:spcPts val="0"/>
              </a:spcBef>
              <a:spcAft>
                <a:spcPts val="0"/>
              </a:spcAft>
              <a:buClr>
                <a:schemeClr val="dk1"/>
              </a:buClr>
              <a:buSzPts val="1400"/>
              <a:buFont typeface="Trebuchet MS"/>
              <a:buChar char="●"/>
            </a:pPr>
            <a:r>
              <a:rPr lang="en-US" sz="1400">
                <a:solidFill>
                  <a:schemeClr val="dk1"/>
                </a:solidFill>
              </a:rPr>
              <a:t>User Story 7 - PDF Document Viewer</a:t>
            </a:r>
            <a:endParaRPr sz="1400">
              <a:solidFill>
                <a:schemeClr val="dk1"/>
              </a:solidFill>
            </a:endParaRPr>
          </a:p>
          <a:p>
            <a:pPr indent="-257175" lvl="0" marL="282575" rtl="0" algn="l">
              <a:lnSpc>
                <a:spcPct val="115000"/>
              </a:lnSpc>
              <a:spcBef>
                <a:spcPts val="0"/>
              </a:spcBef>
              <a:spcAft>
                <a:spcPts val="0"/>
              </a:spcAft>
              <a:buClr>
                <a:schemeClr val="dk1"/>
              </a:buClr>
              <a:buSzPts val="1400"/>
              <a:buFont typeface="Trebuchet MS"/>
              <a:buChar char="●"/>
            </a:pPr>
            <a:r>
              <a:rPr lang="en-US" sz="1400">
                <a:solidFill>
                  <a:schemeClr val="dk1"/>
                </a:solidFill>
              </a:rPr>
              <a:t>User Story 8 - Watch Orders Page</a:t>
            </a:r>
            <a:endParaRPr sz="1400">
              <a:solidFill>
                <a:schemeClr val="dk1"/>
              </a:solidFill>
            </a:endParaRPr>
          </a:p>
          <a:p>
            <a:pPr indent="-257175" lvl="0" marL="282575" rtl="0" algn="l">
              <a:lnSpc>
                <a:spcPct val="115000"/>
              </a:lnSpc>
              <a:spcBef>
                <a:spcPts val="0"/>
              </a:spcBef>
              <a:spcAft>
                <a:spcPts val="0"/>
              </a:spcAft>
              <a:buClr>
                <a:schemeClr val="dk1"/>
              </a:buClr>
              <a:buSzPts val="1400"/>
              <a:buFont typeface="Trebuchet MS"/>
              <a:buChar char="●"/>
            </a:pPr>
            <a:r>
              <a:rPr lang="en-US" sz="1400">
                <a:solidFill>
                  <a:schemeClr val="dk1"/>
                </a:solidFill>
              </a:rPr>
              <a:t>User Story 9 - PHP Model Population</a:t>
            </a:r>
            <a:endParaRPr sz="1400">
              <a:solidFill>
                <a:schemeClr val="dk1"/>
              </a:solidFill>
            </a:endParaRPr>
          </a:p>
          <a:p>
            <a:pPr indent="-257175" lvl="0" marL="282575" rtl="0" algn="l">
              <a:lnSpc>
                <a:spcPct val="115000"/>
              </a:lnSpc>
              <a:spcBef>
                <a:spcPts val="0"/>
              </a:spcBef>
              <a:spcAft>
                <a:spcPts val="0"/>
              </a:spcAft>
              <a:buClr>
                <a:schemeClr val="dk1"/>
              </a:buClr>
              <a:buSzPts val="1400"/>
              <a:buFont typeface="Trebuchet MS"/>
              <a:buChar char="●"/>
            </a:pPr>
            <a:r>
              <a:rPr lang="en-US" sz="1400">
                <a:solidFill>
                  <a:schemeClr val="dk1"/>
                </a:solidFill>
              </a:rPr>
              <a:t>User Story 10 - Quiz Feature</a:t>
            </a:r>
            <a:endParaRPr sz="1400">
              <a:solidFill>
                <a:schemeClr val="dk1"/>
              </a:solidFill>
            </a:endParaRPr>
          </a:p>
          <a:p>
            <a:pPr indent="-257175" lvl="0" marL="282575" rtl="0" algn="l">
              <a:lnSpc>
                <a:spcPct val="115000"/>
              </a:lnSpc>
              <a:spcBef>
                <a:spcPts val="0"/>
              </a:spcBef>
              <a:spcAft>
                <a:spcPts val="0"/>
              </a:spcAft>
              <a:buClr>
                <a:schemeClr val="dk1"/>
              </a:buClr>
              <a:buSzPts val="1400"/>
              <a:buFont typeface="Trebuchet MS"/>
              <a:buChar char="●"/>
            </a:pPr>
            <a:r>
              <a:rPr lang="en-US" sz="1400">
                <a:solidFill>
                  <a:schemeClr val="dk1"/>
                </a:solidFill>
              </a:rPr>
              <a:t>User Story 11 - Change Password</a:t>
            </a:r>
            <a:endParaRPr sz="1400">
              <a:solidFill>
                <a:schemeClr val="dk1"/>
              </a:solidFill>
            </a:endParaRPr>
          </a:p>
          <a:p>
            <a:pPr indent="-257175" lvl="0" marL="282575" rtl="0" algn="l">
              <a:lnSpc>
                <a:spcPct val="115000"/>
              </a:lnSpc>
              <a:spcBef>
                <a:spcPts val="0"/>
              </a:spcBef>
              <a:spcAft>
                <a:spcPts val="0"/>
              </a:spcAft>
              <a:buClr>
                <a:schemeClr val="dk1"/>
              </a:buClr>
              <a:buSzPts val="1400"/>
              <a:buFont typeface="Trebuchet MS"/>
              <a:buChar char="●"/>
            </a:pPr>
            <a:r>
              <a:rPr lang="en-US" sz="1400">
                <a:solidFill>
                  <a:schemeClr val="dk1"/>
                </a:solidFill>
              </a:rPr>
              <a:t>User Story 12 - Archived Documents Page(s)</a:t>
            </a:r>
            <a:endParaRPr sz="1400">
              <a:solidFill>
                <a:schemeClr val="dk1"/>
              </a:solidFill>
            </a:endParaRPr>
          </a:p>
          <a:p>
            <a:pPr indent="-257175" lvl="0" marL="282575" rtl="0" algn="l">
              <a:lnSpc>
                <a:spcPct val="115000"/>
              </a:lnSpc>
              <a:spcBef>
                <a:spcPts val="0"/>
              </a:spcBef>
              <a:spcAft>
                <a:spcPts val="0"/>
              </a:spcAft>
              <a:buClr>
                <a:schemeClr val="dk1"/>
              </a:buClr>
              <a:buSzPts val="1400"/>
              <a:buFont typeface="Trebuchet MS"/>
              <a:buChar char="●"/>
            </a:pPr>
            <a:r>
              <a:rPr lang="en-US" sz="1400">
                <a:solidFill>
                  <a:schemeClr val="dk1"/>
                </a:solidFill>
              </a:rPr>
              <a:t>User Story 13 - Revision/Revamp Reference Videos Page</a:t>
            </a:r>
            <a:endParaRPr sz="1400">
              <a:solidFill>
                <a:schemeClr val="dk1"/>
              </a:solidFill>
            </a:endParaRPr>
          </a:p>
          <a:p>
            <a:pPr indent="-257175" lvl="0" marL="282575" rtl="0" algn="l">
              <a:lnSpc>
                <a:spcPct val="115000"/>
              </a:lnSpc>
              <a:spcBef>
                <a:spcPts val="0"/>
              </a:spcBef>
              <a:spcAft>
                <a:spcPts val="0"/>
              </a:spcAft>
              <a:buClr>
                <a:schemeClr val="dk1"/>
              </a:buClr>
              <a:buSzPts val="1400"/>
              <a:buFont typeface="Trebuchet MS"/>
              <a:buChar char="●"/>
            </a:pPr>
            <a:r>
              <a:rPr lang="en-US" sz="1400">
                <a:solidFill>
                  <a:schemeClr val="dk1"/>
                </a:solidFill>
              </a:rPr>
              <a:t>User Story 14 - Supervisor View</a:t>
            </a:r>
            <a:endParaRPr sz="1400">
              <a:solidFill>
                <a:schemeClr val="dk1"/>
              </a:solidFill>
            </a:endParaRPr>
          </a:p>
          <a:p>
            <a:pPr indent="-257175" lvl="0" marL="282575" rtl="0" algn="l">
              <a:lnSpc>
                <a:spcPct val="115000"/>
              </a:lnSpc>
              <a:spcBef>
                <a:spcPts val="0"/>
              </a:spcBef>
              <a:spcAft>
                <a:spcPts val="0"/>
              </a:spcAft>
              <a:buClr>
                <a:schemeClr val="dk1"/>
              </a:buClr>
              <a:buSzPts val="1400"/>
              <a:buFont typeface="Trebuchet MS"/>
              <a:buChar char="●"/>
            </a:pPr>
            <a:r>
              <a:rPr lang="en-US" sz="1400">
                <a:solidFill>
                  <a:schemeClr val="dk1"/>
                </a:solidFill>
              </a:rPr>
              <a:t>User Story 15 - Upload Documents</a:t>
            </a:r>
            <a:endParaRPr sz="1400">
              <a:solidFill>
                <a:schemeClr val="dk1"/>
              </a:solidFill>
            </a:endParaRPr>
          </a:p>
          <a:p>
            <a:pPr indent="-257175" lvl="0" marL="282575" rtl="0" algn="l">
              <a:lnSpc>
                <a:spcPct val="115000"/>
              </a:lnSpc>
              <a:spcBef>
                <a:spcPts val="0"/>
              </a:spcBef>
              <a:spcAft>
                <a:spcPts val="0"/>
              </a:spcAft>
              <a:buClr>
                <a:schemeClr val="dk1"/>
              </a:buClr>
              <a:buSzPts val="1400"/>
              <a:buFont typeface="Trebuchet MS"/>
              <a:buChar char="●"/>
            </a:pPr>
            <a:r>
              <a:rPr lang="en-US" sz="1400">
                <a:solidFill>
                  <a:schemeClr val="dk1"/>
                </a:solidFill>
              </a:rPr>
              <a:t>User Story 16 - Edit Documents</a:t>
            </a:r>
            <a:endParaRPr sz="1400">
              <a:solidFill>
                <a:schemeClr val="dk1"/>
              </a:solidFill>
            </a:endParaRPr>
          </a:p>
          <a:p>
            <a:pPr indent="-257175" lvl="0" marL="282575" marR="0" rtl="0" algn="l">
              <a:lnSpc>
                <a:spcPct val="115000"/>
              </a:lnSpc>
              <a:spcBef>
                <a:spcPts val="0"/>
              </a:spcBef>
              <a:spcAft>
                <a:spcPts val="0"/>
              </a:spcAft>
              <a:buClr>
                <a:schemeClr val="dk1"/>
              </a:buClr>
              <a:buSzPts val="1400"/>
              <a:buFont typeface="Trebuchet MS"/>
              <a:buChar char="●"/>
            </a:pPr>
            <a:r>
              <a:rPr lang="en-US" sz="1400">
                <a:solidFill>
                  <a:schemeClr val="dk1"/>
                </a:solidFill>
              </a:rPr>
              <a:t>User Story 17 - Final Bug Fixes</a:t>
            </a:r>
            <a:endParaRPr sz="1400">
              <a:solidFill>
                <a:schemeClr val="dk1"/>
              </a:solidFill>
            </a:endParaRPr>
          </a:p>
          <a:p>
            <a:pPr indent="-257175" lvl="0" marL="282575" marR="0" rtl="0" algn="l">
              <a:lnSpc>
                <a:spcPct val="115000"/>
              </a:lnSpc>
              <a:spcBef>
                <a:spcPts val="0"/>
              </a:spcBef>
              <a:spcAft>
                <a:spcPts val="0"/>
              </a:spcAft>
              <a:buClr>
                <a:schemeClr val="dk1"/>
              </a:buClr>
              <a:buSzPts val="1400"/>
              <a:buFont typeface="Trebuchet MS"/>
              <a:buChar char="●"/>
            </a:pPr>
            <a:r>
              <a:rPr lang="en-US" sz="1400">
                <a:solidFill>
                  <a:schemeClr val="dk1"/>
                </a:solidFill>
              </a:rPr>
              <a:t>User Story 18 - Final Deliverables Preparation</a:t>
            </a:r>
            <a:endParaRPr sz="1400">
              <a:solidFill>
                <a:schemeClr val="dk1"/>
              </a:solidFill>
            </a:endParaRPr>
          </a:p>
          <a:p>
            <a:pPr indent="-257175" lvl="0" marL="282575" marR="0" rtl="0" algn="l">
              <a:lnSpc>
                <a:spcPct val="115000"/>
              </a:lnSpc>
              <a:spcBef>
                <a:spcPts val="0"/>
              </a:spcBef>
              <a:spcAft>
                <a:spcPts val="0"/>
              </a:spcAft>
              <a:buClr>
                <a:schemeClr val="dk1"/>
              </a:buClr>
              <a:buSzPts val="1400"/>
              <a:buFont typeface="Trebuchet MS"/>
              <a:buChar char="●"/>
            </a:pPr>
            <a:r>
              <a:rPr lang="en-US" sz="1400">
                <a:solidFill>
                  <a:schemeClr val="dk1"/>
                </a:solidFill>
              </a:rPr>
              <a:t>User Story 19 - Final Test Batch</a:t>
            </a:r>
            <a:endParaRPr sz="1400">
              <a:solidFill>
                <a:schemeClr val="dk1"/>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78" name="Shape 178"/>
        <p:cNvGrpSpPr/>
        <p:nvPr/>
      </p:nvGrpSpPr>
      <p:grpSpPr>
        <a:xfrm>
          <a:off x="0" y="0"/>
          <a:ext cx="0" cy="0"/>
          <a:chOff x="0" y="0"/>
          <a:chExt cx="0" cy="0"/>
        </a:xfrm>
      </p:grpSpPr>
      <p:sp>
        <p:nvSpPr>
          <p:cNvPr id="179" name="Google Shape;179;g74bd7f22c5_0_1"/>
          <p:cNvSpPr txBox="1"/>
          <p:nvPr>
            <p:ph type="title"/>
          </p:nvPr>
        </p:nvSpPr>
        <p:spPr>
          <a:xfrm>
            <a:off x="779463" y="381000"/>
            <a:ext cx="7583400" cy="1044600"/>
          </a:xfrm>
          <a:prstGeom prst="rect">
            <a:avLst/>
          </a:prstGeom>
        </p:spPr>
        <p:txBody>
          <a:bodyPr anchorCtr="0" anchor="b" bIns="45700" lIns="91425" spcFirstLastPara="1" rIns="91425" wrap="square" tIns="45700">
            <a:noAutofit/>
          </a:bodyPr>
          <a:lstStyle/>
          <a:p>
            <a:pPr indent="0" lvl="0" marL="0" rtl="0" algn="l">
              <a:spcBef>
                <a:spcPts val="0"/>
              </a:spcBef>
              <a:spcAft>
                <a:spcPts val="0"/>
              </a:spcAft>
              <a:buNone/>
            </a:pPr>
            <a:r>
              <a:rPr lang="en-US"/>
              <a:t>Requirements: User Stories</a:t>
            </a:r>
            <a:endParaRPr/>
          </a:p>
        </p:txBody>
      </p:sp>
      <p:sp>
        <p:nvSpPr>
          <p:cNvPr id="180" name="Google Shape;180;g74bd7f22c5_0_1"/>
          <p:cNvSpPr txBox="1"/>
          <p:nvPr>
            <p:ph idx="1" type="body"/>
          </p:nvPr>
        </p:nvSpPr>
        <p:spPr>
          <a:xfrm>
            <a:off x="779463" y="1828800"/>
            <a:ext cx="7583400" cy="4208400"/>
          </a:xfrm>
          <a:prstGeom prst="rect">
            <a:avLst/>
          </a:prstGeom>
        </p:spPr>
        <p:txBody>
          <a:bodyPr anchorCtr="0" anchor="t" bIns="45700" lIns="91425" spcFirstLastPara="1" rIns="91425" wrap="square" tIns="45700">
            <a:noAutofit/>
          </a:bodyPr>
          <a:lstStyle/>
          <a:p>
            <a:pPr indent="-282575" lvl="0" marL="282575" rtl="0" algn="l">
              <a:lnSpc>
                <a:spcPct val="115000"/>
              </a:lnSpc>
              <a:spcBef>
                <a:spcPts val="1200"/>
              </a:spcBef>
              <a:spcAft>
                <a:spcPts val="0"/>
              </a:spcAft>
              <a:buClr>
                <a:schemeClr val="dk1"/>
              </a:buClr>
              <a:buSzPts val="1800"/>
              <a:buFont typeface="Trebuchet MS"/>
              <a:buChar char="●"/>
            </a:pPr>
            <a:r>
              <a:rPr lang="en-US" sz="1800">
                <a:solidFill>
                  <a:schemeClr val="dk1"/>
                </a:solidFill>
              </a:rPr>
              <a:t>User Story developed by Genesis Barrios</a:t>
            </a:r>
            <a:endParaRPr sz="1800">
              <a:solidFill>
                <a:schemeClr val="dk1"/>
              </a:solidFill>
            </a:endParaRPr>
          </a:p>
          <a:p>
            <a:pPr indent="-282575" lvl="0" marL="282575" rtl="0" algn="l">
              <a:lnSpc>
                <a:spcPct val="115000"/>
              </a:lnSpc>
              <a:spcBef>
                <a:spcPts val="0"/>
              </a:spcBef>
              <a:spcAft>
                <a:spcPts val="0"/>
              </a:spcAft>
              <a:buClr>
                <a:schemeClr val="dk1"/>
              </a:buClr>
              <a:buSzPts val="1800"/>
              <a:buFont typeface="Trebuchet MS"/>
              <a:buChar char="●"/>
            </a:pPr>
            <a:r>
              <a:rPr lang="en-US" sz="1800">
                <a:solidFill>
                  <a:schemeClr val="dk1"/>
                </a:solidFill>
              </a:rPr>
              <a:t>User Story 6 - Documents Page(s)</a:t>
            </a:r>
            <a:endParaRPr sz="1800">
              <a:solidFill>
                <a:schemeClr val="dk1"/>
              </a:solidFill>
            </a:endParaRPr>
          </a:p>
          <a:p>
            <a:pPr indent="-295275" lvl="1" marL="577850" rtl="0" algn="l">
              <a:lnSpc>
                <a:spcPct val="115000"/>
              </a:lnSpc>
              <a:spcBef>
                <a:spcPts val="0"/>
              </a:spcBef>
              <a:spcAft>
                <a:spcPts val="0"/>
              </a:spcAft>
              <a:buClr>
                <a:schemeClr val="dk1"/>
              </a:buClr>
              <a:buSzPts val="1800"/>
              <a:buFont typeface="Trebuchet MS"/>
              <a:buChar char="○"/>
            </a:pPr>
            <a:r>
              <a:rPr lang="en-US" sz="1800">
                <a:solidFill>
                  <a:schemeClr val="dk1"/>
                </a:solidFill>
              </a:rPr>
              <a:t>As an officer(any type) I would like to be able to click on a document category and be taken to a page that has all the documents listed. </a:t>
            </a:r>
            <a:endParaRPr sz="1800">
              <a:solidFill>
                <a:schemeClr val="dk1"/>
              </a:solidFill>
            </a:endParaRPr>
          </a:p>
          <a:p>
            <a:pPr indent="-282575" lvl="2" marL="860425" rtl="0" algn="l">
              <a:lnSpc>
                <a:spcPct val="115000"/>
              </a:lnSpc>
              <a:spcBef>
                <a:spcPts val="0"/>
              </a:spcBef>
              <a:spcAft>
                <a:spcPts val="0"/>
              </a:spcAft>
              <a:buClr>
                <a:schemeClr val="dk1"/>
              </a:buClr>
              <a:buSzPts val="1800"/>
              <a:buFont typeface="Trebuchet MS"/>
              <a:buChar char="■"/>
            </a:pPr>
            <a:r>
              <a:rPr lang="en-US">
                <a:solidFill>
                  <a:schemeClr val="dk1"/>
                </a:solidFill>
              </a:rPr>
              <a:t>Story Points: 5 points</a:t>
            </a:r>
            <a:endParaRPr>
              <a:solidFill>
                <a:schemeClr val="dk1"/>
              </a:solidFill>
            </a:endParaRPr>
          </a:p>
          <a:p>
            <a:pPr indent="-282575" lvl="2" marL="860425" rtl="0" algn="l">
              <a:lnSpc>
                <a:spcPct val="115000"/>
              </a:lnSpc>
              <a:spcBef>
                <a:spcPts val="0"/>
              </a:spcBef>
              <a:spcAft>
                <a:spcPts val="0"/>
              </a:spcAft>
              <a:buClr>
                <a:schemeClr val="dk1"/>
              </a:buClr>
              <a:buSzPts val="1800"/>
              <a:buFont typeface="Trebuchet MS"/>
              <a:buChar char="■"/>
            </a:pPr>
            <a:r>
              <a:rPr lang="en-US">
                <a:solidFill>
                  <a:schemeClr val="dk1"/>
                </a:solidFill>
              </a:rPr>
              <a:t>Acceptance Criteria:</a:t>
            </a:r>
            <a:endParaRPr>
              <a:solidFill>
                <a:schemeClr val="dk1"/>
              </a:solidFill>
            </a:endParaRPr>
          </a:p>
          <a:p>
            <a:pPr indent="-282575" lvl="3" marL="1143000" rtl="0" algn="l">
              <a:lnSpc>
                <a:spcPct val="115000"/>
              </a:lnSpc>
              <a:spcBef>
                <a:spcPts val="0"/>
              </a:spcBef>
              <a:spcAft>
                <a:spcPts val="0"/>
              </a:spcAft>
              <a:buClr>
                <a:schemeClr val="dk1"/>
              </a:buClr>
              <a:buSzPts val="1800"/>
              <a:buFont typeface="Trebuchet MS"/>
              <a:buChar char="●"/>
            </a:pPr>
            <a:r>
              <a:rPr lang="en-US">
                <a:solidFill>
                  <a:schemeClr val="dk1"/>
                </a:solidFill>
              </a:rPr>
              <a:t>List of documents is visible</a:t>
            </a:r>
            <a:endParaRPr>
              <a:solidFill>
                <a:schemeClr val="dk1"/>
              </a:solidFill>
            </a:endParaRPr>
          </a:p>
          <a:p>
            <a:pPr indent="-282575" lvl="3" marL="1143000" rtl="0" algn="l">
              <a:lnSpc>
                <a:spcPct val="115000"/>
              </a:lnSpc>
              <a:spcBef>
                <a:spcPts val="0"/>
              </a:spcBef>
              <a:spcAft>
                <a:spcPts val="0"/>
              </a:spcAft>
              <a:buClr>
                <a:schemeClr val="dk1"/>
              </a:buClr>
              <a:buSzPts val="1800"/>
              <a:buFont typeface="Trebuchet MS"/>
              <a:buChar char="●"/>
            </a:pPr>
            <a:r>
              <a:rPr lang="en-US">
                <a:solidFill>
                  <a:schemeClr val="dk1"/>
                </a:solidFill>
              </a:rPr>
              <a:t>Be able to view document within the app</a:t>
            </a:r>
            <a:endParaRPr>
              <a:solidFill>
                <a:schemeClr val="dk1"/>
              </a:solidFill>
            </a:endParaRPr>
          </a:p>
          <a:p>
            <a:pPr indent="-282575" lvl="3" marL="1143000" rtl="0" algn="l">
              <a:lnSpc>
                <a:spcPct val="115000"/>
              </a:lnSpc>
              <a:spcBef>
                <a:spcPts val="0"/>
              </a:spcBef>
              <a:spcAft>
                <a:spcPts val="0"/>
              </a:spcAft>
              <a:buClr>
                <a:schemeClr val="dk1"/>
              </a:buClr>
              <a:buSzPts val="1800"/>
              <a:buFont typeface="Trebuchet MS"/>
              <a:buChar char="●"/>
            </a:pPr>
            <a:r>
              <a:rPr lang="en-US">
                <a:solidFill>
                  <a:schemeClr val="dk1"/>
                </a:solidFill>
              </a:rPr>
              <a:t>Status(Pending, Reviewed, Done)</a:t>
            </a:r>
            <a:endParaRPr>
              <a:solidFill>
                <a:schemeClr val="dk1"/>
              </a:solidFill>
            </a:endParaRPr>
          </a:p>
          <a:p>
            <a:pPr indent="-282575" lvl="3" marL="1143000" rtl="0" algn="l">
              <a:lnSpc>
                <a:spcPct val="115000"/>
              </a:lnSpc>
              <a:spcBef>
                <a:spcPts val="0"/>
              </a:spcBef>
              <a:spcAft>
                <a:spcPts val="0"/>
              </a:spcAft>
              <a:buClr>
                <a:schemeClr val="dk1"/>
              </a:buClr>
              <a:buSzPts val="1800"/>
              <a:buFont typeface="Trebuchet MS"/>
              <a:buChar char="●"/>
            </a:pPr>
            <a:r>
              <a:rPr lang="en-US">
                <a:solidFill>
                  <a:schemeClr val="dk1"/>
                </a:solidFill>
              </a:rPr>
              <a:t>Checkbox for acknowledgement - clickable only after document has been reviewed. Cannot click or unclick after that.</a:t>
            </a: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85" name="Shape 185"/>
        <p:cNvGrpSpPr/>
        <p:nvPr/>
      </p:nvGrpSpPr>
      <p:grpSpPr>
        <a:xfrm>
          <a:off x="0" y="0"/>
          <a:ext cx="0" cy="0"/>
          <a:chOff x="0" y="0"/>
          <a:chExt cx="0" cy="0"/>
        </a:xfrm>
      </p:grpSpPr>
      <p:sp>
        <p:nvSpPr>
          <p:cNvPr id="186" name="Google Shape;186;g74bd7f22c5_0_7"/>
          <p:cNvSpPr txBox="1"/>
          <p:nvPr>
            <p:ph type="title"/>
          </p:nvPr>
        </p:nvSpPr>
        <p:spPr>
          <a:xfrm>
            <a:off x="779463" y="381000"/>
            <a:ext cx="7583400" cy="1044600"/>
          </a:xfrm>
          <a:prstGeom prst="rect">
            <a:avLst/>
          </a:prstGeom>
        </p:spPr>
        <p:txBody>
          <a:bodyPr anchorCtr="0" anchor="b" bIns="45700" lIns="91425" spcFirstLastPara="1" rIns="91425" wrap="square" tIns="45700">
            <a:noAutofit/>
          </a:bodyPr>
          <a:lstStyle/>
          <a:p>
            <a:pPr indent="0" lvl="0" marL="0" rtl="0" algn="l">
              <a:spcBef>
                <a:spcPts val="0"/>
              </a:spcBef>
              <a:spcAft>
                <a:spcPts val="0"/>
              </a:spcAft>
              <a:buNone/>
            </a:pPr>
            <a:r>
              <a:rPr lang="en-US"/>
              <a:t>Requirements: User Stories</a:t>
            </a:r>
            <a:endParaRPr/>
          </a:p>
        </p:txBody>
      </p:sp>
      <p:sp>
        <p:nvSpPr>
          <p:cNvPr id="187" name="Google Shape;187;g74bd7f22c5_0_7"/>
          <p:cNvSpPr txBox="1"/>
          <p:nvPr>
            <p:ph idx="1" type="body"/>
          </p:nvPr>
        </p:nvSpPr>
        <p:spPr>
          <a:xfrm>
            <a:off x="779463" y="1828800"/>
            <a:ext cx="7583400" cy="4208400"/>
          </a:xfrm>
          <a:prstGeom prst="rect">
            <a:avLst/>
          </a:prstGeom>
        </p:spPr>
        <p:txBody>
          <a:bodyPr anchorCtr="0" anchor="t" bIns="45700" lIns="91425" spcFirstLastPara="1" rIns="91425" wrap="square" tIns="45700">
            <a:noAutofit/>
          </a:bodyPr>
          <a:lstStyle/>
          <a:p>
            <a:pPr indent="-282575" lvl="0" marL="282575" marR="0" rtl="0" algn="l">
              <a:lnSpc>
                <a:spcPct val="115000"/>
              </a:lnSpc>
              <a:spcBef>
                <a:spcPts val="1200"/>
              </a:spcBef>
              <a:spcAft>
                <a:spcPts val="0"/>
              </a:spcAft>
              <a:buClr>
                <a:schemeClr val="dk1"/>
              </a:buClr>
              <a:buSzPts val="1800"/>
              <a:buFont typeface="Trebuchet MS"/>
              <a:buChar char="●"/>
            </a:pPr>
            <a:r>
              <a:rPr lang="en-US" sz="1800">
                <a:solidFill>
                  <a:schemeClr val="dk1"/>
                </a:solidFill>
              </a:rPr>
              <a:t>User Story developed by Alejandro Aguilera</a:t>
            </a:r>
            <a:endParaRPr sz="1800">
              <a:solidFill>
                <a:schemeClr val="dk1"/>
              </a:solidFill>
            </a:endParaRPr>
          </a:p>
          <a:p>
            <a:pPr indent="-282575" lvl="0" marL="282575" marR="0" rtl="0" algn="l">
              <a:lnSpc>
                <a:spcPct val="115000"/>
              </a:lnSpc>
              <a:spcBef>
                <a:spcPts val="0"/>
              </a:spcBef>
              <a:spcAft>
                <a:spcPts val="0"/>
              </a:spcAft>
              <a:buClr>
                <a:schemeClr val="dk1"/>
              </a:buClr>
              <a:buSzPts val="1800"/>
              <a:buFont typeface="Trebuchet MS"/>
              <a:buChar char="●"/>
            </a:pPr>
            <a:r>
              <a:rPr lang="en-US" sz="1800">
                <a:solidFill>
                  <a:schemeClr val="dk1"/>
                </a:solidFill>
              </a:rPr>
              <a:t>User Story 13 -</a:t>
            </a:r>
            <a:r>
              <a:rPr lang="en-US" sz="1800">
                <a:solidFill>
                  <a:schemeClr val="dk1"/>
                </a:solidFill>
              </a:rPr>
              <a:t>Revision/Revamp Reference Videos Page</a:t>
            </a:r>
            <a:endParaRPr sz="1800">
              <a:solidFill>
                <a:schemeClr val="dk1"/>
              </a:solidFill>
            </a:endParaRPr>
          </a:p>
          <a:p>
            <a:pPr indent="-295275" lvl="1" marL="577850" marR="0" rtl="0" algn="l">
              <a:lnSpc>
                <a:spcPct val="115000"/>
              </a:lnSpc>
              <a:spcBef>
                <a:spcPts val="0"/>
              </a:spcBef>
              <a:spcAft>
                <a:spcPts val="0"/>
              </a:spcAft>
              <a:buClr>
                <a:schemeClr val="dk1"/>
              </a:buClr>
              <a:buSzPts val="1800"/>
              <a:buFont typeface="Trebuchet MS"/>
              <a:buChar char="○"/>
            </a:pPr>
            <a:r>
              <a:rPr lang="en-US" sz="1800">
                <a:solidFill>
                  <a:schemeClr val="dk1"/>
                </a:solidFill>
              </a:rPr>
              <a:t>As a developer, I would like to redo the videos section of the application to be more organized and easier to understand.</a:t>
            </a:r>
            <a:endParaRPr sz="1800">
              <a:solidFill>
                <a:schemeClr val="dk1"/>
              </a:solidFill>
            </a:endParaRPr>
          </a:p>
          <a:p>
            <a:pPr indent="-282575" lvl="2" marL="860425" marR="0" rtl="0" algn="l">
              <a:lnSpc>
                <a:spcPct val="115000"/>
              </a:lnSpc>
              <a:spcBef>
                <a:spcPts val="0"/>
              </a:spcBef>
              <a:spcAft>
                <a:spcPts val="0"/>
              </a:spcAft>
              <a:buClr>
                <a:schemeClr val="dk1"/>
              </a:buClr>
              <a:buSzPts val="1800"/>
              <a:buFont typeface="Trebuchet MS"/>
              <a:buChar char="■"/>
            </a:pPr>
            <a:r>
              <a:rPr lang="en-US">
                <a:solidFill>
                  <a:schemeClr val="dk1"/>
                </a:solidFill>
              </a:rPr>
              <a:t>Story Points: 10</a:t>
            </a:r>
            <a:endParaRPr>
              <a:solidFill>
                <a:schemeClr val="dk1"/>
              </a:solidFill>
            </a:endParaRPr>
          </a:p>
          <a:p>
            <a:pPr indent="-282575" lvl="2" marL="860425" marR="0" rtl="0" algn="l">
              <a:lnSpc>
                <a:spcPct val="115000"/>
              </a:lnSpc>
              <a:spcBef>
                <a:spcPts val="0"/>
              </a:spcBef>
              <a:spcAft>
                <a:spcPts val="0"/>
              </a:spcAft>
              <a:buClr>
                <a:schemeClr val="dk1"/>
              </a:buClr>
              <a:buSzPts val="1800"/>
              <a:buFont typeface="Trebuchet MS"/>
              <a:buChar char="■"/>
            </a:pPr>
            <a:r>
              <a:rPr lang="en-US">
                <a:solidFill>
                  <a:schemeClr val="dk1"/>
                </a:solidFill>
              </a:rPr>
              <a:t>Acceptance Criteria:</a:t>
            </a:r>
            <a:endParaRPr>
              <a:solidFill>
                <a:schemeClr val="dk1"/>
              </a:solidFill>
            </a:endParaRPr>
          </a:p>
          <a:p>
            <a:pPr indent="-282575" lvl="3" marL="1143000" marR="0" rtl="0" algn="l">
              <a:lnSpc>
                <a:spcPct val="115000"/>
              </a:lnSpc>
              <a:spcBef>
                <a:spcPts val="0"/>
              </a:spcBef>
              <a:spcAft>
                <a:spcPts val="0"/>
              </a:spcAft>
              <a:buClr>
                <a:schemeClr val="dk1"/>
              </a:buClr>
              <a:buSzPts val="1800"/>
              <a:buFont typeface="Trebuchet MS"/>
              <a:buChar char="●"/>
            </a:pPr>
            <a:r>
              <a:rPr lang="en-US">
                <a:solidFill>
                  <a:schemeClr val="dk1"/>
                </a:solidFill>
              </a:rPr>
              <a:t>Videos page of the application opens correctly</a:t>
            </a:r>
            <a:endParaRPr>
              <a:solidFill>
                <a:schemeClr val="dk1"/>
              </a:solidFill>
            </a:endParaRPr>
          </a:p>
          <a:p>
            <a:pPr indent="-282575" lvl="3" marL="1143000" marR="0" rtl="0" algn="l">
              <a:lnSpc>
                <a:spcPct val="115000"/>
              </a:lnSpc>
              <a:spcBef>
                <a:spcPts val="0"/>
              </a:spcBef>
              <a:spcAft>
                <a:spcPts val="0"/>
              </a:spcAft>
              <a:buClr>
                <a:schemeClr val="dk1"/>
              </a:buClr>
              <a:buSzPts val="1800"/>
              <a:buFont typeface="Trebuchet MS"/>
              <a:buChar char="●"/>
            </a:pPr>
            <a:r>
              <a:rPr lang="en-US">
                <a:solidFill>
                  <a:schemeClr val="dk1"/>
                </a:solidFill>
              </a:rPr>
              <a:t>Video page is only accessible by logged in users</a:t>
            </a:r>
            <a:endParaRPr>
              <a:solidFill>
                <a:schemeClr val="dk1"/>
              </a:solidFill>
            </a:endParaRPr>
          </a:p>
          <a:p>
            <a:pPr indent="-282575" lvl="3" marL="1143000" marR="0" rtl="0" algn="l">
              <a:lnSpc>
                <a:spcPct val="115000"/>
              </a:lnSpc>
              <a:spcBef>
                <a:spcPts val="0"/>
              </a:spcBef>
              <a:spcAft>
                <a:spcPts val="0"/>
              </a:spcAft>
              <a:buClr>
                <a:schemeClr val="dk1"/>
              </a:buClr>
              <a:buSzPts val="1800"/>
              <a:buFont typeface="Trebuchet MS"/>
              <a:buChar char="●"/>
            </a:pPr>
            <a:r>
              <a:rPr lang="en-US">
                <a:solidFill>
                  <a:schemeClr val="dk1"/>
                </a:solidFill>
              </a:rPr>
              <a:t>Video links are displayed and redirect to sites correctly</a:t>
            </a:r>
            <a:endParaRPr>
              <a:solidFill>
                <a:schemeClr val="dk1"/>
              </a:solidFill>
            </a:endParaRPr>
          </a:p>
          <a:p>
            <a:pPr indent="-282575" lvl="3" marL="1143000" marR="0" rtl="0" algn="l">
              <a:lnSpc>
                <a:spcPct val="115000"/>
              </a:lnSpc>
              <a:spcBef>
                <a:spcPts val="0"/>
              </a:spcBef>
              <a:spcAft>
                <a:spcPts val="0"/>
              </a:spcAft>
              <a:buClr>
                <a:schemeClr val="dk1"/>
              </a:buClr>
              <a:buSzPts val="1800"/>
              <a:buFont typeface="Trebuchet MS"/>
              <a:buChar char="●"/>
            </a:pPr>
            <a:r>
              <a:rPr lang="en-US">
                <a:solidFill>
                  <a:schemeClr val="dk1"/>
                </a:solidFill>
              </a:rPr>
              <a:t>Code is organized and documented</a:t>
            </a:r>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92" name="Shape 192"/>
        <p:cNvGrpSpPr/>
        <p:nvPr/>
      </p:nvGrpSpPr>
      <p:grpSpPr>
        <a:xfrm>
          <a:off x="0" y="0"/>
          <a:ext cx="0" cy="0"/>
          <a:chOff x="0" y="0"/>
          <a:chExt cx="0" cy="0"/>
        </a:xfrm>
      </p:grpSpPr>
      <p:sp>
        <p:nvSpPr>
          <p:cNvPr id="193" name="Google Shape;193;p5"/>
          <p:cNvSpPr txBox="1"/>
          <p:nvPr>
            <p:ph type="title"/>
          </p:nvPr>
        </p:nvSpPr>
        <p:spPr>
          <a:xfrm>
            <a:off x="779463" y="381000"/>
            <a:ext cx="7583487" cy="1044575"/>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rPr lang="en-US"/>
              <a:t>Requirements: Use Cases</a:t>
            </a:r>
            <a:endParaRPr/>
          </a:p>
        </p:txBody>
      </p:sp>
      <p:pic>
        <p:nvPicPr>
          <p:cNvPr id="194" name="Google Shape;194;p5"/>
          <p:cNvPicPr preferRelativeResize="0"/>
          <p:nvPr/>
        </p:nvPicPr>
        <p:blipFill>
          <a:blip r:embed="rId3">
            <a:alphaModFix/>
          </a:blip>
          <a:stretch>
            <a:fillRect/>
          </a:stretch>
        </p:blipFill>
        <p:spPr>
          <a:xfrm>
            <a:off x="1378525" y="1328600"/>
            <a:ext cx="5999025" cy="465895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99" name="Shape 199"/>
        <p:cNvGrpSpPr/>
        <p:nvPr/>
      </p:nvGrpSpPr>
      <p:grpSpPr>
        <a:xfrm>
          <a:off x="0" y="0"/>
          <a:ext cx="0" cy="0"/>
          <a:chOff x="0" y="0"/>
          <a:chExt cx="0" cy="0"/>
        </a:xfrm>
      </p:grpSpPr>
      <p:sp>
        <p:nvSpPr>
          <p:cNvPr id="200" name="Google Shape;200;g74bbbe4501_0_0"/>
          <p:cNvSpPr txBox="1"/>
          <p:nvPr>
            <p:ph type="title"/>
          </p:nvPr>
        </p:nvSpPr>
        <p:spPr>
          <a:xfrm>
            <a:off x="779463" y="381000"/>
            <a:ext cx="7583400" cy="1044600"/>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rPr lang="en-US"/>
              <a:t>Requirements: Use Cases</a:t>
            </a:r>
            <a:endParaRPr/>
          </a:p>
        </p:txBody>
      </p:sp>
      <p:pic>
        <p:nvPicPr>
          <p:cNvPr id="201" name="Google Shape;201;g74bbbe4501_0_0"/>
          <p:cNvPicPr preferRelativeResize="0"/>
          <p:nvPr/>
        </p:nvPicPr>
        <p:blipFill>
          <a:blip r:embed="rId3">
            <a:alphaModFix/>
          </a:blip>
          <a:stretch>
            <a:fillRect/>
          </a:stretch>
        </p:blipFill>
        <p:spPr>
          <a:xfrm>
            <a:off x="1170700" y="1425600"/>
            <a:ext cx="6456225" cy="4582700"/>
          </a:xfrm>
          <a:prstGeom prst="rect">
            <a:avLst/>
          </a:prstGeom>
          <a:noFill/>
          <a:ln>
            <a:noFill/>
          </a:ln>
        </p:spPr>
      </p:pic>
      <p:sp>
        <p:nvSpPr>
          <p:cNvPr id="202" name="Google Shape;202;g74bbbe4501_0_0"/>
          <p:cNvSpPr txBox="1"/>
          <p:nvPr/>
        </p:nvSpPr>
        <p:spPr>
          <a:xfrm>
            <a:off x="561825" y="6162875"/>
            <a:ext cx="3408300" cy="311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a:solidFill>
                  <a:srgbClr val="001D4D"/>
                </a:solidFill>
                <a:latin typeface="Trebuchet MS"/>
                <a:ea typeface="Trebuchet MS"/>
                <a:cs typeface="Trebuchet MS"/>
                <a:sym typeface="Trebuchet MS"/>
              </a:rPr>
              <a:t>Genesis Barrios’ Use Cases</a:t>
            </a:r>
            <a:endParaRPr>
              <a:solidFill>
                <a:srgbClr val="001D4D"/>
              </a:solidFill>
              <a:latin typeface="Trebuchet MS"/>
              <a:ea typeface="Trebuchet MS"/>
              <a:cs typeface="Trebuchet MS"/>
              <a:sym typeface="Trebuchet MS"/>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07" name="Shape 207"/>
        <p:cNvGrpSpPr/>
        <p:nvPr/>
      </p:nvGrpSpPr>
      <p:grpSpPr>
        <a:xfrm>
          <a:off x="0" y="0"/>
          <a:ext cx="0" cy="0"/>
          <a:chOff x="0" y="0"/>
          <a:chExt cx="0" cy="0"/>
        </a:xfrm>
      </p:grpSpPr>
      <p:sp>
        <p:nvSpPr>
          <p:cNvPr id="208" name="Google Shape;208;g74bbbe4501_0_6"/>
          <p:cNvSpPr txBox="1"/>
          <p:nvPr>
            <p:ph type="title"/>
          </p:nvPr>
        </p:nvSpPr>
        <p:spPr>
          <a:xfrm>
            <a:off x="779463" y="381000"/>
            <a:ext cx="7583400" cy="1044600"/>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rPr lang="en-US"/>
              <a:t>Requirements: Use Cases</a:t>
            </a:r>
            <a:endParaRPr/>
          </a:p>
        </p:txBody>
      </p:sp>
      <p:pic>
        <p:nvPicPr>
          <p:cNvPr id="209" name="Google Shape;209;g74bbbe4501_0_6"/>
          <p:cNvPicPr preferRelativeResize="0"/>
          <p:nvPr/>
        </p:nvPicPr>
        <p:blipFill>
          <a:blip r:embed="rId3">
            <a:alphaModFix/>
          </a:blip>
          <a:stretch>
            <a:fillRect/>
          </a:stretch>
        </p:blipFill>
        <p:spPr>
          <a:xfrm>
            <a:off x="3048000" y="1744250"/>
            <a:ext cx="3358525" cy="3300875"/>
          </a:xfrm>
          <a:prstGeom prst="rect">
            <a:avLst/>
          </a:prstGeom>
          <a:noFill/>
          <a:ln>
            <a:noFill/>
          </a:ln>
        </p:spPr>
      </p:pic>
      <p:sp>
        <p:nvSpPr>
          <p:cNvPr id="210" name="Google Shape;210;g74bbbe4501_0_6"/>
          <p:cNvSpPr txBox="1"/>
          <p:nvPr/>
        </p:nvSpPr>
        <p:spPr>
          <a:xfrm>
            <a:off x="505200" y="6162150"/>
            <a:ext cx="3761400" cy="498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a:solidFill>
                  <a:srgbClr val="001D4D"/>
                </a:solidFill>
                <a:latin typeface="Trebuchet MS"/>
                <a:ea typeface="Trebuchet MS"/>
                <a:cs typeface="Trebuchet MS"/>
                <a:sym typeface="Trebuchet MS"/>
              </a:rPr>
              <a:t>Alejandro Aguilera’s Use Cases</a:t>
            </a:r>
            <a:endParaRPr>
              <a:solidFill>
                <a:srgbClr val="001D4D"/>
              </a:solidFill>
              <a:latin typeface="Trebuchet MS"/>
              <a:ea typeface="Trebuchet MS"/>
              <a:cs typeface="Trebuchet MS"/>
              <a:sym typeface="Trebuchet MS"/>
            </a:endParaRPr>
          </a:p>
        </p:txBody>
      </p:sp>
    </p:spTree>
  </p:cSld>
  <p:clrMapOvr>
    <a:masterClrMapping/>
  </p:clrMapOvr>
</p:sld>
</file>

<file path=ppt/theme/theme1.xml><?xml version="1.0" encoding="utf-8"?>
<a:theme xmlns:a="http://schemas.openxmlformats.org/drawingml/2006/main" xmlns:r="http://schemas.openxmlformats.org/officeDocument/2006/relationships" name="gold">
  <a:themeElements>
    <a:clrScheme name="Revolution">
      <a:dk1>
        <a:srgbClr val="000000"/>
      </a:dk1>
      <a:lt1>
        <a:srgbClr val="FFFFFF"/>
      </a:lt1>
      <a:dk2>
        <a:srgbClr val="1B3861"/>
      </a:dk2>
      <a:lt2>
        <a:srgbClr val="38ABED"/>
      </a:lt2>
      <a:accent1>
        <a:srgbClr val="0C5986"/>
      </a:accent1>
      <a:accent2>
        <a:srgbClr val="DDF53D"/>
      </a:accent2>
      <a:accent3>
        <a:srgbClr val="508709"/>
      </a:accent3>
      <a:accent4>
        <a:srgbClr val="BF5E00"/>
      </a:accent4>
      <a:accent5>
        <a:srgbClr val="9C0001"/>
      </a:accent5>
      <a:accent6>
        <a:srgbClr val="660075"/>
      </a:accent6>
      <a:hlink>
        <a:srgbClr val="ABF24D"/>
      </a:hlink>
      <a:folHlink>
        <a:srgbClr val="A0E7F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2013-04-25T14:14:17Z</dcterms:created>
  <dc:creator>Ivana Rodriguez</dc:creator>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0x0101005CCB4381D0D49049A3E375464706030D</vt:lpwstr>
  </property>
</Properties>
</file>