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" roundtripDataSignature="AMtx7mhqC6HvkyE38sqL7hjjF1Vifef5h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524288"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</a:pPr>
            <a:fld id="{00000000-1234-1234-1234-123412341234}" type="slidenum">
              <a:rPr b="0" i="0" lang="en-US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>
            <a:off x="1646237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ctrTitle"/>
          </p:nvPr>
        </p:nvSpPr>
        <p:spPr>
          <a:xfrm>
            <a:off x="2469358" y="13635320"/>
            <a:ext cx="27979686" cy="9408459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subTitle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/>
            </a:lvl1pPr>
            <a:lvl2pPr lvl="1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/>
            </a:lvl2pPr>
            <a:lvl3pPr lvl="2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/>
            </a:lvl3pPr>
            <a:lvl4pPr lvl="3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4pPr>
            <a:lvl5pPr lvl="4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5pPr>
            <a:lvl6pPr lvl="5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6pPr>
            <a:lvl7pPr lvl="6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7pPr>
            <a:lvl8pPr lvl="7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8pPr>
            <a:lvl9pPr lvl="8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 rot="5400000">
            <a:off x="8844488" y="16778674"/>
            <a:ext cx="37450058" cy="7406878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 rot="5400000">
            <a:off x="-6026415" y="9428946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 rot="5400000">
            <a:off x="1978025" y="9910763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6451999" y="30724288"/>
            <a:ext cx="19751278" cy="3626224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6"/>
          <p:cNvSpPr/>
          <p:nvPr>
            <p:ph idx="2" type="pic"/>
          </p:nvPr>
        </p:nvSpPr>
        <p:spPr>
          <a:xfrm>
            <a:off x="6451999" y="3922059"/>
            <a:ext cx="19751278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6"/>
          <p:cNvSpPr txBox="1"/>
          <p:nvPr>
            <p:ph idx="1" type="body"/>
          </p:nvPr>
        </p:nvSpPr>
        <p:spPr>
          <a:xfrm>
            <a:off x="6451999" y="34350513"/>
            <a:ext cx="19751278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35" name="Google Shape;35;p6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1645445" y="1748118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12870656" y="1748118"/>
            <a:ext cx="18402300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/>
        </p:txBody>
      </p:sp>
      <p:sp>
        <p:nvSpPr>
          <p:cNvPr id="41" name="Google Shape;41;p7"/>
          <p:cNvSpPr txBox="1"/>
          <p:nvPr>
            <p:ph idx="2" type="body"/>
          </p:nvPr>
        </p:nvSpPr>
        <p:spPr>
          <a:xfrm>
            <a:off x="1645445" y="9184341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" type="body"/>
          </p:nvPr>
        </p:nvSpPr>
        <p:spPr>
          <a:xfrm>
            <a:off x="1645444" y="9825318"/>
            <a:ext cx="14544675" cy="409463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1645444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4" name="Google Shape;54;p9"/>
          <p:cNvSpPr txBox="1"/>
          <p:nvPr>
            <p:ph idx="3" type="body"/>
          </p:nvPr>
        </p:nvSpPr>
        <p:spPr>
          <a:xfrm>
            <a:off x="16722328" y="9825318"/>
            <a:ext cx="14550628" cy="409463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55" name="Google Shape;55;p9"/>
          <p:cNvSpPr txBox="1"/>
          <p:nvPr>
            <p:ph idx="4" type="body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6" name="Google Shape;56;p9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0"/>
          <p:cNvSpPr txBox="1"/>
          <p:nvPr>
            <p:ph idx="1" type="body"/>
          </p:nvPr>
        </p:nvSpPr>
        <p:spPr>
          <a:xfrm>
            <a:off x="1645445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62" name="Google Shape;62;p10"/>
          <p:cNvSpPr txBox="1"/>
          <p:nvPr>
            <p:ph idx="2" type="body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63" name="Google Shape;63;p10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0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1"/>
          <p:cNvSpPr txBox="1"/>
          <p:nvPr>
            <p:ph type="title"/>
          </p:nvPr>
        </p:nvSpPr>
        <p:spPr>
          <a:xfrm>
            <a:off x="2600326" y="28205209"/>
            <a:ext cx="27980879" cy="87159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2600326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1646237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0" Type="http://schemas.openxmlformats.org/officeDocument/2006/relationships/image" Target="../media/image11.png"/><Relationship Id="rId11" Type="http://schemas.openxmlformats.org/officeDocument/2006/relationships/image" Target="../media/image3.png"/><Relationship Id="rId22" Type="http://schemas.openxmlformats.org/officeDocument/2006/relationships/image" Target="../media/image19.png"/><Relationship Id="rId10" Type="http://schemas.openxmlformats.org/officeDocument/2006/relationships/image" Target="../media/image22.png"/><Relationship Id="rId21" Type="http://schemas.openxmlformats.org/officeDocument/2006/relationships/image" Target="../media/image15.png"/><Relationship Id="rId13" Type="http://schemas.openxmlformats.org/officeDocument/2006/relationships/image" Target="../media/image14.png"/><Relationship Id="rId24" Type="http://schemas.openxmlformats.org/officeDocument/2006/relationships/image" Target="../media/image20.png"/><Relationship Id="rId12" Type="http://schemas.openxmlformats.org/officeDocument/2006/relationships/image" Target="../media/image1.png"/><Relationship Id="rId23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9" Type="http://schemas.openxmlformats.org/officeDocument/2006/relationships/image" Target="../media/image4.png"/><Relationship Id="rId15" Type="http://schemas.openxmlformats.org/officeDocument/2006/relationships/image" Target="../media/image16.png"/><Relationship Id="rId14" Type="http://schemas.openxmlformats.org/officeDocument/2006/relationships/image" Target="../media/image2.png"/><Relationship Id="rId17" Type="http://schemas.openxmlformats.org/officeDocument/2006/relationships/image" Target="../media/image18.png"/><Relationship Id="rId16" Type="http://schemas.openxmlformats.org/officeDocument/2006/relationships/image" Target="../media/image12.png"/><Relationship Id="rId5" Type="http://schemas.openxmlformats.org/officeDocument/2006/relationships/image" Target="../media/image5.png"/><Relationship Id="rId19" Type="http://schemas.openxmlformats.org/officeDocument/2006/relationships/image" Target="../media/image13.png"/><Relationship Id="rId6" Type="http://schemas.openxmlformats.org/officeDocument/2006/relationships/image" Target="../media/image8.png"/><Relationship Id="rId18" Type="http://schemas.openxmlformats.org/officeDocument/2006/relationships/image" Target="../media/image17.png"/><Relationship Id="rId7" Type="http://schemas.openxmlformats.org/officeDocument/2006/relationships/image" Target="../media/image6.png"/><Relationship Id="rId8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/>
        </p:nvSpPr>
        <p:spPr>
          <a:xfrm>
            <a:off x="914400" y="5638900"/>
            <a:ext cx="31089601" cy="35661601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21513450" y="18465675"/>
            <a:ext cx="9093600" cy="10344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914400" y="42367400"/>
            <a:ext cx="31089601" cy="13716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2058650" y="18465675"/>
            <a:ext cx="9093600" cy="103896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6561137" y="2738437"/>
            <a:ext cx="19346862" cy="2452687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800"/>
              <a:buFont typeface="Arial"/>
              <a:buNone/>
            </a:pPr>
            <a:r>
              <a:rPr b="1" i="0" lang="en-US" sz="48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Virtual Roll Call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Student: Genesis Barrios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b="0" i="0" sz="35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Jason Cohen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and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Frank Alvarado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, The Village of Pinecrest Police Department</a:t>
            </a:r>
            <a:endParaRPr b="0" i="0" sz="35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Dr. Masoud Sadjadi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1219200" y="42367200"/>
            <a:ext cx="30632401" cy="102235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-493712" lvl="0" marL="49371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</a:t>
            </a:r>
            <a:r>
              <a:rPr b="1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Jason Cohen and Frank Alvarado of The Village of Pinecrest Police Department.</a:t>
            </a:r>
            <a:r>
              <a:rPr b="0" i="0" lang="en-US" sz="3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 thank my team member, </a:t>
            </a:r>
            <a:r>
              <a:rPr b="1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Alejandro Aguilera</a:t>
            </a: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for his assistance, cooperation and teamwork, and</a:t>
            </a:r>
            <a:r>
              <a:rPr b="1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Dr. Masoud Sadjadi </a:t>
            </a: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 the mentorship that I received throughout this process.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2058650" y="5900475"/>
            <a:ext cx="90936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1192212" y="41605200"/>
            <a:ext cx="4979987" cy="730250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rgbClr val="0033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11903025" y="5900475"/>
            <a:ext cx="89940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21513600" y="5900463"/>
            <a:ext cx="90936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2058750" y="17733975"/>
            <a:ext cx="90936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 txBox="1"/>
          <p:nvPr/>
        </p:nvSpPr>
        <p:spPr>
          <a:xfrm>
            <a:off x="21513600" y="11686963"/>
            <a:ext cx="90936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Use Cases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"/>
          <p:cNvSpPr txBox="1"/>
          <p:nvPr/>
        </p:nvSpPr>
        <p:spPr>
          <a:xfrm>
            <a:off x="11903025" y="17733975"/>
            <a:ext cx="89940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2061350" y="29351350"/>
            <a:ext cx="189354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"/>
          <p:cNvSpPr txBox="1"/>
          <p:nvPr/>
        </p:nvSpPr>
        <p:spPr>
          <a:xfrm>
            <a:off x="21509413" y="29351350"/>
            <a:ext cx="94155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"/>
          <p:cNvSpPr txBox="1"/>
          <p:nvPr/>
        </p:nvSpPr>
        <p:spPr>
          <a:xfrm>
            <a:off x="6561137" y="0"/>
            <a:ext cx="19346862" cy="2278062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7000"/>
              <a:buFont typeface="Arial"/>
              <a:buNone/>
            </a:pPr>
            <a:r>
              <a:rPr b="1" i="0" lang="en-US" sz="7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7200"/>
              <a:buFont typeface="Arial"/>
              <a:buNone/>
            </a:pPr>
            <a:r>
              <a:rPr b="0" i="1" lang="en-US" sz="72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Spring 2020 Senior Design Project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" name="Google Shape;10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30312" y="695325"/>
            <a:ext cx="3913187" cy="38766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"/>
          <p:cNvSpPr/>
          <p:nvPr/>
        </p:nvSpPr>
        <p:spPr>
          <a:xfrm>
            <a:off x="2061200" y="6632175"/>
            <a:ext cx="9093600" cy="10344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"/>
          <p:cNvSpPr/>
          <p:nvPr/>
        </p:nvSpPr>
        <p:spPr>
          <a:xfrm>
            <a:off x="11903025" y="6632175"/>
            <a:ext cx="8994000" cy="10344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"/>
          <p:cNvSpPr/>
          <p:nvPr/>
        </p:nvSpPr>
        <p:spPr>
          <a:xfrm>
            <a:off x="21513600" y="6632175"/>
            <a:ext cx="9093600" cy="45969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"/>
          <p:cNvSpPr/>
          <p:nvPr/>
        </p:nvSpPr>
        <p:spPr>
          <a:xfrm>
            <a:off x="21513600" y="12384750"/>
            <a:ext cx="9093600" cy="45795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"/>
          <p:cNvSpPr/>
          <p:nvPr/>
        </p:nvSpPr>
        <p:spPr>
          <a:xfrm>
            <a:off x="11903025" y="18465525"/>
            <a:ext cx="8994000" cy="103896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"/>
          <p:cNvSpPr/>
          <p:nvPr/>
        </p:nvSpPr>
        <p:spPr>
          <a:xfrm>
            <a:off x="2061200" y="30058100"/>
            <a:ext cx="18935400" cy="103896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1"/>
          <p:cNvSpPr/>
          <p:nvPr/>
        </p:nvSpPr>
        <p:spPr>
          <a:xfrm>
            <a:off x="21509413" y="30064250"/>
            <a:ext cx="9415500" cy="103896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1"/>
          <p:cNvSpPr txBox="1"/>
          <p:nvPr/>
        </p:nvSpPr>
        <p:spPr>
          <a:xfrm>
            <a:off x="2364500" y="7124550"/>
            <a:ext cx="8511300" cy="94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 the beginning of every shift a Roll Call Briefing is held where supervisors share important information with the officers.</a:t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Often times officers cannot be present for these meetings and they miss crucial information. </a:t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current system was created with PHP and our task was to migrate the application to a more modern stack and to keep it modular and organized, as the last implementation was hard to work with. </a:t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"/>
          <p:cNvSpPr txBox="1"/>
          <p:nvPr/>
        </p:nvSpPr>
        <p:spPr>
          <a:xfrm>
            <a:off x="22087500" y="30929500"/>
            <a:ext cx="8259300" cy="89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Virtual Roll Call 8.0 has been re-developed with Node.js and Angular 8. </a:t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User Authentication, Login, Change Password, and Logout are completed. </a:t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main features of the Officer Role have been completed.</a:t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Supervisor role has the ability to Upload, Edit, and Delete Documents. </a:t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t/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"/>
          <p:cNvSpPr txBox="1"/>
          <p:nvPr/>
        </p:nvSpPr>
        <p:spPr>
          <a:xfrm>
            <a:off x="12224125" y="7169025"/>
            <a:ext cx="8511300" cy="92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Virtual Roll Call is currently in use by the Village of Pinecrest Police Department. </a:t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current application was developed in PHP, with a MySQL Database, and an Angular front end.</a:t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 our re-implementation, we used the same Database Schema from Version 7.0. We recreated the front end in Angular 8, and we created the back-end server with Node.js.</a:t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6" name="Google Shape;116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260522" y="12687747"/>
            <a:ext cx="5599749" cy="397892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7" name="Google Shape;117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754938" y="18931027"/>
            <a:ext cx="4924426" cy="4460889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8" name="Google Shape;118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2397583" y="23857263"/>
            <a:ext cx="7325641" cy="45795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19" name="Google Shape;119;p1"/>
          <p:cNvSpPr txBox="1"/>
          <p:nvPr/>
        </p:nvSpPr>
        <p:spPr>
          <a:xfrm>
            <a:off x="21804750" y="6992375"/>
            <a:ext cx="8511300" cy="38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system shall:</a:t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○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 re-developed in a more modern language and maintain an organized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○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structure. 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○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Have all the same features and design as previous versions. 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0" name="Google Shape;120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011573" y="359300"/>
            <a:ext cx="2249424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1250100" y="2220825"/>
            <a:ext cx="1486050" cy="148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5907995" y="2278038"/>
            <a:ext cx="13716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9907688" y="2278053"/>
            <a:ext cx="13716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7336638" y="2278050"/>
            <a:ext cx="97091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28364575" y="419888"/>
            <a:ext cx="3181350" cy="143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30607200" y="217123"/>
            <a:ext cx="2076654" cy="143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12232758" y="19324583"/>
            <a:ext cx="3290875" cy="6566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"/>
          <p:cNvSpPr txBox="1"/>
          <p:nvPr/>
        </p:nvSpPr>
        <p:spPr>
          <a:xfrm>
            <a:off x="15697200" y="19078400"/>
            <a:ext cx="5084400" cy="9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Front End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○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Angular 8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○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HTML, CSS, Bootstrap, Javascript, JQuery, Typescript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Back End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○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Node.js(Libraries: </a:t>
            </a: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Express.js, Bcrypt, Body-parser, Jsonwebtoken, Nodemon, Sequelize</a:t>
            </a: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)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○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MySQL database.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" name="Google Shape;129;p1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3121838" y="30794088"/>
            <a:ext cx="5114925" cy="276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9166250" y="30784563"/>
            <a:ext cx="5162550" cy="278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15258275" y="30740775"/>
            <a:ext cx="5153024" cy="278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3189313" y="34207363"/>
            <a:ext cx="4980000" cy="2681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9156338" y="34175063"/>
            <a:ext cx="5114925" cy="2755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15228725" y="34179813"/>
            <a:ext cx="4924426" cy="2657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"/>
          <p:cNvPicPr preferRelativeResize="0"/>
          <p:nvPr/>
        </p:nvPicPr>
        <p:blipFill rotWithShape="1">
          <a:blip r:embed="rId21">
            <a:alphaModFix/>
          </a:blip>
          <a:srcRect b="0" l="0" r="0" t="0"/>
          <a:stretch/>
        </p:blipFill>
        <p:spPr>
          <a:xfrm>
            <a:off x="6172212" y="37539975"/>
            <a:ext cx="4980000" cy="2688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12680675" y="37558475"/>
            <a:ext cx="4924426" cy="2651629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"/>
          <p:cNvSpPr txBox="1"/>
          <p:nvPr/>
        </p:nvSpPr>
        <p:spPr>
          <a:xfrm>
            <a:off x="21513450" y="17733975"/>
            <a:ext cx="90936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Sequence Diagrams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8" name="Google Shape;138;p1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3635325" y="18881987"/>
            <a:ext cx="5940234" cy="9270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28364597" y="2220825"/>
            <a:ext cx="1486050" cy="148605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"/>
          <p:cNvSpPr txBox="1"/>
          <p:nvPr/>
        </p:nvSpPr>
        <p:spPr>
          <a:xfrm>
            <a:off x="3088275" y="30399575"/>
            <a:ext cx="5115000" cy="29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1. </a:t>
            </a:r>
            <a:r>
              <a:rPr lang="en-US"/>
              <a:t>Login Page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1"/>
          <p:cNvSpPr txBox="1"/>
          <p:nvPr/>
        </p:nvSpPr>
        <p:spPr>
          <a:xfrm>
            <a:off x="9124750" y="30399575"/>
            <a:ext cx="5182500" cy="29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2. Dashboard/Categories Page</a:t>
            </a:r>
            <a:endParaRPr/>
          </a:p>
        </p:txBody>
      </p:sp>
      <p:sp>
        <p:nvSpPr>
          <p:cNvPr id="142" name="Google Shape;142;p1"/>
          <p:cNvSpPr txBox="1"/>
          <p:nvPr/>
        </p:nvSpPr>
        <p:spPr>
          <a:xfrm>
            <a:off x="15228725" y="30344175"/>
            <a:ext cx="5197200" cy="29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3. Documents Page</a:t>
            </a:r>
            <a:endParaRPr/>
          </a:p>
        </p:txBody>
      </p:sp>
      <p:sp>
        <p:nvSpPr>
          <p:cNvPr id="143" name="Google Shape;143;p1"/>
          <p:cNvSpPr txBox="1"/>
          <p:nvPr/>
        </p:nvSpPr>
        <p:spPr>
          <a:xfrm>
            <a:off x="3111175" y="33834750"/>
            <a:ext cx="5162700" cy="3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PDF Document Viewer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1"/>
          <p:cNvSpPr txBox="1"/>
          <p:nvPr/>
        </p:nvSpPr>
        <p:spPr>
          <a:xfrm>
            <a:off x="9068825" y="33834775"/>
            <a:ext cx="5273700" cy="29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Quiz Feature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"/>
          <p:cNvSpPr txBox="1"/>
          <p:nvPr/>
        </p:nvSpPr>
        <p:spPr>
          <a:xfrm>
            <a:off x="15173225" y="33834750"/>
            <a:ext cx="4980000" cy="29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Archived Documents Page</a:t>
            </a:r>
            <a:endParaRPr/>
          </a:p>
        </p:txBody>
      </p:sp>
      <p:sp>
        <p:nvSpPr>
          <p:cNvPr id="146" name="Google Shape;146;p1"/>
          <p:cNvSpPr txBox="1"/>
          <p:nvPr/>
        </p:nvSpPr>
        <p:spPr>
          <a:xfrm>
            <a:off x="6120000" y="37240275"/>
            <a:ext cx="5084400" cy="29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7. Upload Documents</a:t>
            </a:r>
            <a:endParaRPr/>
          </a:p>
        </p:txBody>
      </p:sp>
      <p:sp>
        <p:nvSpPr>
          <p:cNvPr id="147" name="Google Shape;147;p1"/>
          <p:cNvSpPr txBox="1"/>
          <p:nvPr/>
        </p:nvSpPr>
        <p:spPr>
          <a:xfrm>
            <a:off x="12680675" y="37269925"/>
            <a:ext cx="3633300" cy="29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8. Edit Documents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2012-11-19T15:27:41Z</dcterms:created>
  <dc:creator>Me</dc:creator>
</cp:coreProperties>
</file>