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1E47"/>
    <a:srgbClr val="CE98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7353" autoAdjust="0"/>
    <p:restoredTop sz="95238" autoAdjust="0"/>
  </p:normalViewPr>
  <p:slideViewPr>
    <p:cSldViewPr>
      <p:cViewPr varScale="1">
        <p:scale>
          <a:sx n="10" d="100"/>
          <a:sy n="10" d="100"/>
        </p:scale>
        <p:origin x="2468" y="44"/>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75936B-6599-49A2-9E4E-71B120DB05C8}" type="doc">
      <dgm:prSet loTypeId="urn:microsoft.com/office/officeart/2005/8/layout/list1" loCatId="list" qsTypeId="urn:microsoft.com/office/officeart/2005/8/quickstyle/simple2" qsCatId="simple" csTypeId="urn:microsoft.com/office/officeart/2005/8/colors/accent5_3" csCatId="accent5" phldr="1"/>
      <dgm:spPr/>
      <dgm:t>
        <a:bodyPr/>
        <a:lstStyle/>
        <a:p>
          <a:endParaRPr lang="en-US"/>
        </a:p>
      </dgm:t>
    </dgm:pt>
    <dgm:pt modelId="{7BB3D073-9771-4DE4-949E-695FF38615D2}">
      <dgm:prSet custT="1">
        <dgm:style>
          <a:lnRef idx="1">
            <a:schemeClr val="dk1"/>
          </a:lnRef>
          <a:fillRef idx="2">
            <a:schemeClr val="dk1"/>
          </a:fillRef>
          <a:effectRef idx="1">
            <a:schemeClr val="dk1"/>
          </a:effectRef>
          <a:fontRef idx="minor">
            <a:schemeClr val="dk1"/>
          </a:fontRef>
        </dgm:style>
      </dgm:prSet>
      <dgm:spPr/>
      <dgm:t>
        <a:bodyPr/>
        <a:lstStyle/>
        <a:p>
          <a:r>
            <a:rPr lang="en-US" sz="3600" dirty="0"/>
            <a:t>HTML/shortcuts to implement new features for each page.</a:t>
          </a:r>
        </a:p>
      </dgm:t>
    </dgm:pt>
    <dgm:pt modelId="{5C188241-F093-4CF6-B1FF-04FB6B9C3553}" type="parTrans" cxnId="{CEB19EA2-8F7C-4FD6-918C-98B17E8BA333}">
      <dgm:prSet/>
      <dgm:spPr/>
      <dgm:t>
        <a:bodyPr/>
        <a:lstStyle/>
        <a:p>
          <a:endParaRPr lang="en-US" sz="3600"/>
        </a:p>
      </dgm:t>
    </dgm:pt>
    <dgm:pt modelId="{1D21EB41-0446-4662-989F-3F59641D2989}" type="sibTrans" cxnId="{CEB19EA2-8F7C-4FD6-918C-98B17E8BA333}">
      <dgm:prSet/>
      <dgm:spPr/>
      <dgm:t>
        <a:bodyPr/>
        <a:lstStyle/>
        <a:p>
          <a:endParaRPr lang="en-US" sz="3600"/>
        </a:p>
      </dgm:t>
    </dgm:pt>
    <dgm:pt modelId="{090E7651-3796-4E57-975F-8DE3634FB25B}">
      <dgm:prSet custT="1">
        <dgm:style>
          <a:lnRef idx="1">
            <a:schemeClr val="dk1"/>
          </a:lnRef>
          <a:fillRef idx="2">
            <a:schemeClr val="dk1"/>
          </a:fillRef>
          <a:effectRef idx="1">
            <a:schemeClr val="dk1"/>
          </a:effectRef>
          <a:fontRef idx="minor">
            <a:schemeClr val="dk1"/>
          </a:fontRef>
        </dgm:style>
      </dgm:prSet>
      <dgm:spPr/>
      <dgm:t>
        <a:bodyPr/>
        <a:lstStyle/>
        <a:p>
          <a:r>
            <a:rPr lang="en-US" sz="3600" dirty="0"/>
            <a:t>An status page to develop and share network within the group.</a:t>
          </a:r>
        </a:p>
      </dgm:t>
    </dgm:pt>
    <dgm:pt modelId="{50D7DB35-16D7-4F12-8F6B-439F5F45F5E4}" type="parTrans" cxnId="{AEE1F499-4517-40E4-8030-53BFE3F5DB5D}">
      <dgm:prSet/>
      <dgm:spPr/>
      <dgm:t>
        <a:bodyPr/>
        <a:lstStyle/>
        <a:p>
          <a:endParaRPr lang="en-US" sz="3600"/>
        </a:p>
      </dgm:t>
    </dgm:pt>
    <dgm:pt modelId="{F82CA32C-4D21-4168-B39F-EA69CF3AFA81}" type="sibTrans" cxnId="{AEE1F499-4517-40E4-8030-53BFE3F5DB5D}">
      <dgm:prSet/>
      <dgm:spPr/>
      <dgm:t>
        <a:bodyPr/>
        <a:lstStyle/>
        <a:p>
          <a:endParaRPr lang="en-US" sz="3600"/>
        </a:p>
      </dgm:t>
    </dgm:pt>
    <dgm:pt modelId="{01121F27-25B9-4D7B-9067-A66B97702322}">
      <dgm:prSet custT="1">
        <dgm:style>
          <a:lnRef idx="1">
            <a:schemeClr val="dk1"/>
          </a:lnRef>
          <a:fillRef idx="2">
            <a:schemeClr val="dk1"/>
          </a:fillRef>
          <a:effectRef idx="1">
            <a:schemeClr val="dk1"/>
          </a:effectRef>
          <a:fontRef idx="minor">
            <a:schemeClr val="dk1"/>
          </a:fontRef>
        </dgm:style>
      </dgm:prSet>
      <dgm:spPr/>
      <dgm:t>
        <a:bodyPr/>
        <a:lstStyle/>
        <a:p>
          <a:r>
            <a:rPr lang="en-US" sz="3600" dirty="0"/>
            <a:t>Able to submit the status of each operation.</a:t>
          </a:r>
        </a:p>
      </dgm:t>
    </dgm:pt>
    <dgm:pt modelId="{E69FD4C8-1A11-4013-9204-1E63F01AB54F}" type="parTrans" cxnId="{8D6DFB95-98CE-4342-8DDC-28D5BEFBB1ED}">
      <dgm:prSet/>
      <dgm:spPr/>
      <dgm:t>
        <a:bodyPr/>
        <a:lstStyle/>
        <a:p>
          <a:endParaRPr lang="en-US" sz="3600"/>
        </a:p>
      </dgm:t>
    </dgm:pt>
    <dgm:pt modelId="{480C4AE8-E175-4F9C-BFED-E9B0E1E2CDFD}" type="sibTrans" cxnId="{8D6DFB95-98CE-4342-8DDC-28D5BEFBB1ED}">
      <dgm:prSet/>
      <dgm:spPr/>
      <dgm:t>
        <a:bodyPr/>
        <a:lstStyle/>
        <a:p>
          <a:endParaRPr lang="en-US" sz="3600"/>
        </a:p>
      </dgm:t>
    </dgm:pt>
    <dgm:pt modelId="{78D96319-3E9D-47EC-9594-C59C0083493C}" type="pres">
      <dgm:prSet presAssocID="{1775936B-6599-49A2-9E4E-71B120DB05C8}" presName="linear" presStyleCnt="0">
        <dgm:presLayoutVars>
          <dgm:dir/>
          <dgm:animLvl val="lvl"/>
          <dgm:resizeHandles val="exact"/>
        </dgm:presLayoutVars>
      </dgm:prSet>
      <dgm:spPr/>
    </dgm:pt>
    <dgm:pt modelId="{5A98358B-D237-4958-ABF3-530AFAD6E74F}" type="pres">
      <dgm:prSet presAssocID="{7BB3D073-9771-4DE4-949E-695FF38615D2}" presName="parentLin" presStyleCnt="0"/>
      <dgm:spPr/>
    </dgm:pt>
    <dgm:pt modelId="{3FF9CB9A-E942-4297-8F36-88A4AD8CC98C}" type="pres">
      <dgm:prSet presAssocID="{7BB3D073-9771-4DE4-949E-695FF38615D2}" presName="parentLeftMargin" presStyleLbl="node1" presStyleIdx="0" presStyleCnt="3"/>
      <dgm:spPr/>
    </dgm:pt>
    <dgm:pt modelId="{69429685-3A6B-45C9-AE4B-784212F6BE7F}" type="pres">
      <dgm:prSet presAssocID="{7BB3D073-9771-4DE4-949E-695FF38615D2}" presName="parentText" presStyleLbl="node1" presStyleIdx="0" presStyleCnt="3" custScaleX="120258" custScaleY="142174">
        <dgm:presLayoutVars>
          <dgm:chMax val="0"/>
          <dgm:bulletEnabled val="1"/>
        </dgm:presLayoutVars>
      </dgm:prSet>
      <dgm:spPr/>
    </dgm:pt>
    <dgm:pt modelId="{603FEA35-9A30-4BD3-834A-46A981D15D65}" type="pres">
      <dgm:prSet presAssocID="{7BB3D073-9771-4DE4-949E-695FF38615D2}" presName="negativeSpace" presStyleCnt="0"/>
      <dgm:spPr/>
    </dgm:pt>
    <dgm:pt modelId="{386E6572-0087-42AE-B367-00E86355EB8F}" type="pres">
      <dgm:prSet presAssocID="{7BB3D073-9771-4DE4-949E-695FF38615D2}" presName="childText" presStyleLbl="conFgAcc1" presStyleIdx="0" presStyleCnt="3">
        <dgm:presLayoutVars>
          <dgm:bulletEnabled val="1"/>
        </dgm:presLayoutVars>
        <dgm:style>
          <a:lnRef idx="2">
            <a:schemeClr val="accent6"/>
          </a:lnRef>
          <a:fillRef idx="1">
            <a:schemeClr val="lt1"/>
          </a:fillRef>
          <a:effectRef idx="0">
            <a:schemeClr val="accent6"/>
          </a:effectRef>
          <a:fontRef idx="minor">
            <a:schemeClr val="dk1"/>
          </a:fontRef>
        </dgm:style>
      </dgm:prSet>
      <dgm:spPr>
        <a:ln>
          <a:solidFill>
            <a:srgbClr val="021E47"/>
          </a:solidFill>
        </a:ln>
      </dgm:spPr>
    </dgm:pt>
    <dgm:pt modelId="{D60CDFD5-AD8E-4B17-83B8-294B63F1AE92}" type="pres">
      <dgm:prSet presAssocID="{1D21EB41-0446-4662-989F-3F59641D2989}" presName="spaceBetweenRectangles" presStyleCnt="0"/>
      <dgm:spPr/>
    </dgm:pt>
    <dgm:pt modelId="{4780261E-7A2A-4345-AB07-AA590FDB4FBF}" type="pres">
      <dgm:prSet presAssocID="{090E7651-3796-4E57-975F-8DE3634FB25B}" presName="parentLin" presStyleCnt="0"/>
      <dgm:spPr/>
    </dgm:pt>
    <dgm:pt modelId="{D9ADC444-9775-4B79-A5BB-251BA3B39B4A}" type="pres">
      <dgm:prSet presAssocID="{090E7651-3796-4E57-975F-8DE3634FB25B}" presName="parentLeftMargin" presStyleLbl="node1" presStyleIdx="0" presStyleCnt="3"/>
      <dgm:spPr/>
    </dgm:pt>
    <dgm:pt modelId="{90811C6B-B1FC-4DC6-9159-C5A97336B660}" type="pres">
      <dgm:prSet presAssocID="{090E7651-3796-4E57-975F-8DE3634FB25B}" presName="parentText" presStyleLbl="node1" presStyleIdx="1" presStyleCnt="3" custScaleX="120258" custScaleY="142174">
        <dgm:presLayoutVars>
          <dgm:chMax val="0"/>
          <dgm:bulletEnabled val="1"/>
        </dgm:presLayoutVars>
      </dgm:prSet>
      <dgm:spPr/>
    </dgm:pt>
    <dgm:pt modelId="{CAAD4648-D7AD-49FD-A949-2337EADB213D}" type="pres">
      <dgm:prSet presAssocID="{090E7651-3796-4E57-975F-8DE3634FB25B}" presName="negativeSpace" presStyleCnt="0"/>
      <dgm:spPr/>
    </dgm:pt>
    <dgm:pt modelId="{70D5970B-41ED-4C02-8D3B-88A3BBE4F17C}" type="pres">
      <dgm:prSet presAssocID="{090E7651-3796-4E57-975F-8DE3634FB25B}" presName="childText" presStyleLbl="conFgAcc1" presStyleIdx="1" presStyleCnt="3">
        <dgm:presLayoutVars>
          <dgm:bulletEnabled val="1"/>
        </dgm:presLayoutVars>
        <dgm:style>
          <a:lnRef idx="2">
            <a:schemeClr val="accent6"/>
          </a:lnRef>
          <a:fillRef idx="1">
            <a:schemeClr val="lt1"/>
          </a:fillRef>
          <a:effectRef idx="0">
            <a:schemeClr val="accent6"/>
          </a:effectRef>
          <a:fontRef idx="minor">
            <a:schemeClr val="dk1"/>
          </a:fontRef>
        </dgm:style>
      </dgm:prSet>
      <dgm:spPr>
        <a:ln>
          <a:solidFill>
            <a:srgbClr val="021E47"/>
          </a:solidFill>
        </a:ln>
      </dgm:spPr>
    </dgm:pt>
    <dgm:pt modelId="{3961C9FE-7586-403C-94A5-01712C35B005}" type="pres">
      <dgm:prSet presAssocID="{F82CA32C-4D21-4168-B39F-EA69CF3AFA81}" presName="spaceBetweenRectangles" presStyleCnt="0"/>
      <dgm:spPr/>
    </dgm:pt>
    <dgm:pt modelId="{B6AE7C76-21AB-445D-AB69-5DCA7A324303}" type="pres">
      <dgm:prSet presAssocID="{01121F27-25B9-4D7B-9067-A66B97702322}" presName="parentLin" presStyleCnt="0"/>
      <dgm:spPr/>
    </dgm:pt>
    <dgm:pt modelId="{E6D77538-C891-4A67-8D59-3515A725B0C9}" type="pres">
      <dgm:prSet presAssocID="{01121F27-25B9-4D7B-9067-A66B97702322}" presName="parentLeftMargin" presStyleLbl="node1" presStyleIdx="1" presStyleCnt="3"/>
      <dgm:spPr/>
    </dgm:pt>
    <dgm:pt modelId="{00467533-1A7E-48D2-9980-446720C59B4F}" type="pres">
      <dgm:prSet presAssocID="{01121F27-25B9-4D7B-9067-A66B97702322}" presName="parentText" presStyleLbl="node1" presStyleIdx="2" presStyleCnt="3" custScaleX="120258" custScaleY="142174">
        <dgm:presLayoutVars>
          <dgm:chMax val="0"/>
          <dgm:bulletEnabled val="1"/>
        </dgm:presLayoutVars>
      </dgm:prSet>
      <dgm:spPr/>
    </dgm:pt>
    <dgm:pt modelId="{9F2F6A08-2508-4658-8854-EDDBD9882E7E}" type="pres">
      <dgm:prSet presAssocID="{01121F27-25B9-4D7B-9067-A66B97702322}" presName="negativeSpace" presStyleCnt="0"/>
      <dgm:spPr/>
    </dgm:pt>
    <dgm:pt modelId="{729DE7CD-FDE9-4224-9D81-F72636464604}" type="pres">
      <dgm:prSet presAssocID="{01121F27-25B9-4D7B-9067-A66B97702322}" presName="childText" presStyleLbl="conFgAcc1" presStyleIdx="2" presStyleCnt="3">
        <dgm:presLayoutVars>
          <dgm:bulletEnabled val="1"/>
        </dgm:presLayoutVars>
        <dgm:style>
          <a:lnRef idx="2">
            <a:schemeClr val="accent6"/>
          </a:lnRef>
          <a:fillRef idx="1">
            <a:schemeClr val="lt1"/>
          </a:fillRef>
          <a:effectRef idx="0">
            <a:schemeClr val="accent6"/>
          </a:effectRef>
          <a:fontRef idx="minor">
            <a:schemeClr val="dk1"/>
          </a:fontRef>
        </dgm:style>
      </dgm:prSet>
      <dgm:spPr>
        <a:ln>
          <a:solidFill>
            <a:srgbClr val="021E47"/>
          </a:solidFill>
        </a:ln>
      </dgm:spPr>
    </dgm:pt>
  </dgm:ptLst>
  <dgm:cxnLst>
    <dgm:cxn modelId="{53FAC00A-18DF-4437-B94A-7317C082F2E9}" type="presOf" srcId="{7BB3D073-9771-4DE4-949E-695FF38615D2}" destId="{3FF9CB9A-E942-4297-8F36-88A4AD8CC98C}" srcOrd="0" destOrd="0" presId="urn:microsoft.com/office/officeart/2005/8/layout/list1"/>
    <dgm:cxn modelId="{C6E48A29-7D50-43C7-9421-E07F13FBD11C}" type="presOf" srcId="{01121F27-25B9-4D7B-9067-A66B97702322}" destId="{00467533-1A7E-48D2-9980-446720C59B4F}" srcOrd="1" destOrd="0" presId="urn:microsoft.com/office/officeart/2005/8/layout/list1"/>
    <dgm:cxn modelId="{A6236676-7023-4171-8896-8DA7F7BD0CA3}" type="presOf" srcId="{1775936B-6599-49A2-9E4E-71B120DB05C8}" destId="{78D96319-3E9D-47EC-9594-C59C0083493C}" srcOrd="0" destOrd="0" presId="urn:microsoft.com/office/officeart/2005/8/layout/list1"/>
    <dgm:cxn modelId="{21559D87-6AE2-495B-BBA3-99778F9276C0}" type="presOf" srcId="{7BB3D073-9771-4DE4-949E-695FF38615D2}" destId="{69429685-3A6B-45C9-AE4B-784212F6BE7F}" srcOrd="1" destOrd="0" presId="urn:microsoft.com/office/officeart/2005/8/layout/list1"/>
    <dgm:cxn modelId="{8D6DFB95-98CE-4342-8DDC-28D5BEFBB1ED}" srcId="{1775936B-6599-49A2-9E4E-71B120DB05C8}" destId="{01121F27-25B9-4D7B-9067-A66B97702322}" srcOrd="2" destOrd="0" parTransId="{E69FD4C8-1A11-4013-9204-1E63F01AB54F}" sibTransId="{480C4AE8-E175-4F9C-BFED-E9B0E1E2CDFD}"/>
    <dgm:cxn modelId="{AEE1F499-4517-40E4-8030-53BFE3F5DB5D}" srcId="{1775936B-6599-49A2-9E4E-71B120DB05C8}" destId="{090E7651-3796-4E57-975F-8DE3634FB25B}" srcOrd="1" destOrd="0" parTransId="{50D7DB35-16D7-4F12-8F6B-439F5F45F5E4}" sibTransId="{F82CA32C-4D21-4168-B39F-EA69CF3AFA81}"/>
    <dgm:cxn modelId="{CEB19EA2-8F7C-4FD6-918C-98B17E8BA333}" srcId="{1775936B-6599-49A2-9E4E-71B120DB05C8}" destId="{7BB3D073-9771-4DE4-949E-695FF38615D2}" srcOrd="0" destOrd="0" parTransId="{5C188241-F093-4CF6-B1FF-04FB6B9C3553}" sibTransId="{1D21EB41-0446-4662-989F-3F59641D2989}"/>
    <dgm:cxn modelId="{3196BBB4-B459-4B9D-B4BC-CE6E92886594}" type="presOf" srcId="{01121F27-25B9-4D7B-9067-A66B97702322}" destId="{E6D77538-C891-4A67-8D59-3515A725B0C9}" srcOrd="0" destOrd="0" presId="urn:microsoft.com/office/officeart/2005/8/layout/list1"/>
    <dgm:cxn modelId="{AB2948BF-4010-404D-A339-C2B8756545A8}" type="presOf" srcId="{090E7651-3796-4E57-975F-8DE3634FB25B}" destId="{D9ADC444-9775-4B79-A5BB-251BA3B39B4A}" srcOrd="0" destOrd="0" presId="urn:microsoft.com/office/officeart/2005/8/layout/list1"/>
    <dgm:cxn modelId="{EF46E5DB-636C-40BB-BD8F-8603E0958A73}" type="presOf" srcId="{090E7651-3796-4E57-975F-8DE3634FB25B}" destId="{90811C6B-B1FC-4DC6-9159-C5A97336B660}" srcOrd="1" destOrd="0" presId="urn:microsoft.com/office/officeart/2005/8/layout/list1"/>
    <dgm:cxn modelId="{B5810119-8A3C-4FA8-8ED3-67A669CE0470}" type="presParOf" srcId="{78D96319-3E9D-47EC-9594-C59C0083493C}" destId="{5A98358B-D237-4958-ABF3-530AFAD6E74F}" srcOrd="0" destOrd="0" presId="urn:microsoft.com/office/officeart/2005/8/layout/list1"/>
    <dgm:cxn modelId="{BC1FC487-49CE-46AD-A4A6-D92DA3132811}" type="presParOf" srcId="{5A98358B-D237-4958-ABF3-530AFAD6E74F}" destId="{3FF9CB9A-E942-4297-8F36-88A4AD8CC98C}" srcOrd="0" destOrd="0" presId="urn:microsoft.com/office/officeart/2005/8/layout/list1"/>
    <dgm:cxn modelId="{EC6B3403-88AF-4365-92FD-9674DAC53871}" type="presParOf" srcId="{5A98358B-D237-4958-ABF3-530AFAD6E74F}" destId="{69429685-3A6B-45C9-AE4B-784212F6BE7F}" srcOrd="1" destOrd="0" presId="urn:microsoft.com/office/officeart/2005/8/layout/list1"/>
    <dgm:cxn modelId="{7B3C9596-856F-42C1-ADFA-66A7A32B8A66}" type="presParOf" srcId="{78D96319-3E9D-47EC-9594-C59C0083493C}" destId="{603FEA35-9A30-4BD3-834A-46A981D15D65}" srcOrd="1" destOrd="0" presId="urn:microsoft.com/office/officeart/2005/8/layout/list1"/>
    <dgm:cxn modelId="{3D8FC1CA-A7B0-4BA2-9A8D-A568BBEE8F52}" type="presParOf" srcId="{78D96319-3E9D-47EC-9594-C59C0083493C}" destId="{386E6572-0087-42AE-B367-00E86355EB8F}" srcOrd="2" destOrd="0" presId="urn:microsoft.com/office/officeart/2005/8/layout/list1"/>
    <dgm:cxn modelId="{BB1F938B-8E09-49BD-B6A2-0C1F2686061E}" type="presParOf" srcId="{78D96319-3E9D-47EC-9594-C59C0083493C}" destId="{D60CDFD5-AD8E-4B17-83B8-294B63F1AE92}" srcOrd="3" destOrd="0" presId="urn:microsoft.com/office/officeart/2005/8/layout/list1"/>
    <dgm:cxn modelId="{BA7DDBB1-5C23-48F5-BBD6-E2D2C458FC79}" type="presParOf" srcId="{78D96319-3E9D-47EC-9594-C59C0083493C}" destId="{4780261E-7A2A-4345-AB07-AA590FDB4FBF}" srcOrd="4" destOrd="0" presId="urn:microsoft.com/office/officeart/2005/8/layout/list1"/>
    <dgm:cxn modelId="{EFD8BC01-9ED7-41B1-AAA5-C4BC7AD375C1}" type="presParOf" srcId="{4780261E-7A2A-4345-AB07-AA590FDB4FBF}" destId="{D9ADC444-9775-4B79-A5BB-251BA3B39B4A}" srcOrd="0" destOrd="0" presId="urn:microsoft.com/office/officeart/2005/8/layout/list1"/>
    <dgm:cxn modelId="{9ED3BE59-17BB-49C7-9748-10DE2646610C}" type="presParOf" srcId="{4780261E-7A2A-4345-AB07-AA590FDB4FBF}" destId="{90811C6B-B1FC-4DC6-9159-C5A97336B660}" srcOrd="1" destOrd="0" presId="urn:microsoft.com/office/officeart/2005/8/layout/list1"/>
    <dgm:cxn modelId="{46EFD54D-A5F1-45AD-9618-05B2570F69DF}" type="presParOf" srcId="{78D96319-3E9D-47EC-9594-C59C0083493C}" destId="{CAAD4648-D7AD-49FD-A949-2337EADB213D}" srcOrd="5" destOrd="0" presId="urn:microsoft.com/office/officeart/2005/8/layout/list1"/>
    <dgm:cxn modelId="{2064534B-493E-4560-86FB-FF1529BB4AA0}" type="presParOf" srcId="{78D96319-3E9D-47EC-9594-C59C0083493C}" destId="{70D5970B-41ED-4C02-8D3B-88A3BBE4F17C}" srcOrd="6" destOrd="0" presId="urn:microsoft.com/office/officeart/2005/8/layout/list1"/>
    <dgm:cxn modelId="{008CBFC4-EA86-42EA-977F-83CA7F4A18D6}" type="presParOf" srcId="{78D96319-3E9D-47EC-9594-C59C0083493C}" destId="{3961C9FE-7586-403C-94A5-01712C35B005}" srcOrd="7" destOrd="0" presId="urn:microsoft.com/office/officeart/2005/8/layout/list1"/>
    <dgm:cxn modelId="{D372BBD4-B86B-4877-8CF4-138601CED3DD}" type="presParOf" srcId="{78D96319-3E9D-47EC-9594-C59C0083493C}" destId="{B6AE7C76-21AB-445D-AB69-5DCA7A324303}" srcOrd="8" destOrd="0" presId="urn:microsoft.com/office/officeart/2005/8/layout/list1"/>
    <dgm:cxn modelId="{4F9006CB-C9F9-4F51-A226-DA76928BCC9A}" type="presParOf" srcId="{B6AE7C76-21AB-445D-AB69-5DCA7A324303}" destId="{E6D77538-C891-4A67-8D59-3515A725B0C9}" srcOrd="0" destOrd="0" presId="urn:microsoft.com/office/officeart/2005/8/layout/list1"/>
    <dgm:cxn modelId="{7C2D6E3F-C413-463B-A07A-1849CE91F5BF}" type="presParOf" srcId="{B6AE7C76-21AB-445D-AB69-5DCA7A324303}" destId="{00467533-1A7E-48D2-9980-446720C59B4F}" srcOrd="1" destOrd="0" presId="urn:microsoft.com/office/officeart/2005/8/layout/list1"/>
    <dgm:cxn modelId="{0D2D689E-F071-4A89-A5FA-567E8FE48AAA}" type="presParOf" srcId="{78D96319-3E9D-47EC-9594-C59C0083493C}" destId="{9F2F6A08-2508-4658-8854-EDDBD9882E7E}" srcOrd="9" destOrd="0" presId="urn:microsoft.com/office/officeart/2005/8/layout/list1"/>
    <dgm:cxn modelId="{0F2442F7-051B-4C42-8290-9D1F60B3BC71}" type="presParOf" srcId="{78D96319-3E9D-47EC-9594-C59C0083493C}" destId="{729DE7CD-FDE9-4224-9D81-F72636464604}" srcOrd="10"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6E6572-0087-42AE-B367-00E86355EB8F}">
      <dsp:nvSpPr>
        <dsp:cNvPr id="0" name=""/>
        <dsp:cNvSpPr/>
      </dsp:nvSpPr>
      <dsp:spPr>
        <a:xfrm>
          <a:off x="0" y="513024"/>
          <a:ext cx="20092197" cy="453600"/>
        </a:xfrm>
        <a:prstGeom prst="rect">
          <a:avLst/>
        </a:prstGeom>
        <a:solidFill>
          <a:schemeClr val="lt1"/>
        </a:solidFill>
        <a:ln w="25400" cap="flat" cmpd="sng" algn="ctr">
          <a:solidFill>
            <a:srgbClr val="021E47"/>
          </a:solidFill>
          <a:prstDash val="solid"/>
        </a:ln>
        <a:effectLst/>
      </dsp:spPr>
      <dsp:style>
        <a:lnRef idx="2">
          <a:schemeClr val="accent6"/>
        </a:lnRef>
        <a:fillRef idx="1">
          <a:schemeClr val="lt1"/>
        </a:fillRef>
        <a:effectRef idx="0">
          <a:schemeClr val="accent6"/>
        </a:effectRef>
        <a:fontRef idx="minor">
          <a:schemeClr val="dk1"/>
        </a:fontRef>
      </dsp:style>
    </dsp:sp>
    <dsp:sp modelId="{69429685-3A6B-45C9-AE4B-784212F6BE7F}">
      <dsp:nvSpPr>
        <dsp:cNvPr id="0" name=""/>
        <dsp:cNvSpPr/>
      </dsp:nvSpPr>
      <dsp:spPr>
        <a:xfrm>
          <a:off x="1004609" y="23248"/>
          <a:ext cx="16913731" cy="755455"/>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531606" tIns="0" rIns="531606" bIns="0" numCol="1" spcCol="1270" anchor="ctr" anchorCtr="0">
          <a:noAutofit/>
        </a:bodyPr>
        <a:lstStyle/>
        <a:p>
          <a:pPr marL="0" lvl="0" indent="0" algn="l" defTabSz="1600200">
            <a:lnSpc>
              <a:spcPct val="90000"/>
            </a:lnSpc>
            <a:spcBef>
              <a:spcPct val="0"/>
            </a:spcBef>
            <a:spcAft>
              <a:spcPct val="35000"/>
            </a:spcAft>
            <a:buNone/>
          </a:pPr>
          <a:r>
            <a:rPr lang="en-US" sz="3600" kern="1200" dirty="0"/>
            <a:t>HTML/shortcuts to implement new features for each page.</a:t>
          </a:r>
        </a:p>
      </dsp:txBody>
      <dsp:txXfrm>
        <a:off x="1041487" y="60126"/>
        <a:ext cx="16839975" cy="681699"/>
      </dsp:txXfrm>
    </dsp:sp>
    <dsp:sp modelId="{70D5970B-41ED-4C02-8D3B-88A3BBE4F17C}">
      <dsp:nvSpPr>
        <dsp:cNvPr id="0" name=""/>
        <dsp:cNvSpPr/>
      </dsp:nvSpPr>
      <dsp:spPr>
        <a:xfrm>
          <a:off x="0" y="1553599"/>
          <a:ext cx="20092197" cy="453600"/>
        </a:xfrm>
        <a:prstGeom prst="rect">
          <a:avLst/>
        </a:prstGeom>
        <a:solidFill>
          <a:schemeClr val="lt1"/>
        </a:solidFill>
        <a:ln w="25400" cap="flat" cmpd="sng" algn="ctr">
          <a:solidFill>
            <a:srgbClr val="021E47"/>
          </a:solidFill>
          <a:prstDash val="solid"/>
        </a:ln>
        <a:effectLst/>
      </dsp:spPr>
      <dsp:style>
        <a:lnRef idx="2">
          <a:schemeClr val="accent6"/>
        </a:lnRef>
        <a:fillRef idx="1">
          <a:schemeClr val="lt1"/>
        </a:fillRef>
        <a:effectRef idx="0">
          <a:schemeClr val="accent6"/>
        </a:effectRef>
        <a:fontRef idx="minor">
          <a:schemeClr val="dk1"/>
        </a:fontRef>
      </dsp:style>
    </dsp:sp>
    <dsp:sp modelId="{90811C6B-B1FC-4DC6-9159-C5A97336B660}">
      <dsp:nvSpPr>
        <dsp:cNvPr id="0" name=""/>
        <dsp:cNvSpPr/>
      </dsp:nvSpPr>
      <dsp:spPr>
        <a:xfrm>
          <a:off x="1004609" y="1063824"/>
          <a:ext cx="16913731" cy="755455"/>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531606" tIns="0" rIns="531606" bIns="0" numCol="1" spcCol="1270" anchor="ctr" anchorCtr="0">
          <a:noAutofit/>
        </a:bodyPr>
        <a:lstStyle/>
        <a:p>
          <a:pPr marL="0" lvl="0" indent="0" algn="l" defTabSz="1600200">
            <a:lnSpc>
              <a:spcPct val="90000"/>
            </a:lnSpc>
            <a:spcBef>
              <a:spcPct val="0"/>
            </a:spcBef>
            <a:spcAft>
              <a:spcPct val="35000"/>
            </a:spcAft>
            <a:buNone/>
          </a:pPr>
          <a:r>
            <a:rPr lang="en-US" sz="3600" kern="1200" dirty="0"/>
            <a:t>An status page to develop and share network within the group.</a:t>
          </a:r>
        </a:p>
      </dsp:txBody>
      <dsp:txXfrm>
        <a:off x="1041487" y="1100702"/>
        <a:ext cx="16839975" cy="681699"/>
      </dsp:txXfrm>
    </dsp:sp>
    <dsp:sp modelId="{729DE7CD-FDE9-4224-9D81-F72636464604}">
      <dsp:nvSpPr>
        <dsp:cNvPr id="0" name=""/>
        <dsp:cNvSpPr/>
      </dsp:nvSpPr>
      <dsp:spPr>
        <a:xfrm>
          <a:off x="0" y="2594175"/>
          <a:ext cx="20092197" cy="453600"/>
        </a:xfrm>
        <a:prstGeom prst="rect">
          <a:avLst/>
        </a:prstGeom>
        <a:solidFill>
          <a:schemeClr val="lt1"/>
        </a:solidFill>
        <a:ln w="25400" cap="flat" cmpd="sng" algn="ctr">
          <a:solidFill>
            <a:srgbClr val="021E47"/>
          </a:solidFill>
          <a:prstDash val="solid"/>
        </a:ln>
        <a:effectLst/>
      </dsp:spPr>
      <dsp:style>
        <a:lnRef idx="2">
          <a:schemeClr val="accent6"/>
        </a:lnRef>
        <a:fillRef idx="1">
          <a:schemeClr val="lt1"/>
        </a:fillRef>
        <a:effectRef idx="0">
          <a:schemeClr val="accent6"/>
        </a:effectRef>
        <a:fontRef idx="minor">
          <a:schemeClr val="dk1"/>
        </a:fontRef>
      </dsp:style>
    </dsp:sp>
    <dsp:sp modelId="{00467533-1A7E-48D2-9980-446720C59B4F}">
      <dsp:nvSpPr>
        <dsp:cNvPr id="0" name=""/>
        <dsp:cNvSpPr/>
      </dsp:nvSpPr>
      <dsp:spPr>
        <a:xfrm>
          <a:off x="1004609" y="2104399"/>
          <a:ext cx="16913731" cy="755455"/>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531606" tIns="0" rIns="531606" bIns="0" numCol="1" spcCol="1270" anchor="ctr" anchorCtr="0">
          <a:noAutofit/>
        </a:bodyPr>
        <a:lstStyle/>
        <a:p>
          <a:pPr marL="0" lvl="0" indent="0" algn="l" defTabSz="1600200">
            <a:lnSpc>
              <a:spcPct val="90000"/>
            </a:lnSpc>
            <a:spcBef>
              <a:spcPct val="0"/>
            </a:spcBef>
            <a:spcAft>
              <a:spcPct val="35000"/>
            </a:spcAft>
            <a:buNone/>
          </a:pPr>
          <a:r>
            <a:rPr lang="en-US" sz="3600" kern="1200" dirty="0"/>
            <a:t>Able to submit the status of each operation.</a:t>
          </a:r>
        </a:p>
      </dsp:txBody>
      <dsp:txXfrm>
        <a:off x="1041487" y="2141277"/>
        <a:ext cx="16839975" cy="681699"/>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055350D-E3AF-5745-9E25-56A01857EE6A}"/>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E17A0717-3C0F-D242-9AC4-833201ECDD40}"/>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D9E90DD2-B67E-4FCE-8325-73A8DDDCD7ED}" type="datetime1">
              <a:rPr lang="en-US" altLang="en-US"/>
              <a:pPr>
                <a:defRPr/>
              </a:pPr>
              <a:t>12/16/2019</a:t>
            </a:fld>
            <a:endParaRPr lang="en-US" altLang="en-US"/>
          </a:p>
        </p:txBody>
      </p:sp>
      <p:sp>
        <p:nvSpPr>
          <p:cNvPr id="4" name="Slide Image Placeholder 3">
            <a:extLst>
              <a:ext uri="{FF2B5EF4-FFF2-40B4-BE49-F238E27FC236}">
                <a16:creationId xmlns:a16="http://schemas.microsoft.com/office/drawing/2014/main" id="{3B873452-A796-684A-B348-A17232BE1A33}"/>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563C9C6A-155D-7A40-BC31-A16B810E4CF6}"/>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EA59F58-71DA-DB4A-A89B-3A1AC628FCF9}"/>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3B9D74E1-08E5-7644-BD47-5794F61804E6}"/>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ea typeface="ＭＳ Ｐゴシック" panose="020B0600070205080204" pitchFamily="34" charset="-128"/>
              </a:defRPr>
            </a:lvl1pPr>
          </a:lstStyle>
          <a:p>
            <a:pPr>
              <a:defRPr/>
            </a:pPr>
            <a:fld id="{116FCF54-D7A6-4116-BB15-0653D558B25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charset="-128"/>
              </a:defRPr>
            </a:lvl1pPr>
            <a:lvl2pPr marL="37931725" indent="-37474525">
              <a:spcBef>
                <a:spcPct val="30000"/>
              </a:spcBef>
              <a:defRPr sz="1200">
                <a:solidFill>
                  <a:schemeClr val="tx1"/>
                </a:solidFill>
                <a:latin typeface="Calibri" panose="020F0502020204030204" pitchFamily="34" charset="0"/>
                <a:ea typeface="ＭＳ Ｐゴシック" charset="-128"/>
              </a:defRPr>
            </a:lvl2pPr>
            <a:lvl3pPr marL="1143000" indent="-228600">
              <a:spcBef>
                <a:spcPct val="30000"/>
              </a:spcBef>
              <a:defRPr sz="1200">
                <a:solidFill>
                  <a:schemeClr val="tx1"/>
                </a:solidFill>
                <a:latin typeface="Calibri" panose="020F0502020204030204" pitchFamily="34" charset="0"/>
                <a:ea typeface="ＭＳ Ｐゴシック" charset="-128"/>
              </a:defRPr>
            </a:lvl3pPr>
            <a:lvl4pPr marL="1600200" indent="-228600">
              <a:spcBef>
                <a:spcPct val="30000"/>
              </a:spcBef>
              <a:defRPr sz="1200">
                <a:solidFill>
                  <a:schemeClr val="tx1"/>
                </a:solidFill>
                <a:latin typeface="Calibri" panose="020F0502020204030204" pitchFamily="34" charset="0"/>
                <a:ea typeface="ＭＳ Ｐゴシック" charset="-128"/>
              </a:defRPr>
            </a:lvl4pPr>
            <a:lvl5pPr marL="2057400" indent="-228600">
              <a:spcBef>
                <a:spcPct val="30000"/>
              </a:spcBef>
              <a:defRPr sz="1200">
                <a:solidFill>
                  <a:schemeClr val="tx1"/>
                </a:solidFill>
                <a:latin typeface="Calibri" panose="020F0502020204030204" pitchFamily="34" charset="0"/>
                <a:ea typeface="ＭＳ Ｐゴシック"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charset="-128"/>
              </a:defRPr>
            </a:lvl9pPr>
          </a:lstStyle>
          <a:p>
            <a:pPr>
              <a:spcBef>
                <a:spcPct val="0"/>
              </a:spcBef>
            </a:pPr>
            <a:fld id="{D5C1BC25-D092-4406-90F6-FD3F6DFA14CB}" type="slidenum">
              <a:rPr lang="en-US" altLang="en-US" smtClean="0">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A4058150-DC1A-4402-BDF6-0A94765D13AD}" type="slidenum">
              <a:rPr lang="en-US" altLang="en-US"/>
              <a:pPr>
                <a:defRPr/>
              </a:pPr>
              <a:t>‹#›</a:t>
            </a:fld>
            <a:endParaRPr lang="en-US" altLang="en-US"/>
          </a:p>
        </p:txBody>
      </p:sp>
    </p:spTree>
    <p:extLst>
      <p:ext uri="{BB962C8B-B14F-4D97-AF65-F5344CB8AC3E}">
        <p14:creationId xmlns:p14="http://schemas.microsoft.com/office/powerpoint/2010/main" val="33476313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F77A8657-500C-42E7-8D45-C4B68BAC4B6E}" type="slidenum">
              <a:rPr lang="en-US" altLang="en-US"/>
              <a:pPr>
                <a:defRPr/>
              </a:pPr>
              <a:t>‹#›</a:t>
            </a:fld>
            <a:endParaRPr lang="en-US" altLang="en-US"/>
          </a:p>
        </p:txBody>
      </p:sp>
    </p:spTree>
    <p:extLst>
      <p:ext uri="{BB962C8B-B14F-4D97-AF65-F5344CB8AC3E}">
        <p14:creationId xmlns:p14="http://schemas.microsoft.com/office/powerpoint/2010/main" val="2289859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43F67036-1441-4FF7-BB0A-D3A58DD06998}" type="slidenum">
              <a:rPr lang="en-US" altLang="en-US"/>
              <a:pPr>
                <a:defRPr/>
              </a:pPr>
              <a:t>‹#›</a:t>
            </a:fld>
            <a:endParaRPr lang="en-US" altLang="en-US"/>
          </a:p>
        </p:txBody>
      </p:sp>
    </p:spTree>
    <p:extLst>
      <p:ext uri="{BB962C8B-B14F-4D97-AF65-F5344CB8AC3E}">
        <p14:creationId xmlns:p14="http://schemas.microsoft.com/office/powerpoint/2010/main" val="2999938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7C79EE49-6710-4A84-AAB0-A28791F0E53F}" type="slidenum">
              <a:rPr lang="en-US" altLang="en-US"/>
              <a:pPr>
                <a:defRPr/>
              </a:pPr>
              <a:t>‹#›</a:t>
            </a:fld>
            <a:endParaRPr lang="en-US" altLang="en-US"/>
          </a:p>
        </p:txBody>
      </p:sp>
    </p:spTree>
    <p:extLst>
      <p:ext uri="{BB962C8B-B14F-4D97-AF65-F5344CB8AC3E}">
        <p14:creationId xmlns:p14="http://schemas.microsoft.com/office/powerpoint/2010/main" val="898160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6CE09B69-2ABC-4AC2-9B60-18510A4377C0}" type="slidenum">
              <a:rPr lang="en-US" altLang="en-US"/>
              <a:pPr>
                <a:defRPr/>
              </a:pPr>
              <a:t>‹#›</a:t>
            </a:fld>
            <a:endParaRPr lang="en-US" altLang="en-US"/>
          </a:p>
        </p:txBody>
      </p:sp>
    </p:spTree>
    <p:extLst>
      <p:ext uri="{BB962C8B-B14F-4D97-AF65-F5344CB8AC3E}">
        <p14:creationId xmlns:p14="http://schemas.microsoft.com/office/powerpoint/2010/main" val="224568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96C75520-D007-4B3E-A25D-884FC775E929}" type="slidenum">
              <a:rPr lang="en-US" altLang="en-US"/>
              <a:pPr>
                <a:defRPr/>
              </a:pPr>
              <a:t>‹#›</a:t>
            </a:fld>
            <a:endParaRPr lang="en-US" altLang="en-US"/>
          </a:p>
        </p:txBody>
      </p:sp>
    </p:spTree>
    <p:extLst>
      <p:ext uri="{BB962C8B-B14F-4D97-AF65-F5344CB8AC3E}">
        <p14:creationId xmlns:p14="http://schemas.microsoft.com/office/powerpoint/2010/main" val="442639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354D4240-E637-4607-9B01-833BB137FE18}" type="slidenum">
              <a:rPr lang="en-US" altLang="en-US"/>
              <a:pPr>
                <a:defRPr/>
              </a:pPr>
              <a:t>‹#›</a:t>
            </a:fld>
            <a:endParaRPr lang="en-US" altLang="en-US"/>
          </a:p>
        </p:txBody>
      </p:sp>
    </p:spTree>
    <p:extLst>
      <p:ext uri="{BB962C8B-B14F-4D97-AF65-F5344CB8AC3E}">
        <p14:creationId xmlns:p14="http://schemas.microsoft.com/office/powerpoint/2010/main" val="789032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F6FB1041-BEDC-40EA-8601-92BEBF2A278D}" type="slidenum">
              <a:rPr lang="en-US" altLang="en-US"/>
              <a:pPr>
                <a:defRPr/>
              </a:pPr>
              <a:t>‹#›</a:t>
            </a:fld>
            <a:endParaRPr lang="en-US" altLang="en-US"/>
          </a:p>
        </p:txBody>
      </p:sp>
    </p:spTree>
    <p:extLst>
      <p:ext uri="{BB962C8B-B14F-4D97-AF65-F5344CB8AC3E}">
        <p14:creationId xmlns:p14="http://schemas.microsoft.com/office/powerpoint/2010/main" val="2758053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8108A64D-9879-4319-80D6-6BAC5620D943}" type="slidenum">
              <a:rPr lang="en-US" altLang="en-US"/>
              <a:pPr>
                <a:defRPr/>
              </a:pPr>
              <a:t>‹#›</a:t>
            </a:fld>
            <a:endParaRPr lang="en-US" altLang="en-US"/>
          </a:p>
        </p:txBody>
      </p:sp>
    </p:spTree>
    <p:extLst>
      <p:ext uri="{BB962C8B-B14F-4D97-AF65-F5344CB8AC3E}">
        <p14:creationId xmlns:p14="http://schemas.microsoft.com/office/powerpoint/2010/main" val="20217994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18A7F8AC-7E59-4C26-8408-738B040023A1}" type="slidenum">
              <a:rPr lang="en-US" altLang="en-US"/>
              <a:pPr>
                <a:defRPr/>
              </a:pPr>
              <a:t>‹#›</a:t>
            </a:fld>
            <a:endParaRPr lang="en-US" altLang="en-US"/>
          </a:p>
        </p:txBody>
      </p:sp>
    </p:spTree>
    <p:extLst>
      <p:ext uri="{BB962C8B-B14F-4D97-AF65-F5344CB8AC3E}">
        <p14:creationId xmlns:p14="http://schemas.microsoft.com/office/powerpoint/2010/main" val="3372739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3DAB651-E8EA-3347-8CBE-59EDB9518B7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EF9A5F9-E8EC-D543-9C24-AF155FFF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D9F1BD0-1536-8E47-9F7A-4DC5977273D2}"/>
              </a:ext>
            </a:extLst>
          </p:cNvPr>
          <p:cNvSpPr>
            <a:spLocks noGrp="1" noChangeArrowheads="1"/>
          </p:cNvSpPr>
          <p:nvPr>
            <p:ph type="sldNum" sz="quarter" idx="12"/>
          </p:nvPr>
        </p:nvSpPr>
        <p:spPr>
          <a:ln/>
        </p:spPr>
        <p:txBody>
          <a:bodyPr/>
          <a:lstStyle>
            <a:lvl1pPr>
              <a:defRPr/>
            </a:lvl1pPr>
          </a:lstStyle>
          <a:p>
            <a:pPr>
              <a:defRPr/>
            </a:pPr>
            <a:fld id="{81DD1FF9-30D2-4536-B77C-14347DEEB7E0}" type="slidenum">
              <a:rPr lang="en-US" altLang="en-US"/>
              <a:pPr>
                <a:defRPr/>
              </a:pPr>
              <a:t>‹#›</a:t>
            </a:fld>
            <a:endParaRPr lang="en-US" altLang="en-US"/>
          </a:p>
        </p:txBody>
      </p:sp>
    </p:spTree>
    <p:extLst>
      <p:ext uri="{BB962C8B-B14F-4D97-AF65-F5344CB8AC3E}">
        <p14:creationId xmlns:p14="http://schemas.microsoft.com/office/powerpoint/2010/main" val="22067479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23DAB651-E8EA-3347-8CBE-59EDB9518B7F}"/>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3EF9A5F9-E8EC-D543-9C24-AF155FFF3E60}"/>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FD9F1BD0-1536-8E47-9F7A-4DC5977273D2}"/>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ea typeface="ＭＳ Ｐゴシック" panose="020B0600070205080204" pitchFamily="34" charset="-128"/>
              </a:defRPr>
            </a:lvl1pPr>
          </a:lstStyle>
          <a:p>
            <a:pPr>
              <a:defRPr/>
            </a:pPr>
            <a:fld id="{481D3E45-8A31-464F-83DB-B2EE8A8D76A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image" Target="../media/image5.png"/><Relationship Id="rId1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diagramQuickStyle" Target="../diagrams/quickStyle1.xml"/><Relationship Id="rId12" Type="http://schemas.openxmlformats.org/officeDocument/2006/relationships/image" Target="../media/image4.png"/><Relationship Id="rId17" Type="http://schemas.openxmlformats.org/officeDocument/2006/relationships/image" Target="../media/image9.jpg"/><Relationship Id="rId2" Type="http://schemas.openxmlformats.org/officeDocument/2006/relationships/notesSlide" Target="../notesSlides/notesSlide1.xml"/><Relationship Id="rId16" Type="http://schemas.openxmlformats.org/officeDocument/2006/relationships/image" Target="../media/image8.jpg"/><Relationship Id="rId1" Type="http://schemas.openxmlformats.org/officeDocument/2006/relationships/slideLayout" Target="../slideLayouts/slideLayout7.xml"/><Relationship Id="rId6" Type="http://schemas.openxmlformats.org/officeDocument/2006/relationships/diagramLayout" Target="../diagrams/layout1.xml"/><Relationship Id="rId11" Type="http://schemas.openxmlformats.org/officeDocument/2006/relationships/image" Target="../media/image3.png"/><Relationship Id="rId5" Type="http://schemas.openxmlformats.org/officeDocument/2006/relationships/diagramData" Target="../diagrams/data1.xml"/><Relationship Id="rId15" Type="http://schemas.openxmlformats.org/officeDocument/2006/relationships/image" Target="../media/image7.jfif"/><Relationship Id="rId10" Type="http://schemas.openxmlformats.org/officeDocument/2006/relationships/image" Target="../media/image2.png"/><Relationship Id="rId19" Type="http://schemas.openxmlformats.org/officeDocument/2006/relationships/image" Target="../media/image11.jpg"/><Relationship Id="rId4" Type="http://schemas.microsoft.com/office/2007/relationships/hdphoto" Target="../media/hdphoto1.wdp"/><Relationship Id="rId9" Type="http://schemas.microsoft.com/office/2007/relationships/diagramDrawing" Target="../diagrams/drawing1.xml"/><Relationship Id="rId1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C2F43AF-02A5-4C76-8BAC-DB0E7F7E808F}"/>
              </a:ext>
            </a:extLst>
          </p:cNvPr>
          <p:cNvSpPr/>
          <p:nvPr/>
        </p:nvSpPr>
        <p:spPr bwMode="auto">
          <a:xfrm>
            <a:off x="0" y="0"/>
            <a:ext cx="32918400" cy="5595346"/>
          </a:xfrm>
          <a:prstGeom prst="rect">
            <a:avLst/>
          </a:prstGeom>
          <a:gradFill flip="none" rotWithShape="1">
            <a:gsLst>
              <a:gs pos="0">
                <a:schemeClr val="accent3">
                  <a:lumMod val="85000"/>
                  <a:shade val="30000"/>
                  <a:satMod val="115000"/>
                </a:schemeClr>
              </a:gs>
              <a:gs pos="50000">
                <a:schemeClr val="accent3">
                  <a:lumMod val="85000"/>
                  <a:shade val="67500"/>
                  <a:satMod val="115000"/>
                </a:schemeClr>
              </a:gs>
              <a:gs pos="100000">
                <a:schemeClr val="accent3">
                  <a:lumMod val="85000"/>
                  <a:shade val="100000"/>
                  <a:satMod val="115000"/>
                </a:schemeClr>
              </a:gs>
            </a:gsLst>
            <a:path path="circle">
              <a:fillToRect l="100000" t="100000"/>
            </a:path>
            <a:tileRect r="-100000" b="-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11" name="TextBox 10"/>
          <p:cNvSpPr txBox="1"/>
          <p:nvPr/>
        </p:nvSpPr>
        <p:spPr>
          <a:xfrm>
            <a:off x="939005" y="16160889"/>
            <a:ext cx="10490995" cy="5632311"/>
          </a:xfrm>
          <a:prstGeom prst="rect">
            <a:avLst/>
          </a:prstGeom>
          <a:noFill/>
        </p:spPr>
        <p:txBody>
          <a:bodyPr wrap="square" rtlCol="0">
            <a:spAutoFit/>
          </a:bodyPr>
          <a:lstStyle/>
          <a:p>
            <a:pPr algn="just"/>
            <a:r>
              <a:rPr lang="en-US" sz="3600" dirty="0"/>
              <a:t>The current system we are using is WordPress where we have to display the status page:</a:t>
            </a:r>
          </a:p>
          <a:p>
            <a:pPr marL="742950" indent="-742950" algn="just">
              <a:buFont typeface="+mj-lt"/>
              <a:buAutoNum type="arabicPeriod"/>
            </a:pPr>
            <a:r>
              <a:rPr lang="en-US" sz="3600" dirty="0"/>
              <a:t>Fusion Builder: initiated and display the list of status errors and timeline.</a:t>
            </a:r>
          </a:p>
          <a:p>
            <a:pPr marL="742950" indent="-742950" algn="just">
              <a:buFont typeface="+mj-lt"/>
              <a:buAutoNum type="arabicPeriod"/>
            </a:pPr>
            <a:r>
              <a:rPr lang="en-US" sz="3600" dirty="0"/>
              <a:t>Contact Form CFDB7:  initiated an contact form for the user to submit the error to the owner to check on it. </a:t>
            </a:r>
          </a:p>
          <a:p>
            <a:pPr marL="742950" indent="-742950" algn="just">
              <a:buFont typeface="+mj-lt"/>
              <a:buAutoNum type="arabicPeriod"/>
            </a:pPr>
            <a:r>
              <a:rPr lang="en-US" sz="3600" dirty="0"/>
              <a:t>Appearance Widgets: Used for the formatting of timeline and the list of errors to a specific service</a:t>
            </a:r>
          </a:p>
        </p:txBody>
      </p:sp>
      <p:sp>
        <p:nvSpPr>
          <p:cNvPr id="14337" name="Text Box 12"/>
          <p:cNvSpPr txBox="1">
            <a:spLocks noChangeArrowheads="1"/>
          </p:cNvSpPr>
          <p:nvPr/>
        </p:nvSpPr>
        <p:spPr bwMode="auto">
          <a:xfrm>
            <a:off x="5415124" y="2399174"/>
            <a:ext cx="21407275" cy="2992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9pPr>
          </a:lstStyle>
          <a:p>
            <a:pPr algn="ctr" eaLnBrk="1" hangingPunct="1">
              <a:spcBef>
                <a:spcPct val="0"/>
              </a:spcBef>
              <a:buFontTx/>
              <a:buNone/>
            </a:pPr>
            <a:r>
              <a:rPr lang="en-US" altLang="en-US" sz="4800" b="1" spc="300" dirty="0">
                <a:solidFill>
                  <a:srgbClr val="021E47"/>
                </a:solidFill>
                <a:effectLst>
                  <a:outerShdw blurRad="38100" dist="38100" dir="2700000" algn="tl">
                    <a:srgbClr val="000000">
                      <a:alpha val="43137"/>
                    </a:srgbClr>
                  </a:outerShdw>
                </a:effectLst>
              </a:rPr>
              <a:t>AMPATH: Learning Status Page </a:t>
            </a:r>
          </a:p>
          <a:p>
            <a:pPr algn="ctr" eaLnBrk="1" hangingPunct="1">
              <a:spcBef>
                <a:spcPct val="0"/>
              </a:spcBef>
              <a:buFontTx/>
              <a:buNone/>
            </a:pPr>
            <a:r>
              <a:rPr lang="en-US" altLang="en-US" sz="3500" b="1" dirty="0">
                <a:latin typeface="+mn-lt"/>
              </a:rPr>
              <a:t>Student: Tony Padmore</a:t>
            </a:r>
            <a:endParaRPr lang="en-US" altLang="en-US" sz="3500" baseline="30000" dirty="0">
              <a:latin typeface="+mn-lt"/>
            </a:endParaRPr>
          </a:p>
          <a:p>
            <a:pPr algn="ctr" eaLnBrk="1" hangingPunct="1">
              <a:spcBef>
                <a:spcPct val="0"/>
              </a:spcBef>
              <a:buFontTx/>
              <a:buNone/>
            </a:pPr>
            <a:r>
              <a:rPr lang="en-US" altLang="en-US" sz="3500" b="1" dirty="0">
                <a:latin typeface="+mn-lt"/>
              </a:rPr>
              <a:t>Mentors: </a:t>
            </a:r>
            <a:r>
              <a:rPr lang="en-US" altLang="en-US" sz="3500" dirty="0" err="1">
                <a:latin typeface="+mn-lt"/>
              </a:rPr>
              <a:t>Vasilka</a:t>
            </a:r>
            <a:r>
              <a:rPr lang="en-US" altLang="en-US" sz="3500" dirty="0">
                <a:latin typeface="+mn-lt"/>
              </a:rPr>
              <a:t> </a:t>
            </a:r>
            <a:r>
              <a:rPr lang="en-US" altLang="en-US" sz="3500" dirty="0" err="1">
                <a:latin typeface="+mn-lt"/>
              </a:rPr>
              <a:t>Chergarova</a:t>
            </a:r>
            <a:r>
              <a:rPr lang="en-US" altLang="en-US" sz="3500" dirty="0">
                <a:latin typeface="+mn-lt"/>
              </a:rPr>
              <a:t>, Jeronimo </a:t>
            </a:r>
            <a:r>
              <a:rPr lang="en-US" altLang="en-US" sz="3500" dirty="0" err="1">
                <a:latin typeface="+mn-lt"/>
              </a:rPr>
              <a:t>Bezerra</a:t>
            </a:r>
            <a:endParaRPr lang="en-US" altLang="en-US" sz="3500" baseline="30000" dirty="0">
              <a:latin typeface="+mn-lt"/>
            </a:endParaRPr>
          </a:p>
          <a:p>
            <a:pPr algn="ctr" eaLnBrk="1" hangingPunct="1">
              <a:spcBef>
                <a:spcPct val="0"/>
              </a:spcBef>
              <a:buFontTx/>
              <a:buNone/>
            </a:pPr>
            <a:r>
              <a:rPr lang="en-US" altLang="en-US" sz="3500" b="1" dirty="0">
                <a:latin typeface="+mn-lt"/>
              </a:rPr>
              <a:t>Instructor: </a:t>
            </a:r>
            <a:r>
              <a:rPr lang="en-US" altLang="en-US" sz="3500" dirty="0">
                <a:latin typeface="+mn-lt"/>
              </a:rPr>
              <a:t>Dr. Masoud </a:t>
            </a:r>
            <a:r>
              <a:rPr lang="en-US" altLang="en-US" sz="3500" dirty="0" err="1">
                <a:latin typeface="+mn-lt"/>
              </a:rPr>
              <a:t>Sadjadi</a:t>
            </a:r>
            <a:endParaRPr lang="en-US" altLang="en-US" sz="3500" baseline="30000" dirty="0">
              <a:latin typeface="+mn-lt"/>
            </a:endParaRPr>
          </a:p>
          <a:p>
            <a:pPr algn="ctr" eaLnBrk="1" hangingPunct="1">
              <a:spcBef>
                <a:spcPct val="0"/>
              </a:spcBef>
              <a:buFontTx/>
              <a:buNone/>
            </a:pPr>
            <a:r>
              <a:rPr lang="en-US" altLang="en-US" sz="3500" baseline="30000" dirty="0">
                <a:latin typeface="+mn-lt"/>
              </a:rPr>
              <a:t>1</a:t>
            </a:r>
            <a:r>
              <a:rPr lang="en-US" altLang="en-US" sz="3500" dirty="0">
                <a:latin typeface="+mn-lt"/>
              </a:rPr>
              <a:t>Florida International University</a:t>
            </a:r>
          </a:p>
        </p:txBody>
      </p:sp>
      <p:sp>
        <p:nvSpPr>
          <p:cNvPr id="14338" name="Text Box 72"/>
          <p:cNvSpPr txBox="1">
            <a:spLocks noChangeArrowheads="1"/>
          </p:cNvSpPr>
          <p:nvPr/>
        </p:nvSpPr>
        <p:spPr bwMode="auto">
          <a:xfrm>
            <a:off x="1219200" y="41910000"/>
            <a:ext cx="30632400" cy="12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9pPr>
          </a:lstStyle>
          <a:p>
            <a:pPr marL="0" indent="0">
              <a:buNone/>
            </a:pPr>
            <a:r>
              <a:rPr lang="en-US" sz="3600" dirty="0"/>
              <a:t>The work in this poster is based upon the efforts of network engineers and developers at WordPress. With thanks to </a:t>
            </a:r>
            <a:r>
              <a:rPr lang="en-US" sz="3600" dirty="0" err="1"/>
              <a:t>Vasilka</a:t>
            </a:r>
            <a:r>
              <a:rPr lang="en-US" sz="3600" dirty="0"/>
              <a:t> </a:t>
            </a:r>
            <a:r>
              <a:rPr lang="en-US" sz="3600" dirty="0" err="1"/>
              <a:t>Chergarova</a:t>
            </a:r>
            <a:r>
              <a:rPr lang="en-US" sz="3600" dirty="0"/>
              <a:t> and Jeronimo </a:t>
            </a:r>
            <a:r>
              <a:rPr lang="en-US" sz="3600" dirty="0" err="1"/>
              <a:t>Bezerra</a:t>
            </a:r>
            <a:r>
              <a:rPr lang="en-US" sz="3600" dirty="0"/>
              <a:t> for their mentorship and support. I am grateful to my fellow team member George Aparicio.</a:t>
            </a:r>
          </a:p>
        </p:txBody>
      </p:sp>
      <p:sp>
        <p:nvSpPr>
          <p:cNvPr id="14340" name="Text Box 19"/>
          <p:cNvSpPr txBox="1">
            <a:spLocks noChangeArrowheads="1"/>
          </p:cNvSpPr>
          <p:nvPr/>
        </p:nvSpPr>
        <p:spPr bwMode="auto">
          <a:xfrm>
            <a:off x="868925" y="6019800"/>
            <a:ext cx="10561075" cy="859356"/>
          </a:xfrm>
          <a:prstGeom prst="roundRect">
            <a:avLst/>
          </a:prstGeom>
          <a:solidFill>
            <a:schemeClr val="accent1">
              <a:lumMod val="75000"/>
            </a:schemeClr>
          </a:solidFill>
          <a:ln>
            <a:gradFill flip="none" rotWithShape="1">
              <a:gsLst>
                <a:gs pos="100000">
                  <a:schemeClr val="accent1">
                    <a:lumMod val="5000"/>
                    <a:lumOff val="95000"/>
                  </a:schemeClr>
                </a:gs>
                <a:gs pos="21000">
                  <a:schemeClr val="accent2">
                    <a:lumMod val="75000"/>
                  </a:schemeClr>
                </a:gs>
              </a:gsLst>
              <a:lin ang="10800000" scaled="1"/>
              <a:tileRect/>
            </a:grad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5">
                    <a:lumMod val="10000"/>
                  </a:schemeClr>
                </a:solidFill>
              </a:rPr>
              <a:t>Problem</a:t>
            </a:r>
          </a:p>
        </p:txBody>
      </p:sp>
      <p:sp>
        <p:nvSpPr>
          <p:cNvPr id="14341" name="Rectangle 18"/>
          <p:cNvSpPr>
            <a:spLocks noChangeArrowheads="1"/>
          </p:cNvSpPr>
          <p:nvPr/>
        </p:nvSpPr>
        <p:spPr bwMode="auto">
          <a:xfrm>
            <a:off x="939006" y="41605199"/>
            <a:ext cx="31064994" cy="1512413"/>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charset="-128"/>
              </a:defRPr>
            </a:lvl1pPr>
            <a:lvl2pPr marL="37931725" indent="-37474525">
              <a:spcBef>
                <a:spcPct val="20000"/>
              </a:spcBef>
              <a:buChar char="–"/>
              <a:defRPr sz="13100">
                <a:solidFill>
                  <a:schemeClr val="tx1"/>
                </a:solidFill>
                <a:latin typeface="Arial" panose="020B0604020202020204" pitchFamily="34" charset="0"/>
                <a:ea typeface="ＭＳ Ｐゴシック" charset="-128"/>
              </a:defRPr>
            </a:lvl2pPr>
            <a:lvl3pPr marL="5356225" indent="-1071563">
              <a:spcBef>
                <a:spcPct val="20000"/>
              </a:spcBef>
              <a:buChar char="•"/>
              <a:defRPr sz="11200">
                <a:solidFill>
                  <a:schemeClr val="tx1"/>
                </a:solidFill>
                <a:latin typeface="Arial" panose="020B0604020202020204" pitchFamily="34" charset="0"/>
                <a:ea typeface="ＭＳ Ｐゴシック" charset="-128"/>
              </a:defRPr>
            </a:lvl3pPr>
            <a:lvl4pPr marL="7497763" indent="-1071563">
              <a:spcBef>
                <a:spcPct val="20000"/>
              </a:spcBef>
              <a:buChar char="–"/>
              <a:defRPr sz="9400">
                <a:solidFill>
                  <a:schemeClr val="tx1"/>
                </a:solidFill>
                <a:latin typeface="Arial" panose="020B0604020202020204" pitchFamily="34" charset="0"/>
                <a:ea typeface="ＭＳ Ｐゴシック" charset="-128"/>
              </a:defRPr>
            </a:lvl4pPr>
            <a:lvl5pPr marL="9640888" indent="-1071563">
              <a:spcBef>
                <a:spcPct val="20000"/>
              </a:spcBef>
              <a:buChar char="»"/>
              <a:defRPr sz="9400">
                <a:solidFill>
                  <a:schemeClr val="tx1"/>
                </a:solidFill>
                <a:latin typeface="Arial" panose="020B0604020202020204" pitchFamily="34" charset="0"/>
                <a:ea typeface="ＭＳ Ｐゴシック"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charset="-128"/>
              </a:defRPr>
            </a:lvl9pPr>
          </a:lstStyle>
          <a:p>
            <a:pPr eaLnBrk="1" hangingPunct="1">
              <a:spcBef>
                <a:spcPct val="0"/>
              </a:spcBef>
              <a:buFontTx/>
              <a:buNone/>
            </a:pPr>
            <a:endParaRPr lang="en-US" altLang="en-US" sz="8400"/>
          </a:p>
        </p:txBody>
      </p:sp>
      <p:sp>
        <p:nvSpPr>
          <p:cNvPr id="14342" name="Text Box 19"/>
          <p:cNvSpPr txBox="1">
            <a:spLocks noChangeArrowheads="1"/>
          </p:cNvSpPr>
          <p:nvPr/>
        </p:nvSpPr>
        <p:spPr bwMode="auto">
          <a:xfrm>
            <a:off x="939005" y="40995600"/>
            <a:ext cx="10490995" cy="859356"/>
          </a:xfrm>
          <a:prstGeom prst="roundRect">
            <a:avLst/>
          </a:prstGeom>
          <a:solidFill>
            <a:schemeClr val="accent1">
              <a:lumMod val="75000"/>
            </a:schemeClr>
          </a:solidFill>
          <a:ln w="57150">
            <a:gradFill flip="none" rotWithShape="1">
              <a:gsLst>
                <a:gs pos="0">
                  <a:schemeClr val="accent1">
                    <a:lumMod val="5000"/>
                    <a:lumOff val="95000"/>
                  </a:schemeClr>
                </a:gs>
                <a:gs pos="71000">
                  <a:schemeClr val="accent2">
                    <a:lumMod val="75000"/>
                  </a:schemeClr>
                </a:gs>
              </a:gsLst>
              <a:lin ang="10800000" scaled="1"/>
              <a:tileRect/>
            </a:gradFill>
            <a:miter lim="800000"/>
            <a:headEnd/>
            <a:tailEnd/>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5">
                    <a:lumMod val="10000"/>
                  </a:schemeClr>
                </a:solidFill>
              </a:rPr>
              <a:t>Acknowledgement</a:t>
            </a:r>
          </a:p>
        </p:txBody>
      </p:sp>
      <p:sp>
        <p:nvSpPr>
          <p:cNvPr id="14343" name="Text Box 19"/>
          <p:cNvSpPr txBox="1">
            <a:spLocks noChangeArrowheads="1"/>
          </p:cNvSpPr>
          <p:nvPr/>
        </p:nvSpPr>
        <p:spPr bwMode="auto">
          <a:xfrm>
            <a:off x="868925" y="14914044"/>
            <a:ext cx="10561076" cy="859356"/>
          </a:xfrm>
          <a:prstGeom prst="roundRect">
            <a:avLst/>
          </a:prstGeom>
          <a:solidFill>
            <a:schemeClr val="accent1">
              <a:lumMod val="75000"/>
            </a:schemeClr>
          </a:solidFill>
          <a:ln>
            <a:gradFill flip="none" rotWithShape="1">
              <a:gsLst>
                <a:gs pos="100000">
                  <a:schemeClr val="accent1">
                    <a:lumMod val="5000"/>
                    <a:lumOff val="95000"/>
                  </a:schemeClr>
                </a:gs>
                <a:gs pos="21000">
                  <a:schemeClr val="accent2">
                    <a:lumMod val="75000"/>
                  </a:schemeClr>
                </a:gs>
              </a:gsLst>
              <a:lin ang="10800000" scaled="1"/>
              <a:tileRect/>
            </a:grad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5">
                    <a:lumMod val="10000"/>
                  </a:schemeClr>
                </a:solidFill>
              </a:rPr>
              <a:t>Current System</a:t>
            </a:r>
          </a:p>
        </p:txBody>
      </p:sp>
      <p:sp>
        <p:nvSpPr>
          <p:cNvPr id="14344" name="Text Box 19"/>
          <p:cNvSpPr txBox="1">
            <a:spLocks noChangeArrowheads="1"/>
          </p:cNvSpPr>
          <p:nvPr/>
        </p:nvSpPr>
        <p:spPr bwMode="auto">
          <a:xfrm>
            <a:off x="968502" y="33147000"/>
            <a:ext cx="10561076" cy="859356"/>
          </a:xfrm>
          <a:prstGeom prst="roundRect">
            <a:avLst/>
          </a:prstGeom>
          <a:solidFill>
            <a:schemeClr val="accent1">
              <a:lumMod val="75000"/>
            </a:schemeClr>
          </a:solidFill>
          <a:ln>
            <a:gradFill flip="none" rotWithShape="1">
              <a:gsLst>
                <a:gs pos="100000">
                  <a:schemeClr val="accent1">
                    <a:lumMod val="5000"/>
                    <a:lumOff val="95000"/>
                  </a:schemeClr>
                </a:gs>
                <a:gs pos="21000">
                  <a:schemeClr val="accent2">
                    <a:lumMod val="75000"/>
                  </a:schemeClr>
                </a:gs>
              </a:gsLst>
              <a:lin ang="10800000" scaled="1"/>
              <a:tileRect/>
            </a:grad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5">
                    <a:lumMod val="10000"/>
                  </a:schemeClr>
                </a:solidFill>
              </a:rPr>
              <a:t>Requirements</a:t>
            </a:r>
          </a:p>
        </p:txBody>
      </p:sp>
      <p:sp>
        <p:nvSpPr>
          <p:cNvPr id="14346" name="Text Box 19"/>
          <p:cNvSpPr txBox="1">
            <a:spLocks noChangeArrowheads="1"/>
          </p:cNvSpPr>
          <p:nvPr/>
        </p:nvSpPr>
        <p:spPr bwMode="auto">
          <a:xfrm>
            <a:off x="11887198" y="14142302"/>
            <a:ext cx="20116802" cy="859356"/>
          </a:xfrm>
          <a:prstGeom prst="roundRect">
            <a:avLst/>
          </a:prstGeom>
          <a:solidFill>
            <a:schemeClr val="accent1">
              <a:lumMod val="75000"/>
            </a:schemeClr>
          </a:solidFill>
          <a:ln>
            <a:gradFill flip="none" rotWithShape="1">
              <a:gsLst>
                <a:gs pos="0">
                  <a:schemeClr val="accent1">
                    <a:lumMod val="5000"/>
                    <a:lumOff val="95000"/>
                  </a:schemeClr>
                </a:gs>
                <a:gs pos="80000">
                  <a:schemeClr val="accent2">
                    <a:lumMod val="75000"/>
                  </a:schemeClr>
                </a:gs>
              </a:gsLst>
              <a:lin ang="10800000" scaled="1"/>
              <a:tileRect/>
            </a:grad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1">
                    <a:lumMod val="10000"/>
                  </a:schemeClr>
                </a:solidFill>
              </a:rPr>
              <a:t>Object Design</a:t>
            </a:r>
          </a:p>
        </p:txBody>
      </p:sp>
      <p:sp>
        <p:nvSpPr>
          <p:cNvPr id="14347" name="Text Box 19"/>
          <p:cNvSpPr txBox="1">
            <a:spLocks noChangeArrowheads="1"/>
          </p:cNvSpPr>
          <p:nvPr/>
        </p:nvSpPr>
        <p:spPr bwMode="auto">
          <a:xfrm>
            <a:off x="11887198" y="9273376"/>
            <a:ext cx="20116802" cy="859356"/>
          </a:xfrm>
          <a:prstGeom prst="roundRect">
            <a:avLst/>
          </a:prstGeom>
          <a:solidFill>
            <a:schemeClr val="accent1">
              <a:lumMod val="75000"/>
            </a:schemeClr>
          </a:solidFill>
          <a:ln>
            <a:gradFill flip="none" rotWithShape="1">
              <a:gsLst>
                <a:gs pos="0">
                  <a:schemeClr val="accent1">
                    <a:lumMod val="5000"/>
                    <a:lumOff val="95000"/>
                  </a:schemeClr>
                </a:gs>
                <a:gs pos="80000">
                  <a:schemeClr val="accent2">
                    <a:lumMod val="75000"/>
                  </a:schemeClr>
                </a:gs>
              </a:gsLst>
              <a:lin ang="10800000" scaled="1"/>
              <a:tileRect/>
            </a:grad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1">
                    <a:lumMod val="10000"/>
                  </a:schemeClr>
                </a:solidFill>
              </a:rPr>
              <a:t>Implementation</a:t>
            </a:r>
          </a:p>
        </p:txBody>
      </p:sp>
      <p:sp>
        <p:nvSpPr>
          <p:cNvPr id="14349" name="Text Box 19"/>
          <p:cNvSpPr txBox="1">
            <a:spLocks noChangeArrowheads="1"/>
          </p:cNvSpPr>
          <p:nvPr/>
        </p:nvSpPr>
        <p:spPr bwMode="auto">
          <a:xfrm>
            <a:off x="11626054" y="27951809"/>
            <a:ext cx="20092196" cy="859356"/>
          </a:xfrm>
          <a:prstGeom prst="roundRect">
            <a:avLst/>
          </a:prstGeom>
          <a:solidFill>
            <a:schemeClr val="accent1">
              <a:lumMod val="75000"/>
            </a:schemeClr>
          </a:solidFill>
          <a:ln>
            <a:gradFill flip="none" rotWithShape="1">
              <a:gsLst>
                <a:gs pos="0">
                  <a:schemeClr val="accent1">
                    <a:lumMod val="5000"/>
                    <a:lumOff val="95000"/>
                  </a:schemeClr>
                </a:gs>
                <a:gs pos="80000">
                  <a:schemeClr val="accent2">
                    <a:lumMod val="75000"/>
                  </a:schemeClr>
                </a:gs>
              </a:gsLst>
              <a:lin ang="10800000" scaled="1"/>
              <a:tileRect/>
            </a:grad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1">
                    <a:lumMod val="10000"/>
                  </a:schemeClr>
                </a:solidFill>
              </a:rPr>
              <a:t>Screenshots</a:t>
            </a:r>
          </a:p>
        </p:txBody>
      </p:sp>
      <p:sp>
        <p:nvSpPr>
          <p:cNvPr id="14350" name="Text Box 19"/>
          <p:cNvSpPr txBox="1">
            <a:spLocks noChangeArrowheads="1"/>
          </p:cNvSpPr>
          <p:nvPr/>
        </p:nvSpPr>
        <p:spPr bwMode="auto">
          <a:xfrm>
            <a:off x="11941300" y="37868349"/>
            <a:ext cx="20062700" cy="859356"/>
          </a:xfrm>
          <a:prstGeom prst="roundRect">
            <a:avLst/>
          </a:prstGeom>
          <a:solidFill>
            <a:schemeClr val="accent1">
              <a:lumMod val="75000"/>
            </a:schemeClr>
          </a:solidFill>
          <a:ln>
            <a:gradFill flip="none" rotWithShape="1">
              <a:gsLst>
                <a:gs pos="0">
                  <a:schemeClr val="accent1">
                    <a:lumMod val="5000"/>
                    <a:lumOff val="95000"/>
                  </a:schemeClr>
                </a:gs>
                <a:gs pos="80000">
                  <a:schemeClr val="accent2">
                    <a:lumMod val="75000"/>
                  </a:schemeClr>
                </a:gs>
              </a:gsLst>
              <a:lin ang="10800000" scaled="1"/>
              <a:tileRect/>
            </a:grad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1">
                    <a:lumMod val="10000"/>
                  </a:schemeClr>
                </a:solidFill>
              </a:rPr>
              <a:t>Summary</a:t>
            </a:r>
          </a:p>
        </p:txBody>
      </p:sp>
      <p:sp>
        <p:nvSpPr>
          <p:cNvPr id="14351" name="TextBox 3"/>
          <p:cNvSpPr txBox="1">
            <a:spLocks noChangeArrowheads="1"/>
          </p:cNvSpPr>
          <p:nvPr/>
        </p:nvSpPr>
        <p:spPr bwMode="auto">
          <a:xfrm>
            <a:off x="5415124" y="152400"/>
            <a:ext cx="21407276" cy="2278063"/>
          </a:xfrm>
          <a:prstGeom prst="rect">
            <a:avLst/>
          </a:prstGeom>
          <a:noFill/>
          <a:ln>
            <a:noFill/>
          </a:ln>
        </p:spPr>
        <p:txBody>
          <a:bodyPr wrap="square">
            <a:spAutoFit/>
          </a:bodyPr>
          <a:lstStyle>
            <a:lvl1pPr>
              <a:defRPr sz="8400">
                <a:solidFill>
                  <a:schemeClr val="tx1"/>
                </a:solidFill>
                <a:latin typeface="Arial" panose="020B0604020202020204" pitchFamily="34" charset="0"/>
                <a:ea typeface="ＭＳ Ｐゴシック" charset="-128"/>
              </a:defRPr>
            </a:lvl1pPr>
            <a:lvl2pPr marL="742950" indent="-285750">
              <a:defRPr sz="8400">
                <a:solidFill>
                  <a:schemeClr val="tx1"/>
                </a:solidFill>
                <a:latin typeface="Arial" panose="020B0604020202020204" pitchFamily="34" charset="0"/>
                <a:ea typeface="ＭＳ Ｐゴシック" charset="-128"/>
              </a:defRPr>
            </a:lvl2pPr>
            <a:lvl3pPr marL="1143000" indent="-228600">
              <a:defRPr sz="8400">
                <a:solidFill>
                  <a:schemeClr val="tx1"/>
                </a:solidFill>
                <a:latin typeface="Arial" panose="020B0604020202020204" pitchFamily="34" charset="0"/>
                <a:ea typeface="ＭＳ Ｐゴシック" charset="-128"/>
              </a:defRPr>
            </a:lvl3pPr>
            <a:lvl4pPr marL="1600200" indent="-228600">
              <a:defRPr sz="8400">
                <a:solidFill>
                  <a:schemeClr val="tx1"/>
                </a:solidFill>
                <a:latin typeface="Arial" panose="020B0604020202020204" pitchFamily="34" charset="0"/>
                <a:ea typeface="ＭＳ Ｐゴシック" charset="-128"/>
              </a:defRPr>
            </a:lvl4pPr>
            <a:lvl5pPr marL="2057400" indent="-228600">
              <a:defRPr sz="8400">
                <a:solidFill>
                  <a:schemeClr val="tx1"/>
                </a:solidFill>
                <a:latin typeface="Arial" panose="020B0604020202020204" pitchFamily="34" charset="0"/>
                <a:ea typeface="ＭＳ Ｐゴシック"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r>
              <a:rPr lang="en-US" altLang="en-US" sz="7000" b="1" dirty="0">
                <a:solidFill>
                  <a:schemeClr val="accent1">
                    <a:lumMod val="25000"/>
                  </a:schemeClr>
                </a:solidFill>
                <a:effectLst>
                  <a:outerShdw blurRad="38100" dist="38100" dir="2700000" algn="tl">
                    <a:srgbClr val="000000">
                      <a:alpha val="43137"/>
                    </a:srgbClr>
                  </a:outerShdw>
                </a:effectLst>
              </a:rPr>
              <a:t>School of Computing &amp; Information Sciences</a:t>
            </a:r>
          </a:p>
          <a:p>
            <a:pPr algn="ctr" eaLnBrk="1" hangingPunct="1"/>
            <a:r>
              <a:rPr lang="en-US" altLang="en-US" sz="7200" i="1" dirty="0">
                <a:solidFill>
                  <a:schemeClr val="accent1">
                    <a:lumMod val="25000"/>
                  </a:schemeClr>
                </a:solidFill>
                <a:effectLst>
                  <a:outerShdw blurRad="38100" dist="38100" dir="2700000" algn="tl">
                    <a:srgbClr val="000000">
                      <a:alpha val="43137"/>
                    </a:srgbClr>
                  </a:outerShdw>
                </a:effectLst>
              </a:rPr>
              <a:t>FALL 2019 Senior Design Project</a:t>
            </a:r>
          </a:p>
        </p:txBody>
      </p:sp>
      <p:pic>
        <p:nvPicPr>
          <p:cNvPr id="14353" name="Picture 2"/>
          <p:cNvPicPr>
            <a:picLocks noChangeAspect="1" noChangeArrowheads="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655557" y="598602"/>
            <a:ext cx="4416126" cy="4374922"/>
          </a:xfrm>
          <a:prstGeom prst="rect">
            <a:avLst/>
          </a:prstGeom>
          <a:ln>
            <a:noFill/>
          </a:ln>
          <a:effectLst>
            <a:outerShdw blurRad="292100" dist="139700" dir="2700000" algn="tl" rotWithShape="0">
              <a:srgbClr val="333333">
                <a:alpha val="65000"/>
              </a:srgbClr>
            </a:outerShdw>
          </a:effectLst>
        </p:spPr>
      </p:pic>
      <p:sp>
        <p:nvSpPr>
          <p:cNvPr id="10" name="TextBox 9"/>
          <p:cNvSpPr txBox="1"/>
          <p:nvPr/>
        </p:nvSpPr>
        <p:spPr>
          <a:xfrm>
            <a:off x="868925" y="7239000"/>
            <a:ext cx="10561075" cy="7533794"/>
          </a:xfrm>
          <a:prstGeom prst="rect">
            <a:avLst/>
          </a:prstGeom>
          <a:noFill/>
        </p:spPr>
        <p:txBody>
          <a:bodyPr wrap="square" rtlCol="0">
            <a:spAutoFit/>
          </a:bodyPr>
          <a:lstStyle/>
          <a:p>
            <a:pPr marL="0" marR="0" algn="just">
              <a:lnSpc>
                <a:spcPct val="107000"/>
              </a:lnSpc>
              <a:spcBef>
                <a:spcPts val="0"/>
              </a:spcBef>
              <a:spcAft>
                <a:spcPts val="800"/>
              </a:spcAft>
            </a:pPr>
            <a:r>
              <a:rPr lang="en-US" sz="3200" dirty="0">
                <a:latin typeface="+mn-lt"/>
                <a:ea typeface="Calibri" panose="020F0502020204030204" pitchFamily="34" charset="0"/>
                <a:cs typeface="Times New Roman" panose="02020603050405020304" pitchFamily="18" charset="0"/>
              </a:rPr>
              <a:t>There is a need for interface to collect incidents input data from Network engines about the status of different service (e.g., bandwidth email, network service) that the organization is supporting. The data needs to be stored in database for reporting purposes. The incident form will trigger and email to a mailing list of other operators that needs to be informed about the status of the specific service and display the status of the service on a webpage.</a:t>
            </a:r>
            <a:endParaRPr lang="en-US" sz="3200" dirty="0">
              <a:effectLst/>
              <a:latin typeface="+mn-lt"/>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US" sz="3200" dirty="0">
                <a:effectLst/>
                <a:latin typeface="+mn-lt"/>
                <a:ea typeface="Calibri" panose="020F0502020204030204" pitchFamily="34" charset="0"/>
                <a:cs typeface="Times New Roman" panose="02020603050405020304" pitchFamily="18" charset="0"/>
              </a:rPr>
              <a:t>In the service status page, there has to be a list of errors that has occurred for the specific service. </a:t>
            </a:r>
            <a:r>
              <a:rPr lang="en-US" sz="3200" dirty="0">
                <a:latin typeface="+mn-lt"/>
                <a:ea typeface="Calibri" panose="020F0502020204030204" pitchFamily="34" charset="0"/>
                <a:cs typeface="Times New Roman" panose="02020603050405020304" pitchFamily="18" charset="0"/>
              </a:rPr>
              <a:t>Currently</a:t>
            </a:r>
            <a:r>
              <a:rPr lang="en-US" sz="3200" dirty="0">
                <a:effectLst/>
                <a:latin typeface="+mn-lt"/>
                <a:ea typeface="Calibri" panose="020F0502020204030204" pitchFamily="34" charset="0"/>
                <a:cs typeface="Times New Roman" panose="02020603050405020304" pitchFamily="18" charset="0"/>
              </a:rPr>
              <a:t> the page should show the list of errors that occurred and a contact form to alert the other admins of the error that occurred.</a:t>
            </a:r>
          </a:p>
        </p:txBody>
      </p:sp>
      <p:sp>
        <p:nvSpPr>
          <p:cNvPr id="12" name="Rectangle 11"/>
          <p:cNvSpPr/>
          <p:nvPr/>
        </p:nvSpPr>
        <p:spPr>
          <a:xfrm>
            <a:off x="968502" y="34290000"/>
            <a:ext cx="10585680" cy="4524315"/>
          </a:xfrm>
          <a:prstGeom prst="rect">
            <a:avLst/>
          </a:prstGeom>
        </p:spPr>
        <p:txBody>
          <a:bodyPr wrap="square">
            <a:spAutoFit/>
          </a:bodyPr>
          <a:lstStyle/>
          <a:p>
            <a:pPr marL="471488" indent="-471488">
              <a:buFont typeface="Arial" panose="020B0604020202020204" pitchFamily="34" charset="0"/>
              <a:buChar char="•"/>
            </a:pPr>
            <a:r>
              <a:rPr lang="en-US" sz="3600" dirty="0"/>
              <a:t>Many new features needed for the status pages. </a:t>
            </a:r>
          </a:p>
          <a:p>
            <a:pPr marL="1028700" lvl="1" indent="-571500">
              <a:buFont typeface="Wingdings" panose="05000000000000000000" pitchFamily="2" charset="2"/>
              <a:buChar char="§"/>
            </a:pPr>
            <a:r>
              <a:rPr lang="en-US" sz="3600" dirty="0"/>
              <a:t>Role status, Table Status Request Forward Messages in</a:t>
            </a:r>
          </a:p>
          <a:p>
            <a:pPr marL="1485900" lvl="2" indent="-571500">
              <a:buFont typeface="Courier New" panose="02070309020205020404" pitchFamily="49" charset="0"/>
              <a:buChar char="o"/>
            </a:pPr>
            <a:r>
              <a:rPr lang="en-US" sz="3600" dirty="0"/>
              <a:t>Contact form</a:t>
            </a:r>
          </a:p>
          <a:p>
            <a:pPr marL="1028700" lvl="1" indent="-571500">
              <a:buFont typeface="Wingdings" panose="05000000000000000000" pitchFamily="2" charset="2"/>
              <a:buChar char="§"/>
            </a:pPr>
            <a:r>
              <a:rPr lang="en-US" sz="3600" dirty="0"/>
              <a:t>Reasons, Role Request, Bundle Messages in </a:t>
            </a:r>
          </a:p>
          <a:p>
            <a:pPr marL="1485900" lvl="2" indent="-571500">
              <a:buFont typeface="Courier New" panose="02070309020205020404" pitchFamily="49" charset="0"/>
              <a:buChar char="o"/>
            </a:pPr>
            <a:r>
              <a:rPr lang="en-US" sz="3600" dirty="0"/>
              <a:t>Message board</a:t>
            </a:r>
          </a:p>
          <a:p>
            <a:pPr marL="471488" indent="-471488">
              <a:buFont typeface="Arial" panose="020B0604020202020204" pitchFamily="34" charset="0"/>
              <a:buChar char="•"/>
            </a:pPr>
            <a:r>
              <a:rPr lang="en-US" sz="3600" dirty="0"/>
              <a:t>Display past errors on a service, add contact form.</a:t>
            </a:r>
          </a:p>
        </p:txBody>
      </p:sp>
      <p:sp>
        <p:nvSpPr>
          <p:cNvPr id="13" name="Rectangle 12"/>
          <p:cNvSpPr/>
          <p:nvPr/>
        </p:nvSpPr>
        <p:spPr>
          <a:xfrm>
            <a:off x="11887200" y="6940211"/>
            <a:ext cx="20338958" cy="2032801"/>
          </a:xfrm>
          <a:prstGeom prst="rect">
            <a:avLst/>
          </a:prstGeom>
        </p:spPr>
        <p:txBody>
          <a:bodyPr wrap="square">
            <a:spAutoFit/>
          </a:bodyPr>
          <a:lstStyle/>
          <a:p>
            <a:pPr marL="571500" marR="0" indent="-571500">
              <a:lnSpc>
                <a:spcPct val="107000"/>
              </a:lnSpc>
              <a:spcBef>
                <a:spcPts val="0"/>
              </a:spcBef>
              <a:spcAft>
                <a:spcPts val="800"/>
              </a:spcAft>
              <a:buFont typeface="Arial" panose="020B0604020202020204" pitchFamily="34" charset="0"/>
              <a:buChar char="•"/>
            </a:pPr>
            <a:r>
              <a:rPr lang="en-US" sz="3600" dirty="0">
                <a:latin typeface="+mn-lt"/>
                <a:ea typeface="Calibri" panose="020F0502020204030204" pitchFamily="34" charset="0"/>
                <a:cs typeface="Times New Roman" panose="02020603050405020304" pitchFamily="18" charset="0"/>
              </a:rPr>
              <a:t>Identify new plugins for each task is needed.</a:t>
            </a:r>
          </a:p>
          <a:p>
            <a:pPr marL="571500" marR="0" indent="-571500">
              <a:lnSpc>
                <a:spcPct val="107000"/>
              </a:lnSpc>
              <a:spcBef>
                <a:spcPts val="0"/>
              </a:spcBef>
              <a:spcAft>
                <a:spcPts val="800"/>
              </a:spcAft>
              <a:buFont typeface="Arial" panose="020B0604020202020204" pitchFamily="34" charset="0"/>
              <a:buChar char="•"/>
            </a:pPr>
            <a:r>
              <a:rPr lang="en-US" sz="3600" dirty="0">
                <a:latin typeface="+mn-lt"/>
                <a:ea typeface="Calibri" panose="020F0502020204030204" pitchFamily="34" charset="0"/>
                <a:cs typeface="Times New Roman" panose="02020603050405020304" pitchFamily="18" charset="0"/>
              </a:rPr>
              <a:t>Having different templates for each task to see which one fits.</a:t>
            </a:r>
            <a:endParaRPr lang="en-US" sz="3600" dirty="0">
              <a:effectLst/>
              <a:latin typeface="+mn-lt"/>
              <a:ea typeface="Calibri" panose="020F0502020204030204" pitchFamily="34" charset="0"/>
              <a:cs typeface="Times New Roman" panose="02020603050405020304" pitchFamily="18" charset="0"/>
            </a:endParaRPr>
          </a:p>
          <a:p>
            <a:pPr marL="571500" marR="0" indent="-571500">
              <a:lnSpc>
                <a:spcPct val="107000"/>
              </a:lnSpc>
              <a:spcBef>
                <a:spcPts val="0"/>
              </a:spcBef>
              <a:spcAft>
                <a:spcPts val="800"/>
              </a:spcAft>
              <a:buFont typeface="Arial" panose="020B0604020202020204" pitchFamily="34" charset="0"/>
              <a:buChar char="•"/>
            </a:pPr>
            <a:r>
              <a:rPr lang="en-US" sz="3600" dirty="0">
                <a:effectLst/>
                <a:latin typeface="+mn-lt"/>
                <a:ea typeface="Calibri" panose="020F0502020204030204" pitchFamily="34" charset="0"/>
                <a:cs typeface="Times New Roman" panose="02020603050405020304" pitchFamily="18" charset="0"/>
              </a:rPr>
              <a:t>Implement new features using the library in </a:t>
            </a:r>
            <a:r>
              <a:rPr lang="en-US" sz="3600" dirty="0">
                <a:latin typeface="+mn-lt"/>
                <a:ea typeface="Calibri" panose="020F0502020204030204" pitchFamily="34" charset="0"/>
                <a:cs typeface="Times New Roman" panose="02020603050405020304" pitchFamily="18" charset="0"/>
              </a:rPr>
              <a:t>WordPress.</a:t>
            </a:r>
            <a:endParaRPr lang="en-US" sz="3600" dirty="0">
              <a:effectLst/>
              <a:latin typeface="+mn-lt"/>
              <a:ea typeface="Calibri" panose="020F0502020204030204" pitchFamily="34" charset="0"/>
              <a:cs typeface="Times New Roman" panose="02020603050405020304" pitchFamily="18" charset="0"/>
            </a:endParaRPr>
          </a:p>
        </p:txBody>
      </p:sp>
      <p:sp>
        <p:nvSpPr>
          <p:cNvPr id="14" name="Rectangle 13"/>
          <p:cNvSpPr/>
          <p:nvPr/>
        </p:nvSpPr>
        <p:spPr>
          <a:xfrm>
            <a:off x="11941300" y="38814315"/>
            <a:ext cx="20062700" cy="2308324"/>
          </a:xfrm>
          <a:prstGeom prst="rect">
            <a:avLst/>
          </a:prstGeom>
        </p:spPr>
        <p:txBody>
          <a:bodyPr wrap="square">
            <a:spAutoFit/>
          </a:bodyPr>
          <a:lstStyle/>
          <a:p>
            <a:pPr algn="just"/>
            <a:r>
              <a:rPr lang="en-US" sz="3600" dirty="0"/>
              <a:t>While using WordPress, there was a variety of plugins and techniques used to display a timeline of errors. The end-result used fusion builder to display it with textboxes. The contact form creates a text box for each question that would be needed to answer for each task needed to fix the error. It can also display what is the caused and by whom in a timeline for those that can see. </a:t>
            </a:r>
          </a:p>
        </p:txBody>
      </p:sp>
      <p:graphicFrame>
        <p:nvGraphicFramePr>
          <p:cNvPr id="6" name="Diagram 5">
            <a:extLst>
              <a:ext uri="{FF2B5EF4-FFF2-40B4-BE49-F238E27FC236}">
                <a16:creationId xmlns:a16="http://schemas.microsoft.com/office/drawing/2014/main" id="{CA581D25-D07A-4FB9-9DBF-9FAC3A9C08E1}"/>
              </a:ext>
            </a:extLst>
          </p:cNvPr>
          <p:cNvGraphicFramePr/>
          <p:nvPr>
            <p:extLst>
              <p:ext uri="{D42A27DB-BD31-4B8C-83A1-F6EECF244321}">
                <p14:modId xmlns:p14="http://schemas.microsoft.com/office/powerpoint/2010/main" val="4058077448"/>
              </p:ext>
            </p:extLst>
          </p:nvPr>
        </p:nvGraphicFramePr>
        <p:xfrm>
          <a:off x="11887198" y="10644976"/>
          <a:ext cx="20092197" cy="307102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0" name="Text Box 19">
            <a:extLst>
              <a:ext uri="{FF2B5EF4-FFF2-40B4-BE49-F238E27FC236}">
                <a16:creationId xmlns:a16="http://schemas.microsoft.com/office/drawing/2014/main" id="{C114C783-51D5-4CC3-A158-720760FBAA67}"/>
              </a:ext>
            </a:extLst>
          </p:cNvPr>
          <p:cNvSpPr txBox="1">
            <a:spLocks noChangeArrowheads="1"/>
          </p:cNvSpPr>
          <p:nvPr/>
        </p:nvSpPr>
        <p:spPr bwMode="auto">
          <a:xfrm>
            <a:off x="11887198" y="6045339"/>
            <a:ext cx="20092196" cy="859356"/>
          </a:xfrm>
          <a:prstGeom prst="roundRect">
            <a:avLst/>
          </a:prstGeom>
          <a:solidFill>
            <a:schemeClr val="accent1">
              <a:lumMod val="75000"/>
            </a:schemeClr>
          </a:solidFill>
          <a:ln>
            <a:gradFill flip="none" rotWithShape="1">
              <a:gsLst>
                <a:gs pos="0">
                  <a:schemeClr val="accent1">
                    <a:lumMod val="5000"/>
                    <a:lumOff val="95000"/>
                  </a:schemeClr>
                </a:gs>
                <a:gs pos="80000">
                  <a:schemeClr val="accent2">
                    <a:lumMod val="75000"/>
                  </a:schemeClr>
                </a:gs>
              </a:gsLst>
              <a:lin ang="10800000" scaled="1"/>
              <a:tileRect/>
            </a:gradFill>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charset="-128"/>
              </a:defRPr>
            </a:lvl1pPr>
            <a:lvl2pPr marL="742950" indent="-285750" defTabSz="985838">
              <a:defRPr sz="8400">
                <a:solidFill>
                  <a:schemeClr val="tx1"/>
                </a:solidFill>
                <a:latin typeface="Arial" panose="020B0604020202020204" pitchFamily="34" charset="0"/>
                <a:ea typeface="ＭＳ Ｐゴシック" charset="-128"/>
              </a:defRPr>
            </a:lvl2pPr>
            <a:lvl3pPr marL="1143000" indent="-228600" defTabSz="985838">
              <a:defRPr sz="8400">
                <a:solidFill>
                  <a:schemeClr val="tx1"/>
                </a:solidFill>
                <a:latin typeface="Arial" panose="020B0604020202020204" pitchFamily="34" charset="0"/>
                <a:ea typeface="ＭＳ Ｐゴシック" charset="-128"/>
              </a:defRPr>
            </a:lvl3pPr>
            <a:lvl4pPr marL="1600200" indent="-228600" defTabSz="985838">
              <a:defRPr sz="8400">
                <a:solidFill>
                  <a:schemeClr val="tx1"/>
                </a:solidFill>
                <a:latin typeface="Arial" panose="020B0604020202020204" pitchFamily="34" charset="0"/>
                <a:ea typeface="ＭＳ Ｐゴシック" charset="-128"/>
              </a:defRPr>
            </a:lvl4pPr>
            <a:lvl5pPr marL="2057400" indent="-228600" defTabSz="985838">
              <a:defRPr sz="8400">
                <a:solidFill>
                  <a:schemeClr val="tx1"/>
                </a:solidFill>
                <a:latin typeface="Arial" panose="020B0604020202020204" pitchFamily="34" charset="0"/>
                <a:ea typeface="ＭＳ Ｐゴシック"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charset="-128"/>
              </a:defRPr>
            </a:lvl9pPr>
          </a:lstStyle>
          <a:p>
            <a:pPr algn="ctr" eaLnBrk="1" hangingPunct="1">
              <a:spcBef>
                <a:spcPct val="50000"/>
              </a:spcBef>
            </a:pPr>
            <a:r>
              <a:rPr lang="en-US" altLang="en-US" sz="4400" b="1" dirty="0">
                <a:solidFill>
                  <a:schemeClr val="accent1">
                    <a:lumMod val="10000"/>
                  </a:schemeClr>
                </a:solidFill>
              </a:rPr>
              <a:t>Solution</a:t>
            </a:r>
          </a:p>
        </p:txBody>
      </p:sp>
      <p:sp>
        <p:nvSpPr>
          <p:cNvPr id="21" name="Rectangle 20">
            <a:extLst>
              <a:ext uri="{FF2B5EF4-FFF2-40B4-BE49-F238E27FC236}">
                <a16:creationId xmlns:a16="http://schemas.microsoft.com/office/drawing/2014/main" id="{7D9153A1-FB1A-43ED-B26C-7CE07CB375C4}"/>
              </a:ext>
            </a:extLst>
          </p:cNvPr>
          <p:cNvSpPr/>
          <p:nvPr/>
        </p:nvSpPr>
        <p:spPr>
          <a:xfrm>
            <a:off x="24487050" y="37156161"/>
            <a:ext cx="4826962" cy="646331"/>
          </a:xfrm>
          <a:prstGeom prst="rect">
            <a:avLst/>
          </a:prstGeom>
        </p:spPr>
        <p:txBody>
          <a:bodyPr wrap="none">
            <a:spAutoFit/>
          </a:bodyPr>
          <a:lstStyle/>
          <a:p>
            <a:r>
              <a:rPr lang="en-US" sz="3600" i="1" dirty="0">
                <a:solidFill>
                  <a:schemeClr val="accent1">
                    <a:lumMod val="50000"/>
                  </a:schemeClr>
                </a:solidFill>
              </a:rPr>
              <a:t>Maintenance message</a:t>
            </a:r>
          </a:p>
        </p:txBody>
      </p:sp>
      <p:sp>
        <p:nvSpPr>
          <p:cNvPr id="155" name="Rectangle 154">
            <a:extLst>
              <a:ext uri="{FF2B5EF4-FFF2-40B4-BE49-F238E27FC236}">
                <a16:creationId xmlns:a16="http://schemas.microsoft.com/office/drawing/2014/main" id="{4B6E17DC-6F82-4819-ACD8-D42320F70DD1}"/>
              </a:ext>
            </a:extLst>
          </p:cNvPr>
          <p:cNvSpPr/>
          <p:nvPr/>
        </p:nvSpPr>
        <p:spPr>
          <a:xfrm>
            <a:off x="14162314" y="37199530"/>
            <a:ext cx="3185487" cy="646331"/>
          </a:xfrm>
          <a:prstGeom prst="rect">
            <a:avLst/>
          </a:prstGeom>
        </p:spPr>
        <p:txBody>
          <a:bodyPr wrap="none">
            <a:spAutoFit/>
          </a:bodyPr>
          <a:lstStyle/>
          <a:p>
            <a:r>
              <a:rPr lang="en-US" sz="3600" i="1" dirty="0">
                <a:solidFill>
                  <a:schemeClr val="accent1">
                    <a:lumMod val="50000"/>
                  </a:schemeClr>
                </a:solidFill>
              </a:rPr>
              <a:t>Main message</a:t>
            </a:r>
          </a:p>
        </p:txBody>
      </p:sp>
      <p:pic>
        <p:nvPicPr>
          <p:cNvPr id="3" name="Picture 2">
            <a:extLst>
              <a:ext uri="{FF2B5EF4-FFF2-40B4-BE49-F238E27FC236}">
                <a16:creationId xmlns:a16="http://schemas.microsoft.com/office/drawing/2014/main" id="{69F96E77-51D4-493C-ABE6-FA967EA39BAF}"/>
              </a:ext>
            </a:extLst>
          </p:cNvPr>
          <p:cNvPicPr>
            <a:picLocks noChangeAspect="1"/>
          </p:cNvPicPr>
          <p:nvPr/>
        </p:nvPicPr>
        <p:blipFill>
          <a:blip r:embed="rId10"/>
          <a:stretch>
            <a:fillRect/>
          </a:stretch>
        </p:blipFill>
        <p:spPr>
          <a:xfrm>
            <a:off x="26822400" y="581280"/>
            <a:ext cx="2181484" cy="2932803"/>
          </a:xfrm>
          <a:prstGeom prst="rect">
            <a:avLst/>
          </a:prstGeom>
        </p:spPr>
      </p:pic>
      <p:pic>
        <p:nvPicPr>
          <p:cNvPr id="15" name="Picture 14">
            <a:extLst>
              <a:ext uri="{FF2B5EF4-FFF2-40B4-BE49-F238E27FC236}">
                <a16:creationId xmlns:a16="http://schemas.microsoft.com/office/drawing/2014/main" id="{C8B72FAB-CED9-4117-8E0D-2987FB0F6A60}"/>
              </a:ext>
            </a:extLst>
          </p:cNvPr>
          <p:cNvPicPr>
            <a:picLocks noChangeAspect="1"/>
          </p:cNvPicPr>
          <p:nvPr/>
        </p:nvPicPr>
        <p:blipFill>
          <a:blip r:embed="rId11"/>
          <a:stretch>
            <a:fillRect/>
          </a:stretch>
        </p:blipFill>
        <p:spPr>
          <a:xfrm>
            <a:off x="29314012" y="581280"/>
            <a:ext cx="2537588" cy="1785070"/>
          </a:xfrm>
          <a:prstGeom prst="rect">
            <a:avLst/>
          </a:prstGeom>
        </p:spPr>
      </p:pic>
      <p:pic>
        <p:nvPicPr>
          <p:cNvPr id="1026" name="Picture 2" descr="Image result for html">
            <a:extLst>
              <a:ext uri="{FF2B5EF4-FFF2-40B4-BE49-F238E27FC236}">
                <a16:creationId xmlns:a16="http://schemas.microsoft.com/office/drawing/2014/main" id="{1090D0E7-ACFB-4E0B-945B-5A65D630C691}"/>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9498109" y="2757915"/>
            <a:ext cx="2505891" cy="250589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wordpress logo">
            <a:extLst>
              <a:ext uri="{FF2B5EF4-FFF2-40B4-BE49-F238E27FC236}">
                <a16:creationId xmlns:a16="http://schemas.microsoft.com/office/drawing/2014/main" id="{A97DC617-2311-49F5-BC92-393540C4FB42}"/>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6360008" y="3617527"/>
            <a:ext cx="3510391" cy="189561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6B0A11D1-0B91-4E99-BBF4-EF51934A7F15}"/>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594491" y="29023789"/>
            <a:ext cx="10323909" cy="7657141"/>
          </a:xfrm>
          <a:prstGeom prst="rect">
            <a:avLst/>
          </a:prstGeom>
        </p:spPr>
      </p:pic>
      <p:pic>
        <p:nvPicPr>
          <p:cNvPr id="34" name="Picture 33" descr="A close up of text on a white background&#10;&#10;Description automatically generated">
            <a:extLst>
              <a:ext uri="{FF2B5EF4-FFF2-40B4-BE49-F238E27FC236}">
                <a16:creationId xmlns:a16="http://schemas.microsoft.com/office/drawing/2014/main" id="{51149F2C-4341-4FB9-A302-D509753C58A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772001" y="15585710"/>
            <a:ext cx="7432800" cy="12232076"/>
          </a:xfrm>
          <a:prstGeom prst="rect">
            <a:avLst/>
          </a:prstGeom>
        </p:spPr>
      </p:pic>
      <p:pic>
        <p:nvPicPr>
          <p:cNvPr id="35" name="Picture 34">
            <a:extLst>
              <a:ext uri="{FF2B5EF4-FFF2-40B4-BE49-F238E27FC236}">
                <a16:creationId xmlns:a16="http://schemas.microsoft.com/office/drawing/2014/main" id="{4BFCB0E1-E242-4511-9C8D-FFBAFBF876BC}"/>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1429999" y="16036036"/>
            <a:ext cx="6145947" cy="11210006"/>
          </a:xfrm>
          <a:prstGeom prst="rect">
            <a:avLst/>
          </a:prstGeom>
        </p:spPr>
      </p:pic>
      <p:pic>
        <p:nvPicPr>
          <p:cNvPr id="36" name="Picture 35" descr="A screenshot of a cell phone&#10;&#10;Description automatically generated">
            <a:extLst>
              <a:ext uri="{FF2B5EF4-FFF2-40B4-BE49-F238E27FC236}">
                <a16:creationId xmlns:a16="http://schemas.microsoft.com/office/drawing/2014/main" id="{85640E36-2733-4C6C-80C1-61B179A9BA8C}"/>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47308" y="22434478"/>
            <a:ext cx="11278746" cy="10264700"/>
          </a:xfrm>
          <a:prstGeom prst="rect">
            <a:avLst/>
          </a:prstGeom>
        </p:spPr>
      </p:pic>
      <p:pic>
        <p:nvPicPr>
          <p:cNvPr id="7" name="Picture 6">
            <a:extLst>
              <a:ext uri="{FF2B5EF4-FFF2-40B4-BE49-F238E27FC236}">
                <a16:creationId xmlns:a16="http://schemas.microsoft.com/office/drawing/2014/main" id="{B5274AD4-66FB-4875-92C4-58E0D55874E0}"/>
              </a:ext>
            </a:extLst>
          </p:cNvPr>
          <p:cNvPicPr>
            <a:picLocks noChangeAspect="1"/>
          </p:cNvPicPr>
          <p:nvPr/>
        </p:nvPicPr>
        <p:blipFill rotWithShape="1">
          <a:blip r:embed="rId18">
            <a:extLst>
              <a:ext uri="{28A0092B-C50C-407E-A947-70E740481C1C}">
                <a14:useLocalDpi xmlns:a14="http://schemas.microsoft.com/office/drawing/2010/main" val="0"/>
              </a:ext>
            </a:extLst>
          </a:blip>
          <a:srcRect r="44558"/>
          <a:stretch/>
        </p:blipFill>
        <p:spPr>
          <a:xfrm>
            <a:off x="12142807" y="29415175"/>
            <a:ext cx="10869594" cy="7761867"/>
          </a:xfrm>
          <a:prstGeom prst="rect">
            <a:avLst/>
          </a:prstGeom>
        </p:spPr>
      </p:pic>
      <p:pic>
        <p:nvPicPr>
          <p:cNvPr id="37" name="Picture 36" descr="A screenshot of a cell phone&#10;&#10;Description automatically generated">
            <a:extLst>
              <a:ext uri="{FF2B5EF4-FFF2-40B4-BE49-F238E27FC236}">
                <a16:creationId xmlns:a16="http://schemas.microsoft.com/office/drawing/2014/main" id="{F9EADCB4-3B10-4073-8E1F-8DCAFA6CA107}"/>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5230201" y="15611257"/>
            <a:ext cx="6185808" cy="11637861"/>
          </a:xfrm>
          <a:prstGeom prst="rect">
            <a:avLst/>
          </a:prstGeom>
        </p:spPr>
      </p:pic>
      <p:sp>
        <p:nvSpPr>
          <p:cNvPr id="4" name="TextBox 3">
            <a:extLst>
              <a:ext uri="{FF2B5EF4-FFF2-40B4-BE49-F238E27FC236}">
                <a16:creationId xmlns:a16="http://schemas.microsoft.com/office/drawing/2014/main" id="{2F6479C2-8C99-4590-97A3-BADA89223676}"/>
              </a:ext>
            </a:extLst>
          </p:cNvPr>
          <p:cNvSpPr txBox="1"/>
          <p:nvPr/>
        </p:nvSpPr>
        <p:spPr>
          <a:xfrm>
            <a:off x="13513268" y="15208017"/>
            <a:ext cx="5433139" cy="523220"/>
          </a:xfrm>
          <a:prstGeom prst="rect">
            <a:avLst/>
          </a:prstGeom>
          <a:noFill/>
        </p:spPr>
        <p:txBody>
          <a:bodyPr wrap="square" rtlCol="0">
            <a:spAutoFit/>
          </a:bodyPr>
          <a:lstStyle/>
          <a:p>
            <a:r>
              <a:rPr lang="en-US" sz="2800" dirty="0"/>
              <a:t>Class Diagram</a:t>
            </a:r>
          </a:p>
        </p:txBody>
      </p:sp>
      <p:sp>
        <p:nvSpPr>
          <p:cNvPr id="5" name="TextBox 4">
            <a:extLst>
              <a:ext uri="{FF2B5EF4-FFF2-40B4-BE49-F238E27FC236}">
                <a16:creationId xmlns:a16="http://schemas.microsoft.com/office/drawing/2014/main" id="{A123B210-7240-4CEF-BFC9-1686CAAFA5AF}"/>
              </a:ext>
            </a:extLst>
          </p:cNvPr>
          <p:cNvSpPr txBox="1"/>
          <p:nvPr/>
        </p:nvSpPr>
        <p:spPr>
          <a:xfrm>
            <a:off x="20037379" y="14968006"/>
            <a:ext cx="4038600" cy="584775"/>
          </a:xfrm>
          <a:prstGeom prst="rect">
            <a:avLst/>
          </a:prstGeom>
          <a:noFill/>
        </p:spPr>
        <p:txBody>
          <a:bodyPr wrap="square" rtlCol="0">
            <a:spAutoFit/>
          </a:bodyPr>
          <a:lstStyle/>
          <a:p>
            <a:r>
              <a:rPr lang="en-US" sz="3200" dirty="0"/>
              <a:t>Use Case Diagram</a:t>
            </a:r>
          </a:p>
        </p:txBody>
      </p:sp>
      <p:sp>
        <p:nvSpPr>
          <p:cNvPr id="9" name="TextBox 8">
            <a:extLst>
              <a:ext uri="{FF2B5EF4-FFF2-40B4-BE49-F238E27FC236}">
                <a16:creationId xmlns:a16="http://schemas.microsoft.com/office/drawing/2014/main" id="{C97B925F-5061-46F0-9F3F-4D2601AA5743}"/>
              </a:ext>
            </a:extLst>
          </p:cNvPr>
          <p:cNvSpPr txBox="1"/>
          <p:nvPr/>
        </p:nvSpPr>
        <p:spPr>
          <a:xfrm>
            <a:off x="26462814" y="14983177"/>
            <a:ext cx="4119992" cy="584775"/>
          </a:xfrm>
          <a:prstGeom prst="rect">
            <a:avLst/>
          </a:prstGeom>
          <a:noFill/>
        </p:spPr>
        <p:txBody>
          <a:bodyPr wrap="square" rtlCol="0">
            <a:spAutoFit/>
          </a:bodyPr>
          <a:lstStyle/>
          <a:p>
            <a:r>
              <a:rPr lang="en-US" sz="3200" dirty="0"/>
              <a:t>Sequence Diagram</a:t>
            </a:r>
          </a:p>
        </p:txBody>
      </p:sp>
      <p:sp>
        <p:nvSpPr>
          <p:cNvPr id="16" name="TextBox 15">
            <a:extLst>
              <a:ext uri="{FF2B5EF4-FFF2-40B4-BE49-F238E27FC236}">
                <a16:creationId xmlns:a16="http://schemas.microsoft.com/office/drawing/2014/main" id="{155DD73F-6C50-481D-A067-83DA9D5521EE}"/>
              </a:ext>
            </a:extLst>
          </p:cNvPr>
          <p:cNvSpPr txBox="1"/>
          <p:nvPr/>
        </p:nvSpPr>
        <p:spPr>
          <a:xfrm>
            <a:off x="2863620" y="21700001"/>
            <a:ext cx="7423380" cy="769441"/>
          </a:xfrm>
          <a:prstGeom prst="rect">
            <a:avLst/>
          </a:prstGeom>
          <a:noFill/>
        </p:spPr>
        <p:txBody>
          <a:bodyPr wrap="square" rtlCol="0">
            <a:spAutoFit/>
          </a:bodyPr>
          <a:lstStyle/>
          <a:p>
            <a:r>
              <a:rPr lang="en-US" sz="4400" dirty="0"/>
              <a:t>Architecture Diagram</a:t>
            </a:r>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18208</TotalTime>
  <Words>489</Words>
  <Application>Microsoft Office PowerPoint</Application>
  <PresentationFormat>Custom</PresentationFormat>
  <Paragraphs>43</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Courier New</vt:lpstr>
      <vt:lpstr>Wingdings</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Tony_Comp</cp:lastModifiedBy>
  <cp:revision>131</cp:revision>
  <dcterms:created xsi:type="dcterms:W3CDTF">2012-11-19T15:27:41Z</dcterms:created>
  <dcterms:modified xsi:type="dcterms:W3CDTF">2019-12-16T23:49:33Z</dcterms:modified>
</cp:coreProperties>
</file>