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1E47"/>
    <a:srgbClr val="CE98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7353" autoAdjust="0"/>
    <p:restoredTop sz="95232" autoAdjust="0"/>
  </p:normalViewPr>
  <p:slideViewPr>
    <p:cSldViewPr>
      <p:cViewPr>
        <p:scale>
          <a:sx n="32" d="100"/>
          <a:sy n="32" d="100"/>
        </p:scale>
        <p:origin x="960" y="38"/>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75936B-6599-49A2-9E4E-71B120DB05C8}" type="doc">
      <dgm:prSet loTypeId="urn:microsoft.com/office/officeart/2005/8/layout/list1" loCatId="list" qsTypeId="urn:microsoft.com/office/officeart/2005/8/quickstyle/simple2" qsCatId="simple" csTypeId="urn:microsoft.com/office/officeart/2005/8/colors/accent5_3" csCatId="accent5" phldr="1"/>
      <dgm:spPr/>
      <dgm:t>
        <a:bodyPr/>
        <a:lstStyle/>
        <a:p>
          <a:endParaRPr lang="en-US"/>
        </a:p>
      </dgm:t>
    </dgm:pt>
    <dgm:pt modelId="{7BB3D073-9771-4DE4-949E-695FF38615D2}">
      <dgm:prSet custT="1">
        <dgm:style>
          <a:lnRef idx="1">
            <a:schemeClr val="dk1"/>
          </a:lnRef>
          <a:fillRef idx="2">
            <a:schemeClr val="dk1"/>
          </a:fillRef>
          <a:effectRef idx="1">
            <a:schemeClr val="dk1"/>
          </a:effectRef>
          <a:fontRef idx="minor">
            <a:schemeClr val="dk1"/>
          </a:fontRef>
        </dgm:style>
      </dgm:prSet>
      <dgm:spPr/>
      <dgm:t>
        <a:bodyPr/>
        <a:lstStyle/>
        <a:p>
          <a:r>
            <a:rPr lang="en-US" sz="3600" dirty="0"/>
            <a:t>HTML/shortcuts to implement new features for each page.</a:t>
          </a:r>
        </a:p>
      </dgm:t>
    </dgm:pt>
    <dgm:pt modelId="{5C188241-F093-4CF6-B1FF-04FB6B9C3553}" type="parTrans" cxnId="{CEB19EA2-8F7C-4FD6-918C-98B17E8BA333}">
      <dgm:prSet/>
      <dgm:spPr/>
      <dgm:t>
        <a:bodyPr/>
        <a:lstStyle/>
        <a:p>
          <a:endParaRPr lang="en-US" sz="3600"/>
        </a:p>
      </dgm:t>
    </dgm:pt>
    <dgm:pt modelId="{1D21EB41-0446-4662-989F-3F59641D2989}" type="sibTrans" cxnId="{CEB19EA2-8F7C-4FD6-918C-98B17E8BA333}">
      <dgm:prSet/>
      <dgm:spPr/>
      <dgm:t>
        <a:bodyPr/>
        <a:lstStyle/>
        <a:p>
          <a:endParaRPr lang="en-US" sz="3600"/>
        </a:p>
      </dgm:t>
    </dgm:pt>
    <dgm:pt modelId="{090E7651-3796-4E57-975F-8DE3634FB25B}">
      <dgm:prSet custT="1">
        <dgm:style>
          <a:lnRef idx="1">
            <a:schemeClr val="dk1"/>
          </a:lnRef>
          <a:fillRef idx="2">
            <a:schemeClr val="dk1"/>
          </a:fillRef>
          <a:effectRef idx="1">
            <a:schemeClr val="dk1"/>
          </a:effectRef>
          <a:fontRef idx="minor">
            <a:schemeClr val="dk1"/>
          </a:fontRef>
        </dgm:style>
      </dgm:prSet>
      <dgm:spPr/>
      <dgm:t>
        <a:bodyPr/>
        <a:lstStyle/>
        <a:p>
          <a:r>
            <a:rPr lang="en-US" sz="3600" dirty="0"/>
            <a:t>An status page to develop and share network within the group.</a:t>
          </a:r>
        </a:p>
      </dgm:t>
    </dgm:pt>
    <dgm:pt modelId="{50D7DB35-16D7-4F12-8F6B-439F5F45F5E4}" type="parTrans" cxnId="{AEE1F499-4517-40E4-8030-53BFE3F5DB5D}">
      <dgm:prSet/>
      <dgm:spPr/>
      <dgm:t>
        <a:bodyPr/>
        <a:lstStyle/>
        <a:p>
          <a:endParaRPr lang="en-US" sz="3600"/>
        </a:p>
      </dgm:t>
    </dgm:pt>
    <dgm:pt modelId="{F82CA32C-4D21-4168-B39F-EA69CF3AFA81}" type="sibTrans" cxnId="{AEE1F499-4517-40E4-8030-53BFE3F5DB5D}">
      <dgm:prSet/>
      <dgm:spPr/>
      <dgm:t>
        <a:bodyPr/>
        <a:lstStyle/>
        <a:p>
          <a:endParaRPr lang="en-US" sz="3600"/>
        </a:p>
      </dgm:t>
    </dgm:pt>
    <dgm:pt modelId="{01121F27-25B9-4D7B-9067-A66B97702322}">
      <dgm:prSet custT="1">
        <dgm:style>
          <a:lnRef idx="1">
            <a:schemeClr val="dk1"/>
          </a:lnRef>
          <a:fillRef idx="2">
            <a:schemeClr val="dk1"/>
          </a:fillRef>
          <a:effectRef idx="1">
            <a:schemeClr val="dk1"/>
          </a:effectRef>
          <a:fontRef idx="minor">
            <a:schemeClr val="dk1"/>
          </a:fontRef>
        </dgm:style>
      </dgm:prSet>
      <dgm:spPr/>
      <dgm:t>
        <a:bodyPr/>
        <a:lstStyle/>
        <a:p>
          <a:r>
            <a:rPr lang="en-US" sz="3600" dirty="0"/>
            <a:t>Able to submit the status of each operation.</a:t>
          </a:r>
        </a:p>
      </dgm:t>
    </dgm:pt>
    <dgm:pt modelId="{E69FD4C8-1A11-4013-9204-1E63F01AB54F}" type="parTrans" cxnId="{8D6DFB95-98CE-4342-8DDC-28D5BEFBB1ED}">
      <dgm:prSet/>
      <dgm:spPr/>
      <dgm:t>
        <a:bodyPr/>
        <a:lstStyle/>
        <a:p>
          <a:endParaRPr lang="en-US" sz="3600"/>
        </a:p>
      </dgm:t>
    </dgm:pt>
    <dgm:pt modelId="{480C4AE8-E175-4F9C-BFED-E9B0E1E2CDFD}" type="sibTrans" cxnId="{8D6DFB95-98CE-4342-8DDC-28D5BEFBB1ED}">
      <dgm:prSet/>
      <dgm:spPr/>
      <dgm:t>
        <a:bodyPr/>
        <a:lstStyle/>
        <a:p>
          <a:endParaRPr lang="en-US" sz="3600"/>
        </a:p>
      </dgm:t>
    </dgm:pt>
    <dgm:pt modelId="{78D96319-3E9D-47EC-9594-C59C0083493C}" type="pres">
      <dgm:prSet presAssocID="{1775936B-6599-49A2-9E4E-71B120DB05C8}" presName="linear" presStyleCnt="0">
        <dgm:presLayoutVars>
          <dgm:dir/>
          <dgm:animLvl val="lvl"/>
          <dgm:resizeHandles val="exact"/>
        </dgm:presLayoutVars>
      </dgm:prSet>
      <dgm:spPr/>
    </dgm:pt>
    <dgm:pt modelId="{5A98358B-D237-4958-ABF3-530AFAD6E74F}" type="pres">
      <dgm:prSet presAssocID="{7BB3D073-9771-4DE4-949E-695FF38615D2}" presName="parentLin" presStyleCnt="0"/>
      <dgm:spPr/>
    </dgm:pt>
    <dgm:pt modelId="{3FF9CB9A-E942-4297-8F36-88A4AD8CC98C}" type="pres">
      <dgm:prSet presAssocID="{7BB3D073-9771-4DE4-949E-695FF38615D2}" presName="parentLeftMargin" presStyleLbl="node1" presStyleIdx="0" presStyleCnt="3"/>
      <dgm:spPr/>
    </dgm:pt>
    <dgm:pt modelId="{69429685-3A6B-45C9-AE4B-784212F6BE7F}" type="pres">
      <dgm:prSet presAssocID="{7BB3D073-9771-4DE4-949E-695FF38615D2}" presName="parentText" presStyleLbl="node1" presStyleIdx="0" presStyleCnt="3" custScaleX="120258" custScaleY="142174">
        <dgm:presLayoutVars>
          <dgm:chMax val="0"/>
          <dgm:bulletEnabled val="1"/>
        </dgm:presLayoutVars>
      </dgm:prSet>
      <dgm:spPr/>
    </dgm:pt>
    <dgm:pt modelId="{603FEA35-9A30-4BD3-834A-46A981D15D65}" type="pres">
      <dgm:prSet presAssocID="{7BB3D073-9771-4DE4-949E-695FF38615D2}" presName="negativeSpace" presStyleCnt="0"/>
      <dgm:spPr/>
    </dgm:pt>
    <dgm:pt modelId="{386E6572-0087-42AE-B367-00E86355EB8F}" type="pres">
      <dgm:prSet presAssocID="{7BB3D073-9771-4DE4-949E-695FF38615D2}" presName="childText" presStyleLbl="conFgAcc1" presStyleIdx="0" presStyleCnt="3">
        <dgm:presLayoutVars>
          <dgm:bulletEnabled val="1"/>
        </dgm:presLayoutVars>
        <dgm:style>
          <a:lnRef idx="2">
            <a:schemeClr val="accent6"/>
          </a:lnRef>
          <a:fillRef idx="1">
            <a:schemeClr val="lt1"/>
          </a:fillRef>
          <a:effectRef idx="0">
            <a:schemeClr val="accent6"/>
          </a:effectRef>
          <a:fontRef idx="minor">
            <a:schemeClr val="dk1"/>
          </a:fontRef>
        </dgm:style>
      </dgm:prSet>
      <dgm:spPr>
        <a:ln>
          <a:solidFill>
            <a:srgbClr val="021E47"/>
          </a:solidFill>
        </a:ln>
      </dgm:spPr>
    </dgm:pt>
    <dgm:pt modelId="{D60CDFD5-AD8E-4B17-83B8-294B63F1AE92}" type="pres">
      <dgm:prSet presAssocID="{1D21EB41-0446-4662-989F-3F59641D2989}" presName="spaceBetweenRectangles" presStyleCnt="0"/>
      <dgm:spPr/>
    </dgm:pt>
    <dgm:pt modelId="{4780261E-7A2A-4345-AB07-AA590FDB4FBF}" type="pres">
      <dgm:prSet presAssocID="{090E7651-3796-4E57-975F-8DE3634FB25B}" presName="parentLin" presStyleCnt="0"/>
      <dgm:spPr/>
    </dgm:pt>
    <dgm:pt modelId="{D9ADC444-9775-4B79-A5BB-251BA3B39B4A}" type="pres">
      <dgm:prSet presAssocID="{090E7651-3796-4E57-975F-8DE3634FB25B}" presName="parentLeftMargin" presStyleLbl="node1" presStyleIdx="0" presStyleCnt="3"/>
      <dgm:spPr/>
    </dgm:pt>
    <dgm:pt modelId="{90811C6B-B1FC-4DC6-9159-C5A97336B660}" type="pres">
      <dgm:prSet presAssocID="{090E7651-3796-4E57-975F-8DE3634FB25B}" presName="parentText" presStyleLbl="node1" presStyleIdx="1" presStyleCnt="3" custScaleX="120258" custScaleY="142174">
        <dgm:presLayoutVars>
          <dgm:chMax val="0"/>
          <dgm:bulletEnabled val="1"/>
        </dgm:presLayoutVars>
      </dgm:prSet>
      <dgm:spPr/>
    </dgm:pt>
    <dgm:pt modelId="{CAAD4648-D7AD-49FD-A949-2337EADB213D}" type="pres">
      <dgm:prSet presAssocID="{090E7651-3796-4E57-975F-8DE3634FB25B}" presName="negativeSpace" presStyleCnt="0"/>
      <dgm:spPr/>
    </dgm:pt>
    <dgm:pt modelId="{70D5970B-41ED-4C02-8D3B-88A3BBE4F17C}" type="pres">
      <dgm:prSet presAssocID="{090E7651-3796-4E57-975F-8DE3634FB25B}" presName="childText" presStyleLbl="conFgAcc1" presStyleIdx="1" presStyleCnt="3">
        <dgm:presLayoutVars>
          <dgm:bulletEnabled val="1"/>
        </dgm:presLayoutVars>
        <dgm:style>
          <a:lnRef idx="2">
            <a:schemeClr val="accent6"/>
          </a:lnRef>
          <a:fillRef idx="1">
            <a:schemeClr val="lt1"/>
          </a:fillRef>
          <a:effectRef idx="0">
            <a:schemeClr val="accent6"/>
          </a:effectRef>
          <a:fontRef idx="minor">
            <a:schemeClr val="dk1"/>
          </a:fontRef>
        </dgm:style>
      </dgm:prSet>
      <dgm:spPr>
        <a:ln>
          <a:solidFill>
            <a:srgbClr val="021E47"/>
          </a:solidFill>
        </a:ln>
      </dgm:spPr>
    </dgm:pt>
    <dgm:pt modelId="{3961C9FE-7586-403C-94A5-01712C35B005}" type="pres">
      <dgm:prSet presAssocID="{F82CA32C-4D21-4168-B39F-EA69CF3AFA81}" presName="spaceBetweenRectangles" presStyleCnt="0"/>
      <dgm:spPr/>
    </dgm:pt>
    <dgm:pt modelId="{B6AE7C76-21AB-445D-AB69-5DCA7A324303}" type="pres">
      <dgm:prSet presAssocID="{01121F27-25B9-4D7B-9067-A66B97702322}" presName="parentLin" presStyleCnt="0"/>
      <dgm:spPr/>
    </dgm:pt>
    <dgm:pt modelId="{E6D77538-C891-4A67-8D59-3515A725B0C9}" type="pres">
      <dgm:prSet presAssocID="{01121F27-25B9-4D7B-9067-A66B97702322}" presName="parentLeftMargin" presStyleLbl="node1" presStyleIdx="1" presStyleCnt="3"/>
      <dgm:spPr/>
    </dgm:pt>
    <dgm:pt modelId="{00467533-1A7E-48D2-9980-446720C59B4F}" type="pres">
      <dgm:prSet presAssocID="{01121F27-25B9-4D7B-9067-A66B97702322}" presName="parentText" presStyleLbl="node1" presStyleIdx="2" presStyleCnt="3" custScaleX="120258" custScaleY="142174">
        <dgm:presLayoutVars>
          <dgm:chMax val="0"/>
          <dgm:bulletEnabled val="1"/>
        </dgm:presLayoutVars>
      </dgm:prSet>
      <dgm:spPr/>
    </dgm:pt>
    <dgm:pt modelId="{9F2F6A08-2508-4658-8854-EDDBD9882E7E}" type="pres">
      <dgm:prSet presAssocID="{01121F27-25B9-4D7B-9067-A66B97702322}" presName="negativeSpace" presStyleCnt="0"/>
      <dgm:spPr/>
    </dgm:pt>
    <dgm:pt modelId="{729DE7CD-FDE9-4224-9D81-F72636464604}" type="pres">
      <dgm:prSet presAssocID="{01121F27-25B9-4D7B-9067-A66B97702322}" presName="childText" presStyleLbl="conFgAcc1" presStyleIdx="2" presStyleCnt="3">
        <dgm:presLayoutVars>
          <dgm:bulletEnabled val="1"/>
        </dgm:presLayoutVars>
        <dgm:style>
          <a:lnRef idx="2">
            <a:schemeClr val="accent6"/>
          </a:lnRef>
          <a:fillRef idx="1">
            <a:schemeClr val="lt1"/>
          </a:fillRef>
          <a:effectRef idx="0">
            <a:schemeClr val="accent6"/>
          </a:effectRef>
          <a:fontRef idx="minor">
            <a:schemeClr val="dk1"/>
          </a:fontRef>
        </dgm:style>
      </dgm:prSet>
      <dgm:spPr>
        <a:ln>
          <a:solidFill>
            <a:srgbClr val="021E47"/>
          </a:solidFill>
        </a:ln>
      </dgm:spPr>
    </dgm:pt>
  </dgm:ptLst>
  <dgm:cxnLst>
    <dgm:cxn modelId="{53FAC00A-18DF-4437-B94A-7317C082F2E9}" type="presOf" srcId="{7BB3D073-9771-4DE4-949E-695FF38615D2}" destId="{3FF9CB9A-E942-4297-8F36-88A4AD8CC98C}" srcOrd="0" destOrd="0" presId="urn:microsoft.com/office/officeart/2005/8/layout/list1"/>
    <dgm:cxn modelId="{C6E48A29-7D50-43C7-9421-E07F13FBD11C}" type="presOf" srcId="{01121F27-25B9-4D7B-9067-A66B97702322}" destId="{00467533-1A7E-48D2-9980-446720C59B4F}" srcOrd="1" destOrd="0" presId="urn:microsoft.com/office/officeart/2005/8/layout/list1"/>
    <dgm:cxn modelId="{A6236676-7023-4171-8896-8DA7F7BD0CA3}" type="presOf" srcId="{1775936B-6599-49A2-9E4E-71B120DB05C8}" destId="{78D96319-3E9D-47EC-9594-C59C0083493C}" srcOrd="0" destOrd="0" presId="urn:microsoft.com/office/officeart/2005/8/layout/list1"/>
    <dgm:cxn modelId="{21559D87-6AE2-495B-BBA3-99778F9276C0}" type="presOf" srcId="{7BB3D073-9771-4DE4-949E-695FF38615D2}" destId="{69429685-3A6B-45C9-AE4B-784212F6BE7F}" srcOrd="1" destOrd="0" presId="urn:microsoft.com/office/officeart/2005/8/layout/list1"/>
    <dgm:cxn modelId="{8D6DFB95-98CE-4342-8DDC-28D5BEFBB1ED}" srcId="{1775936B-6599-49A2-9E4E-71B120DB05C8}" destId="{01121F27-25B9-4D7B-9067-A66B97702322}" srcOrd="2" destOrd="0" parTransId="{E69FD4C8-1A11-4013-9204-1E63F01AB54F}" sibTransId="{480C4AE8-E175-4F9C-BFED-E9B0E1E2CDFD}"/>
    <dgm:cxn modelId="{AEE1F499-4517-40E4-8030-53BFE3F5DB5D}" srcId="{1775936B-6599-49A2-9E4E-71B120DB05C8}" destId="{090E7651-3796-4E57-975F-8DE3634FB25B}" srcOrd="1" destOrd="0" parTransId="{50D7DB35-16D7-4F12-8F6B-439F5F45F5E4}" sibTransId="{F82CA32C-4D21-4168-B39F-EA69CF3AFA81}"/>
    <dgm:cxn modelId="{CEB19EA2-8F7C-4FD6-918C-98B17E8BA333}" srcId="{1775936B-6599-49A2-9E4E-71B120DB05C8}" destId="{7BB3D073-9771-4DE4-949E-695FF38615D2}" srcOrd="0" destOrd="0" parTransId="{5C188241-F093-4CF6-B1FF-04FB6B9C3553}" sibTransId="{1D21EB41-0446-4662-989F-3F59641D2989}"/>
    <dgm:cxn modelId="{3196BBB4-B459-4B9D-B4BC-CE6E92886594}" type="presOf" srcId="{01121F27-25B9-4D7B-9067-A66B97702322}" destId="{E6D77538-C891-4A67-8D59-3515A725B0C9}" srcOrd="0" destOrd="0" presId="urn:microsoft.com/office/officeart/2005/8/layout/list1"/>
    <dgm:cxn modelId="{AB2948BF-4010-404D-A339-C2B8756545A8}" type="presOf" srcId="{090E7651-3796-4E57-975F-8DE3634FB25B}" destId="{D9ADC444-9775-4B79-A5BB-251BA3B39B4A}" srcOrd="0" destOrd="0" presId="urn:microsoft.com/office/officeart/2005/8/layout/list1"/>
    <dgm:cxn modelId="{EF46E5DB-636C-40BB-BD8F-8603E0958A73}" type="presOf" srcId="{090E7651-3796-4E57-975F-8DE3634FB25B}" destId="{90811C6B-B1FC-4DC6-9159-C5A97336B660}" srcOrd="1" destOrd="0" presId="urn:microsoft.com/office/officeart/2005/8/layout/list1"/>
    <dgm:cxn modelId="{B5810119-8A3C-4FA8-8ED3-67A669CE0470}" type="presParOf" srcId="{78D96319-3E9D-47EC-9594-C59C0083493C}" destId="{5A98358B-D237-4958-ABF3-530AFAD6E74F}" srcOrd="0" destOrd="0" presId="urn:microsoft.com/office/officeart/2005/8/layout/list1"/>
    <dgm:cxn modelId="{BC1FC487-49CE-46AD-A4A6-D92DA3132811}" type="presParOf" srcId="{5A98358B-D237-4958-ABF3-530AFAD6E74F}" destId="{3FF9CB9A-E942-4297-8F36-88A4AD8CC98C}" srcOrd="0" destOrd="0" presId="urn:microsoft.com/office/officeart/2005/8/layout/list1"/>
    <dgm:cxn modelId="{EC6B3403-88AF-4365-92FD-9674DAC53871}" type="presParOf" srcId="{5A98358B-D237-4958-ABF3-530AFAD6E74F}" destId="{69429685-3A6B-45C9-AE4B-784212F6BE7F}" srcOrd="1" destOrd="0" presId="urn:microsoft.com/office/officeart/2005/8/layout/list1"/>
    <dgm:cxn modelId="{7B3C9596-856F-42C1-ADFA-66A7A32B8A66}" type="presParOf" srcId="{78D96319-3E9D-47EC-9594-C59C0083493C}" destId="{603FEA35-9A30-4BD3-834A-46A981D15D65}" srcOrd="1" destOrd="0" presId="urn:microsoft.com/office/officeart/2005/8/layout/list1"/>
    <dgm:cxn modelId="{3D8FC1CA-A7B0-4BA2-9A8D-A568BBEE8F52}" type="presParOf" srcId="{78D96319-3E9D-47EC-9594-C59C0083493C}" destId="{386E6572-0087-42AE-B367-00E86355EB8F}" srcOrd="2" destOrd="0" presId="urn:microsoft.com/office/officeart/2005/8/layout/list1"/>
    <dgm:cxn modelId="{BB1F938B-8E09-49BD-B6A2-0C1F2686061E}" type="presParOf" srcId="{78D96319-3E9D-47EC-9594-C59C0083493C}" destId="{D60CDFD5-AD8E-4B17-83B8-294B63F1AE92}" srcOrd="3" destOrd="0" presId="urn:microsoft.com/office/officeart/2005/8/layout/list1"/>
    <dgm:cxn modelId="{BA7DDBB1-5C23-48F5-BBD6-E2D2C458FC79}" type="presParOf" srcId="{78D96319-3E9D-47EC-9594-C59C0083493C}" destId="{4780261E-7A2A-4345-AB07-AA590FDB4FBF}" srcOrd="4" destOrd="0" presId="urn:microsoft.com/office/officeart/2005/8/layout/list1"/>
    <dgm:cxn modelId="{EFD8BC01-9ED7-41B1-AAA5-C4BC7AD375C1}" type="presParOf" srcId="{4780261E-7A2A-4345-AB07-AA590FDB4FBF}" destId="{D9ADC444-9775-4B79-A5BB-251BA3B39B4A}" srcOrd="0" destOrd="0" presId="urn:microsoft.com/office/officeart/2005/8/layout/list1"/>
    <dgm:cxn modelId="{9ED3BE59-17BB-49C7-9748-10DE2646610C}" type="presParOf" srcId="{4780261E-7A2A-4345-AB07-AA590FDB4FBF}" destId="{90811C6B-B1FC-4DC6-9159-C5A97336B660}" srcOrd="1" destOrd="0" presId="urn:microsoft.com/office/officeart/2005/8/layout/list1"/>
    <dgm:cxn modelId="{46EFD54D-A5F1-45AD-9618-05B2570F69DF}" type="presParOf" srcId="{78D96319-3E9D-47EC-9594-C59C0083493C}" destId="{CAAD4648-D7AD-49FD-A949-2337EADB213D}" srcOrd="5" destOrd="0" presId="urn:microsoft.com/office/officeart/2005/8/layout/list1"/>
    <dgm:cxn modelId="{2064534B-493E-4560-86FB-FF1529BB4AA0}" type="presParOf" srcId="{78D96319-3E9D-47EC-9594-C59C0083493C}" destId="{70D5970B-41ED-4C02-8D3B-88A3BBE4F17C}" srcOrd="6" destOrd="0" presId="urn:microsoft.com/office/officeart/2005/8/layout/list1"/>
    <dgm:cxn modelId="{008CBFC4-EA86-42EA-977F-83CA7F4A18D6}" type="presParOf" srcId="{78D96319-3E9D-47EC-9594-C59C0083493C}" destId="{3961C9FE-7586-403C-94A5-01712C35B005}" srcOrd="7" destOrd="0" presId="urn:microsoft.com/office/officeart/2005/8/layout/list1"/>
    <dgm:cxn modelId="{D372BBD4-B86B-4877-8CF4-138601CED3DD}" type="presParOf" srcId="{78D96319-3E9D-47EC-9594-C59C0083493C}" destId="{B6AE7C76-21AB-445D-AB69-5DCA7A324303}" srcOrd="8" destOrd="0" presId="urn:microsoft.com/office/officeart/2005/8/layout/list1"/>
    <dgm:cxn modelId="{4F9006CB-C9F9-4F51-A226-DA76928BCC9A}" type="presParOf" srcId="{B6AE7C76-21AB-445D-AB69-5DCA7A324303}" destId="{E6D77538-C891-4A67-8D59-3515A725B0C9}" srcOrd="0" destOrd="0" presId="urn:microsoft.com/office/officeart/2005/8/layout/list1"/>
    <dgm:cxn modelId="{7C2D6E3F-C413-463B-A07A-1849CE91F5BF}" type="presParOf" srcId="{B6AE7C76-21AB-445D-AB69-5DCA7A324303}" destId="{00467533-1A7E-48D2-9980-446720C59B4F}" srcOrd="1" destOrd="0" presId="urn:microsoft.com/office/officeart/2005/8/layout/list1"/>
    <dgm:cxn modelId="{0D2D689E-F071-4A89-A5FA-567E8FE48AAA}" type="presParOf" srcId="{78D96319-3E9D-47EC-9594-C59C0083493C}" destId="{9F2F6A08-2508-4658-8854-EDDBD9882E7E}" srcOrd="9" destOrd="0" presId="urn:microsoft.com/office/officeart/2005/8/layout/list1"/>
    <dgm:cxn modelId="{0F2442F7-051B-4C42-8290-9D1F60B3BC71}" type="presParOf" srcId="{78D96319-3E9D-47EC-9594-C59C0083493C}" destId="{729DE7CD-FDE9-4224-9D81-F72636464604}" srcOrd="10"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6E6572-0087-42AE-B367-00E86355EB8F}">
      <dsp:nvSpPr>
        <dsp:cNvPr id="0" name=""/>
        <dsp:cNvSpPr/>
      </dsp:nvSpPr>
      <dsp:spPr>
        <a:xfrm>
          <a:off x="0" y="513024"/>
          <a:ext cx="20092197" cy="453600"/>
        </a:xfrm>
        <a:prstGeom prst="rect">
          <a:avLst/>
        </a:prstGeom>
        <a:solidFill>
          <a:schemeClr val="lt1"/>
        </a:solidFill>
        <a:ln w="25400" cap="flat" cmpd="sng" algn="ctr">
          <a:solidFill>
            <a:srgbClr val="021E47"/>
          </a:solidFill>
          <a:prstDash val="solid"/>
        </a:ln>
        <a:effectLst/>
      </dsp:spPr>
      <dsp:style>
        <a:lnRef idx="2">
          <a:schemeClr val="accent6"/>
        </a:lnRef>
        <a:fillRef idx="1">
          <a:schemeClr val="lt1"/>
        </a:fillRef>
        <a:effectRef idx="0">
          <a:schemeClr val="accent6"/>
        </a:effectRef>
        <a:fontRef idx="minor">
          <a:schemeClr val="dk1"/>
        </a:fontRef>
      </dsp:style>
    </dsp:sp>
    <dsp:sp modelId="{69429685-3A6B-45C9-AE4B-784212F6BE7F}">
      <dsp:nvSpPr>
        <dsp:cNvPr id="0" name=""/>
        <dsp:cNvSpPr/>
      </dsp:nvSpPr>
      <dsp:spPr>
        <a:xfrm>
          <a:off x="1004609" y="23248"/>
          <a:ext cx="16913731" cy="75545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531606" tIns="0" rIns="531606" bIns="0" numCol="1" spcCol="1270" anchor="ctr" anchorCtr="0">
          <a:noAutofit/>
        </a:bodyPr>
        <a:lstStyle/>
        <a:p>
          <a:pPr marL="0" lvl="0" indent="0" algn="l" defTabSz="1600200">
            <a:lnSpc>
              <a:spcPct val="90000"/>
            </a:lnSpc>
            <a:spcBef>
              <a:spcPct val="0"/>
            </a:spcBef>
            <a:spcAft>
              <a:spcPct val="35000"/>
            </a:spcAft>
            <a:buNone/>
          </a:pPr>
          <a:r>
            <a:rPr lang="en-US" sz="3600" kern="1200" dirty="0"/>
            <a:t>HTML/shortcuts to implement new features for each page.</a:t>
          </a:r>
        </a:p>
      </dsp:txBody>
      <dsp:txXfrm>
        <a:off x="1041487" y="60126"/>
        <a:ext cx="16839975" cy="681699"/>
      </dsp:txXfrm>
    </dsp:sp>
    <dsp:sp modelId="{70D5970B-41ED-4C02-8D3B-88A3BBE4F17C}">
      <dsp:nvSpPr>
        <dsp:cNvPr id="0" name=""/>
        <dsp:cNvSpPr/>
      </dsp:nvSpPr>
      <dsp:spPr>
        <a:xfrm>
          <a:off x="0" y="1553599"/>
          <a:ext cx="20092197" cy="453600"/>
        </a:xfrm>
        <a:prstGeom prst="rect">
          <a:avLst/>
        </a:prstGeom>
        <a:solidFill>
          <a:schemeClr val="lt1"/>
        </a:solidFill>
        <a:ln w="25400" cap="flat" cmpd="sng" algn="ctr">
          <a:solidFill>
            <a:srgbClr val="021E47"/>
          </a:solidFill>
          <a:prstDash val="solid"/>
        </a:ln>
        <a:effectLst/>
      </dsp:spPr>
      <dsp:style>
        <a:lnRef idx="2">
          <a:schemeClr val="accent6"/>
        </a:lnRef>
        <a:fillRef idx="1">
          <a:schemeClr val="lt1"/>
        </a:fillRef>
        <a:effectRef idx="0">
          <a:schemeClr val="accent6"/>
        </a:effectRef>
        <a:fontRef idx="minor">
          <a:schemeClr val="dk1"/>
        </a:fontRef>
      </dsp:style>
    </dsp:sp>
    <dsp:sp modelId="{90811C6B-B1FC-4DC6-9159-C5A97336B660}">
      <dsp:nvSpPr>
        <dsp:cNvPr id="0" name=""/>
        <dsp:cNvSpPr/>
      </dsp:nvSpPr>
      <dsp:spPr>
        <a:xfrm>
          <a:off x="1004609" y="1063824"/>
          <a:ext cx="16913731" cy="75545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531606" tIns="0" rIns="531606" bIns="0" numCol="1" spcCol="1270" anchor="ctr" anchorCtr="0">
          <a:noAutofit/>
        </a:bodyPr>
        <a:lstStyle/>
        <a:p>
          <a:pPr marL="0" lvl="0" indent="0" algn="l" defTabSz="1600200">
            <a:lnSpc>
              <a:spcPct val="90000"/>
            </a:lnSpc>
            <a:spcBef>
              <a:spcPct val="0"/>
            </a:spcBef>
            <a:spcAft>
              <a:spcPct val="35000"/>
            </a:spcAft>
            <a:buNone/>
          </a:pPr>
          <a:r>
            <a:rPr lang="en-US" sz="3600" kern="1200" dirty="0"/>
            <a:t>An status page to develop and share network within the group.</a:t>
          </a:r>
        </a:p>
      </dsp:txBody>
      <dsp:txXfrm>
        <a:off x="1041487" y="1100702"/>
        <a:ext cx="16839975" cy="681699"/>
      </dsp:txXfrm>
    </dsp:sp>
    <dsp:sp modelId="{729DE7CD-FDE9-4224-9D81-F72636464604}">
      <dsp:nvSpPr>
        <dsp:cNvPr id="0" name=""/>
        <dsp:cNvSpPr/>
      </dsp:nvSpPr>
      <dsp:spPr>
        <a:xfrm>
          <a:off x="0" y="2594175"/>
          <a:ext cx="20092197" cy="453600"/>
        </a:xfrm>
        <a:prstGeom prst="rect">
          <a:avLst/>
        </a:prstGeom>
        <a:solidFill>
          <a:schemeClr val="lt1"/>
        </a:solidFill>
        <a:ln w="25400" cap="flat" cmpd="sng" algn="ctr">
          <a:solidFill>
            <a:srgbClr val="021E47"/>
          </a:solidFill>
          <a:prstDash val="solid"/>
        </a:ln>
        <a:effectLst/>
      </dsp:spPr>
      <dsp:style>
        <a:lnRef idx="2">
          <a:schemeClr val="accent6"/>
        </a:lnRef>
        <a:fillRef idx="1">
          <a:schemeClr val="lt1"/>
        </a:fillRef>
        <a:effectRef idx="0">
          <a:schemeClr val="accent6"/>
        </a:effectRef>
        <a:fontRef idx="minor">
          <a:schemeClr val="dk1"/>
        </a:fontRef>
      </dsp:style>
    </dsp:sp>
    <dsp:sp modelId="{00467533-1A7E-48D2-9980-446720C59B4F}">
      <dsp:nvSpPr>
        <dsp:cNvPr id="0" name=""/>
        <dsp:cNvSpPr/>
      </dsp:nvSpPr>
      <dsp:spPr>
        <a:xfrm>
          <a:off x="1004609" y="2104399"/>
          <a:ext cx="16913731" cy="75545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531606" tIns="0" rIns="531606" bIns="0" numCol="1" spcCol="1270" anchor="ctr" anchorCtr="0">
          <a:noAutofit/>
        </a:bodyPr>
        <a:lstStyle/>
        <a:p>
          <a:pPr marL="0" lvl="0" indent="0" algn="l" defTabSz="1600200">
            <a:lnSpc>
              <a:spcPct val="90000"/>
            </a:lnSpc>
            <a:spcBef>
              <a:spcPct val="0"/>
            </a:spcBef>
            <a:spcAft>
              <a:spcPct val="35000"/>
            </a:spcAft>
            <a:buNone/>
          </a:pPr>
          <a:r>
            <a:rPr lang="en-US" sz="3600" kern="1200" dirty="0"/>
            <a:t>Able to submit the status of each operation.</a:t>
          </a:r>
        </a:p>
      </dsp:txBody>
      <dsp:txXfrm>
        <a:off x="1041487" y="2141277"/>
        <a:ext cx="16839975" cy="68169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55350D-E3AF-5745-9E25-56A01857EE6A}"/>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E17A0717-3C0F-D242-9AC4-833201ECDD40}"/>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D9E90DD2-B67E-4FCE-8325-73A8DDDCD7ED}" type="datetime1">
              <a:rPr lang="en-US" altLang="en-US"/>
              <a:pPr>
                <a:defRPr/>
              </a:pPr>
              <a:t>12/2/2019</a:t>
            </a:fld>
            <a:endParaRPr lang="en-US" altLang="en-US"/>
          </a:p>
        </p:txBody>
      </p:sp>
      <p:sp>
        <p:nvSpPr>
          <p:cNvPr id="4" name="Slide Image Placeholder 3">
            <a:extLst>
              <a:ext uri="{FF2B5EF4-FFF2-40B4-BE49-F238E27FC236}">
                <a16:creationId xmlns:a16="http://schemas.microsoft.com/office/drawing/2014/main" id="{3B873452-A796-684A-B348-A17232BE1A33}"/>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563C9C6A-155D-7A40-BC31-A16B810E4CF6}"/>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EA59F58-71DA-DB4A-A89B-3A1AC628FCF9}"/>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3B9D74E1-08E5-7644-BD47-5794F61804E6}"/>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ea typeface="ＭＳ Ｐゴシック" panose="020B0600070205080204" pitchFamily="34" charset="-128"/>
              </a:defRPr>
            </a:lvl1pPr>
          </a:lstStyle>
          <a:p>
            <a:pPr>
              <a:defRPr/>
            </a:pPr>
            <a:fld id="{116FCF54-D7A6-4116-BB15-0653D558B25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charset="-128"/>
              </a:defRPr>
            </a:lvl1pPr>
            <a:lvl2pPr marL="37931725" indent="-37474525">
              <a:spcBef>
                <a:spcPct val="30000"/>
              </a:spcBef>
              <a:defRPr sz="1200">
                <a:solidFill>
                  <a:schemeClr val="tx1"/>
                </a:solidFill>
                <a:latin typeface="Calibri" panose="020F0502020204030204" pitchFamily="34" charset="0"/>
                <a:ea typeface="ＭＳ Ｐゴシック" charset="-128"/>
              </a:defRPr>
            </a:lvl2pPr>
            <a:lvl3pPr marL="1143000" indent="-228600">
              <a:spcBef>
                <a:spcPct val="30000"/>
              </a:spcBef>
              <a:defRPr sz="1200">
                <a:solidFill>
                  <a:schemeClr val="tx1"/>
                </a:solidFill>
                <a:latin typeface="Calibri" panose="020F0502020204030204" pitchFamily="34" charset="0"/>
                <a:ea typeface="ＭＳ Ｐゴシック" charset="-128"/>
              </a:defRPr>
            </a:lvl3pPr>
            <a:lvl4pPr marL="1600200" indent="-228600">
              <a:spcBef>
                <a:spcPct val="30000"/>
              </a:spcBef>
              <a:defRPr sz="1200">
                <a:solidFill>
                  <a:schemeClr val="tx1"/>
                </a:solidFill>
                <a:latin typeface="Calibri" panose="020F0502020204030204" pitchFamily="34" charset="0"/>
                <a:ea typeface="ＭＳ Ｐゴシック" charset="-128"/>
              </a:defRPr>
            </a:lvl4pPr>
            <a:lvl5pPr marL="2057400" indent="-228600">
              <a:spcBef>
                <a:spcPct val="30000"/>
              </a:spcBef>
              <a:defRPr sz="1200">
                <a:solidFill>
                  <a:schemeClr val="tx1"/>
                </a:solidFill>
                <a:latin typeface="Calibri" panose="020F0502020204030204" pitchFamily="34" charset="0"/>
                <a:ea typeface="ＭＳ Ｐゴシック"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charset="-128"/>
              </a:defRPr>
            </a:lvl9pPr>
          </a:lstStyle>
          <a:p>
            <a:pPr>
              <a:spcBef>
                <a:spcPct val="0"/>
              </a:spcBef>
            </a:pPr>
            <a:fld id="{D5C1BC25-D092-4406-90F6-FD3F6DFA14CB}"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A4058150-DC1A-4402-BDF6-0A94765D13AD}" type="slidenum">
              <a:rPr lang="en-US" altLang="en-US"/>
              <a:pPr>
                <a:defRPr/>
              </a:pPr>
              <a:t>‹#›</a:t>
            </a:fld>
            <a:endParaRPr lang="en-US" altLang="en-US"/>
          </a:p>
        </p:txBody>
      </p:sp>
    </p:spTree>
    <p:extLst>
      <p:ext uri="{BB962C8B-B14F-4D97-AF65-F5344CB8AC3E}">
        <p14:creationId xmlns:p14="http://schemas.microsoft.com/office/powerpoint/2010/main" val="3347631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F77A8657-500C-42E7-8D45-C4B68BAC4B6E}" type="slidenum">
              <a:rPr lang="en-US" altLang="en-US"/>
              <a:pPr>
                <a:defRPr/>
              </a:pPr>
              <a:t>‹#›</a:t>
            </a:fld>
            <a:endParaRPr lang="en-US" altLang="en-US"/>
          </a:p>
        </p:txBody>
      </p:sp>
    </p:spTree>
    <p:extLst>
      <p:ext uri="{BB962C8B-B14F-4D97-AF65-F5344CB8AC3E}">
        <p14:creationId xmlns:p14="http://schemas.microsoft.com/office/powerpoint/2010/main" val="2289859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43F67036-1441-4FF7-BB0A-D3A58DD06998}" type="slidenum">
              <a:rPr lang="en-US" altLang="en-US"/>
              <a:pPr>
                <a:defRPr/>
              </a:pPr>
              <a:t>‹#›</a:t>
            </a:fld>
            <a:endParaRPr lang="en-US" altLang="en-US"/>
          </a:p>
        </p:txBody>
      </p:sp>
    </p:spTree>
    <p:extLst>
      <p:ext uri="{BB962C8B-B14F-4D97-AF65-F5344CB8AC3E}">
        <p14:creationId xmlns:p14="http://schemas.microsoft.com/office/powerpoint/2010/main" val="2999938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7C79EE49-6710-4A84-AAB0-A28791F0E53F}" type="slidenum">
              <a:rPr lang="en-US" altLang="en-US"/>
              <a:pPr>
                <a:defRPr/>
              </a:pPr>
              <a:t>‹#›</a:t>
            </a:fld>
            <a:endParaRPr lang="en-US" altLang="en-US"/>
          </a:p>
        </p:txBody>
      </p:sp>
    </p:spTree>
    <p:extLst>
      <p:ext uri="{BB962C8B-B14F-4D97-AF65-F5344CB8AC3E}">
        <p14:creationId xmlns:p14="http://schemas.microsoft.com/office/powerpoint/2010/main" val="898160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6CE09B69-2ABC-4AC2-9B60-18510A4377C0}" type="slidenum">
              <a:rPr lang="en-US" altLang="en-US"/>
              <a:pPr>
                <a:defRPr/>
              </a:pPr>
              <a:t>‹#›</a:t>
            </a:fld>
            <a:endParaRPr lang="en-US" altLang="en-US"/>
          </a:p>
        </p:txBody>
      </p:sp>
    </p:spTree>
    <p:extLst>
      <p:ext uri="{BB962C8B-B14F-4D97-AF65-F5344CB8AC3E}">
        <p14:creationId xmlns:p14="http://schemas.microsoft.com/office/powerpoint/2010/main" val="224568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96C75520-D007-4B3E-A25D-884FC775E929}" type="slidenum">
              <a:rPr lang="en-US" altLang="en-US"/>
              <a:pPr>
                <a:defRPr/>
              </a:pPr>
              <a:t>‹#›</a:t>
            </a:fld>
            <a:endParaRPr lang="en-US" altLang="en-US"/>
          </a:p>
        </p:txBody>
      </p:sp>
    </p:spTree>
    <p:extLst>
      <p:ext uri="{BB962C8B-B14F-4D97-AF65-F5344CB8AC3E}">
        <p14:creationId xmlns:p14="http://schemas.microsoft.com/office/powerpoint/2010/main" val="442639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354D4240-E637-4607-9B01-833BB137FE18}" type="slidenum">
              <a:rPr lang="en-US" altLang="en-US"/>
              <a:pPr>
                <a:defRPr/>
              </a:pPr>
              <a:t>‹#›</a:t>
            </a:fld>
            <a:endParaRPr lang="en-US" altLang="en-US"/>
          </a:p>
        </p:txBody>
      </p:sp>
    </p:spTree>
    <p:extLst>
      <p:ext uri="{BB962C8B-B14F-4D97-AF65-F5344CB8AC3E}">
        <p14:creationId xmlns:p14="http://schemas.microsoft.com/office/powerpoint/2010/main" val="78903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F6FB1041-BEDC-40EA-8601-92BEBF2A278D}" type="slidenum">
              <a:rPr lang="en-US" altLang="en-US"/>
              <a:pPr>
                <a:defRPr/>
              </a:pPr>
              <a:t>‹#›</a:t>
            </a:fld>
            <a:endParaRPr lang="en-US" altLang="en-US"/>
          </a:p>
        </p:txBody>
      </p:sp>
    </p:spTree>
    <p:extLst>
      <p:ext uri="{BB962C8B-B14F-4D97-AF65-F5344CB8AC3E}">
        <p14:creationId xmlns:p14="http://schemas.microsoft.com/office/powerpoint/2010/main" val="2758053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8108A64D-9879-4319-80D6-6BAC5620D943}" type="slidenum">
              <a:rPr lang="en-US" altLang="en-US"/>
              <a:pPr>
                <a:defRPr/>
              </a:pPr>
              <a:t>‹#›</a:t>
            </a:fld>
            <a:endParaRPr lang="en-US" altLang="en-US"/>
          </a:p>
        </p:txBody>
      </p:sp>
    </p:spTree>
    <p:extLst>
      <p:ext uri="{BB962C8B-B14F-4D97-AF65-F5344CB8AC3E}">
        <p14:creationId xmlns:p14="http://schemas.microsoft.com/office/powerpoint/2010/main" val="2021799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18A7F8AC-7E59-4C26-8408-738B040023A1}" type="slidenum">
              <a:rPr lang="en-US" altLang="en-US"/>
              <a:pPr>
                <a:defRPr/>
              </a:pPr>
              <a:t>‹#›</a:t>
            </a:fld>
            <a:endParaRPr lang="en-US" altLang="en-US"/>
          </a:p>
        </p:txBody>
      </p:sp>
    </p:spTree>
    <p:extLst>
      <p:ext uri="{BB962C8B-B14F-4D97-AF65-F5344CB8AC3E}">
        <p14:creationId xmlns:p14="http://schemas.microsoft.com/office/powerpoint/2010/main" val="3372739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81DD1FF9-30D2-4536-B77C-14347DEEB7E0}" type="slidenum">
              <a:rPr lang="en-US" altLang="en-US"/>
              <a:pPr>
                <a:defRPr/>
              </a:pPr>
              <a:t>‹#›</a:t>
            </a:fld>
            <a:endParaRPr lang="en-US" altLang="en-US"/>
          </a:p>
        </p:txBody>
      </p:sp>
    </p:spTree>
    <p:extLst>
      <p:ext uri="{BB962C8B-B14F-4D97-AF65-F5344CB8AC3E}">
        <p14:creationId xmlns:p14="http://schemas.microsoft.com/office/powerpoint/2010/main" val="2206747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23DAB651-E8EA-3347-8CBE-59EDB9518B7F}"/>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3EF9A5F9-E8EC-D543-9C24-AF155FFF3E60}"/>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FD9F1BD0-1536-8E47-9F7A-4DC5977273D2}"/>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ea typeface="ＭＳ Ｐゴシック" panose="020B0600070205080204" pitchFamily="34" charset="-128"/>
              </a:defRPr>
            </a:lvl1pPr>
          </a:lstStyle>
          <a:p>
            <a:pPr>
              <a:defRPr/>
            </a:pPr>
            <a:fld id="{481D3E45-8A31-464F-83DB-B2EE8A8D76A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5.png"/><Relationship Id="rId18" Type="http://schemas.openxmlformats.org/officeDocument/2006/relationships/image" Target="../media/image10.jpg"/><Relationship Id="rId3" Type="http://schemas.openxmlformats.org/officeDocument/2006/relationships/image" Target="../media/image1.png"/><Relationship Id="rId7" Type="http://schemas.openxmlformats.org/officeDocument/2006/relationships/diagramQuickStyle" Target="../diagrams/quickStyle1.xml"/><Relationship Id="rId12" Type="http://schemas.openxmlformats.org/officeDocument/2006/relationships/image" Target="../media/image4.png"/><Relationship Id="rId17" Type="http://schemas.openxmlformats.org/officeDocument/2006/relationships/image" Target="../media/image9.jpg"/><Relationship Id="rId2" Type="http://schemas.openxmlformats.org/officeDocument/2006/relationships/notesSlide" Target="../notesSlides/notesSlide1.xml"/><Relationship Id="rId16" Type="http://schemas.openxmlformats.org/officeDocument/2006/relationships/image" Target="../media/image8.jfif"/><Relationship Id="rId1" Type="http://schemas.openxmlformats.org/officeDocument/2006/relationships/slideLayout" Target="../slideLayouts/slideLayout7.xml"/><Relationship Id="rId6" Type="http://schemas.openxmlformats.org/officeDocument/2006/relationships/diagramLayout" Target="../diagrams/layout1.xml"/><Relationship Id="rId11" Type="http://schemas.openxmlformats.org/officeDocument/2006/relationships/image" Target="../media/image3.png"/><Relationship Id="rId5" Type="http://schemas.openxmlformats.org/officeDocument/2006/relationships/diagramData" Target="../diagrams/data1.xml"/><Relationship Id="rId15" Type="http://schemas.openxmlformats.org/officeDocument/2006/relationships/image" Target="../media/image7.png"/><Relationship Id="rId10" Type="http://schemas.openxmlformats.org/officeDocument/2006/relationships/image" Target="../media/image2.png"/><Relationship Id="rId4" Type="http://schemas.microsoft.com/office/2007/relationships/hdphoto" Target="../media/hdphoto1.wdp"/><Relationship Id="rId9" Type="http://schemas.microsoft.com/office/2007/relationships/diagramDrawing" Target="../diagrams/drawing1.xml"/><Relationship Id="rId1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2F43AF-02A5-4C76-8BAC-DB0E7F7E808F}"/>
              </a:ext>
            </a:extLst>
          </p:cNvPr>
          <p:cNvSpPr/>
          <p:nvPr/>
        </p:nvSpPr>
        <p:spPr bwMode="auto">
          <a:xfrm>
            <a:off x="0" y="0"/>
            <a:ext cx="32918400" cy="5595346"/>
          </a:xfrm>
          <a:prstGeom prst="rect">
            <a:avLst/>
          </a:prstGeom>
          <a:gradFill flip="none" rotWithShape="1">
            <a:gsLst>
              <a:gs pos="0">
                <a:schemeClr val="accent3">
                  <a:lumMod val="85000"/>
                  <a:shade val="30000"/>
                  <a:satMod val="115000"/>
                </a:schemeClr>
              </a:gs>
              <a:gs pos="50000">
                <a:schemeClr val="accent3">
                  <a:lumMod val="85000"/>
                  <a:shade val="67500"/>
                  <a:satMod val="115000"/>
                </a:schemeClr>
              </a:gs>
              <a:gs pos="100000">
                <a:schemeClr val="accent3">
                  <a:lumMod val="85000"/>
                  <a:shade val="100000"/>
                  <a:satMod val="115000"/>
                </a:schemeClr>
              </a:gs>
            </a:gsLst>
            <a:path path="circle">
              <a:fillToRect l="100000" t="100000"/>
            </a:path>
            <a:tileRect r="-100000" b="-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11" name="TextBox 10"/>
          <p:cNvSpPr txBox="1"/>
          <p:nvPr/>
        </p:nvSpPr>
        <p:spPr>
          <a:xfrm>
            <a:off x="939005" y="16160889"/>
            <a:ext cx="10490995" cy="5632311"/>
          </a:xfrm>
          <a:prstGeom prst="rect">
            <a:avLst/>
          </a:prstGeom>
          <a:noFill/>
        </p:spPr>
        <p:txBody>
          <a:bodyPr wrap="square" rtlCol="0">
            <a:spAutoFit/>
          </a:bodyPr>
          <a:lstStyle/>
          <a:p>
            <a:pPr algn="just"/>
            <a:r>
              <a:rPr lang="en-US" sz="3600" dirty="0"/>
              <a:t>The current system we are using is </a:t>
            </a:r>
            <a:r>
              <a:rPr lang="en-US" sz="3600" dirty="0" err="1"/>
              <a:t>wordpress</a:t>
            </a:r>
            <a:r>
              <a:rPr lang="en-US" sz="3600" dirty="0"/>
              <a:t> where we have to display the status:</a:t>
            </a:r>
          </a:p>
          <a:p>
            <a:pPr marL="742950" indent="-742950" algn="just">
              <a:buFont typeface="+mj-lt"/>
              <a:buAutoNum type="arabicPeriod"/>
            </a:pPr>
            <a:r>
              <a:rPr lang="en-US" sz="3600" dirty="0"/>
              <a:t>Fusion Builder: initiated and display the table we need to display the status operation and icons.</a:t>
            </a:r>
          </a:p>
          <a:p>
            <a:pPr marL="742950" indent="-742950" algn="just">
              <a:buFont typeface="+mj-lt"/>
              <a:buAutoNum type="arabicPeriod"/>
            </a:pPr>
            <a:r>
              <a:rPr lang="en-US" sz="3600" dirty="0"/>
              <a:t>Contact Form CFDB7:  initiated an contact form for the user to submit the error to the owner to check on it. </a:t>
            </a:r>
          </a:p>
          <a:p>
            <a:pPr marL="742950" indent="-742950" algn="just">
              <a:buFont typeface="+mj-lt"/>
              <a:buAutoNum type="arabicPeriod"/>
            </a:pPr>
            <a:r>
              <a:rPr lang="en-US" sz="3600" dirty="0"/>
              <a:t>Appearance Widgets: initiated an legend for the table or an small email format to use. </a:t>
            </a:r>
          </a:p>
        </p:txBody>
      </p:sp>
      <p:sp>
        <p:nvSpPr>
          <p:cNvPr id="14337" name="Text Box 12"/>
          <p:cNvSpPr txBox="1">
            <a:spLocks noChangeArrowheads="1"/>
          </p:cNvSpPr>
          <p:nvPr/>
        </p:nvSpPr>
        <p:spPr bwMode="auto">
          <a:xfrm>
            <a:off x="5415124" y="2399174"/>
            <a:ext cx="21407275" cy="299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9pPr>
          </a:lstStyle>
          <a:p>
            <a:pPr algn="ctr" eaLnBrk="1" hangingPunct="1">
              <a:spcBef>
                <a:spcPct val="0"/>
              </a:spcBef>
              <a:buFontTx/>
              <a:buNone/>
            </a:pPr>
            <a:r>
              <a:rPr lang="en-US" altLang="en-US" sz="4800" b="1" spc="300" dirty="0">
                <a:solidFill>
                  <a:srgbClr val="021E47"/>
                </a:solidFill>
                <a:effectLst>
                  <a:outerShdw blurRad="38100" dist="38100" dir="2700000" algn="tl">
                    <a:srgbClr val="000000">
                      <a:alpha val="43137"/>
                    </a:srgbClr>
                  </a:outerShdw>
                </a:effectLst>
              </a:rPr>
              <a:t>AMPATH: Learning Status Page </a:t>
            </a:r>
          </a:p>
          <a:p>
            <a:pPr algn="ctr" eaLnBrk="1" hangingPunct="1">
              <a:spcBef>
                <a:spcPct val="0"/>
              </a:spcBef>
              <a:buFontTx/>
              <a:buNone/>
            </a:pPr>
            <a:r>
              <a:rPr lang="en-US" altLang="en-US" sz="3500" b="1" dirty="0">
                <a:latin typeface="+mn-lt"/>
              </a:rPr>
              <a:t>Student: George Aparicio</a:t>
            </a:r>
            <a:endParaRPr lang="en-US" altLang="en-US" sz="3500" baseline="30000" dirty="0">
              <a:latin typeface="+mn-lt"/>
            </a:endParaRPr>
          </a:p>
          <a:p>
            <a:pPr algn="ctr" eaLnBrk="1" hangingPunct="1">
              <a:spcBef>
                <a:spcPct val="0"/>
              </a:spcBef>
              <a:buFontTx/>
              <a:buNone/>
            </a:pPr>
            <a:r>
              <a:rPr lang="en-US" altLang="en-US" sz="3500" b="1" dirty="0">
                <a:latin typeface="+mn-lt"/>
              </a:rPr>
              <a:t>Mentors: </a:t>
            </a:r>
            <a:r>
              <a:rPr lang="en-US" altLang="en-US" sz="3500" dirty="0" err="1">
                <a:latin typeface="+mn-lt"/>
              </a:rPr>
              <a:t>Vasilka</a:t>
            </a:r>
            <a:r>
              <a:rPr lang="en-US" altLang="en-US" sz="3500" dirty="0">
                <a:latin typeface="+mn-lt"/>
              </a:rPr>
              <a:t> </a:t>
            </a:r>
            <a:r>
              <a:rPr lang="en-US" altLang="en-US" sz="3500" dirty="0" err="1">
                <a:latin typeface="+mn-lt"/>
              </a:rPr>
              <a:t>Chergarova</a:t>
            </a:r>
            <a:r>
              <a:rPr lang="en-US" altLang="en-US" sz="3500" dirty="0">
                <a:latin typeface="+mn-lt"/>
              </a:rPr>
              <a:t>, Jeronimo </a:t>
            </a:r>
            <a:r>
              <a:rPr lang="en-US" altLang="en-US" sz="3500" dirty="0" err="1">
                <a:latin typeface="+mn-lt"/>
              </a:rPr>
              <a:t>Bezerra</a:t>
            </a:r>
            <a:endParaRPr lang="en-US" altLang="en-US" sz="3500" baseline="30000" dirty="0">
              <a:latin typeface="+mn-lt"/>
            </a:endParaRPr>
          </a:p>
          <a:p>
            <a:pPr algn="ctr" eaLnBrk="1" hangingPunct="1">
              <a:spcBef>
                <a:spcPct val="0"/>
              </a:spcBef>
              <a:buFontTx/>
              <a:buNone/>
            </a:pPr>
            <a:r>
              <a:rPr lang="en-US" altLang="en-US" sz="3500" b="1" dirty="0">
                <a:latin typeface="+mn-lt"/>
              </a:rPr>
              <a:t>Instructor: </a:t>
            </a:r>
            <a:r>
              <a:rPr lang="en-US" altLang="en-US" sz="3500" dirty="0">
                <a:latin typeface="+mn-lt"/>
              </a:rPr>
              <a:t>Dr. Masoud </a:t>
            </a:r>
            <a:r>
              <a:rPr lang="en-US" altLang="en-US" sz="3500" dirty="0" err="1">
                <a:latin typeface="+mn-lt"/>
              </a:rPr>
              <a:t>Sadjadi</a:t>
            </a:r>
            <a:endParaRPr lang="en-US" altLang="en-US" sz="3500" baseline="30000" dirty="0">
              <a:latin typeface="+mn-lt"/>
            </a:endParaRPr>
          </a:p>
          <a:p>
            <a:pPr algn="ctr" eaLnBrk="1" hangingPunct="1">
              <a:spcBef>
                <a:spcPct val="0"/>
              </a:spcBef>
              <a:buFontTx/>
              <a:buNone/>
            </a:pPr>
            <a:r>
              <a:rPr lang="en-US" altLang="en-US" sz="3500" baseline="30000" dirty="0">
                <a:latin typeface="+mn-lt"/>
              </a:rPr>
              <a:t>1</a:t>
            </a:r>
            <a:r>
              <a:rPr lang="en-US" altLang="en-US" sz="3500" dirty="0">
                <a:latin typeface="+mn-lt"/>
              </a:rPr>
              <a:t>Florida International University</a:t>
            </a:r>
          </a:p>
        </p:txBody>
      </p:sp>
      <p:sp>
        <p:nvSpPr>
          <p:cNvPr id="14338" name="Text Box 72"/>
          <p:cNvSpPr txBox="1">
            <a:spLocks noChangeArrowheads="1"/>
          </p:cNvSpPr>
          <p:nvPr/>
        </p:nvSpPr>
        <p:spPr bwMode="auto">
          <a:xfrm>
            <a:off x="1219200" y="41910000"/>
            <a:ext cx="30632400" cy="12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9pPr>
          </a:lstStyle>
          <a:p>
            <a:pPr marL="0" indent="0">
              <a:buNone/>
            </a:pPr>
            <a:r>
              <a:rPr lang="en-US" sz="3600" dirty="0"/>
              <a:t>The work in this poster is based upon the efforts of network engineers and developers at WordPress. With thanks to to Jeronimo </a:t>
            </a:r>
            <a:r>
              <a:rPr lang="en-US" sz="3600" dirty="0" err="1"/>
              <a:t>Bezerra</a:t>
            </a:r>
            <a:r>
              <a:rPr lang="en-US" sz="3600" dirty="0"/>
              <a:t> and </a:t>
            </a:r>
            <a:r>
              <a:rPr lang="en-US" sz="3600" dirty="0" err="1"/>
              <a:t>Vasilka</a:t>
            </a:r>
            <a:r>
              <a:rPr lang="en-US" sz="3600" dirty="0"/>
              <a:t> </a:t>
            </a:r>
            <a:r>
              <a:rPr lang="en-US" sz="3600" dirty="0" err="1"/>
              <a:t>Chergarova</a:t>
            </a:r>
            <a:r>
              <a:rPr lang="en-US" sz="3600" dirty="0"/>
              <a:t> for their mentorship and support. I am grateful to my fellow team member Tony.</a:t>
            </a:r>
          </a:p>
        </p:txBody>
      </p:sp>
      <p:sp>
        <p:nvSpPr>
          <p:cNvPr id="14340" name="Text Box 19"/>
          <p:cNvSpPr txBox="1">
            <a:spLocks noChangeArrowheads="1"/>
          </p:cNvSpPr>
          <p:nvPr/>
        </p:nvSpPr>
        <p:spPr bwMode="auto">
          <a:xfrm>
            <a:off x="868925" y="6019800"/>
            <a:ext cx="10561075" cy="859356"/>
          </a:xfrm>
          <a:prstGeom prst="roundRect">
            <a:avLst/>
          </a:prstGeom>
          <a:solidFill>
            <a:srgbClr val="00B0F0"/>
          </a:solidFill>
          <a:ln>
            <a:gradFill flip="none" rotWithShape="1">
              <a:gsLst>
                <a:gs pos="100000">
                  <a:schemeClr val="accent1">
                    <a:lumMod val="5000"/>
                    <a:lumOff val="95000"/>
                  </a:schemeClr>
                </a:gs>
                <a:gs pos="21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5">
                    <a:lumMod val="10000"/>
                  </a:schemeClr>
                </a:solidFill>
              </a:rPr>
              <a:t>Problem</a:t>
            </a:r>
          </a:p>
        </p:txBody>
      </p:sp>
      <p:sp>
        <p:nvSpPr>
          <p:cNvPr id="14341" name="Rectangle 18"/>
          <p:cNvSpPr>
            <a:spLocks noChangeArrowheads="1"/>
          </p:cNvSpPr>
          <p:nvPr/>
        </p:nvSpPr>
        <p:spPr bwMode="auto">
          <a:xfrm>
            <a:off x="939006" y="41605199"/>
            <a:ext cx="31064994" cy="151241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charset="-128"/>
              </a:defRPr>
            </a:lvl1pPr>
            <a:lvl2pPr marL="37931725" indent="-37474525">
              <a:spcBef>
                <a:spcPct val="20000"/>
              </a:spcBef>
              <a:buChar char="–"/>
              <a:defRPr sz="13100">
                <a:solidFill>
                  <a:schemeClr val="tx1"/>
                </a:solidFill>
                <a:latin typeface="Arial" panose="020B0604020202020204" pitchFamily="34" charset="0"/>
                <a:ea typeface="ＭＳ Ｐゴシック" charset="-128"/>
              </a:defRPr>
            </a:lvl2pPr>
            <a:lvl3pPr marL="5356225" indent="-1071563">
              <a:spcBef>
                <a:spcPct val="20000"/>
              </a:spcBef>
              <a:buChar char="•"/>
              <a:defRPr sz="11200">
                <a:solidFill>
                  <a:schemeClr val="tx1"/>
                </a:solidFill>
                <a:latin typeface="Arial" panose="020B0604020202020204" pitchFamily="34" charset="0"/>
                <a:ea typeface="ＭＳ Ｐゴシック" charset="-128"/>
              </a:defRPr>
            </a:lvl3pPr>
            <a:lvl4pPr marL="7497763" indent="-1071563">
              <a:spcBef>
                <a:spcPct val="20000"/>
              </a:spcBef>
              <a:buChar char="–"/>
              <a:defRPr sz="9400">
                <a:solidFill>
                  <a:schemeClr val="tx1"/>
                </a:solidFill>
                <a:latin typeface="Arial" panose="020B0604020202020204" pitchFamily="34" charset="0"/>
                <a:ea typeface="ＭＳ Ｐゴシック" charset="-128"/>
              </a:defRPr>
            </a:lvl4pPr>
            <a:lvl5pPr marL="9640888" indent="-1071563">
              <a:spcBef>
                <a:spcPct val="20000"/>
              </a:spcBef>
              <a:buChar char="»"/>
              <a:defRPr sz="9400">
                <a:solidFill>
                  <a:schemeClr val="tx1"/>
                </a:solidFill>
                <a:latin typeface="Arial" panose="020B0604020202020204" pitchFamily="34" charset="0"/>
                <a:ea typeface="ＭＳ Ｐゴシック"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9pPr>
          </a:lstStyle>
          <a:p>
            <a:pPr eaLnBrk="1" hangingPunct="1">
              <a:spcBef>
                <a:spcPct val="0"/>
              </a:spcBef>
              <a:buFontTx/>
              <a:buNone/>
            </a:pPr>
            <a:endParaRPr lang="en-US" altLang="en-US" sz="8400"/>
          </a:p>
        </p:txBody>
      </p:sp>
      <p:sp>
        <p:nvSpPr>
          <p:cNvPr id="14342" name="Text Box 19"/>
          <p:cNvSpPr txBox="1">
            <a:spLocks noChangeArrowheads="1"/>
          </p:cNvSpPr>
          <p:nvPr/>
        </p:nvSpPr>
        <p:spPr bwMode="auto">
          <a:xfrm>
            <a:off x="939005" y="40995600"/>
            <a:ext cx="10490995" cy="859356"/>
          </a:xfrm>
          <a:prstGeom prst="roundRect">
            <a:avLst/>
          </a:prstGeom>
          <a:solidFill>
            <a:srgbClr val="00B0F0"/>
          </a:solidFill>
          <a:ln w="57150">
            <a:gradFill flip="none" rotWithShape="1">
              <a:gsLst>
                <a:gs pos="0">
                  <a:schemeClr val="accent1">
                    <a:lumMod val="5000"/>
                    <a:lumOff val="95000"/>
                  </a:schemeClr>
                </a:gs>
                <a:gs pos="71000">
                  <a:schemeClr val="accent2">
                    <a:lumMod val="75000"/>
                  </a:schemeClr>
                </a:gs>
              </a:gsLst>
              <a:lin ang="10800000" scaled="1"/>
              <a:tileRect/>
            </a:gradFill>
            <a:miter lim="800000"/>
            <a:headEnd/>
            <a:tailEnd/>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5">
                    <a:lumMod val="10000"/>
                  </a:schemeClr>
                </a:solidFill>
              </a:rPr>
              <a:t>Acknowledgement</a:t>
            </a:r>
          </a:p>
        </p:txBody>
      </p:sp>
      <p:sp>
        <p:nvSpPr>
          <p:cNvPr id="14343" name="Text Box 19"/>
          <p:cNvSpPr txBox="1">
            <a:spLocks noChangeArrowheads="1"/>
          </p:cNvSpPr>
          <p:nvPr/>
        </p:nvSpPr>
        <p:spPr bwMode="auto">
          <a:xfrm>
            <a:off x="868925" y="14914044"/>
            <a:ext cx="10561076" cy="859356"/>
          </a:xfrm>
          <a:prstGeom prst="roundRect">
            <a:avLst/>
          </a:prstGeom>
          <a:solidFill>
            <a:srgbClr val="00B0F0"/>
          </a:solidFill>
          <a:ln>
            <a:gradFill flip="none" rotWithShape="1">
              <a:gsLst>
                <a:gs pos="100000">
                  <a:schemeClr val="accent1">
                    <a:lumMod val="5000"/>
                    <a:lumOff val="95000"/>
                  </a:schemeClr>
                </a:gs>
                <a:gs pos="21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5">
                    <a:lumMod val="10000"/>
                  </a:schemeClr>
                </a:solidFill>
              </a:rPr>
              <a:t>Current System</a:t>
            </a:r>
          </a:p>
        </p:txBody>
      </p:sp>
      <p:sp>
        <p:nvSpPr>
          <p:cNvPr id="14344" name="Text Box 19"/>
          <p:cNvSpPr txBox="1">
            <a:spLocks noChangeArrowheads="1"/>
          </p:cNvSpPr>
          <p:nvPr/>
        </p:nvSpPr>
        <p:spPr bwMode="auto">
          <a:xfrm>
            <a:off x="968502" y="33147000"/>
            <a:ext cx="10561076" cy="859356"/>
          </a:xfrm>
          <a:prstGeom prst="roundRect">
            <a:avLst/>
          </a:prstGeom>
          <a:solidFill>
            <a:srgbClr val="00B0F0"/>
          </a:solidFill>
          <a:ln>
            <a:gradFill flip="none" rotWithShape="1">
              <a:gsLst>
                <a:gs pos="100000">
                  <a:schemeClr val="accent1">
                    <a:lumMod val="5000"/>
                    <a:lumOff val="95000"/>
                  </a:schemeClr>
                </a:gs>
                <a:gs pos="21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5">
                    <a:lumMod val="10000"/>
                  </a:schemeClr>
                </a:solidFill>
              </a:rPr>
              <a:t>Requirements</a:t>
            </a:r>
          </a:p>
        </p:txBody>
      </p:sp>
      <p:sp>
        <p:nvSpPr>
          <p:cNvPr id="14346" name="Text Box 19"/>
          <p:cNvSpPr txBox="1">
            <a:spLocks noChangeArrowheads="1"/>
          </p:cNvSpPr>
          <p:nvPr/>
        </p:nvSpPr>
        <p:spPr bwMode="auto">
          <a:xfrm>
            <a:off x="11887198" y="14142302"/>
            <a:ext cx="20116802" cy="859356"/>
          </a:xfrm>
          <a:prstGeom prst="roundRect">
            <a:avLst/>
          </a:prstGeom>
          <a:solidFill>
            <a:srgbClr val="00B0F0"/>
          </a:solidFill>
          <a:ln>
            <a:gradFill flip="none" rotWithShape="1">
              <a:gsLst>
                <a:gs pos="0">
                  <a:schemeClr val="accent1">
                    <a:lumMod val="5000"/>
                    <a:lumOff val="95000"/>
                  </a:schemeClr>
                </a:gs>
                <a:gs pos="80000">
                  <a:schemeClr val="accent2">
                    <a:lumMod val="75000"/>
                  </a:schemeClr>
                </a:gs>
              </a:gsLst>
              <a:lin ang="10800000" scaled="1"/>
              <a:tileRect/>
            </a:gradFill>
          </a:ln>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1">
                    <a:lumMod val="10000"/>
                  </a:schemeClr>
                </a:solidFill>
              </a:rPr>
              <a:t>Object Design</a:t>
            </a:r>
          </a:p>
        </p:txBody>
      </p:sp>
      <p:sp>
        <p:nvSpPr>
          <p:cNvPr id="14347" name="Text Box 19"/>
          <p:cNvSpPr txBox="1">
            <a:spLocks noChangeArrowheads="1"/>
          </p:cNvSpPr>
          <p:nvPr/>
        </p:nvSpPr>
        <p:spPr bwMode="auto">
          <a:xfrm>
            <a:off x="11887198" y="9273376"/>
            <a:ext cx="20116802" cy="859356"/>
          </a:xfrm>
          <a:prstGeom prst="roundRect">
            <a:avLst/>
          </a:prstGeom>
          <a:solidFill>
            <a:srgbClr val="00B0F0"/>
          </a:solidFill>
          <a:ln>
            <a:gradFill flip="none" rotWithShape="1">
              <a:gsLst>
                <a:gs pos="0">
                  <a:schemeClr val="accent1">
                    <a:lumMod val="5000"/>
                    <a:lumOff val="95000"/>
                  </a:schemeClr>
                </a:gs>
                <a:gs pos="80000">
                  <a:schemeClr val="accent2">
                    <a:lumMod val="75000"/>
                  </a:schemeClr>
                </a:gs>
              </a:gsLst>
              <a:lin ang="10800000" scaled="1"/>
              <a:tileRect/>
            </a:gradFill>
          </a:ln>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1">
                    <a:lumMod val="10000"/>
                  </a:schemeClr>
                </a:solidFill>
              </a:rPr>
              <a:t>Implementation</a:t>
            </a:r>
          </a:p>
        </p:txBody>
      </p:sp>
      <p:sp>
        <p:nvSpPr>
          <p:cNvPr id="14349" name="Text Box 19"/>
          <p:cNvSpPr txBox="1">
            <a:spLocks noChangeArrowheads="1"/>
          </p:cNvSpPr>
          <p:nvPr/>
        </p:nvSpPr>
        <p:spPr bwMode="auto">
          <a:xfrm>
            <a:off x="11887198" y="25729035"/>
            <a:ext cx="20092196" cy="859356"/>
          </a:xfrm>
          <a:prstGeom prst="roundRect">
            <a:avLst/>
          </a:prstGeom>
          <a:solidFill>
            <a:srgbClr val="00B0F0"/>
          </a:solidFill>
          <a:ln>
            <a:gradFill flip="none" rotWithShape="1">
              <a:gsLst>
                <a:gs pos="0">
                  <a:schemeClr val="accent1">
                    <a:lumMod val="5000"/>
                    <a:lumOff val="95000"/>
                  </a:schemeClr>
                </a:gs>
                <a:gs pos="80000">
                  <a:schemeClr val="accent2">
                    <a:lumMod val="75000"/>
                  </a:schemeClr>
                </a:gs>
              </a:gsLst>
              <a:lin ang="10800000" scaled="1"/>
              <a:tileRect/>
            </a:gradFill>
          </a:ln>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1">
                    <a:lumMod val="10000"/>
                  </a:schemeClr>
                </a:solidFill>
              </a:rPr>
              <a:t>Screenshots</a:t>
            </a:r>
          </a:p>
        </p:txBody>
      </p:sp>
      <p:sp>
        <p:nvSpPr>
          <p:cNvPr id="14350" name="Text Box 19"/>
          <p:cNvSpPr txBox="1">
            <a:spLocks noChangeArrowheads="1"/>
          </p:cNvSpPr>
          <p:nvPr/>
        </p:nvSpPr>
        <p:spPr bwMode="auto">
          <a:xfrm>
            <a:off x="11887198" y="37185600"/>
            <a:ext cx="20062700" cy="859356"/>
          </a:xfrm>
          <a:prstGeom prst="roundRect">
            <a:avLst/>
          </a:prstGeom>
          <a:solidFill>
            <a:srgbClr val="00B0F0"/>
          </a:solidFill>
          <a:ln>
            <a:gradFill flip="none" rotWithShape="1">
              <a:gsLst>
                <a:gs pos="0">
                  <a:schemeClr val="accent1">
                    <a:lumMod val="5000"/>
                    <a:lumOff val="95000"/>
                  </a:schemeClr>
                </a:gs>
                <a:gs pos="80000">
                  <a:schemeClr val="accent2">
                    <a:lumMod val="75000"/>
                  </a:schemeClr>
                </a:gs>
              </a:gsLst>
              <a:lin ang="10800000" scaled="1"/>
              <a:tileRect/>
            </a:gradFill>
          </a:ln>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1">
                    <a:lumMod val="10000"/>
                  </a:schemeClr>
                </a:solidFill>
              </a:rPr>
              <a:t>Summary</a:t>
            </a:r>
          </a:p>
        </p:txBody>
      </p:sp>
      <p:sp>
        <p:nvSpPr>
          <p:cNvPr id="14351" name="TextBox 3"/>
          <p:cNvSpPr txBox="1">
            <a:spLocks noChangeArrowheads="1"/>
          </p:cNvSpPr>
          <p:nvPr/>
        </p:nvSpPr>
        <p:spPr bwMode="auto">
          <a:xfrm>
            <a:off x="5415124" y="152400"/>
            <a:ext cx="21407276" cy="2278063"/>
          </a:xfrm>
          <a:prstGeom prst="rect">
            <a:avLst/>
          </a:prstGeom>
          <a:noFill/>
          <a:ln>
            <a:noFill/>
          </a:ln>
        </p:spPr>
        <p:txBody>
          <a:bodyPr wrap="square">
            <a:spAutoFit/>
          </a:bodyPr>
          <a:lstStyle>
            <a:lvl1pPr>
              <a:defRPr sz="8400">
                <a:solidFill>
                  <a:schemeClr val="tx1"/>
                </a:solidFill>
                <a:latin typeface="Arial" panose="020B0604020202020204" pitchFamily="34" charset="0"/>
                <a:ea typeface="ＭＳ Ｐゴシック" charset="-128"/>
              </a:defRPr>
            </a:lvl1pPr>
            <a:lvl2pPr marL="742950" indent="-285750">
              <a:defRPr sz="8400">
                <a:solidFill>
                  <a:schemeClr val="tx1"/>
                </a:solidFill>
                <a:latin typeface="Arial" panose="020B0604020202020204" pitchFamily="34" charset="0"/>
                <a:ea typeface="ＭＳ Ｐゴシック" charset="-128"/>
              </a:defRPr>
            </a:lvl2pPr>
            <a:lvl3pPr marL="1143000" indent="-228600">
              <a:defRPr sz="8400">
                <a:solidFill>
                  <a:schemeClr val="tx1"/>
                </a:solidFill>
                <a:latin typeface="Arial" panose="020B0604020202020204" pitchFamily="34" charset="0"/>
                <a:ea typeface="ＭＳ Ｐゴシック" charset="-128"/>
              </a:defRPr>
            </a:lvl3pPr>
            <a:lvl4pPr marL="1600200" indent="-228600">
              <a:defRPr sz="8400">
                <a:solidFill>
                  <a:schemeClr val="tx1"/>
                </a:solidFill>
                <a:latin typeface="Arial" panose="020B0604020202020204" pitchFamily="34" charset="0"/>
                <a:ea typeface="ＭＳ Ｐゴシック" charset="-128"/>
              </a:defRPr>
            </a:lvl4pPr>
            <a:lvl5pPr marL="2057400" indent="-228600">
              <a:defRPr sz="8400">
                <a:solidFill>
                  <a:schemeClr val="tx1"/>
                </a:solidFill>
                <a:latin typeface="Arial" panose="020B0604020202020204" pitchFamily="34" charset="0"/>
                <a:ea typeface="ＭＳ Ｐゴシック"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r>
              <a:rPr lang="en-US" altLang="en-US" sz="7000" b="1" dirty="0">
                <a:solidFill>
                  <a:schemeClr val="accent1">
                    <a:lumMod val="25000"/>
                  </a:schemeClr>
                </a:solidFill>
                <a:effectLst>
                  <a:outerShdw blurRad="38100" dist="38100" dir="2700000" algn="tl">
                    <a:srgbClr val="000000">
                      <a:alpha val="43137"/>
                    </a:srgbClr>
                  </a:outerShdw>
                </a:effectLst>
              </a:rPr>
              <a:t>School of Computing &amp; Information Sciences</a:t>
            </a:r>
          </a:p>
          <a:p>
            <a:pPr algn="ctr" eaLnBrk="1" hangingPunct="1"/>
            <a:r>
              <a:rPr lang="en-US" altLang="en-US" sz="7200" i="1" dirty="0">
                <a:solidFill>
                  <a:schemeClr val="accent1">
                    <a:lumMod val="25000"/>
                  </a:schemeClr>
                </a:solidFill>
                <a:effectLst>
                  <a:outerShdw blurRad="38100" dist="38100" dir="2700000" algn="tl">
                    <a:srgbClr val="000000">
                      <a:alpha val="43137"/>
                    </a:srgbClr>
                  </a:outerShdw>
                </a:effectLst>
              </a:rPr>
              <a:t>FALL 2019 Senior Design Project</a:t>
            </a:r>
          </a:p>
        </p:txBody>
      </p:sp>
      <p:pic>
        <p:nvPicPr>
          <p:cNvPr id="14353" name="Picture 2"/>
          <p:cNvPicPr>
            <a:picLocks noChangeAspect="1" noChangeArrowheads="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55557" y="598602"/>
            <a:ext cx="4416126" cy="4374922"/>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868925" y="7239000"/>
            <a:ext cx="10561075" cy="6182333"/>
          </a:xfrm>
          <a:prstGeom prst="rect">
            <a:avLst/>
          </a:prstGeom>
          <a:noFill/>
        </p:spPr>
        <p:txBody>
          <a:bodyPr wrap="square" rtlCol="0">
            <a:spAutoFit/>
          </a:bodyPr>
          <a:lstStyle/>
          <a:p>
            <a:pPr marL="0" marR="0" algn="just">
              <a:lnSpc>
                <a:spcPct val="107000"/>
              </a:lnSpc>
              <a:spcBef>
                <a:spcPts val="0"/>
              </a:spcBef>
              <a:spcAft>
                <a:spcPts val="800"/>
              </a:spcAft>
            </a:pPr>
            <a:r>
              <a:rPr lang="en-US" sz="3600" dirty="0">
                <a:effectLst/>
                <a:latin typeface="+mn-lt"/>
                <a:ea typeface="Calibri" panose="020F0502020204030204" pitchFamily="34" charset="0"/>
                <a:cs typeface="Times New Roman" panose="02020603050405020304" pitchFamily="18" charset="0"/>
              </a:rPr>
              <a:t>How everything is very limited in the website. There are many different ways of doin</a:t>
            </a:r>
            <a:r>
              <a:rPr lang="en-US" sz="3600" dirty="0">
                <a:latin typeface="+mn-lt"/>
                <a:ea typeface="Calibri" panose="020F0502020204030204" pitchFamily="34" charset="0"/>
                <a:cs typeface="Times New Roman" panose="02020603050405020304" pitchFamily="18" charset="0"/>
              </a:rPr>
              <a:t>g the task and different plugins to try. Over time most of these plugins are gone or a better version comes to surface. Try and error for each task.</a:t>
            </a:r>
          </a:p>
          <a:p>
            <a:pPr marL="0" marR="0" algn="just">
              <a:lnSpc>
                <a:spcPct val="107000"/>
              </a:lnSpc>
              <a:spcBef>
                <a:spcPts val="0"/>
              </a:spcBef>
              <a:spcAft>
                <a:spcPts val="800"/>
              </a:spcAft>
            </a:pPr>
            <a:endParaRPr lang="en-US" sz="3600" dirty="0">
              <a:effectLst/>
              <a:latin typeface="+mn-lt"/>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US" sz="3600" dirty="0">
                <a:effectLst/>
                <a:latin typeface="+mn-lt"/>
                <a:ea typeface="Calibri" panose="020F0502020204030204" pitchFamily="34" charset="0"/>
                <a:cs typeface="Times New Roman" panose="02020603050405020304" pitchFamily="18" charset="0"/>
              </a:rPr>
              <a:t>In the status page, the icon need to change when an error or an alert is needed. Right now the icon can change manual but if possible it can change into automatically when an error is put into.</a:t>
            </a:r>
          </a:p>
        </p:txBody>
      </p:sp>
      <p:sp>
        <p:nvSpPr>
          <p:cNvPr id="12" name="Rectangle 11"/>
          <p:cNvSpPr/>
          <p:nvPr/>
        </p:nvSpPr>
        <p:spPr>
          <a:xfrm>
            <a:off x="968502" y="34290000"/>
            <a:ext cx="10585680" cy="4524315"/>
          </a:xfrm>
          <a:prstGeom prst="rect">
            <a:avLst/>
          </a:prstGeom>
        </p:spPr>
        <p:txBody>
          <a:bodyPr wrap="square">
            <a:spAutoFit/>
          </a:bodyPr>
          <a:lstStyle/>
          <a:p>
            <a:pPr marL="471488" indent="-471488">
              <a:buFont typeface="Arial" panose="020B0604020202020204" pitchFamily="34" charset="0"/>
              <a:buChar char="•"/>
            </a:pPr>
            <a:r>
              <a:rPr lang="en-US" sz="3600" dirty="0"/>
              <a:t>Many new features needed for the status pages. </a:t>
            </a:r>
          </a:p>
          <a:p>
            <a:pPr marL="1028700" lvl="1" indent="-571500">
              <a:buFont typeface="Wingdings" panose="05000000000000000000" pitchFamily="2" charset="2"/>
              <a:buChar char="§"/>
            </a:pPr>
            <a:r>
              <a:rPr lang="en-US" sz="3600" dirty="0"/>
              <a:t>Role status, Table Status Request Forward Messages in</a:t>
            </a:r>
          </a:p>
          <a:p>
            <a:pPr marL="1485900" lvl="2" indent="-571500">
              <a:buFont typeface="Courier New" panose="02070309020205020404" pitchFamily="49" charset="0"/>
              <a:buChar char="o"/>
            </a:pPr>
            <a:r>
              <a:rPr lang="en-US" sz="3600" dirty="0"/>
              <a:t>Contact form</a:t>
            </a:r>
          </a:p>
          <a:p>
            <a:pPr marL="1028700" lvl="1" indent="-571500">
              <a:buFont typeface="Wingdings" panose="05000000000000000000" pitchFamily="2" charset="2"/>
              <a:buChar char="§"/>
            </a:pPr>
            <a:r>
              <a:rPr lang="en-US" sz="3600" dirty="0"/>
              <a:t>Reasons, Role Request, Bundle Messages in </a:t>
            </a:r>
          </a:p>
          <a:p>
            <a:pPr marL="1485900" lvl="2" indent="-571500">
              <a:buFont typeface="Courier New" panose="02070309020205020404" pitchFamily="49" charset="0"/>
              <a:buChar char="o"/>
            </a:pPr>
            <a:r>
              <a:rPr lang="en-US" sz="3600" dirty="0"/>
              <a:t>Message board</a:t>
            </a:r>
          </a:p>
          <a:p>
            <a:pPr marL="471488" indent="-471488">
              <a:buFont typeface="Arial" panose="020B0604020202020204" pitchFamily="34" charset="0"/>
              <a:buChar char="•"/>
            </a:pPr>
            <a:r>
              <a:rPr lang="en-US" sz="3600" dirty="0"/>
              <a:t>Displaying the icon, changing icons, status in the status table in the home page.</a:t>
            </a:r>
          </a:p>
        </p:txBody>
      </p:sp>
      <p:sp>
        <p:nvSpPr>
          <p:cNvPr id="13" name="Rectangle 12"/>
          <p:cNvSpPr/>
          <p:nvPr/>
        </p:nvSpPr>
        <p:spPr>
          <a:xfrm>
            <a:off x="11887200" y="6940211"/>
            <a:ext cx="20338958" cy="2032801"/>
          </a:xfrm>
          <a:prstGeom prst="rect">
            <a:avLst/>
          </a:prstGeom>
        </p:spPr>
        <p:txBody>
          <a:bodyPr wrap="square">
            <a:spAutoFit/>
          </a:bodyPr>
          <a:lstStyle/>
          <a:p>
            <a:pPr marL="571500" marR="0" indent="-571500">
              <a:lnSpc>
                <a:spcPct val="107000"/>
              </a:lnSpc>
              <a:spcBef>
                <a:spcPts val="0"/>
              </a:spcBef>
              <a:spcAft>
                <a:spcPts val="800"/>
              </a:spcAft>
              <a:buFont typeface="Arial" panose="020B0604020202020204" pitchFamily="34" charset="0"/>
              <a:buChar char="•"/>
            </a:pPr>
            <a:r>
              <a:rPr lang="en-US" sz="3600" dirty="0">
                <a:latin typeface="+mn-lt"/>
                <a:ea typeface="Calibri" panose="020F0502020204030204" pitchFamily="34" charset="0"/>
                <a:cs typeface="Times New Roman" panose="02020603050405020304" pitchFamily="18" charset="0"/>
              </a:rPr>
              <a:t>Identify new plugins for each task is needed.</a:t>
            </a:r>
          </a:p>
          <a:p>
            <a:pPr marL="571500" marR="0" indent="-571500">
              <a:lnSpc>
                <a:spcPct val="107000"/>
              </a:lnSpc>
              <a:spcBef>
                <a:spcPts val="0"/>
              </a:spcBef>
              <a:spcAft>
                <a:spcPts val="800"/>
              </a:spcAft>
              <a:buFont typeface="Arial" panose="020B0604020202020204" pitchFamily="34" charset="0"/>
              <a:buChar char="•"/>
            </a:pPr>
            <a:r>
              <a:rPr lang="en-US" sz="3600" dirty="0">
                <a:latin typeface="+mn-lt"/>
                <a:ea typeface="Calibri" panose="020F0502020204030204" pitchFamily="34" charset="0"/>
                <a:cs typeface="Times New Roman" panose="02020603050405020304" pitchFamily="18" charset="0"/>
              </a:rPr>
              <a:t>Having different templates for each task to see which one fits.</a:t>
            </a:r>
            <a:endParaRPr lang="en-US" sz="3600" dirty="0">
              <a:effectLst/>
              <a:latin typeface="+mn-lt"/>
              <a:ea typeface="Calibri" panose="020F0502020204030204" pitchFamily="34" charset="0"/>
              <a:cs typeface="Times New Roman" panose="02020603050405020304" pitchFamily="18" charset="0"/>
            </a:endParaRPr>
          </a:p>
          <a:p>
            <a:pPr marL="571500" marR="0" indent="-571500">
              <a:lnSpc>
                <a:spcPct val="107000"/>
              </a:lnSpc>
              <a:spcBef>
                <a:spcPts val="0"/>
              </a:spcBef>
              <a:spcAft>
                <a:spcPts val="800"/>
              </a:spcAft>
              <a:buFont typeface="Arial" panose="020B0604020202020204" pitchFamily="34" charset="0"/>
              <a:buChar char="•"/>
            </a:pPr>
            <a:r>
              <a:rPr lang="en-US" sz="3600" dirty="0">
                <a:effectLst/>
                <a:latin typeface="+mn-lt"/>
                <a:ea typeface="Calibri" panose="020F0502020204030204" pitchFamily="34" charset="0"/>
                <a:cs typeface="Times New Roman" panose="02020603050405020304" pitchFamily="18" charset="0"/>
              </a:rPr>
              <a:t>Implement new features using the library in </a:t>
            </a:r>
            <a:r>
              <a:rPr lang="en-US" sz="3600" dirty="0" err="1">
                <a:latin typeface="+mn-lt"/>
                <a:ea typeface="Calibri" panose="020F0502020204030204" pitchFamily="34" charset="0"/>
                <a:cs typeface="Times New Roman" panose="02020603050405020304" pitchFamily="18" charset="0"/>
              </a:rPr>
              <a:t>Wo</a:t>
            </a:r>
            <a:r>
              <a:rPr lang="en-US" sz="3600" dirty="0" err="1">
                <a:effectLst/>
                <a:latin typeface="+mn-lt"/>
                <a:ea typeface="Calibri" panose="020F0502020204030204" pitchFamily="34" charset="0"/>
                <a:cs typeface="Times New Roman" panose="02020603050405020304" pitchFamily="18" charset="0"/>
              </a:rPr>
              <a:t>rdpress</a:t>
            </a:r>
            <a:r>
              <a:rPr lang="en-US" sz="3600" dirty="0">
                <a:latin typeface="+mn-lt"/>
                <a:ea typeface="Calibri" panose="020F0502020204030204" pitchFamily="34" charset="0"/>
                <a:cs typeface="Times New Roman" panose="02020603050405020304" pitchFamily="18" charset="0"/>
              </a:rPr>
              <a:t>.</a:t>
            </a:r>
            <a:endParaRPr lang="en-US" sz="3600" dirty="0">
              <a:effectLst/>
              <a:latin typeface="+mn-lt"/>
              <a:ea typeface="Calibri" panose="020F0502020204030204" pitchFamily="34" charset="0"/>
              <a:cs typeface="Times New Roman" panose="02020603050405020304" pitchFamily="18" charset="0"/>
            </a:endParaRPr>
          </a:p>
        </p:txBody>
      </p:sp>
      <p:sp>
        <p:nvSpPr>
          <p:cNvPr id="14" name="Rectangle 13"/>
          <p:cNvSpPr/>
          <p:nvPr/>
        </p:nvSpPr>
        <p:spPr>
          <a:xfrm>
            <a:off x="11887198" y="38244212"/>
            <a:ext cx="20062700" cy="2308324"/>
          </a:xfrm>
          <a:prstGeom prst="rect">
            <a:avLst/>
          </a:prstGeom>
        </p:spPr>
        <p:txBody>
          <a:bodyPr wrap="square">
            <a:spAutoFit/>
          </a:bodyPr>
          <a:lstStyle/>
          <a:p>
            <a:pPr algn="just"/>
            <a:r>
              <a:rPr lang="en-US" sz="3600" dirty="0"/>
              <a:t>While using WordPress, we used a lot of different ways to display the table for the status page. In the end result we used fusion builder to display it with the icons. We then used the contact form to create a text box for each question that would be needed to answer for each task needed to fix the error. It can also display what is the caused and by whom in a timeline for those that can see. </a:t>
            </a:r>
          </a:p>
        </p:txBody>
      </p:sp>
      <p:graphicFrame>
        <p:nvGraphicFramePr>
          <p:cNvPr id="6" name="Diagram 5">
            <a:extLst>
              <a:ext uri="{FF2B5EF4-FFF2-40B4-BE49-F238E27FC236}">
                <a16:creationId xmlns:a16="http://schemas.microsoft.com/office/drawing/2014/main" id="{CA581D25-D07A-4FB9-9DBF-9FAC3A9C08E1}"/>
              </a:ext>
            </a:extLst>
          </p:cNvPr>
          <p:cNvGraphicFramePr/>
          <p:nvPr>
            <p:extLst>
              <p:ext uri="{D42A27DB-BD31-4B8C-83A1-F6EECF244321}">
                <p14:modId xmlns:p14="http://schemas.microsoft.com/office/powerpoint/2010/main" val="4058077448"/>
              </p:ext>
            </p:extLst>
          </p:nvPr>
        </p:nvGraphicFramePr>
        <p:xfrm>
          <a:off x="11887198" y="10644976"/>
          <a:ext cx="20092197" cy="30710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0" name="Text Box 19">
            <a:extLst>
              <a:ext uri="{FF2B5EF4-FFF2-40B4-BE49-F238E27FC236}">
                <a16:creationId xmlns:a16="http://schemas.microsoft.com/office/drawing/2014/main" id="{C114C783-51D5-4CC3-A158-720760FBAA67}"/>
              </a:ext>
            </a:extLst>
          </p:cNvPr>
          <p:cNvSpPr txBox="1">
            <a:spLocks noChangeArrowheads="1"/>
          </p:cNvSpPr>
          <p:nvPr/>
        </p:nvSpPr>
        <p:spPr bwMode="auto">
          <a:xfrm>
            <a:off x="11887198" y="6045339"/>
            <a:ext cx="20092196" cy="859356"/>
          </a:xfrm>
          <a:prstGeom prst="roundRect">
            <a:avLst/>
          </a:prstGeom>
          <a:solidFill>
            <a:srgbClr val="00B0F0"/>
          </a:solidFill>
          <a:ln>
            <a:gradFill flip="none" rotWithShape="1">
              <a:gsLst>
                <a:gs pos="0">
                  <a:schemeClr val="accent1">
                    <a:lumMod val="5000"/>
                    <a:lumOff val="95000"/>
                  </a:schemeClr>
                </a:gs>
                <a:gs pos="80000">
                  <a:schemeClr val="accent2">
                    <a:lumMod val="75000"/>
                  </a:schemeClr>
                </a:gs>
              </a:gsLst>
              <a:lin ang="10800000" scaled="1"/>
              <a:tileRect/>
            </a:gradFill>
          </a:ln>
          <a:extLst/>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1">
                    <a:lumMod val="10000"/>
                  </a:schemeClr>
                </a:solidFill>
              </a:rPr>
              <a:t>Solution</a:t>
            </a:r>
          </a:p>
        </p:txBody>
      </p:sp>
      <p:sp>
        <p:nvSpPr>
          <p:cNvPr id="21" name="Rectangle 20">
            <a:extLst>
              <a:ext uri="{FF2B5EF4-FFF2-40B4-BE49-F238E27FC236}">
                <a16:creationId xmlns:a16="http://schemas.microsoft.com/office/drawing/2014/main" id="{7D9153A1-FB1A-43ED-B26C-7CE07CB375C4}"/>
              </a:ext>
            </a:extLst>
          </p:cNvPr>
          <p:cNvSpPr/>
          <p:nvPr/>
        </p:nvSpPr>
        <p:spPr>
          <a:xfrm>
            <a:off x="22319675" y="36073549"/>
            <a:ext cx="4826962" cy="646331"/>
          </a:xfrm>
          <a:prstGeom prst="rect">
            <a:avLst/>
          </a:prstGeom>
        </p:spPr>
        <p:txBody>
          <a:bodyPr wrap="none">
            <a:spAutoFit/>
          </a:bodyPr>
          <a:lstStyle/>
          <a:p>
            <a:r>
              <a:rPr lang="en-US" sz="3600" i="1" dirty="0">
                <a:solidFill>
                  <a:schemeClr val="accent1">
                    <a:lumMod val="50000"/>
                  </a:schemeClr>
                </a:solidFill>
              </a:rPr>
              <a:t>Maintenance message</a:t>
            </a:r>
          </a:p>
        </p:txBody>
      </p:sp>
      <p:sp>
        <p:nvSpPr>
          <p:cNvPr id="155" name="Rectangle 154">
            <a:extLst>
              <a:ext uri="{FF2B5EF4-FFF2-40B4-BE49-F238E27FC236}">
                <a16:creationId xmlns:a16="http://schemas.microsoft.com/office/drawing/2014/main" id="{4B6E17DC-6F82-4819-ACD8-D42320F70DD1}"/>
              </a:ext>
            </a:extLst>
          </p:cNvPr>
          <p:cNvSpPr/>
          <p:nvPr/>
        </p:nvSpPr>
        <p:spPr>
          <a:xfrm>
            <a:off x="14526017" y="36065127"/>
            <a:ext cx="3185487" cy="646331"/>
          </a:xfrm>
          <a:prstGeom prst="rect">
            <a:avLst/>
          </a:prstGeom>
        </p:spPr>
        <p:txBody>
          <a:bodyPr wrap="none">
            <a:spAutoFit/>
          </a:bodyPr>
          <a:lstStyle/>
          <a:p>
            <a:r>
              <a:rPr lang="en-US" sz="3600" i="1" dirty="0">
                <a:solidFill>
                  <a:schemeClr val="accent1">
                    <a:lumMod val="50000"/>
                  </a:schemeClr>
                </a:solidFill>
              </a:rPr>
              <a:t>Main message</a:t>
            </a:r>
          </a:p>
        </p:txBody>
      </p:sp>
      <p:pic>
        <p:nvPicPr>
          <p:cNvPr id="3" name="Picture 2">
            <a:extLst>
              <a:ext uri="{FF2B5EF4-FFF2-40B4-BE49-F238E27FC236}">
                <a16:creationId xmlns:a16="http://schemas.microsoft.com/office/drawing/2014/main" id="{69F96E77-51D4-493C-ABE6-FA967EA39BAF}"/>
              </a:ext>
            </a:extLst>
          </p:cNvPr>
          <p:cNvPicPr>
            <a:picLocks noChangeAspect="1"/>
          </p:cNvPicPr>
          <p:nvPr/>
        </p:nvPicPr>
        <p:blipFill>
          <a:blip r:embed="rId10"/>
          <a:stretch>
            <a:fillRect/>
          </a:stretch>
        </p:blipFill>
        <p:spPr>
          <a:xfrm>
            <a:off x="26822400" y="581280"/>
            <a:ext cx="2181484" cy="2932803"/>
          </a:xfrm>
          <a:prstGeom prst="rect">
            <a:avLst/>
          </a:prstGeom>
        </p:spPr>
      </p:pic>
      <p:pic>
        <p:nvPicPr>
          <p:cNvPr id="15" name="Picture 14">
            <a:extLst>
              <a:ext uri="{FF2B5EF4-FFF2-40B4-BE49-F238E27FC236}">
                <a16:creationId xmlns:a16="http://schemas.microsoft.com/office/drawing/2014/main" id="{C8B72FAB-CED9-4117-8E0D-2987FB0F6A60}"/>
              </a:ext>
            </a:extLst>
          </p:cNvPr>
          <p:cNvPicPr>
            <a:picLocks noChangeAspect="1"/>
          </p:cNvPicPr>
          <p:nvPr/>
        </p:nvPicPr>
        <p:blipFill>
          <a:blip r:embed="rId11"/>
          <a:stretch>
            <a:fillRect/>
          </a:stretch>
        </p:blipFill>
        <p:spPr>
          <a:xfrm>
            <a:off x="29314012" y="581280"/>
            <a:ext cx="2537588" cy="1785070"/>
          </a:xfrm>
          <a:prstGeom prst="rect">
            <a:avLst/>
          </a:prstGeom>
        </p:spPr>
      </p:pic>
      <p:pic>
        <p:nvPicPr>
          <p:cNvPr id="1026" name="Picture 2" descr="Image result for html">
            <a:extLst>
              <a:ext uri="{FF2B5EF4-FFF2-40B4-BE49-F238E27FC236}">
                <a16:creationId xmlns:a16="http://schemas.microsoft.com/office/drawing/2014/main" id="{1090D0E7-ACFB-4E0B-945B-5A65D630C691}"/>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9498109" y="2757915"/>
            <a:ext cx="2505891" cy="250589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wordpress logo">
            <a:extLst>
              <a:ext uri="{FF2B5EF4-FFF2-40B4-BE49-F238E27FC236}">
                <a16:creationId xmlns:a16="http://schemas.microsoft.com/office/drawing/2014/main" id="{A97DC617-2311-49F5-BC92-393540C4FB42}"/>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6360008" y="3617527"/>
            <a:ext cx="3510391" cy="189561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9FBCCC3B-D240-4B63-9A12-2CC6D431A769}"/>
              </a:ext>
            </a:extLst>
          </p:cNvPr>
          <p:cNvPicPr>
            <a:picLocks noChangeAspect="1"/>
          </p:cNvPicPr>
          <p:nvPr/>
        </p:nvPicPr>
        <p:blipFill>
          <a:blip r:embed="rId14"/>
          <a:stretch>
            <a:fillRect/>
          </a:stretch>
        </p:blipFill>
        <p:spPr>
          <a:xfrm>
            <a:off x="11938823" y="26619988"/>
            <a:ext cx="10076064" cy="9346409"/>
          </a:xfrm>
          <a:prstGeom prst="rect">
            <a:avLst/>
          </a:prstGeom>
        </p:spPr>
      </p:pic>
      <p:pic>
        <p:nvPicPr>
          <p:cNvPr id="22" name="Picture 21">
            <a:extLst>
              <a:ext uri="{FF2B5EF4-FFF2-40B4-BE49-F238E27FC236}">
                <a16:creationId xmlns:a16="http://schemas.microsoft.com/office/drawing/2014/main" id="{9C2673FB-952C-40F7-A865-55A9A79EE940}"/>
              </a:ext>
            </a:extLst>
          </p:cNvPr>
          <p:cNvPicPr>
            <a:picLocks noChangeAspect="1"/>
          </p:cNvPicPr>
          <p:nvPr/>
        </p:nvPicPr>
        <p:blipFill>
          <a:blip r:embed="rId15"/>
          <a:stretch>
            <a:fillRect/>
          </a:stretch>
        </p:blipFill>
        <p:spPr>
          <a:xfrm>
            <a:off x="22056679" y="27174543"/>
            <a:ext cx="9390152" cy="8699749"/>
          </a:xfrm>
          <a:prstGeom prst="rect">
            <a:avLst/>
          </a:prstGeom>
        </p:spPr>
      </p:pic>
      <p:pic>
        <p:nvPicPr>
          <p:cNvPr id="7" name="Picture 6" descr="A close up of text on a white background&#10;&#10;Description automatically generated">
            <a:extLst>
              <a:ext uri="{FF2B5EF4-FFF2-40B4-BE49-F238E27FC236}">
                <a16:creationId xmlns:a16="http://schemas.microsoft.com/office/drawing/2014/main" id="{7AD1600A-D6E6-4A4B-8AC0-1C8CFE5F2E9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2236237" y="15624522"/>
            <a:ext cx="9481235" cy="9700252"/>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CF69C7AF-5616-418D-A319-960CB06B3CC8}"/>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1789589" y="15636062"/>
            <a:ext cx="10714096" cy="9140807"/>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BEE86D18-4E01-460E-9EBB-22B9A886BE1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8600" y="21980411"/>
            <a:ext cx="11586481" cy="10544767"/>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16221</TotalTime>
  <Words>450</Words>
  <Application>Microsoft Office PowerPoint</Application>
  <PresentationFormat>Custom</PresentationFormat>
  <Paragraphs>40</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Courier New</vt:lpstr>
      <vt:lpstr>Wingdings</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 </cp:lastModifiedBy>
  <cp:revision>121</cp:revision>
  <dcterms:created xsi:type="dcterms:W3CDTF">2012-11-19T15:27:41Z</dcterms:created>
  <dcterms:modified xsi:type="dcterms:W3CDTF">2019-12-02T18:56:55Z</dcterms:modified>
</cp:coreProperties>
</file>