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</p:sldIdLst>
  <p:sldSz cy="5143500" cx="9144000"/>
  <p:notesSz cx="6858000" cy="9144000"/>
  <p:embeddedFontLst>
    <p:embeddedFont>
      <p:font typeface="Roboto Slab"/>
      <p:regular r:id="rId17"/>
      <p:bold r:id="rId18"/>
    </p:embeddedFont>
    <p:embeddedFont>
      <p:font typeface="Roboto"/>
      <p:regular r:id="rId19"/>
      <p:bold r:id="rId20"/>
      <p:italic r:id="rId21"/>
      <p:boldItalic r:id="rId22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Roboto-bold.fntdata"/><Relationship Id="rId11" Type="http://schemas.openxmlformats.org/officeDocument/2006/relationships/slide" Target="slides/slide6.xml"/><Relationship Id="rId22" Type="http://schemas.openxmlformats.org/officeDocument/2006/relationships/font" Target="fonts/Roboto-boldItalic.fntdata"/><Relationship Id="rId10" Type="http://schemas.openxmlformats.org/officeDocument/2006/relationships/slide" Target="slides/slide5.xml"/><Relationship Id="rId21" Type="http://schemas.openxmlformats.org/officeDocument/2006/relationships/font" Target="fonts/Roboto-italic.fntdata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font" Target="fonts/RobotoSlab-regular.fntdata"/><Relationship Id="rId16" Type="http://schemas.openxmlformats.org/officeDocument/2006/relationships/slide" Target="slides/slide11.xml"/><Relationship Id="rId5" Type="http://schemas.openxmlformats.org/officeDocument/2006/relationships/notesMaster" Target="notesMasters/notesMaster1.xml"/><Relationship Id="rId19" Type="http://schemas.openxmlformats.org/officeDocument/2006/relationships/font" Target="fonts/Roboto-regular.fntdata"/><Relationship Id="rId6" Type="http://schemas.openxmlformats.org/officeDocument/2006/relationships/slide" Target="slides/slide1.xml"/><Relationship Id="rId18" Type="http://schemas.openxmlformats.org/officeDocument/2006/relationships/font" Target="fonts/RobotoSlab-bold.fntdata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" name="Google Shape;61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g75ca748e23_4_5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1" name="Google Shape;121;g75ca748e23_4_5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g75ca748e23_4_5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7" name="Google Shape;127;g75ca748e23_4_5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g75ca748e23_0_5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7" name="Google Shape;67;g75ca748e23_0_5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g75ca748e23_0_5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3" name="Google Shape;73;g75ca748e23_0_5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g75ca748e23_0_7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9" name="Google Shape;79;g75ca748e23_0_7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g75ca748e23_0_7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5" name="Google Shape;85;g75ca748e23_0_7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g75ca748e23_0_10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1" name="Google Shape;91;g75ca748e23_0_10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g75ca748e23_4_3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9" name="Google Shape;99;g75ca748e23_4_3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g75ca748e23_4_3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6" name="Google Shape;106;g75ca748e23_4_3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12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g75ca748e23_4_4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4" name="Google Shape;114;g75ca748e23_4_4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>
            <a:off x="1524800" y="672606"/>
            <a:ext cx="1081625" cy="1124950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28575">
            <a:solidFill>
              <a:schemeClr val="accent5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11" name="Google Shape;11;p2"/>
          <p:cNvSpPr/>
          <p:nvPr/>
        </p:nvSpPr>
        <p:spPr>
          <a:xfrm rot="10800000">
            <a:off x="6537563" y="3342925"/>
            <a:ext cx="1081625" cy="1124950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28575">
            <a:solidFill>
              <a:schemeClr val="accent5"/>
            </a:solidFill>
            <a:prstDash val="solid"/>
            <a:miter lim="8000"/>
            <a:headEnd len="sm" w="sm" type="none"/>
            <a:tailEnd len="sm" w="sm" type="none"/>
          </a:ln>
        </p:spPr>
      </p:sp>
      <p:cxnSp>
        <p:nvCxnSpPr>
          <p:cNvPr id="12" name="Google Shape;12;p2"/>
          <p:cNvCxnSpPr/>
          <p:nvPr/>
        </p:nvCxnSpPr>
        <p:spPr>
          <a:xfrm>
            <a:off x="4359602" y="2817464"/>
            <a:ext cx="424800" cy="0"/>
          </a:xfrm>
          <a:prstGeom prst="straightConnector1">
            <a:avLst/>
          </a:prstGeom>
          <a:noFill/>
          <a:ln cap="flat" cmpd="sng" w="38100">
            <a:solidFill>
              <a:schemeClr val="accent4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3" name="Google Shape;13;p2"/>
          <p:cNvSpPr txBox="1"/>
          <p:nvPr>
            <p:ph type="ctrTitle"/>
          </p:nvPr>
        </p:nvSpPr>
        <p:spPr>
          <a:xfrm>
            <a:off x="1680302" y="1188925"/>
            <a:ext cx="5783400" cy="1457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1pPr>
            <a:lvl2pPr lvl="1" algn="ctr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2pPr>
            <a:lvl3pPr lvl="2" algn="ctr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3pPr>
            <a:lvl4pPr lvl="3" algn="ctr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4pPr>
            <a:lvl5pPr lvl="4" algn="ctr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5pPr>
            <a:lvl6pPr lvl="5" algn="ctr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6pPr>
            <a:lvl7pPr lvl="6" algn="ctr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7pPr>
            <a:lvl8pPr lvl="7" algn="ctr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8pPr>
            <a:lvl9pPr lvl="8" algn="ctr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9pPr>
          </a:lstStyle>
          <a:p/>
        </p:txBody>
      </p:sp>
      <p:sp>
        <p:nvSpPr>
          <p:cNvPr id="14" name="Google Shape;14;p2"/>
          <p:cNvSpPr txBox="1"/>
          <p:nvPr>
            <p:ph idx="1" type="subTitle"/>
          </p:nvPr>
        </p:nvSpPr>
        <p:spPr>
          <a:xfrm>
            <a:off x="1680302" y="3049450"/>
            <a:ext cx="5783400" cy="90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400"/>
              <a:buFont typeface="Roboto Slab"/>
              <a:buNone/>
              <a:defRPr sz="2400">
                <a:solidFill>
                  <a:schemeClr val="accent5"/>
                </a:solidFill>
                <a:latin typeface="Roboto Slab"/>
                <a:ea typeface="Roboto Slab"/>
                <a:cs typeface="Roboto Slab"/>
                <a:sym typeface="Roboto Slab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400"/>
              <a:buFont typeface="Roboto Slab"/>
              <a:buNone/>
              <a:defRPr sz="2400">
                <a:solidFill>
                  <a:schemeClr val="accent5"/>
                </a:solidFill>
                <a:latin typeface="Roboto Slab"/>
                <a:ea typeface="Roboto Slab"/>
                <a:cs typeface="Roboto Slab"/>
                <a:sym typeface="Roboto Slab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400"/>
              <a:buFont typeface="Roboto Slab"/>
              <a:buNone/>
              <a:defRPr sz="2400">
                <a:solidFill>
                  <a:schemeClr val="accent5"/>
                </a:solidFill>
                <a:latin typeface="Roboto Slab"/>
                <a:ea typeface="Roboto Slab"/>
                <a:cs typeface="Roboto Slab"/>
                <a:sym typeface="Roboto Slab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400"/>
              <a:buFont typeface="Roboto Slab"/>
              <a:buNone/>
              <a:defRPr sz="2400">
                <a:solidFill>
                  <a:schemeClr val="accent5"/>
                </a:solidFill>
                <a:latin typeface="Roboto Slab"/>
                <a:ea typeface="Roboto Slab"/>
                <a:cs typeface="Roboto Slab"/>
                <a:sym typeface="Roboto Slab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400"/>
              <a:buFont typeface="Roboto Slab"/>
              <a:buNone/>
              <a:defRPr sz="2400">
                <a:solidFill>
                  <a:schemeClr val="accent5"/>
                </a:solidFill>
                <a:latin typeface="Roboto Slab"/>
                <a:ea typeface="Roboto Slab"/>
                <a:cs typeface="Roboto Slab"/>
                <a:sym typeface="Roboto Slab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400"/>
              <a:buFont typeface="Roboto Slab"/>
              <a:buNone/>
              <a:defRPr sz="2400">
                <a:solidFill>
                  <a:schemeClr val="accent5"/>
                </a:solidFill>
                <a:latin typeface="Roboto Slab"/>
                <a:ea typeface="Roboto Slab"/>
                <a:cs typeface="Roboto Slab"/>
                <a:sym typeface="Roboto Slab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400"/>
              <a:buFont typeface="Roboto Slab"/>
              <a:buNone/>
              <a:defRPr sz="2400">
                <a:solidFill>
                  <a:schemeClr val="accent5"/>
                </a:solidFill>
                <a:latin typeface="Roboto Slab"/>
                <a:ea typeface="Roboto Slab"/>
                <a:cs typeface="Roboto Slab"/>
                <a:sym typeface="Roboto Slab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400"/>
              <a:buFont typeface="Roboto Slab"/>
              <a:buNone/>
              <a:defRPr sz="2400">
                <a:solidFill>
                  <a:schemeClr val="accent5"/>
                </a:solidFill>
                <a:latin typeface="Roboto Slab"/>
                <a:ea typeface="Roboto Slab"/>
                <a:cs typeface="Roboto Slab"/>
                <a:sym typeface="Roboto Slab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400"/>
              <a:buFont typeface="Roboto Slab"/>
              <a:buNone/>
              <a:defRPr sz="2400">
                <a:solidFill>
                  <a:schemeClr val="accent5"/>
                </a:solidFill>
                <a:latin typeface="Roboto Slab"/>
                <a:ea typeface="Roboto Slab"/>
                <a:cs typeface="Roboto Slab"/>
                <a:sym typeface="Roboto Slab"/>
              </a:defRPr>
            </a:lvl9pPr>
          </a:lstStyle>
          <a:p/>
        </p:txBody>
      </p:sp>
      <p:sp>
        <p:nvSpPr>
          <p:cNvPr id="15" name="Google Shape;15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ig number">
  <p:cSld name="BIG_NUMBER"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11"/>
          <p:cNvSpPr/>
          <p:nvPr/>
        </p:nvSpPr>
        <p:spPr>
          <a:xfrm>
            <a:off x="150" y="5076825"/>
            <a:ext cx="9143700" cy="666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4" name="Google Shape;54;p11"/>
          <p:cNvSpPr txBox="1"/>
          <p:nvPr>
            <p:ph hasCustomPrompt="1" type="title"/>
          </p:nvPr>
        </p:nvSpPr>
        <p:spPr>
          <a:xfrm>
            <a:off x="387900" y="1152450"/>
            <a:ext cx="8368200" cy="1538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3000"/>
              <a:buNone/>
              <a:defRPr sz="13000">
                <a:solidFill>
                  <a:schemeClr val="accent5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3000"/>
              <a:buNone/>
              <a:defRPr sz="13000">
                <a:solidFill>
                  <a:schemeClr val="accent5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3000"/>
              <a:buNone/>
              <a:defRPr sz="13000">
                <a:solidFill>
                  <a:schemeClr val="accent5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3000"/>
              <a:buNone/>
              <a:defRPr sz="13000">
                <a:solidFill>
                  <a:schemeClr val="accent5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3000"/>
              <a:buNone/>
              <a:defRPr sz="13000">
                <a:solidFill>
                  <a:schemeClr val="accent5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3000"/>
              <a:buNone/>
              <a:defRPr sz="13000">
                <a:solidFill>
                  <a:schemeClr val="accent5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3000"/>
              <a:buNone/>
              <a:defRPr sz="13000">
                <a:solidFill>
                  <a:schemeClr val="accent5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3000"/>
              <a:buNone/>
              <a:defRPr sz="13000">
                <a:solidFill>
                  <a:schemeClr val="accent5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3000"/>
              <a:buNone/>
              <a:defRPr sz="13000">
                <a:solidFill>
                  <a:schemeClr val="accent5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55" name="Google Shape;55;p11"/>
          <p:cNvSpPr txBox="1"/>
          <p:nvPr>
            <p:ph idx="1" type="body"/>
          </p:nvPr>
        </p:nvSpPr>
        <p:spPr>
          <a:xfrm>
            <a:off x="387900" y="2919450"/>
            <a:ext cx="8368200" cy="1071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56" name="Google Shape;56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" type="blank">
  <p:cSld name="BLANK"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header" type="secHead">
  <p:cSld name="SECTION_HEADER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Google Shape;17;p3"/>
          <p:cNvCxnSpPr/>
          <p:nvPr/>
        </p:nvCxnSpPr>
        <p:spPr>
          <a:xfrm>
            <a:off x="4359602" y="2817464"/>
            <a:ext cx="424800" cy="0"/>
          </a:xfrm>
          <a:prstGeom prst="straightConnector1">
            <a:avLst/>
          </a:prstGeom>
          <a:noFill/>
          <a:ln cap="flat" cmpd="sng" w="38100">
            <a:solidFill>
              <a:schemeClr val="accent4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8" name="Google Shape;18;p3"/>
          <p:cNvSpPr txBox="1"/>
          <p:nvPr>
            <p:ph type="title"/>
          </p:nvPr>
        </p:nvSpPr>
        <p:spPr>
          <a:xfrm>
            <a:off x="480750" y="1764950"/>
            <a:ext cx="8222100" cy="907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19" name="Google Shape;19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body" type="tx">
  <p:cSld name="TITLE_AND_BODY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1" name="Google Shape;21;p4"/>
          <p:cNvCxnSpPr/>
          <p:nvPr/>
        </p:nvCxnSpPr>
        <p:spPr>
          <a:xfrm>
            <a:off x="492563" y="1260284"/>
            <a:ext cx="424800" cy="0"/>
          </a:xfrm>
          <a:prstGeom prst="straightConnector1">
            <a:avLst/>
          </a:prstGeom>
          <a:noFill/>
          <a:ln cap="flat" cmpd="sng" w="38100">
            <a:solidFill>
              <a:schemeClr val="accent4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22" name="Google Shape;22;p4"/>
          <p:cNvSpPr txBox="1"/>
          <p:nvPr>
            <p:ph type="title"/>
          </p:nvPr>
        </p:nvSpPr>
        <p:spPr>
          <a:xfrm>
            <a:off x="387900" y="458025"/>
            <a:ext cx="8368200" cy="6861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23" name="Google Shape;23;p4"/>
          <p:cNvSpPr txBox="1"/>
          <p:nvPr>
            <p:ph idx="1" type="body"/>
          </p:nvPr>
        </p:nvSpPr>
        <p:spPr>
          <a:xfrm>
            <a:off x="387900" y="1489824"/>
            <a:ext cx="8368200" cy="3078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24" name="Google Shape;24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two columns" type="twoColTx">
  <p:cSld name="TITLE_AND_TWO_COLUMNS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6" name="Google Shape;26;p5"/>
          <p:cNvCxnSpPr/>
          <p:nvPr/>
        </p:nvCxnSpPr>
        <p:spPr>
          <a:xfrm>
            <a:off x="492563" y="1260284"/>
            <a:ext cx="424800" cy="0"/>
          </a:xfrm>
          <a:prstGeom prst="straightConnector1">
            <a:avLst/>
          </a:prstGeom>
          <a:noFill/>
          <a:ln cap="flat" cmpd="sng" w="38100">
            <a:solidFill>
              <a:schemeClr val="accent4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27" name="Google Shape;27;p5"/>
          <p:cNvSpPr txBox="1"/>
          <p:nvPr>
            <p:ph type="title"/>
          </p:nvPr>
        </p:nvSpPr>
        <p:spPr>
          <a:xfrm>
            <a:off x="387900" y="458025"/>
            <a:ext cx="8368200" cy="6861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28" name="Google Shape;28;p5"/>
          <p:cNvSpPr txBox="1"/>
          <p:nvPr>
            <p:ph idx="1" type="body"/>
          </p:nvPr>
        </p:nvSpPr>
        <p:spPr>
          <a:xfrm>
            <a:off x="387900" y="1489825"/>
            <a:ext cx="3999900" cy="3078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9" name="Google Shape;29;p5"/>
          <p:cNvSpPr txBox="1"/>
          <p:nvPr>
            <p:ph idx="2" type="body"/>
          </p:nvPr>
        </p:nvSpPr>
        <p:spPr>
          <a:xfrm>
            <a:off x="4756200" y="1489825"/>
            <a:ext cx="3999900" cy="3078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0" name="Google Shape;30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only" type="titleOnly">
  <p:cSld name="TITLE_ONLY"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6"/>
          <p:cNvSpPr txBox="1"/>
          <p:nvPr>
            <p:ph type="title"/>
          </p:nvPr>
        </p:nvSpPr>
        <p:spPr>
          <a:xfrm>
            <a:off x="387900" y="458025"/>
            <a:ext cx="8368200" cy="6861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33" name="Google Shape;33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One column text">
  <p:cSld name="ONE_COLUMN_TEXT">
    <p:spTree>
      <p:nvGrpSpPr>
        <p:cNvPr id="34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5" name="Google Shape;35;p7"/>
          <p:cNvCxnSpPr/>
          <p:nvPr/>
        </p:nvCxnSpPr>
        <p:spPr>
          <a:xfrm>
            <a:off x="489218" y="1412277"/>
            <a:ext cx="331500" cy="0"/>
          </a:xfrm>
          <a:prstGeom prst="straightConnector1">
            <a:avLst/>
          </a:prstGeom>
          <a:noFill/>
          <a:ln cap="flat" cmpd="sng" w="38100">
            <a:solidFill>
              <a:schemeClr val="accent4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36" name="Google Shape;36;p7"/>
          <p:cNvSpPr txBox="1"/>
          <p:nvPr>
            <p:ph type="title"/>
          </p:nvPr>
        </p:nvSpPr>
        <p:spPr>
          <a:xfrm>
            <a:off x="3879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7" name="Google Shape;37;p7"/>
          <p:cNvSpPr txBox="1"/>
          <p:nvPr>
            <p:ph idx="1" type="body"/>
          </p:nvPr>
        </p:nvSpPr>
        <p:spPr>
          <a:xfrm>
            <a:off x="387900" y="1594025"/>
            <a:ext cx="2808000" cy="2681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8" name="Google Shape;38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Main point">
  <p:cSld name="MAIN_POINT">
    <p:spTree>
      <p:nvGrpSpPr>
        <p:cNvPr id="39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8"/>
          <p:cNvSpPr txBox="1"/>
          <p:nvPr>
            <p:ph type="title"/>
          </p:nvPr>
        </p:nvSpPr>
        <p:spPr>
          <a:xfrm>
            <a:off x="490250" y="526350"/>
            <a:ext cx="56187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41" name="Google Shape;41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title and description">
  <p:cSld name="SECTION_TITLE_AND_DESCRIPTION">
    <p:spTree>
      <p:nvGrpSpPr>
        <p:cNvPr id="42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9"/>
          <p:cNvSpPr/>
          <p:nvPr/>
        </p:nvSpPr>
        <p:spPr>
          <a:xfrm>
            <a:off x="4572000" y="-75"/>
            <a:ext cx="4572000" cy="51435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44" name="Google Shape;44;p9"/>
          <p:cNvCxnSpPr/>
          <p:nvPr/>
        </p:nvCxnSpPr>
        <p:spPr>
          <a:xfrm>
            <a:off x="5029675" y="4495503"/>
            <a:ext cx="540900" cy="0"/>
          </a:xfrm>
          <a:prstGeom prst="straightConnector1">
            <a:avLst/>
          </a:prstGeom>
          <a:noFill/>
          <a:ln cap="flat" cmpd="sng" w="38100">
            <a:solidFill>
              <a:schemeClr val="accent5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45" name="Google Shape;45;p9"/>
          <p:cNvSpPr txBox="1"/>
          <p:nvPr>
            <p:ph type="title"/>
          </p:nvPr>
        </p:nvSpPr>
        <p:spPr>
          <a:xfrm>
            <a:off x="265500" y="1209075"/>
            <a:ext cx="4045200" cy="1506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1pPr>
            <a:lvl2pPr lvl="1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2pPr>
            <a:lvl3pPr lvl="2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3pPr>
            <a:lvl4pPr lvl="3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4pPr>
            <a:lvl5pPr lvl="4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5pPr>
            <a:lvl6pPr lvl="5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6pPr>
            <a:lvl7pPr lvl="6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7pPr>
            <a:lvl8pPr lvl="7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8pPr>
            <a:lvl9pPr lvl="8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9pPr>
          </a:lstStyle>
          <a:p/>
        </p:txBody>
      </p:sp>
      <p:sp>
        <p:nvSpPr>
          <p:cNvPr id="46" name="Google Shape;46;p9"/>
          <p:cNvSpPr txBox="1"/>
          <p:nvPr>
            <p:ph idx="1" type="subTitle"/>
          </p:nvPr>
        </p:nvSpPr>
        <p:spPr>
          <a:xfrm>
            <a:off x="265500" y="2769001"/>
            <a:ext cx="4045200" cy="1345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100"/>
              <a:buNone/>
              <a:defRPr sz="2100">
                <a:solidFill>
                  <a:schemeClr val="accent5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100"/>
              <a:buNone/>
              <a:defRPr sz="2100">
                <a:solidFill>
                  <a:schemeClr val="accent5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100"/>
              <a:buNone/>
              <a:defRPr sz="2100">
                <a:solidFill>
                  <a:schemeClr val="accent5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100"/>
              <a:buNone/>
              <a:defRPr sz="2100">
                <a:solidFill>
                  <a:schemeClr val="accent5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100"/>
              <a:buNone/>
              <a:defRPr sz="2100">
                <a:solidFill>
                  <a:schemeClr val="accent5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100"/>
              <a:buNone/>
              <a:defRPr sz="2100">
                <a:solidFill>
                  <a:schemeClr val="accent5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100"/>
              <a:buNone/>
              <a:defRPr sz="2100">
                <a:solidFill>
                  <a:schemeClr val="accent5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100"/>
              <a:buNone/>
              <a:defRPr sz="2100">
                <a:solidFill>
                  <a:schemeClr val="accent5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100"/>
              <a:buNone/>
              <a:defRPr sz="2100">
                <a:solidFill>
                  <a:schemeClr val="accent5"/>
                </a:solidFill>
              </a:defRPr>
            </a:lvl9pPr>
          </a:lstStyle>
          <a:p/>
        </p:txBody>
      </p:sp>
      <p:sp>
        <p:nvSpPr>
          <p:cNvPr id="47" name="Google Shape;47;p9"/>
          <p:cNvSpPr txBox="1"/>
          <p:nvPr>
            <p:ph idx="2" type="body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8" name="Google Shape;48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aption">
  <p:cSld name="CAPTION_ONLY"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0"/>
          <p:cNvSpPr txBox="1"/>
          <p:nvPr>
            <p:ph idx="1" type="body"/>
          </p:nvPr>
        </p:nvSpPr>
        <p:spPr>
          <a:xfrm>
            <a:off x="319500" y="4233725"/>
            <a:ext cx="5998800" cy="598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Roboto Slab"/>
              <a:buNone/>
              <a:defRPr>
                <a:latin typeface="Roboto Slab"/>
                <a:ea typeface="Roboto Slab"/>
                <a:cs typeface="Roboto Slab"/>
                <a:sym typeface="Roboto Slab"/>
              </a:defRPr>
            </a:lvl1pPr>
          </a:lstStyle>
          <a:p/>
        </p:txBody>
      </p:sp>
      <p:sp>
        <p:nvSpPr>
          <p:cNvPr id="51" name="Google Shape;51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marina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87900" y="458025"/>
            <a:ext cx="8368200" cy="6861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 Slab"/>
              <a:buNone/>
              <a:defRPr sz="3000"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 Slab"/>
              <a:buNone/>
              <a:defRPr sz="3000"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 Slab"/>
              <a:buNone/>
              <a:defRPr sz="3000"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 Slab"/>
              <a:buNone/>
              <a:defRPr sz="3000"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 Slab"/>
              <a:buNone/>
              <a:defRPr sz="3000"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 Slab"/>
              <a:buNone/>
              <a:defRPr sz="3000"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 Slab"/>
              <a:buNone/>
              <a:defRPr sz="3000"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 Slab"/>
              <a:buNone/>
              <a:defRPr sz="3000"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 Slab"/>
              <a:buNone/>
              <a:defRPr sz="3000"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87900" y="1489824"/>
            <a:ext cx="8368200" cy="307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oboto"/>
              <a:buChar char="●"/>
              <a:defRPr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indent="-317500" lvl="1" marL="914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indent="-317500" lvl="2" marL="1371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indent="-317500" lvl="3" marL="1828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indent="-317500" lvl="4" marL="22860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indent="-317500" lvl="5" marL="2743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indent="-317500" lvl="6" marL="3200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indent="-317500" lvl="7" marL="3657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indent="-317500" lvl="8" marL="41148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Font typeface="Roboto"/>
              <a:buChar char="■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 algn="r">
              <a:buNone/>
              <a:defRPr sz="1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lvl="2" algn="r">
              <a:buNone/>
              <a:defRPr sz="1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lvl="3" algn="r">
              <a:buNone/>
              <a:defRPr sz="1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lvl="4" algn="r">
              <a:buNone/>
              <a:defRPr sz="1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lvl="5" algn="r">
              <a:buNone/>
              <a:defRPr sz="1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lvl="6" algn="r">
              <a:buNone/>
              <a:defRPr sz="1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lvl="7" algn="r">
              <a:buNone/>
              <a:defRPr sz="1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lvl="8" algn="r">
              <a:buNone/>
              <a:defRPr sz="1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1.xml"/><Relationship Id="rId3" Type="http://schemas.openxmlformats.org/officeDocument/2006/relationships/hyperlink" Target="mailto:gapar004@fiu.edu" TargetMode="External"/><Relationship Id="rId4" Type="http://schemas.openxmlformats.org/officeDocument/2006/relationships/hyperlink" Target="mailto:tpadm001@fiu.edu" TargetMode="Externa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4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6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5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8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13"/>
          <p:cNvSpPr txBox="1"/>
          <p:nvPr>
            <p:ph type="ctrTitle"/>
          </p:nvPr>
        </p:nvSpPr>
        <p:spPr>
          <a:xfrm>
            <a:off x="1680302" y="1188925"/>
            <a:ext cx="5783400" cy="1457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Senior Project Final Presentation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Ampath</a:t>
            </a:r>
            <a:endParaRPr/>
          </a:p>
        </p:txBody>
      </p:sp>
      <p:sp>
        <p:nvSpPr>
          <p:cNvPr id="64" name="Google Shape;64;p13"/>
          <p:cNvSpPr txBox="1"/>
          <p:nvPr>
            <p:ph idx="1" type="subTitle"/>
          </p:nvPr>
        </p:nvSpPr>
        <p:spPr>
          <a:xfrm>
            <a:off x="1680302" y="3049450"/>
            <a:ext cx="5783400" cy="90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Team Members(s): George Aparicio and Tony Padmore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Product Owner(s): Vasilka Chergarova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</a:t>
            </a:r>
            <a:r>
              <a:rPr lang="en"/>
              <a:t>nd </a:t>
            </a:r>
            <a:r>
              <a:rPr lang="en"/>
              <a:t>Jeronimo</a:t>
            </a:r>
            <a:r>
              <a:rPr lang="en"/>
              <a:t> Bezerra</a:t>
            </a:r>
            <a:br>
              <a:rPr lang="en"/>
            </a:br>
            <a:r>
              <a:rPr lang="en"/>
              <a:t>Professor: </a:t>
            </a:r>
            <a:r>
              <a:rPr lang="en"/>
              <a:t> Masoud Sadjadi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22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22"/>
          <p:cNvSpPr txBox="1"/>
          <p:nvPr>
            <p:ph type="title"/>
          </p:nvPr>
        </p:nvSpPr>
        <p:spPr>
          <a:xfrm>
            <a:off x="387900" y="458025"/>
            <a:ext cx="8368200" cy="6861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2CC"/>
                </a:solidFill>
              </a:rPr>
              <a:t>Summary</a:t>
            </a:r>
            <a:endParaRPr>
              <a:solidFill>
                <a:srgbClr val="FFF2CC"/>
              </a:solidFill>
            </a:endParaRPr>
          </a:p>
        </p:txBody>
      </p:sp>
      <p:sp>
        <p:nvSpPr>
          <p:cNvPr id="124" name="Google Shape;124;p22"/>
          <p:cNvSpPr txBox="1"/>
          <p:nvPr>
            <p:ph idx="1" type="body"/>
          </p:nvPr>
        </p:nvSpPr>
        <p:spPr>
          <a:xfrm>
            <a:off x="387900" y="1489824"/>
            <a:ext cx="8368200" cy="3078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Our objective is to display a table with all the operation. Along with each own status, one for each date. 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Creating a form for the owner to read from each person submitting an form of the status and what went wrong. 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Creating a </a:t>
            </a:r>
            <a:r>
              <a:rPr lang="en"/>
              <a:t>timeline</a:t>
            </a:r>
            <a:r>
              <a:rPr lang="en"/>
              <a:t> for people to see what they doing and by who was in charge or fixed it.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 </a:t>
            </a:r>
            <a:endParaRPr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23"/>
          <p:cNvSpPr txBox="1"/>
          <p:nvPr>
            <p:ph type="title"/>
          </p:nvPr>
        </p:nvSpPr>
        <p:spPr>
          <a:xfrm>
            <a:off x="387900" y="458025"/>
            <a:ext cx="8368200" cy="6861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Contact Information	</a:t>
            </a:r>
            <a:endParaRPr/>
          </a:p>
        </p:txBody>
      </p:sp>
      <p:sp>
        <p:nvSpPr>
          <p:cNvPr id="130" name="Google Shape;130;p23"/>
          <p:cNvSpPr txBox="1"/>
          <p:nvPr>
            <p:ph idx="1" type="body"/>
          </p:nvPr>
        </p:nvSpPr>
        <p:spPr>
          <a:xfrm>
            <a:off x="387900" y="1489824"/>
            <a:ext cx="8368200" cy="3078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George Aparicio, </a:t>
            </a:r>
            <a:r>
              <a:rPr lang="en" u="sng">
                <a:solidFill>
                  <a:schemeClr val="hlink"/>
                </a:solidFill>
                <a:hlinkClick r:id="rId3"/>
              </a:rPr>
              <a:t>gapar004@fiu.edu</a:t>
            </a:r>
            <a:r>
              <a:rPr lang="en"/>
              <a:t>, (954) - 536 - 6500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Tony Padmore, </a:t>
            </a:r>
            <a:r>
              <a:rPr lang="en" u="sng">
                <a:solidFill>
                  <a:schemeClr val="hlink"/>
                </a:solidFill>
                <a:hlinkClick r:id="rId4"/>
              </a:rPr>
              <a:t>tpadm001@fiu.edu</a:t>
            </a:r>
            <a:r>
              <a:rPr lang="en"/>
              <a:t>, (754) - 265 - 5821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4"/>
          <p:cNvSpPr txBox="1"/>
          <p:nvPr>
            <p:ph type="title"/>
          </p:nvPr>
        </p:nvSpPr>
        <p:spPr>
          <a:xfrm>
            <a:off x="387900" y="458025"/>
            <a:ext cx="8368200" cy="6861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D9EAD3"/>
                </a:solidFill>
              </a:rPr>
              <a:t>The purpose</a:t>
            </a:r>
            <a:endParaRPr>
              <a:solidFill>
                <a:srgbClr val="D9EAD3"/>
              </a:solidFill>
            </a:endParaRPr>
          </a:p>
        </p:txBody>
      </p:sp>
      <p:sp>
        <p:nvSpPr>
          <p:cNvPr id="70" name="Google Shape;70;p14"/>
          <p:cNvSpPr txBox="1"/>
          <p:nvPr>
            <p:ph idx="1" type="body"/>
          </p:nvPr>
        </p:nvSpPr>
        <p:spPr>
          <a:xfrm>
            <a:off x="387900" y="1489824"/>
            <a:ext cx="8368200" cy="3078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We are </a:t>
            </a:r>
            <a:r>
              <a:rPr lang="en"/>
              <a:t>developing</a:t>
            </a:r>
            <a:r>
              <a:rPr lang="en"/>
              <a:t> a status page that shows the current status of the Ampath website. 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By creating a table for each operation, it can display either if the operation is good or has an outrage that occured. 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Creating a form for the owner to look through and display on a timeline.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" name="Google Shape;75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830625" y="1117689"/>
            <a:ext cx="5797800" cy="3945286"/>
          </a:xfrm>
          <a:prstGeom prst="rect">
            <a:avLst/>
          </a:prstGeom>
          <a:noFill/>
          <a:ln>
            <a:noFill/>
          </a:ln>
        </p:spPr>
      </p:pic>
      <p:sp>
        <p:nvSpPr>
          <p:cNvPr id="76" name="Google Shape;76;p15"/>
          <p:cNvSpPr txBox="1"/>
          <p:nvPr/>
        </p:nvSpPr>
        <p:spPr>
          <a:xfrm>
            <a:off x="50300" y="521725"/>
            <a:ext cx="5797800" cy="67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rgbClr val="FFF2CC"/>
                </a:solidFill>
                <a:latin typeface="Roboto"/>
                <a:ea typeface="Roboto"/>
                <a:cs typeface="Roboto"/>
                <a:sym typeface="Roboto"/>
              </a:rPr>
              <a:t>Use Case Diagram</a:t>
            </a:r>
            <a:endParaRPr sz="3000">
              <a:solidFill>
                <a:srgbClr val="FFF2CC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" name="Google Shape;81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267950" y="1071350"/>
            <a:ext cx="5658526" cy="3961776"/>
          </a:xfrm>
          <a:prstGeom prst="rect">
            <a:avLst/>
          </a:prstGeom>
          <a:noFill/>
          <a:ln>
            <a:noFill/>
          </a:ln>
        </p:spPr>
      </p:pic>
      <p:sp>
        <p:nvSpPr>
          <p:cNvPr id="82" name="Google Shape;82;p16"/>
          <p:cNvSpPr txBox="1"/>
          <p:nvPr/>
        </p:nvSpPr>
        <p:spPr>
          <a:xfrm>
            <a:off x="-25900" y="521725"/>
            <a:ext cx="5797800" cy="67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rgbClr val="FFF2CC"/>
                </a:solidFill>
                <a:latin typeface="Roboto"/>
                <a:ea typeface="Roboto"/>
                <a:cs typeface="Roboto"/>
                <a:sym typeface="Roboto"/>
              </a:rPr>
              <a:t>Sequence </a:t>
            </a:r>
            <a:r>
              <a:rPr lang="en" sz="3000">
                <a:solidFill>
                  <a:srgbClr val="FFF2CC"/>
                </a:solidFill>
                <a:latin typeface="Roboto"/>
                <a:ea typeface="Roboto"/>
                <a:cs typeface="Roboto"/>
                <a:sym typeface="Roboto"/>
              </a:rPr>
              <a:t>Diagram</a:t>
            </a:r>
            <a:endParaRPr sz="3000">
              <a:solidFill>
                <a:srgbClr val="FFF2CC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" name="Google Shape;87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586375" y="1272050"/>
            <a:ext cx="5123425" cy="3706249"/>
          </a:xfrm>
          <a:prstGeom prst="rect">
            <a:avLst/>
          </a:prstGeom>
          <a:noFill/>
          <a:ln>
            <a:noFill/>
          </a:ln>
        </p:spPr>
      </p:pic>
      <p:sp>
        <p:nvSpPr>
          <p:cNvPr id="88" name="Google Shape;88;p17"/>
          <p:cNvSpPr txBox="1"/>
          <p:nvPr/>
        </p:nvSpPr>
        <p:spPr>
          <a:xfrm>
            <a:off x="50300" y="521725"/>
            <a:ext cx="5797800" cy="67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rgbClr val="FFF2CC"/>
                </a:solidFill>
                <a:latin typeface="Roboto"/>
                <a:ea typeface="Roboto"/>
                <a:cs typeface="Roboto"/>
                <a:sym typeface="Roboto"/>
              </a:rPr>
              <a:t>Class</a:t>
            </a:r>
            <a:r>
              <a:rPr lang="en" sz="3000">
                <a:solidFill>
                  <a:srgbClr val="FFF2CC"/>
                </a:solidFill>
                <a:latin typeface="Roboto"/>
                <a:ea typeface="Roboto"/>
                <a:cs typeface="Roboto"/>
                <a:sym typeface="Roboto"/>
              </a:rPr>
              <a:t> Diagram</a:t>
            </a:r>
            <a:endParaRPr sz="3000">
              <a:solidFill>
                <a:srgbClr val="FFF2CC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18"/>
          <p:cNvSpPr txBox="1"/>
          <p:nvPr>
            <p:ph type="title"/>
          </p:nvPr>
        </p:nvSpPr>
        <p:spPr>
          <a:xfrm>
            <a:off x="387900" y="458025"/>
            <a:ext cx="8368200" cy="6861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2CC"/>
                </a:solidFill>
              </a:rPr>
              <a:t>Ampath website</a:t>
            </a:r>
            <a:endParaRPr>
              <a:solidFill>
                <a:srgbClr val="FFF2CC"/>
              </a:solidFill>
            </a:endParaRPr>
          </a:p>
        </p:txBody>
      </p:sp>
      <p:sp>
        <p:nvSpPr>
          <p:cNvPr id="94" name="Google Shape;94;p18"/>
          <p:cNvSpPr txBox="1"/>
          <p:nvPr>
            <p:ph idx="1" type="body"/>
          </p:nvPr>
        </p:nvSpPr>
        <p:spPr>
          <a:xfrm>
            <a:off x="387900" y="1489824"/>
            <a:ext cx="8368200" cy="3078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rgbClr val="FFF2CC"/>
              </a:buClr>
              <a:buSzPts val="1800"/>
              <a:buChar char="●"/>
            </a:pPr>
            <a:r>
              <a:rPr lang="en">
                <a:solidFill>
                  <a:srgbClr val="FFF2CC"/>
                </a:solidFill>
              </a:rPr>
              <a:t>What is Ampath?</a:t>
            </a:r>
            <a:endParaRPr>
              <a:solidFill>
                <a:srgbClr val="FFF2CC"/>
              </a:solidFill>
            </a:endParaRPr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 sz="1800"/>
              <a:t>is a high-performance Internet exchange point in Miami, Florida, which facilitates peering and network research between U.S. and international research and education networks. It's a collaborative effort providing to its connectors: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rgbClr val="FFF2CC"/>
              </a:buClr>
              <a:buSzPts val="1800"/>
              <a:buChar char="●"/>
            </a:pPr>
            <a:r>
              <a:rPr lang="en">
                <a:solidFill>
                  <a:srgbClr val="FFF2CC"/>
                </a:solidFill>
              </a:rPr>
              <a:t>What would is use for?</a:t>
            </a:r>
            <a:endParaRPr>
              <a:solidFill>
                <a:srgbClr val="FFF2CC"/>
              </a:solidFill>
            </a:endParaRPr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provides a variety of connection technologies: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Layer2 Ethernet connections, up to 100 Gigabits per second.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Standard interface configuration includes support for jumbo 					frames, as well as IPv4 and IPv6 unicast and multicast services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pic>
        <p:nvPicPr>
          <p:cNvPr id="95" name="Google Shape;95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601700" y="2845200"/>
            <a:ext cx="2154400" cy="1723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96" name="Google Shape;96;p1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131000" y="41800"/>
            <a:ext cx="1438150" cy="18303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19"/>
          <p:cNvSpPr txBox="1"/>
          <p:nvPr>
            <p:ph type="title"/>
          </p:nvPr>
        </p:nvSpPr>
        <p:spPr>
          <a:xfrm>
            <a:off x="387900" y="458025"/>
            <a:ext cx="8368200" cy="6861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2CC"/>
                </a:solidFill>
              </a:rPr>
              <a:t>Status Home Page</a:t>
            </a:r>
            <a:endParaRPr>
              <a:solidFill>
                <a:srgbClr val="FFF2CC"/>
              </a:solidFill>
            </a:endParaRPr>
          </a:p>
        </p:txBody>
      </p:sp>
      <p:sp>
        <p:nvSpPr>
          <p:cNvPr id="102" name="Google Shape;102;p19"/>
          <p:cNvSpPr txBox="1"/>
          <p:nvPr>
            <p:ph idx="1" type="body"/>
          </p:nvPr>
        </p:nvSpPr>
        <p:spPr>
          <a:xfrm>
            <a:off x="387900" y="1489824"/>
            <a:ext cx="8368200" cy="3078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rPr lang="en"/>
              <a:t>This is the status home page for 										 the the website AMPATH. 	</a:t>
            </a:r>
            <a:endParaRPr/>
          </a:p>
        </p:txBody>
      </p:sp>
      <p:pic>
        <p:nvPicPr>
          <p:cNvPr id="103" name="Google Shape;103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058550" y="371700"/>
            <a:ext cx="4922476" cy="45206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20"/>
          <p:cNvSpPr txBox="1"/>
          <p:nvPr>
            <p:ph type="title"/>
          </p:nvPr>
        </p:nvSpPr>
        <p:spPr>
          <a:xfrm>
            <a:off x="387900" y="458025"/>
            <a:ext cx="8368200" cy="6861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2CC"/>
                </a:solidFill>
              </a:rPr>
              <a:t>Incident Report</a:t>
            </a:r>
            <a:endParaRPr>
              <a:solidFill>
                <a:srgbClr val="FFF2CC"/>
              </a:solidFill>
            </a:endParaRPr>
          </a:p>
        </p:txBody>
      </p:sp>
      <p:sp>
        <p:nvSpPr>
          <p:cNvPr id="109" name="Google Shape;109;p20"/>
          <p:cNvSpPr txBox="1"/>
          <p:nvPr>
            <p:ph idx="1" type="body"/>
          </p:nvPr>
        </p:nvSpPr>
        <p:spPr>
          <a:xfrm>
            <a:off x="387900" y="1489824"/>
            <a:ext cx="8368200" cy="881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rPr lang="en"/>
              <a:t>This page is there when you 											click on any of the operation	</a:t>
            </a:r>
            <a:endParaRPr/>
          </a:p>
        </p:txBody>
      </p:sp>
      <p:pic>
        <p:nvPicPr>
          <p:cNvPr id="110" name="Google Shape;110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456925" y="351600"/>
            <a:ext cx="5483924" cy="4340526"/>
          </a:xfrm>
          <a:prstGeom prst="rect">
            <a:avLst/>
          </a:prstGeom>
          <a:noFill/>
          <a:ln>
            <a:noFill/>
          </a:ln>
        </p:spPr>
      </p:pic>
      <p:sp>
        <p:nvSpPr>
          <p:cNvPr id="111" name="Google Shape;111;p20"/>
          <p:cNvSpPr txBox="1"/>
          <p:nvPr/>
        </p:nvSpPr>
        <p:spPr>
          <a:xfrm>
            <a:off x="456925" y="2292175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FFFFFF"/>
                </a:solidFill>
              </a:rPr>
              <a:t>Here you can see in the table who request or send an error on the operation </a:t>
            </a:r>
            <a:endParaRPr sz="1800">
              <a:solidFill>
                <a:srgbClr val="FFFFFF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None/>
            </a:pPr>
            <a:r>
              <a:rPr lang="en" sz="1800">
                <a:solidFill>
                  <a:srgbClr val="FFFFFF"/>
                </a:solidFill>
              </a:rPr>
              <a:t>Under the Service History, It would show all the outrage that has happen.</a:t>
            </a:r>
            <a:endParaRPr sz="1800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21"/>
          <p:cNvSpPr txBox="1"/>
          <p:nvPr>
            <p:ph type="title"/>
          </p:nvPr>
        </p:nvSpPr>
        <p:spPr>
          <a:xfrm>
            <a:off x="387900" y="458025"/>
            <a:ext cx="8368200" cy="6861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2CC"/>
                </a:solidFill>
              </a:rPr>
              <a:t>Incident Form</a:t>
            </a:r>
            <a:endParaRPr>
              <a:solidFill>
                <a:srgbClr val="FFF2CC"/>
              </a:solidFill>
            </a:endParaRPr>
          </a:p>
        </p:txBody>
      </p:sp>
      <p:sp>
        <p:nvSpPr>
          <p:cNvPr id="117" name="Google Shape;117;p21"/>
          <p:cNvSpPr txBox="1"/>
          <p:nvPr>
            <p:ph idx="1" type="body"/>
          </p:nvPr>
        </p:nvSpPr>
        <p:spPr>
          <a:xfrm>
            <a:off x="387900" y="1489825"/>
            <a:ext cx="3283200" cy="3078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This is a form that would send an email to the owner of the website.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rPr lang="en"/>
              <a:t>It would use the information to display on the table.</a:t>
            </a:r>
            <a:endParaRPr/>
          </a:p>
        </p:txBody>
      </p:sp>
      <p:pic>
        <p:nvPicPr>
          <p:cNvPr id="118" name="Google Shape;118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671225" y="1489825"/>
            <a:ext cx="5084875" cy="30789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Marina">
  <a:themeElements>
    <a:clrScheme name="Marina">
      <a:dk1>
        <a:srgbClr val="FFFFFF"/>
      </a:dk1>
      <a:lt1>
        <a:srgbClr val="00517C"/>
      </a:lt1>
      <a:dk2>
        <a:srgbClr val="004065"/>
      </a:dk2>
      <a:lt2>
        <a:srgbClr val="CFD8DC"/>
      </a:lt2>
      <a:accent1>
        <a:srgbClr val="0277BD"/>
      </a:accent1>
      <a:accent2>
        <a:srgbClr val="558B2F"/>
      </a:accent2>
      <a:accent3>
        <a:srgbClr val="009688"/>
      </a:accent3>
      <a:accent4>
        <a:srgbClr val="039BE5"/>
      </a:accent4>
      <a:accent5>
        <a:srgbClr val="8BC34A"/>
      </a:accent5>
      <a:accent6>
        <a:srgbClr val="FFEB38"/>
      </a:accent6>
      <a:hlink>
        <a:srgbClr val="8BC34A"/>
      </a:hlink>
      <a:folHlink>
        <a:srgbClr val="8BC34A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