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2918400" cy="43891200"/>
  <p:notesSz cx="15074900" cy="20104100"/>
  <p:defaultTextStyle>
    <a:defPPr>
      <a:defRPr lang="en-US"/>
    </a:defPPr>
    <a:lvl1pPr marL="0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1pPr>
    <a:lvl2pPr marL="998205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2pPr>
    <a:lvl3pPr marL="1996410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3pPr>
    <a:lvl4pPr marL="2994614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4pPr>
    <a:lvl5pPr marL="3992819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5pPr>
    <a:lvl6pPr marL="4991024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6pPr>
    <a:lvl7pPr marL="5989229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7pPr>
    <a:lvl8pPr marL="6987433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8pPr>
    <a:lvl9pPr marL="7985638" algn="l" defTabSz="1996410" rtl="0" eaLnBrk="1" latinLnBrk="0" hangingPunct="1">
      <a:defRPr sz="39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88" userDrawn="1">
          <p15:clr>
            <a:srgbClr val="A4A3A4"/>
          </p15:clr>
        </p15:guide>
        <p15:guide id="2" pos="47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30" d="100"/>
          <a:sy n="30" d="100"/>
        </p:scale>
        <p:origin x="715" y="-4435"/>
      </p:cViewPr>
      <p:guideLst>
        <p:guide orient="horz" pos="6288"/>
        <p:guide pos="47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9920" y="13606273"/>
            <a:ext cx="2799242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9840" y="24579073"/>
            <a:ext cx="2305258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6612" y="10094977"/>
            <a:ext cx="1432553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60116" y="10094977"/>
            <a:ext cx="1432553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26" Type="http://schemas.openxmlformats.org/officeDocument/2006/relationships/image" Target="../media/image20.png"/><Relationship Id="rId39" Type="http://schemas.openxmlformats.org/officeDocument/2006/relationships/image" Target="../media/image33.jpg"/><Relationship Id="rId21" Type="http://schemas.openxmlformats.org/officeDocument/2006/relationships/image" Target="../media/image15.png"/><Relationship Id="rId34" Type="http://schemas.openxmlformats.org/officeDocument/2006/relationships/image" Target="../media/image28.png"/><Relationship Id="rId42" Type="http://schemas.openxmlformats.org/officeDocument/2006/relationships/image" Target="../media/image36.png"/><Relationship Id="rId47" Type="http://schemas.openxmlformats.org/officeDocument/2006/relationships/image" Target="../media/image41.png"/><Relationship Id="rId50" Type="http://schemas.openxmlformats.org/officeDocument/2006/relationships/image" Target="../media/image44.jpg"/><Relationship Id="rId55" Type="http://schemas.openxmlformats.org/officeDocument/2006/relationships/image" Target="../media/image49.png"/><Relationship Id="rId63" Type="http://schemas.openxmlformats.org/officeDocument/2006/relationships/image" Target="../media/image57.png"/><Relationship Id="rId68" Type="http://schemas.openxmlformats.org/officeDocument/2006/relationships/image" Target="../media/image62.png"/><Relationship Id="rId76" Type="http://schemas.openxmlformats.org/officeDocument/2006/relationships/image" Target="../media/image70.png"/><Relationship Id="rId7" Type="http://schemas.openxmlformats.org/officeDocument/2006/relationships/image" Target="../media/image1.png"/><Relationship Id="rId71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29" Type="http://schemas.openxmlformats.org/officeDocument/2006/relationships/image" Target="../media/image23.png"/><Relationship Id="rId11" Type="http://schemas.openxmlformats.org/officeDocument/2006/relationships/image" Target="../media/image5.png"/><Relationship Id="rId24" Type="http://schemas.openxmlformats.org/officeDocument/2006/relationships/image" Target="../media/image18.png"/><Relationship Id="rId32" Type="http://schemas.openxmlformats.org/officeDocument/2006/relationships/image" Target="../media/image26.png"/><Relationship Id="rId37" Type="http://schemas.openxmlformats.org/officeDocument/2006/relationships/image" Target="../media/image31.png"/><Relationship Id="rId40" Type="http://schemas.openxmlformats.org/officeDocument/2006/relationships/image" Target="../media/image34.png"/><Relationship Id="rId45" Type="http://schemas.openxmlformats.org/officeDocument/2006/relationships/image" Target="../media/image39.png"/><Relationship Id="rId53" Type="http://schemas.openxmlformats.org/officeDocument/2006/relationships/image" Target="../media/image47.png"/><Relationship Id="rId58" Type="http://schemas.openxmlformats.org/officeDocument/2006/relationships/image" Target="../media/image52.png"/><Relationship Id="rId66" Type="http://schemas.openxmlformats.org/officeDocument/2006/relationships/image" Target="../media/image60.png"/><Relationship Id="rId74" Type="http://schemas.openxmlformats.org/officeDocument/2006/relationships/image" Target="../media/image68.png"/><Relationship Id="rId79" Type="http://schemas.openxmlformats.org/officeDocument/2006/relationships/image" Target="../media/image7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5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31" Type="http://schemas.openxmlformats.org/officeDocument/2006/relationships/image" Target="../media/image25.png"/><Relationship Id="rId44" Type="http://schemas.openxmlformats.org/officeDocument/2006/relationships/image" Target="../media/image38.png"/><Relationship Id="rId52" Type="http://schemas.openxmlformats.org/officeDocument/2006/relationships/image" Target="../media/image46.png"/><Relationship Id="rId60" Type="http://schemas.openxmlformats.org/officeDocument/2006/relationships/image" Target="../media/image54.png"/><Relationship Id="rId65" Type="http://schemas.openxmlformats.org/officeDocument/2006/relationships/image" Target="../media/image59.png"/><Relationship Id="rId73" Type="http://schemas.openxmlformats.org/officeDocument/2006/relationships/image" Target="../media/image67.png"/><Relationship Id="rId78" Type="http://schemas.openxmlformats.org/officeDocument/2006/relationships/image" Target="../media/image7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Relationship Id="rId30" Type="http://schemas.openxmlformats.org/officeDocument/2006/relationships/image" Target="../media/image24.png"/><Relationship Id="rId35" Type="http://schemas.openxmlformats.org/officeDocument/2006/relationships/image" Target="../media/image29.png"/><Relationship Id="rId43" Type="http://schemas.openxmlformats.org/officeDocument/2006/relationships/image" Target="../media/image37.png"/><Relationship Id="rId48" Type="http://schemas.openxmlformats.org/officeDocument/2006/relationships/image" Target="../media/image42.png"/><Relationship Id="rId56" Type="http://schemas.openxmlformats.org/officeDocument/2006/relationships/image" Target="../media/image50.png"/><Relationship Id="rId64" Type="http://schemas.openxmlformats.org/officeDocument/2006/relationships/image" Target="../media/image58.png"/><Relationship Id="rId69" Type="http://schemas.openxmlformats.org/officeDocument/2006/relationships/image" Target="../media/image63.png"/><Relationship Id="rId77" Type="http://schemas.openxmlformats.org/officeDocument/2006/relationships/image" Target="../media/image71.png"/><Relationship Id="rId8" Type="http://schemas.openxmlformats.org/officeDocument/2006/relationships/image" Target="../media/image2.png"/><Relationship Id="rId51" Type="http://schemas.openxmlformats.org/officeDocument/2006/relationships/image" Target="../media/image45.png"/><Relationship Id="rId72" Type="http://schemas.openxmlformats.org/officeDocument/2006/relationships/image" Target="../media/image66.png"/><Relationship Id="rId80" Type="http://schemas.openxmlformats.org/officeDocument/2006/relationships/image" Target="../media/image74.png"/><Relationship Id="rId3" Type="http://schemas.openxmlformats.org/officeDocument/2006/relationships/slideLayout" Target="../slideLayouts/slideLayout3.xml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5" Type="http://schemas.openxmlformats.org/officeDocument/2006/relationships/image" Target="../media/image19.png"/><Relationship Id="rId33" Type="http://schemas.openxmlformats.org/officeDocument/2006/relationships/image" Target="../media/image27.png"/><Relationship Id="rId38" Type="http://schemas.openxmlformats.org/officeDocument/2006/relationships/image" Target="../media/image32.png"/><Relationship Id="rId46" Type="http://schemas.openxmlformats.org/officeDocument/2006/relationships/image" Target="../media/image40.png"/><Relationship Id="rId59" Type="http://schemas.openxmlformats.org/officeDocument/2006/relationships/image" Target="../media/image53.png"/><Relationship Id="rId67" Type="http://schemas.openxmlformats.org/officeDocument/2006/relationships/image" Target="../media/image61.png"/><Relationship Id="rId20" Type="http://schemas.openxmlformats.org/officeDocument/2006/relationships/image" Target="../media/image14.png"/><Relationship Id="rId41" Type="http://schemas.openxmlformats.org/officeDocument/2006/relationships/image" Target="../media/image35.png"/><Relationship Id="rId54" Type="http://schemas.openxmlformats.org/officeDocument/2006/relationships/image" Target="../media/image48.png"/><Relationship Id="rId62" Type="http://schemas.openxmlformats.org/officeDocument/2006/relationships/image" Target="../media/image56.png"/><Relationship Id="rId70" Type="http://schemas.openxmlformats.org/officeDocument/2006/relationships/image" Target="../media/image64.png"/><Relationship Id="rId75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28" Type="http://schemas.openxmlformats.org/officeDocument/2006/relationships/image" Target="../media/image22.png"/><Relationship Id="rId36" Type="http://schemas.openxmlformats.org/officeDocument/2006/relationships/image" Target="../media/image30.png"/><Relationship Id="rId49" Type="http://schemas.openxmlformats.org/officeDocument/2006/relationships/image" Target="../media/image43.png"/><Relationship Id="rId57" Type="http://schemas.openxmlformats.org/officeDocument/2006/relationships/image" Target="../media/image5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24756902"/>
            <a:ext cx="196682" cy="24961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" name="bk object 17"/>
          <p:cNvSpPr/>
          <p:nvPr/>
        </p:nvSpPr>
        <p:spPr>
          <a:xfrm>
            <a:off x="2938061" y="24756902"/>
            <a:ext cx="247397" cy="24961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" name="bk object 18"/>
          <p:cNvSpPr/>
          <p:nvPr/>
        </p:nvSpPr>
        <p:spPr>
          <a:xfrm>
            <a:off x="3436607" y="24756902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" name="bk object 19"/>
          <p:cNvSpPr/>
          <p:nvPr/>
        </p:nvSpPr>
        <p:spPr>
          <a:xfrm>
            <a:off x="3933904" y="2475690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" name="bk object 20"/>
          <p:cNvSpPr/>
          <p:nvPr/>
        </p:nvSpPr>
        <p:spPr>
          <a:xfrm>
            <a:off x="4432450" y="2475690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" name="bk object 21"/>
          <p:cNvSpPr/>
          <p:nvPr/>
        </p:nvSpPr>
        <p:spPr>
          <a:xfrm>
            <a:off x="2439514" y="24756902"/>
            <a:ext cx="247397" cy="24961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" name="bk object 22"/>
          <p:cNvSpPr/>
          <p:nvPr/>
        </p:nvSpPr>
        <p:spPr>
          <a:xfrm>
            <a:off x="945127" y="24756902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" name="bk object 23"/>
          <p:cNvSpPr/>
          <p:nvPr/>
        </p:nvSpPr>
        <p:spPr>
          <a:xfrm>
            <a:off x="1443673" y="24756902"/>
            <a:ext cx="247397" cy="24961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" name="bk object 24"/>
          <p:cNvSpPr/>
          <p:nvPr/>
        </p:nvSpPr>
        <p:spPr>
          <a:xfrm>
            <a:off x="446581" y="24756902"/>
            <a:ext cx="247397" cy="2496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" name="bk object 25"/>
          <p:cNvSpPr/>
          <p:nvPr/>
        </p:nvSpPr>
        <p:spPr>
          <a:xfrm>
            <a:off x="1940968" y="24756902"/>
            <a:ext cx="247397" cy="2496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6" name="bk object 26"/>
          <p:cNvSpPr/>
          <p:nvPr/>
        </p:nvSpPr>
        <p:spPr>
          <a:xfrm>
            <a:off x="17249151" y="11044848"/>
            <a:ext cx="246172" cy="2484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7" name="bk object 27"/>
          <p:cNvSpPr/>
          <p:nvPr/>
        </p:nvSpPr>
        <p:spPr>
          <a:xfrm>
            <a:off x="17745227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8" name="bk object 28"/>
          <p:cNvSpPr/>
          <p:nvPr/>
        </p:nvSpPr>
        <p:spPr>
          <a:xfrm>
            <a:off x="16753074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9" name="bk object 29"/>
          <p:cNvSpPr/>
          <p:nvPr/>
        </p:nvSpPr>
        <p:spPr>
          <a:xfrm>
            <a:off x="18736136" y="11044848"/>
            <a:ext cx="246172" cy="2484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0" name="bk object 30"/>
          <p:cNvSpPr/>
          <p:nvPr/>
        </p:nvSpPr>
        <p:spPr>
          <a:xfrm>
            <a:off x="14770013" y="11044848"/>
            <a:ext cx="246172" cy="2484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1" name="bk object 31"/>
          <p:cNvSpPr/>
          <p:nvPr/>
        </p:nvSpPr>
        <p:spPr>
          <a:xfrm>
            <a:off x="19232212" y="11044848"/>
            <a:ext cx="246172" cy="2484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2" name="bk object 32"/>
          <p:cNvSpPr/>
          <p:nvPr/>
        </p:nvSpPr>
        <p:spPr>
          <a:xfrm>
            <a:off x="15266090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3" name="bk object 33"/>
          <p:cNvSpPr/>
          <p:nvPr/>
        </p:nvSpPr>
        <p:spPr>
          <a:xfrm>
            <a:off x="15762166" y="11044848"/>
            <a:ext cx="246172" cy="2484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4" name="bk object 34"/>
          <p:cNvSpPr/>
          <p:nvPr/>
        </p:nvSpPr>
        <p:spPr>
          <a:xfrm>
            <a:off x="16256998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5" name="bk object 35"/>
          <p:cNvSpPr/>
          <p:nvPr/>
        </p:nvSpPr>
        <p:spPr>
          <a:xfrm>
            <a:off x="18240059" y="11044848"/>
            <a:ext cx="246172" cy="2484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6" name="bk object 36"/>
          <p:cNvSpPr/>
          <p:nvPr/>
        </p:nvSpPr>
        <p:spPr>
          <a:xfrm>
            <a:off x="22206182" y="11044848"/>
            <a:ext cx="246172" cy="2484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7" name="bk object 37"/>
          <p:cNvSpPr/>
          <p:nvPr/>
        </p:nvSpPr>
        <p:spPr>
          <a:xfrm>
            <a:off x="22702258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8" name="bk object 38"/>
          <p:cNvSpPr/>
          <p:nvPr/>
        </p:nvSpPr>
        <p:spPr>
          <a:xfrm>
            <a:off x="23197090" y="11044848"/>
            <a:ext cx="246172" cy="2484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9" name="bk object 39"/>
          <p:cNvSpPr/>
          <p:nvPr/>
        </p:nvSpPr>
        <p:spPr>
          <a:xfrm>
            <a:off x="23693166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0" name="bk object 40"/>
          <p:cNvSpPr/>
          <p:nvPr/>
        </p:nvSpPr>
        <p:spPr>
          <a:xfrm>
            <a:off x="21710107" y="11044848"/>
            <a:ext cx="246172" cy="2484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1" name="bk object 41"/>
          <p:cNvSpPr/>
          <p:nvPr/>
        </p:nvSpPr>
        <p:spPr>
          <a:xfrm>
            <a:off x="20223123" y="11044848"/>
            <a:ext cx="246172" cy="2484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2" name="bk object 42"/>
          <p:cNvSpPr/>
          <p:nvPr/>
        </p:nvSpPr>
        <p:spPr>
          <a:xfrm>
            <a:off x="20719199" y="11044848"/>
            <a:ext cx="246172" cy="2484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3" name="bk object 43"/>
          <p:cNvSpPr/>
          <p:nvPr/>
        </p:nvSpPr>
        <p:spPr>
          <a:xfrm>
            <a:off x="19727046" y="11044848"/>
            <a:ext cx="246172" cy="2484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4" name="bk object 44"/>
          <p:cNvSpPr/>
          <p:nvPr/>
        </p:nvSpPr>
        <p:spPr>
          <a:xfrm>
            <a:off x="21214031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5" name="bk object 45"/>
          <p:cNvSpPr/>
          <p:nvPr/>
        </p:nvSpPr>
        <p:spPr>
          <a:xfrm>
            <a:off x="2545250" y="29737524"/>
            <a:ext cx="257733" cy="26004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6" name="bk object 46"/>
          <p:cNvSpPr/>
          <p:nvPr/>
        </p:nvSpPr>
        <p:spPr>
          <a:xfrm>
            <a:off x="3064619" y="29737524"/>
            <a:ext cx="257733" cy="26004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7" name="bk object 47"/>
          <p:cNvSpPr/>
          <p:nvPr/>
        </p:nvSpPr>
        <p:spPr>
          <a:xfrm>
            <a:off x="3582688" y="29737524"/>
            <a:ext cx="257733" cy="26004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8" name="bk object 48"/>
          <p:cNvSpPr/>
          <p:nvPr/>
        </p:nvSpPr>
        <p:spPr>
          <a:xfrm>
            <a:off x="4102057" y="29737524"/>
            <a:ext cx="257733" cy="26004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9" name="bk object 49"/>
          <p:cNvSpPr/>
          <p:nvPr/>
        </p:nvSpPr>
        <p:spPr>
          <a:xfrm>
            <a:off x="2025878" y="29737524"/>
            <a:ext cx="257733" cy="26004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0" name="bk object 50"/>
          <p:cNvSpPr/>
          <p:nvPr/>
        </p:nvSpPr>
        <p:spPr>
          <a:xfrm>
            <a:off x="469075" y="29737524"/>
            <a:ext cx="257730" cy="26004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1" name="bk object 51"/>
          <p:cNvSpPr/>
          <p:nvPr/>
        </p:nvSpPr>
        <p:spPr>
          <a:xfrm>
            <a:off x="988444" y="29737524"/>
            <a:ext cx="257730" cy="26004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2" name="bk object 52"/>
          <p:cNvSpPr/>
          <p:nvPr/>
        </p:nvSpPr>
        <p:spPr>
          <a:xfrm>
            <a:off x="1" y="29737524"/>
            <a:ext cx="207436" cy="260041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3" name="bk object 53"/>
          <p:cNvSpPr/>
          <p:nvPr/>
        </p:nvSpPr>
        <p:spPr>
          <a:xfrm>
            <a:off x="1506511" y="29737524"/>
            <a:ext cx="257733" cy="26004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4" name="bk object 54"/>
          <p:cNvSpPr/>
          <p:nvPr/>
        </p:nvSpPr>
        <p:spPr>
          <a:xfrm>
            <a:off x="15345341" y="36810218"/>
            <a:ext cx="267419" cy="26981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5" name="bk object 55"/>
          <p:cNvSpPr/>
          <p:nvPr/>
        </p:nvSpPr>
        <p:spPr>
          <a:xfrm>
            <a:off x="15884237" y="36810218"/>
            <a:ext cx="267419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6" name="bk object 56"/>
          <p:cNvSpPr/>
          <p:nvPr/>
        </p:nvSpPr>
        <p:spPr>
          <a:xfrm>
            <a:off x="14806447" y="36810218"/>
            <a:ext cx="267419" cy="269817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7" name="bk object 57"/>
          <p:cNvSpPr/>
          <p:nvPr/>
        </p:nvSpPr>
        <p:spPr>
          <a:xfrm>
            <a:off x="16960677" y="36810218"/>
            <a:ext cx="267419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8" name="bk object 58"/>
          <p:cNvSpPr/>
          <p:nvPr/>
        </p:nvSpPr>
        <p:spPr>
          <a:xfrm>
            <a:off x="12652219" y="36810218"/>
            <a:ext cx="267421" cy="26981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9" name="bk object 59"/>
          <p:cNvSpPr/>
          <p:nvPr/>
        </p:nvSpPr>
        <p:spPr>
          <a:xfrm>
            <a:off x="17499573" y="36810218"/>
            <a:ext cx="267419" cy="26981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0" name="bk object 60"/>
          <p:cNvSpPr/>
          <p:nvPr/>
        </p:nvSpPr>
        <p:spPr>
          <a:xfrm>
            <a:off x="13191113" y="36810218"/>
            <a:ext cx="267421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1" name="bk object 61"/>
          <p:cNvSpPr/>
          <p:nvPr/>
        </p:nvSpPr>
        <p:spPr>
          <a:xfrm>
            <a:off x="13730009" y="36810218"/>
            <a:ext cx="267421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2" name="bk object 62"/>
          <p:cNvSpPr/>
          <p:nvPr/>
        </p:nvSpPr>
        <p:spPr>
          <a:xfrm>
            <a:off x="14267553" y="36810218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3" name="bk object 63"/>
          <p:cNvSpPr/>
          <p:nvPr/>
        </p:nvSpPr>
        <p:spPr>
          <a:xfrm>
            <a:off x="16421781" y="36810218"/>
            <a:ext cx="267419" cy="269817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4" name="bk object 64"/>
          <p:cNvSpPr/>
          <p:nvPr/>
        </p:nvSpPr>
        <p:spPr>
          <a:xfrm>
            <a:off x="20730241" y="36810218"/>
            <a:ext cx="267421" cy="26981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5" name="bk object 65"/>
          <p:cNvSpPr/>
          <p:nvPr/>
        </p:nvSpPr>
        <p:spPr>
          <a:xfrm>
            <a:off x="21269137" y="36810218"/>
            <a:ext cx="267421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6" name="bk object 66"/>
          <p:cNvSpPr/>
          <p:nvPr/>
        </p:nvSpPr>
        <p:spPr>
          <a:xfrm>
            <a:off x="21806679" y="36810218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7" name="bk object 67"/>
          <p:cNvSpPr/>
          <p:nvPr/>
        </p:nvSpPr>
        <p:spPr>
          <a:xfrm>
            <a:off x="22345574" y="36810218"/>
            <a:ext cx="267421" cy="269817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8" name="bk object 68"/>
          <p:cNvSpPr/>
          <p:nvPr/>
        </p:nvSpPr>
        <p:spPr>
          <a:xfrm>
            <a:off x="20191345" y="36810218"/>
            <a:ext cx="267421" cy="269817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9" name="bk object 69"/>
          <p:cNvSpPr/>
          <p:nvPr/>
        </p:nvSpPr>
        <p:spPr>
          <a:xfrm>
            <a:off x="18576010" y="36810218"/>
            <a:ext cx="267419" cy="26981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0" name="bk object 70"/>
          <p:cNvSpPr/>
          <p:nvPr/>
        </p:nvSpPr>
        <p:spPr>
          <a:xfrm>
            <a:off x="19114904" y="36810218"/>
            <a:ext cx="267419" cy="269817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1" name="bk object 71"/>
          <p:cNvSpPr/>
          <p:nvPr/>
        </p:nvSpPr>
        <p:spPr>
          <a:xfrm>
            <a:off x="18037117" y="36810218"/>
            <a:ext cx="267419" cy="269817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2" name="bk object 72"/>
          <p:cNvSpPr/>
          <p:nvPr/>
        </p:nvSpPr>
        <p:spPr>
          <a:xfrm>
            <a:off x="19652449" y="36810218"/>
            <a:ext cx="267421" cy="269817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3" name="bk object 73"/>
          <p:cNvSpPr/>
          <p:nvPr/>
        </p:nvSpPr>
        <p:spPr>
          <a:xfrm>
            <a:off x="1" y="2"/>
            <a:ext cx="32925333" cy="460261"/>
          </a:xfrm>
          <a:custGeom>
            <a:avLst/>
            <a:gdLst/>
            <a:ahLst/>
            <a:cxnLst/>
            <a:rect l="l" t="t" r="r" b="b"/>
            <a:pathLst>
              <a:path w="15078075" h="210820">
                <a:moveTo>
                  <a:pt x="0" y="0"/>
                </a:moveTo>
                <a:lnTo>
                  <a:pt x="15078074" y="0"/>
                </a:lnTo>
                <a:lnTo>
                  <a:pt x="15078074" y="210364"/>
                </a:lnTo>
                <a:lnTo>
                  <a:pt x="0" y="210364"/>
                </a:lnTo>
                <a:lnTo>
                  <a:pt x="0" y="0"/>
                </a:lnTo>
                <a:close/>
              </a:path>
            </a:pathLst>
          </a:custGeom>
          <a:solidFill>
            <a:srgbClr val="283266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4" name="bk object 74"/>
          <p:cNvSpPr/>
          <p:nvPr/>
        </p:nvSpPr>
        <p:spPr>
          <a:xfrm>
            <a:off x="1" y="5097439"/>
            <a:ext cx="32925333" cy="496304"/>
          </a:xfrm>
          <a:custGeom>
            <a:avLst/>
            <a:gdLst/>
            <a:ahLst/>
            <a:cxnLst/>
            <a:rect l="l" t="t" r="r" b="b"/>
            <a:pathLst>
              <a:path w="15078075" h="227330">
                <a:moveTo>
                  <a:pt x="0" y="0"/>
                </a:moveTo>
                <a:lnTo>
                  <a:pt x="15078074" y="0"/>
                </a:lnTo>
                <a:lnTo>
                  <a:pt x="15078074" y="226869"/>
                </a:lnTo>
                <a:lnTo>
                  <a:pt x="0" y="226869"/>
                </a:lnTo>
                <a:lnTo>
                  <a:pt x="0" y="0"/>
                </a:lnTo>
                <a:close/>
              </a:path>
            </a:pathLst>
          </a:custGeom>
          <a:solidFill>
            <a:srgbClr val="283266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5" name="bk object 75"/>
          <p:cNvSpPr/>
          <p:nvPr/>
        </p:nvSpPr>
        <p:spPr>
          <a:xfrm>
            <a:off x="14938746" y="6064740"/>
            <a:ext cx="1275692" cy="877547"/>
          </a:xfrm>
          <a:custGeom>
            <a:avLst/>
            <a:gdLst/>
            <a:ahLst/>
            <a:cxnLst/>
            <a:rect l="l" t="t" r="r" b="b"/>
            <a:pathLst>
              <a:path w="584200" h="401955">
                <a:moveTo>
                  <a:pt x="505966" y="401799"/>
                </a:moveTo>
                <a:lnTo>
                  <a:pt x="78001" y="401799"/>
                </a:lnTo>
                <a:lnTo>
                  <a:pt x="47668" y="395243"/>
                </a:lnTo>
                <a:lnTo>
                  <a:pt x="22871" y="377374"/>
                </a:lnTo>
                <a:lnTo>
                  <a:pt x="6139" y="350893"/>
                </a:lnTo>
                <a:lnTo>
                  <a:pt x="0" y="318501"/>
                </a:lnTo>
                <a:lnTo>
                  <a:pt x="0" y="83294"/>
                </a:lnTo>
                <a:lnTo>
                  <a:pt x="6138" y="50904"/>
                </a:lnTo>
                <a:lnTo>
                  <a:pt x="22870" y="24424"/>
                </a:lnTo>
                <a:lnTo>
                  <a:pt x="47667" y="6556"/>
                </a:lnTo>
                <a:lnTo>
                  <a:pt x="78001" y="0"/>
                </a:lnTo>
                <a:lnTo>
                  <a:pt x="505966" y="0"/>
                </a:lnTo>
                <a:lnTo>
                  <a:pt x="536300" y="6556"/>
                </a:lnTo>
                <a:lnTo>
                  <a:pt x="561096" y="24424"/>
                </a:lnTo>
                <a:lnTo>
                  <a:pt x="561753" y="25463"/>
                </a:lnTo>
                <a:lnTo>
                  <a:pt x="78001" y="25463"/>
                </a:lnTo>
                <a:lnTo>
                  <a:pt x="57564" y="30015"/>
                </a:lnTo>
                <a:lnTo>
                  <a:pt x="40857" y="42420"/>
                </a:lnTo>
                <a:lnTo>
                  <a:pt x="29583" y="60805"/>
                </a:lnTo>
                <a:lnTo>
                  <a:pt x="25447" y="83294"/>
                </a:lnTo>
                <a:lnTo>
                  <a:pt x="25447" y="318501"/>
                </a:lnTo>
                <a:lnTo>
                  <a:pt x="29583" y="340992"/>
                </a:lnTo>
                <a:lnTo>
                  <a:pt x="40857" y="359381"/>
                </a:lnTo>
                <a:lnTo>
                  <a:pt x="57564" y="371790"/>
                </a:lnTo>
                <a:lnTo>
                  <a:pt x="78001" y="376344"/>
                </a:lnTo>
                <a:lnTo>
                  <a:pt x="561748" y="376344"/>
                </a:lnTo>
                <a:lnTo>
                  <a:pt x="561096" y="377375"/>
                </a:lnTo>
                <a:lnTo>
                  <a:pt x="536300" y="395243"/>
                </a:lnTo>
                <a:lnTo>
                  <a:pt x="505966" y="401799"/>
                </a:lnTo>
                <a:close/>
              </a:path>
              <a:path w="584200" h="401955">
                <a:moveTo>
                  <a:pt x="561748" y="376344"/>
                </a:moveTo>
                <a:lnTo>
                  <a:pt x="505966" y="376344"/>
                </a:lnTo>
                <a:lnTo>
                  <a:pt x="526405" y="371790"/>
                </a:lnTo>
                <a:lnTo>
                  <a:pt x="543115" y="359381"/>
                </a:lnTo>
                <a:lnTo>
                  <a:pt x="554390" y="340992"/>
                </a:lnTo>
                <a:lnTo>
                  <a:pt x="558527" y="318501"/>
                </a:lnTo>
                <a:lnTo>
                  <a:pt x="558527" y="83294"/>
                </a:lnTo>
                <a:lnTo>
                  <a:pt x="554390" y="60805"/>
                </a:lnTo>
                <a:lnTo>
                  <a:pt x="543115" y="42420"/>
                </a:lnTo>
                <a:lnTo>
                  <a:pt x="526405" y="30015"/>
                </a:lnTo>
                <a:lnTo>
                  <a:pt x="505966" y="25463"/>
                </a:lnTo>
                <a:lnTo>
                  <a:pt x="561753" y="25463"/>
                </a:lnTo>
                <a:lnTo>
                  <a:pt x="577828" y="50904"/>
                </a:lnTo>
                <a:lnTo>
                  <a:pt x="583968" y="83294"/>
                </a:lnTo>
                <a:lnTo>
                  <a:pt x="583968" y="318501"/>
                </a:lnTo>
                <a:lnTo>
                  <a:pt x="577828" y="350894"/>
                </a:lnTo>
                <a:lnTo>
                  <a:pt x="561748" y="376344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6" name="bk object 76"/>
          <p:cNvSpPr/>
          <p:nvPr/>
        </p:nvSpPr>
        <p:spPr>
          <a:xfrm>
            <a:off x="15063485" y="6187195"/>
            <a:ext cx="1020551" cy="636325"/>
          </a:xfrm>
          <a:custGeom>
            <a:avLst/>
            <a:gdLst/>
            <a:ahLst/>
            <a:cxnLst/>
            <a:rect l="l" t="t" r="r" b="b"/>
            <a:pathLst>
              <a:path w="467359" h="291464">
                <a:moveTo>
                  <a:pt x="454965" y="291146"/>
                </a:moveTo>
                <a:lnTo>
                  <a:pt x="5424" y="291146"/>
                </a:lnTo>
                <a:lnTo>
                  <a:pt x="0" y="285715"/>
                </a:lnTo>
                <a:lnTo>
                  <a:pt x="0" y="5427"/>
                </a:lnTo>
                <a:lnTo>
                  <a:pt x="5424" y="0"/>
                </a:lnTo>
                <a:lnTo>
                  <a:pt x="461464" y="0"/>
                </a:lnTo>
                <a:lnTo>
                  <a:pt x="466890" y="5427"/>
                </a:lnTo>
                <a:lnTo>
                  <a:pt x="466890" y="11936"/>
                </a:lnTo>
                <a:lnTo>
                  <a:pt x="23854" y="11936"/>
                </a:lnTo>
                <a:lnTo>
                  <a:pt x="11928" y="23872"/>
                </a:lnTo>
                <a:lnTo>
                  <a:pt x="23854" y="23872"/>
                </a:lnTo>
                <a:lnTo>
                  <a:pt x="23854" y="267274"/>
                </a:lnTo>
                <a:lnTo>
                  <a:pt x="11928" y="267274"/>
                </a:lnTo>
                <a:lnTo>
                  <a:pt x="23854" y="279210"/>
                </a:lnTo>
                <a:lnTo>
                  <a:pt x="443035" y="279210"/>
                </a:lnTo>
                <a:lnTo>
                  <a:pt x="446762" y="287868"/>
                </a:lnTo>
                <a:lnTo>
                  <a:pt x="454962" y="290754"/>
                </a:lnTo>
                <a:lnTo>
                  <a:pt x="455874" y="290754"/>
                </a:lnTo>
                <a:lnTo>
                  <a:pt x="454965" y="291146"/>
                </a:lnTo>
                <a:close/>
              </a:path>
              <a:path w="467359" h="291464">
                <a:moveTo>
                  <a:pt x="23854" y="23872"/>
                </a:moveTo>
                <a:lnTo>
                  <a:pt x="11928" y="23872"/>
                </a:lnTo>
                <a:lnTo>
                  <a:pt x="23854" y="11936"/>
                </a:lnTo>
                <a:lnTo>
                  <a:pt x="23854" y="23872"/>
                </a:lnTo>
                <a:close/>
              </a:path>
              <a:path w="467359" h="291464">
                <a:moveTo>
                  <a:pt x="443035" y="23872"/>
                </a:moveTo>
                <a:lnTo>
                  <a:pt x="23854" y="23872"/>
                </a:lnTo>
                <a:lnTo>
                  <a:pt x="23854" y="11936"/>
                </a:lnTo>
                <a:lnTo>
                  <a:pt x="443035" y="11936"/>
                </a:lnTo>
                <a:lnTo>
                  <a:pt x="443035" y="23872"/>
                </a:lnTo>
                <a:close/>
              </a:path>
              <a:path w="467359" h="291464">
                <a:moveTo>
                  <a:pt x="454962" y="290754"/>
                </a:moveTo>
                <a:lnTo>
                  <a:pt x="446762" y="287868"/>
                </a:lnTo>
                <a:lnTo>
                  <a:pt x="443035" y="279210"/>
                </a:lnTo>
                <a:lnTo>
                  <a:pt x="443035" y="11936"/>
                </a:lnTo>
                <a:lnTo>
                  <a:pt x="454965" y="23872"/>
                </a:lnTo>
                <a:lnTo>
                  <a:pt x="466890" y="23872"/>
                </a:lnTo>
                <a:lnTo>
                  <a:pt x="466890" y="267274"/>
                </a:lnTo>
                <a:lnTo>
                  <a:pt x="454965" y="267274"/>
                </a:lnTo>
                <a:lnTo>
                  <a:pt x="463616" y="271004"/>
                </a:lnTo>
                <a:lnTo>
                  <a:pt x="466499" y="279210"/>
                </a:lnTo>
                <a:lnTo>
                  <a:pt x="464764" y="284149"/>
                </a:lnTo>
                <a:lnTo>
                  <a:pt x="463298" y="287553"/>
                </a:lnTo>
                <a:lnTo>
                  <a:pt x="459922" y="289009"/>
                </a:lnTo>
                <a:lnTo>
                  <a:pt x="454962" y="290754"/>
                </a:lnTo>
                <a:close/>
              </a:path>
              <a:path w="467359" h="291464">
                <a:moveTo>
                  <a:pt x="466890" y="23872"/>
                </a:moveTo>
                <a:lnTo>
                  <a:pt x="454965" y="23872"/>
                </a:lnTo>
                <a:lnTo>
                  <a:pt x="443035" y="11936"/>
                </a:lnTo>
                <a:lnTo>
                  <a:pt x="466890" y="11936"/>
                </a:lnTo>
                <a:lnTo>
                  <a:pt x="466890" y="23872"/>
                </a:lnTo>
                <a:close/>
              </a:path>
              <a:path w="467359" h="291464">
                <a:moveTo>
                  <a:pt x="23854" y="279210"/>
                </a:moveTo>
                <a:lnTo>
                  <a:pt x="11928" y="267274"/>
                </a:lnTo>
                <a:lnTo>
                  <a:pt x="23854" y="267274"/>
                </a:lnTo>
                <a:lnTo>
                  <a:pt x="23854" y="279210"/>
                </a:lnTo>
                <a:close/>
              </a:path>
              <a:path w="467359" h="291464">
                <a:moveTo>
                  <a:pt x="443035" y="279210"/>
                </a:moveTo>
                <a:lnTo>
                  <a:pt x="23854" y="279210"/>
                </a:lnTo>
                <a:lnTo>
                  <a:pt x="23854" y="267274"/>
                </a:lnTo>
                <a:lnTo>
                  <a:pt x="443035" y="267274"/>
                </a:lnTo>
                <a:lnTo>
                  <a:pt x="443035" y="279210"/>
                </a:lnTo>
                <a:close/>
              </a:path>
              <a:path w="467359" h="291464">
                <a:moveTo>
                  <a:pt x="464764" y="284149"/>
                </a:moveTo>
                <a:lnTo>
                  <a:pt x="466499" y="279210"/>
                </a:lnTo>
                <a:lnTo>
                  <a:pt x="463616" y="271004"/>
                </a:lnTo>
                <a:lnTo>
                  <a:pt x="454965" y="267274"/>
                </a:lnTo>
                <a:lnTo>
                  <a:pt x="466890" y="267274"/>
                </a:lnTo>
                <a:lnTo>
                  <a:pt x="466890" y="279210"/>
                </a:lnTo>
                <a:lnTo>
                  <a:pt x="464764" y="284149"/>
                </a:lnTo>
                <a:close/>
              </a:path>
              <a:path w="467359" h="291464">
                <a:moveTo>
                  <a:pt x="463298" y="287553"/>
                </a:moveTo>
                <a:lnTo>
                  <a:pt x="464764" y="284149"/>
                </a:lnTo>
                <a:lnTo>
                  <a:pt x="463616" y="287416"/>
                </a:lnTo>
                <a:lnTo>
                  <a:pt x="463298" y="287553"/>
                </a:lnTo>
                <a:close/>
              </a:path>
              <a:path w="467359" h="291464">
                <a:moveTo>
                  <a:pt x="459922" y="289009"/>
                </a:moveTo>
                <a:lnTo>
                  <a:pt x="463298" y="287553"/>
                </a:lnTo>
                <a:lnTo>
                  <a:pt x="463163" y="287868"/>
                </a:lnTo>
                <a:lnTo>
                  <a:pt x="459922" y="289009"/>
                </a:lnTo>
                <a:close/>
              </a:path>
              <a:path w="467359" h="291464">
                <a:moveTo>
                  <a:pt x="455874" y="290754"/>
                </a:moveTo>
                <a:lnTo>
                  <a:pt x="454962" y="290754"/>
                </a:lnTo>
                <a:lnTo>
                  <a:pt x="459922" y="289009"/>
                </a:lnTo>
                <a:lnTo>
                  <a:pt x="455874" y="290754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7" name="bk object 77"/>
          <p:cNvSpPr/>
          <p:nvPr/>
        </p:nvSpPr>
        <p:spPr>
          <a:xfrm>
            <a:off x="14827597" y="6990641"/>
            <a:ext cx="1496165" cy="121997"/>
          </a:xfrm>
          <a:custGeom>
            <a:avLst/>
            <a:gdLst/>
            <a:ahLst/>
            <a:cxnLst/>
            <a:rect l="l" t="t" r="r" b="b"/>
            <a:pathLst>
              <a:path w="685165" h="55879">
                <a:moveTo>
                  <a:pt x="0" y="11494"/>
                </a:moveTo>
                <a:lnTo>
                  <a:pt x="0" y="3928"/>
                </a:lnTo>
                <a:lnTo>
                  <a:pt x="2649" y="0"/>
                </a:lnTo>
                <a:lnTo>
                  <a:pt x="682933" y="0"/>
                </a:lnTo>
                <a:lnTo>
                  <a:pt x="684970" y="3681"/>
                </a:lnTo>
                <a:lnTo>
                  <a:pt x="684970" y="4435"/>
                </a:lnTo>
                <a:lnTo>
                  <a:pt x="16790" y="4435"/>
                </a:lnTo>
                <a:lnTo>
                  <a:pt x="12742" y="11492"/>
                </a:lnTo>
                <a:lnTo>
                  <a:pt x="0" y="11494"/>
                </a:lnTo>
                <a:close/>
              </a:path>
              <a:path w="685165" h="55879">
                <a:moveTo>
                  <a:pt x="12742" y="11492"/>
                </a:moveTo>
                <a:lnTo>
                  <a:pt x="16790" y="4435"/>
                </a:lnTo>
                <a:lnTo>
                  <a:pt x="21612" y="11491"/>
                </a:lnTo>
                <a:lnTo>
                  <a:pt x="12742" y="11492"/>
                </a:lnTo>
                <a:close/>
              </a:path>
              <a:path w="685165" h="55879">
                <a:moveTo>
                  <a:pt x="21612" y="11491"/>
                </a:moveTo>
                <a:lnTo>
                  <a:pt x="16790" y="4435"/>
                </a:lnTo>
                <a:lnTo>
                  <a:pt x="668353" y="4435"/>
                </a:lnTo>
                <a:lnTo>
                  <a:pt x="664421" y="11402"/>
                </a:lnTo>
                <a:lnTo>
                  <a:pt x="21612" y="11491"/>
                </a:lnTo>
                <a:close/>
              </a:path>
              <a:path w="685165" h="55879">
                <a:moveTo>
                  <a:pt x="664421" y="11402"/>
                </a:moveTo>
                <a:lnTo>
                  <a:pt x="668353" y="4435"/>
                </a:lnTo>
                <a:lnTo>
                  <a:pt x="672349" y="11400"/>
                </a:lnTo>
                <a:lnTo>
                  <a:pt x="664421" y="11402"/>
                </a:lnTo>
                <a:close/>
              </a:path>
              <a:path w="685165" h="55879">
                <a:moveTo>
                  <a:pt x="672349" y="11400"/>
                </a:moveTo>
                <a:lnTo>
                  <a:pt x="668353" y="4435"/>
                </a:lnTo>
                <a:lnTo>
                  <a:pt x="684970" y="4435"/>
                </a:lnTo>
                <a:lnTo>
                  <a:pt x="684970" y="11399"/>
                </a:lnTo>
                <a:lnTo>
                  <a:pt x="672349" y="11400"/>
                </a:lnTo>
                <a:close/>
              </a:path>
              <a:path w="685165" h="55879">
                <a:moveTo>
                  <a:pt x="681301" y="17899"/>
                </a:moveTo>
                <a:lnTo>
                  <a:pt x="676076" y="17899"/>
                </a:lnTo>
                <a:lnTo>
                  <a:pt x="672349" y="11400"/>
                </a:lnTo>
                <a:lnTo>
                  <a:pt x="684970" y="11399"/>
                </a:lnTo>
                <a:lnTo>
                  <a:pt x="681301" y="17899"/>
                </a:lnTo>
                <a:close/>
              </a:path>
              <a:path w="685165" h="55879">
                <a:moveTo>
                  <a:pt x="684970" y="55211"/>
                </a:moveTo>
                <a:lnTo>
                  <a:pt x="657029" y="55211"/>
                </a:lnTo>
                <a:lnTo>
                  <a:pt x="659246" y="53531"/>
                </a:lnTo>
                <a:lnTo>
                  <a:pt x="661401" y="52602"/>
                </a:lnTo>
                <a:lnTo>
                  <a:pt x="661738" y="51642"/>
                </a:lnTo>
                <a:lnTo>
                  <a:pt x="662635" y="50963"/>
                </a:lnTo>
                <a:lnTo>
                  <a:pt x="684970" y="11399"/>
                </a:lnTo>
                <a:lnTo>
                  <a:pt x="684970" y="55211"/>
                </a:lnTo>
                <a:close/>
              </a:path>
              <a:path w="685165" h="55879">
                <a:moveTo>
                  <a:pt x="655863" y="54988"/>
                </a:moveTo>
                <a:lnTo>
                  <a:pt x="650653" y="53995"/>
                </a:lnTo>
                <a:lnTo>
                  <a:pt x="646406" y="49006"/>
                </a:lnTo>
                <a:lnTo>
                  <a:pt x="647186" y="41934"/>
                </a:lnTo>
                <a:lnTo>
                  <a:pt x="664421" y="11402"/>
                </a:lnTo>
                <a:lnTo>
                  <a:pt x="672349" y="11400"/>
                </a:lnTo>
                <a:lnTo>
                  <a:pt x="676076" y="17899"/>
                </a:lnTo>
                <a:lnTo>
                  <a:pt x="681301" y="17899"/>
                </a:lnTo>
                <a:lnTo>
                  <a:pt x="670238" y="37496"/>
                </a:lnTo>
                <a:lnTo>
                  <a:pt x="654912" y="37496"/>
                </a:lnTo>
                <a:lnTo>
                  <a:pt x="661402" y="40293"/>
                </a:lnTo>
                <a:lnTo>
                  <a:pt x="663565" y="46448"/>
                </a:lnTo>
                <a:lnTo>
                  <a:pt x="661738" y="51642"/>
                </a:lnTo>
                <a:lnTo>
                  <a:pt x="659246" y="53531"/>
                </a:lnTo>
                <a:lnTo>
                  <a:pt x="655863" y="54988"/>
                </a:lnTo>
                <a:close/>
              </a:path>
              <a:path w="685165" h="55879">
                <a:moveTo>
                  <a:pt x="647912" y="40647"/>
                </a:moveTo>
                <a:lnTo>
                  <a:pt x="41536" y="40647"/>
                </a:lnTo>
                <a:lnTo>
                  <a:pt x="21612" y="11491"/>
                </a:lnTo>
                <a:lnTo>
                  <a:pt x="664421" y="11402"/>
                </a:lnTo>
                <a:lnTo>
                  <a:pt x="647912" y="40647"/>
                </a:lnTo>
                <a:close/>
              </a:path>
              <a:path w="685165" h="55879">
                <a:moveTo>
                  <a:pt x="25990" y="17899"/>
                </a:moveTo>
                <a:lnTo>
                  <a:pt x="9067" y="17899"/>
                </a:lnTo>
                <a:lnTo>
                  <a:pt x="12742" y="11492"/>
                </a:lnTo>
                <a:lnTo>
                  <a:pt x="21614" y="11494"/>
                </a:lnTo>
                <a:lnTo>
                  <a:pt x="25990" y="17899"/>
                </a:lnTo>
                <a:close/>
              </a:path>
              <a:path w="685165" h="55879">
                <a:moveTo>
                  <a:pt x="654909" y="55400"/>
                </a:moveTo>
                <a:lnTo>
                  <a:pt x="35893" y="55400"/>
                </a:lnTo>
                <a:lnTo>
                  <a:pt x="25329" y="50280"/>
                </a:lnTo>
                <a:lnTo>
                  <a:pt x="15766" y="38252"/>
                </a:lnTo>
                <a:lnTo>
                  <a:pt x="7630" y="24313"/>
                </a:lnTo>
                <a:lnTo>
                  <a:pt x="1346" y="13463"/>
                </a:lnTo>
                <a:lnTo>
                  <a:pt x="0" y="11494"/>
                </a:lnTo>
                <a:lnTo>
                  <a:pt x="12742" y="11492"/>
                </a:lnTo>
                <a:lnTo>
                  <a:pt x="9067" y="17899"/>
                </a:lnTo>
                <a:lnTo>
                  <a:pt x="25990" y="17899"/>
                </a:lnTo>
                <a:lnTo>
                  <a:pt x="37828" y="35222"/>
                </a:lnTo>
                <a:lnTo>
                  <a:pt x="31952" y="37496"/>
                </a:lnTo>
                <a:lnTo>
                  <a:pt x="39382" y="37496"/>
                </a:lnTo>
                <a:lnTo>
                  <a:pt x="41536" y="40647"/>
                </a:lnTo>
                <a:lnTo>
                  <a:pt x="647912" y="40647"/>
                </a:lnTo>
                <a:lnTo>
                  <a:pt x="647186" y="41934"/>
                </a:lnTo>
                <a:lnTo>
                  <a:pt x="646406" y="49006"/>
                </a:lnTo>
                <a:lnTo>
                  <a:pt x="650653" y="53995"/>
                </a:lnTo>
                <a:lnTo>
                  <a:pt x="655863" y="54988"/>
                </a:lnTo>
                <a:lnTo>
                  <a:pt x="654909" y="55400"/>
                </a:lnTo>
                <a:close/>
              </a:path>
              <a:path w="685165" h="55879">
                <a:moveTo>
                  <a:pt x="684970" y="55606"/>
                </a:moveTo>
                <a:lnTo>
                  <a:pt x="0" y="55606"/>
                </a:lnTo>
                <a:lnTo>
                  <a:pt x="0" y="11494"/>
                </a:lnTo>
                <a:lnTo>
                  <a:pt x="1346" y="13463"/>
                </a:lnTo>
                <a:lnTo>
                  <a:pt x="7630" y="24313"/>
                </a:lnTo>
                <a:lnTo>
                  <a:pt x="15766" y="38252"/>
                </a:lnTo>
                <a:lnTo>
                  <a:pt x="25329" y="50280"/>
                </a:lnTo>
                <a:lnTo>
                  <a:pt x="35893" y="55400"/>
                </a:lnTo>
                <a:lnTo>
                  <a:pt x="684970" y="55400"/>
                </a:lnTo>
                <a:lnTo>
                  <a:pt x="684970" y="55606"/>
                </a:lnTo>
                <a:close/>
              </a:path>
              <a:path w="685165" h="55879">
                <a:moveTo>
                  <a:pt x="37828" y="35222"/>
                </a:moveTo>
                <a:close/>
              </a:path>
              <a:path w="685165" h="55879">
                <a:moveTo>
                  <a:pt x="39382" y="37496"/>
                </a:moveTo>
                <a:lnTo>
                  <a:pt x="31952" y="37496"/>
                </a:lnTo>
                <a:lnTo>
                  <a:pt x="37828" y="35222"/>
                </a:lnTo>
                <a:lnTo>
                  <a:pt x="39382" y="37496"/>
                </a:lnTo>
                <a:close/>
              </a:path>
              <a:path w="685165" h="55879">
                <a:moveTo>
                  <a:pt x="661738" y="51642"/>
                </a:moveTo>
                <a:lnTo>
                  <a:pt x="663565" y="46448"/>
                </a:lnTo>
                <a:lnTo>
                  <a:pt x="661402" y="40293"/>
                </a:lnTo>
                <a:lnTo>
                  <a:pt x="654912" y="37496"/>
                </a:lnTo>
                <a:lnTo>
                  <a:pt x="670238" y="37496"/>
                </a:lnTo>
                <a:lnTo>
                  <a:pt x="662635" y="50963"/>
                </a:lnTo>
                <a:lnTo>
                  <a:pt x="661738" y="51642"/>
                </a:lnTo>
                <a:close/>
              </a:path>
              <a:path w="685165" h="55879">
                <a:moveTo>
                  <a:pt x="659246" y="53531"/>
                </a:moveTo>
                <a:lnTo>
                  <a:pt x="661738" y="51642"/>
                </a:lnTo>
                <a:lnTo>
                  <a:pt x="661401" y="52602"/>
                </a:lnTo>
                <a:lnTo>
                  <a:pt x="659246" y="53531"/>
                </a:lnTo>
                <a:close/>
              </a:path>
              <a:path w="685165" h="55879">
                <a:moveTo>
                  <a:pt x="657029" y="55211"/>
                </a:moveTo>
                <a:lnTo>
                  <a:pt x="655863" y="54988"/>
                </a:lnTo>
                <a:lnTo>
                  <a:pt x="659246" y="53531"/>
                </a:lnTo>
                <a:lnTo>
                  <a:pt x="657029" y="55211"/>
                </a:lnTo>
                <a:close/>
              </a:path>
              <a:path w="685165" h="55879">
                <a:moveTo>
                  <a:pt x="684970" y="55400"/>
                </a:moveTo>
                <a:lnTo>
                  <a:pt x="654909" y="55400"/>
                </a:lnTo>
                <a:lnTo>
                  <a:pt x="655863" y="54988"/>
                </a:lnTo>
                <a:lnTo>
                  <a:pt x="657029" y="55211"/>
                </a:lnTo>
                <a:lnTo>
                  <a:pt x="684970" y="55211"/>
                </a:lnTo>
                <a:lnTo>
                  <a:pt x="684970" y="5540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8" name="bk object 78"/>
          <p:cNvSpPr/>
          <p:nvPr/>
        </p:nvSpPr>
        <p:spPr>
          <a:xfrm>
            <a:off x="14988765" y="18500179"/>
            <a:ext cx="1284012" cy="885865"/>
          </a:xfrm>
          <a:custGeom>
            <a:avLst/>
            <a:gdLst/>
            <a:ahLst/>
            <a:cxnLst/>
            <a:rect l="l" t="t" r="r" b="b"/>
            <a:pathLst>
              <a:path w="588009" h="405765">
                <a:moveTo>
                  <a:pt x="231" y="15936"/>
                </a:moveTo>
                <a:lnTo>
                  <a:pt x="874" y="8338"/>
                </a:lnTo>
                <a:lnTo>
                  <a:pt x="5276" y="2398"/>
                </a:lnTo>
                <a:lnTo>
                  <a:pt x="13230" y="0"/>
                </a:lnTo>
                <a:lnTo>
                  <a:pt x="581570" y="0"/>
                </a:lnTo>
                <a:lnTo>
                  <a:pt x="587792" y="6209"/>
                </a:lnTo>
                <a:lnTo>
                  <a:pt x="587792" y="398918"/>
                </a:lnTo>
                <a:lnTo>
                  <a:pt x="581570" y="405135"/>
                </a:lnTo>
                <a:lnTo>
                  <a:pt x="574110" y="405135"/>
                </a:lnTo>
                <a:lnTo>
                  <a:pt x="574110" y="27310"/>
                </a:lnTo>
                <a:lnTo>
                  <a:pt x="560431" y="13654"/>
                </a:lnTo>
                <a:lnTo>
                  <a:pt x="560431" y="27310"/>
                </a:lnTo>
                <a:lnTo>
                  <a:pt x="41809" y="27310"/>
                </a:lnTo>
                <a:lnTo>
                  <a:pt x="22905" y="3999"/>
                </a:lnTo>
                <a:lnTo>
                  <a:pt x="13230" y="27310"/>
                </a:lnTo>
                <a:lnTo>
                  <a:pt x="13230" y="35236"/>
                </a:lnTo>
                <a:lnTo>
                  <a:pt x="3560" y="23311"/>
                </a:lnTo>
                <a:lnTo>
                  <a:pt x="231" y="15936"/>
                </a:lnTo>
                <a:close/>
              </a:path>
              <a:path w="588009" h="405765">
                <a:moveTo>
                  <a:pt x="560431" y="27310"/>
                </a:moveTo>
                <a:lnTo>
                  <a:pt x="560431" y="13654"/>
                </a:lnTo>
                <a:lnTo>
                  <a:pt x="574110" y="27310"/>
                </a:lnTo>
                <a:lnTo>
                  <a:pt x="560431" y="27310"/>
                </a:lnTo>
                <a:close/>
              </a:path>
              <a:path w="588009" h="405765">
                <a:moveTo>
                  <a:pt x="560431" y="377821"/>
                </a:moveTo>
                <a:lnTo>
                  <a:pt x="560431" y="27310"/>
                </a:lnTo>
                <a:lnTo>
                  <a:pt x="574110" y="27310"/>
                </a:lnTo>
                <a:lnTo>
                  <a:pt x="574110" y="377821"/>
                </a:lnTo>
                <a:lnTo>
                  <a:pt x="560431" y="377821"/>
                </a:lnTo>
                <a:close/>
              </a:path>
              <a:path w="588009" h="405765">
                <a:moveTo>
                  <a:pt x="14780" y="405135"/>
                </a:moveTo>
                <a:lnTo>
                  <a:pt x="22905" y="401135"/>
                </a:lnTo>
                <a:lnTo>
                  <a:pt x="42273" y="377821"/>
                </a:lnTo>
                <a:lnTo>
                  <a:pt x="574110" y="377821"/>
                </a:lnTo>
                <a:lnTo>
                  <a:pt x="560431" y="391479"/>
                </a:lnTo>
                <a:lnTo>
                  <a:pt x="560431" y="405135"/>
                </a:lnTo>
                <a:lnTo>
                  <a:pt x="14780" y="405135"/>
                </a:lnTo>
                <a:close/>
              </a:path>
              <a:path w="588009" h="405765">
                <a:moveTo>
                  <a:pt x="560431" y="405135"/>
                </a:moveTo>
                <a:lnTo>
                  <a:pt x="560431" y="391479"/>
                </a:lnTo>
                <a:lnTo>
                  <a:pt x="574110" y="377821"/>
                </a:lnTo>
                <a:lnTo>
                  <a:pt x="574110" y="405135"/>
                </a:lnTo>
                <a:lnTo>
                  <a:pt x="560431" y="405135"/>
                </a:lnTo>
                <a:close/>
              </a:path>
              <a:path w="588009" h="405765">
                <a:moveTo>
                  <a:pt x="13230" y="35236"/>
                </a:moveTo>
                <a:lnTo>
                  <a:pt x="13230" y="27310"/>
                </a:lnTo>
                <a:lnTo>
                  <a:pt x="41809" y="27310"/>
                </a:lnTo>
                <a:lnTo>
                  <a:pt x="182987" y="201404"/>
                </a:lnTo>
                <a:lnTo>
                  <a:pt x="183102" y="208300"/>
                </a:lnTo>
                <a:lnTo>
                  <a:pt x="158601" y="237793"/>
                </a:lnTo>
                <a:lnTo>
                  <a:pt x="158601" y="195187"/>
                </a:lnTo>
                <a:lnTo>
                  <a:pt x="150676" y="204727"/>
                </a:lnTo>
                <a:lnTo>
                  <a:pt x="13230" y="35236"/>
                </a:lnTo>
                <a:close/>
              </a:path>
              <a:path w="588009" h="405765">
                <a:moveTo>
                  <a:pt x="150676" y="204727"/>
                </a:moveTo>
                <a:lnTo>
                  <a:pt x="158601" y="195187"/>
                </a:lnTo>
                <a:lnTo>
                  <a:pt x="158601" y="214499"/>
                </a:lnTo>
                <a:lnTo>
                  <a:pt x="150676" y="204727"/>
                </a:lnTo>
                <a:close/>
              </a:path>
              <a:path w="588009" h="405765">
                <a:moveTo>
                  <a:pt x="3504" y="382004"/>
                </a:moveTo>
                <a:lnTo>
                  <a:pt x="3560" y="381824"/>
                </a:lnTo>
                <a:lnTo>
                  <a:pt x="150676" y="204727"/>
                </a:lnTo>
                <a:lnTo>
                  <a:pt x="158601" y="214499"/>
                </a:lnTo>
                <a:lnTo>
                  <a:pt x="158601" y="237793"/>
                </a:lnTo>
                <a:lnTo>
                  <a:pt x="42273" y="377821"/>
                </a:lnTo>
                <a:lnTo>
                  <a:pt x="13230" y="377821"/>
                </a:lnTo>
                <a:lnTo>
                  <a:pt x="3504" y="382004"/>
                </a:lnTo>
                <a:close/>
              </a:path>
              <a:path w="588009" h="405765">
                <a:moveTo>
                  <a:pt x="306" y="392348"/>
                </a:moveTo>
                <a:lnTo>
                  <a:pt x="3504" y="382004"/>
                </a:lnTo>
                <a:lnTo>
                  <a:pt x="13230" y="377821"/>
                </a:lnTo>
                <a:lnTo>
                  <a:pt x="42273" y="377821"/>
                </a:lnTo>
                <a:lnTo>
                  <a:pt x="22905" y="401135"/>
                </a:lnTo>
                <a:lnTo>
                  <a:pt x="14780" y="405135"/>
                </a:lnTo>
                <a:lnTo>
                  <a:pt x="13230" y="405135"/>
                </a:lnTo>
                <a:lnTo>
                  <a:pt x="4748" y="401487"/>
                </a:lnTo>
                <a:lnTo>
                  <a:pt x="464" y="392796"/>
                </a:lnTo>
                <a:lnTo>
                  <a:pt x="306" y="392348"/>
                </a:lnTo>
                <a:close/>
              </a:path>
              <a:path w="588009" h="405765">
                <a:moveTo>
                  <a:pt x="13230" y="27310"/>
                </a:moveTo>
                <a:lnTo>
                  <a:pt x="22905" y="3999"/>
                </a:lnTo>
                <a:lnTo>
                  <a:pt x="41809" y="27310"/>
                </a:lnTo>
                <a:lnTo>
                  <a:pt x="13230" y="27310"/>
                </a:lnTo>
                <a:close/>
              </a:path>
              <a:path w="588009" h="405765">
                <a:moveTo>
                  <a:pt x="4748" y="401487"/>
                </a:moveTo>
                <a:lnTo>
                  <a:pt x="13230" y="405135"/>
                </a:lnTo>
                <a:lnTo>
                  <a:pt x="14780" y="405135"/>
                </a:lnTo>
                <a:lnTo>
                  <a:pt x="13553" y="405739"/>
                </a:lnTo>
                <a:lnTo>
                  <a:pt x="4812" y="401617"/>
                </a:lnTo>
                <a:lnTo>
                  <a:pt x="4748" y="401487"/>
                </a:lnTo>
                <a:close/>
              </a:path>
              <a:path w="588009" h="405765">
                <a:moveTo>
                  <a:pt x="464" y="392796"/>
                </a:moveTo>
                <a:lnTo>
                  <a:pt x="4748" y="401487"/>
                </a:lnTo>
                <a:lnTo>
                  <a:pt x="3307" y="400867"/>
                </a:lnTo>
                <a:lnTo>
                  <a:pt x="464" y="392796"/>
                </a:lnTo>
                <a:close/>
              </a:path>
              <a:path w="588009" h="405765">
                <a:moveTo>
                  <a:pt x="0" y="391478"/>
                </a:moveTo>
                <a:lnTo>
                  <a:pt x="3307" y="382089"/>
                </a:lnTo>
                <a:lnTo>
                  <a:pt x="3504" y="382004"/>
                </a:lnTo>
                <a:lnTo>
                  <a:pt x="306" y="392348"/>
                </a:lnTo>
                <a:lnTo>
                  <a:pt x="0" y="391478"/>
                </a:lnTo>
                <a:close/>
              </a:path>
              <a:path w="588009" h="405765">
                <a:moveTo>
                  <a:pt x="282" y="392427"/>
                </a:moveTo>
                <a:lnTo>
                  <a:pt x="464" y="392796"/>
                </a:lnTo>
                <a:lnTo>
                  <a:pt x="282" y="392427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9" name="bk object 79"/>
          <p:cNvSpPr/>
          <p:nvPr/>
        </p:nvSpPr>
        <p:spPr>
          <a:xfrm>
            <a:off x="15218685" y="18512701"/>
            <a:ext cx="378548" cy="859524"/>
          </a:xfrm>
          <a:custGeom>
            <a:avLst/>
            <a:gdLst/>
            <a:ahLst/>
            <a:cxnLst/>
            <a:rect l="l" t="t" r="r" b="b"/>
            <a:pathLst>
              <a:path w="173354" h="393700">
                <a:moveTo>
                  <a:pt x="83" y="13320"/>
                </a:moveTo>
                <a:lnTo>
                  <a:pt x="4679" y="4082"/>
                </a:lnTo>
                <a:lnTo>
                  <a:pt x="13347" y="0"/>
                </a:lnTo>
                <a:lnTo>
                  <a:pt x="22494" y="4736"/>
                </a:lnTo>
                <a:lnTo>
                  <a:pt x="173051" y="195396"/>
                </a:lnTo>
                <a:lnTo>
                  <a:pt x="173151" y="202010"/>
                </a:lnTo>
                <a:lnTo>
                  <a:pt x="148696" y="232352"/>
                </a:lnTo>
                <a:lnTo>
                  <a:pt x="148696" y="189045"/>
                </a:lnTo>
                <a:lnTo>
                  <a:pt x="140994" y="198601"/>
                </a:lnTo>
                <a:lnTo>
                  <a:pt x="3151" y="24048"/>
                </a:lnTo>
                <a:lnTo>
                  <a:pt x="83" y="13320"/>
                </a:lnTo>
                <a:close/>
              </a:path>
              <a:path w="173354" h="393700">
                <a:moveTo>
                  <a:pt x="140994" y="198601"/>
                </a:moveTo>
                <a:lnTo>
                  <a:pt x="148696" y="189045"/>
                </a:lnTo>
                <a:lnTo>
                  <a:pt x="148696" y="208354"/>
                </a:lnTo>
                <a:lnTo>
                  <a:pt x="140994" y="198601"/>
                </a:lnTo>
                <a:close/>
              </a:path>
              <a:path w="173354" h="393700">
                <a:moveTo>
                  <a:pt x="0" y="380296"/>
                </a:moveTo>
                <a:lnTo>
                  <a:pt x="3151" y="369616"/>
                </a:lnTo>
                <a:lnTo>
                  <a:pt x="140994" y="198601"/>
                </a:lnTo>
                <a:lnTo>
                  <a:pt x="148696" y="208354"/>
                </a:lnTo>
                <a:lnTo>
                  <a:pt x="148696" y="232352"/>
                </a:lnTo>
                <a:lnTo>
                  <a:pt x="22494" y="388926"/>
                </a:lnTo>
                <a:lnTo>
                  <a:pt x="13266" y="393613"/>
                </a:lnTo>
                <a:lnTo>
                  <a:pt x="4569" y="389515"/>
                </a:lnTo>
                <a:lnTo>
                  <a:pt x="0" y="380296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0" name="bk object 80"/>
          <p:cNvSpPr/>
          <p:nvPr/>
        </p:nvSpPr>
        <p:spPr>
          <a:xfrm>
            <a:off x="16079803" y="18507788"/>
            <a:ext cx="0" cy="859524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619"/>
                </a:lnTo>
              </a:path>
            </a:pathLst>
          </a:custGeom>
          <a:ln w="27359">
            <a:solidFill>
              <a:srgbClr val="FFCC00"/>
            </a:solidFill>
          </a:ln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1" name="bk object 81"/>
          <p:cNvSpPr/>
          <p:nvPr/>
        </p:nvSpPr>
        <p:spPr>
          <a:xfrm>
            <a:off x="289805" y="13219116"/>
            <a:ext cx="1227160" cy="1018952"/>
          </a:xfrm>
          <a:custGeom>
            <a:avLst/>
            <a:gdLst/>
            <a:ahLst/>
            <a:cxnLst/>
            <a:rect l="l" t="t" r="r" b="b"/>
            <a:pathLst>
              <a:path w="561975" h="466725">
                <a:moveTo>
                  <a:pt x="54105" y="466689"/>
                </a:moveTo>
                <a:lnTo>
                  <a:pt x="17118" y="451396"/>
                </a:lnTo>
                <a:lnTo>
                  <a:pt x="194" y="415519"/>
                </a:lnTo>
                <a:lnTo>
                  <a:pt x="0" y="414612"/>
                </a:lnTo>
                <a:lnTo>
                  <a:pt x="8" y="410367"/>
                </a:lnTo>
                <a:lnTo>
                  <a:pt x="26572" y="365618"/>
                </a:lnTo>
                <a:lnTo>
                  <a:pt x="42788" y="359157"/>
                </a:lnTo>
                <a:lnTo>
                  <a:pt x="42788" y="217038"/>
                </a:lnTo>
                <a:lnTo>
                  <a:pt x="44325" y="209811"/>
                </a:lnTo>
                <a:lnTo>
                  <a:pt x="265009" y="209811"/>
                </a:lnTo>
                <a:lnTo>
                  <a:pt x="265009" y="106861"/>
                </a:lnTo>
                <a:lnTo>
                  <a:pt x="247682" y="100068"/>
                </a:lnTo>
                <a:lnTo>
                  <a:pt x="233344" y="88504"/>
                </a:lnTo>
                <a:lnTo>
                  <a:pt x="223829" y="72942"/>
                </a:lnTo>
                <a:lnTo>
                  <a:pt x="220974" y="54148"/>
                </a:lnTo>
                <a:lnTo>
                  <a:pt x="225774" y="33588"/>
                </a:lnTo>
                <a:lnTo>
                  <a:pt x="237150" y="15907"/>
                </a:lnTo>
                <a:lnTo>
                  <a:pt x="253971" y="3810"/>
                </a:lnTo>
                <a:lnTo>
                  <a:pt x="275104" y="0"/>
                </a:lnTo>
                <a:lnTo>
                  <a:pt x="295622" y="4584"/>
                </a:lnTo>
                <a:lnTo>
                  <a:pt x="312102" y="15289"/>
                </a:lnTo>
                <a:lnTo>
                  <a:pt x="317233" y="22383"/>
                </a:lnTo>
                <a:lnTo>
                  <a:pt x="273409" y="22383"/>
                </a:lnTo>
                <a:lnTo>
                  <a:pt x="251200" y="30291"/>
                </a:lnTo>
                <a:lnTo>
                  <a:pt x="242198" y="54151"/>
                </a:lnTo>
                <a:lnTo>
                  <a:pt x="253129" y="78017"/>
                </a:lnTo>
                <a:lnTo>
                  <a:pt x="275121" y="85971"/>
                </a:lnTo>
                <a:lnTo>
                  <a:pt x="317681" y="85971"/>
                </a:lnTo>
                <a:lnTo>
                  <a:pt x="315525" y="89581"/>
                </a:lnTo>
                <a:lnTo>
                  <a:pt x="302524" y="101154"/>
                </a:lnTo>
                <a:lnTo>
                  <a:pt x="286234" y="107571"/>
                </a:lnTo>
                <a:lnTo>
                  <a:pt x="286234" y="209809"/>
                </a:lnTo>
                <a:lnTo>
                  <a:pt x="518301" y="209811"/>
                </a:lnTo>
                <a:lnTo>
                  <a:pt x="519818" y="217038"/>
                </a:lnTo>
                <a:lnTo>
                  <a:pt x="519892" y="231033"/>
                </a:lnTo>
                <a:lnTo>
                  <a:pt x="64010" y="231033"/>
                </a:lnTo>
                <a:lnTo>
                  <a:pt x="64010" y="359785"/>
                </a:lnTo>
                <a:lnTo>
                  <a:pt x="81404" y="366548"/>
                </a:lnTo>
                <a:lnTo>
                  <a:pt x="95812" y="378113"/>
                </a:lnTo>
                <a:lnTo>
                  <a:pt x="97408" y="380714"/>
                </a:lnTo>
                <a:lnTo>
                  <a:pt x="54112" y="380714"/>
                </a:lnTo>
                <a:lnTo>
                  <a:pt x="32121" y="388674"/>
                </a:lnTo>
                <a:lnTo>
                  <a:pt x="21191" y="412547"/>
                </a:lnTo>
                <a:lnTo>
                  <a:pt x="32760" y="436333"/>
                </a:lnTo>
                <a:lnTo>
                  <a:pt x="55822" y="444303"/>
                </a:lnTo>
                <a:lnTo>
                  <a:pt x="96243" y="444303"/>
                </a:lnTo>
                <a:lnTo>
                  <a:pt x="92067" y="450787"/>
                </a:lnTo>
                <a:lnTo>
                  <a:pt x="75239" y="462880"/>
                </a:lnTo>
                <a:lnTo>
                  <a:pt x="54105" y="466689"/>
                </a:lnTo>
                <a:close/>
              </a:path>
              <a:path w="561975" h="466725">
                <a:moveTo>
                  <a:pt x="317681" y="85971"/>
                </a:moveTo>
                <a:lnTo>
                  <a:pt x="275121" y="85971"/>
                </a:lnTo>
                <a:lnTo>
                  <a:pt x="297113" y="78014"/>
                </a:lnTo>
                <a:lnTo>
                  <a:pt x="308045" y="54148"/>
                </a:lnTo>
                <a:lnTo>
                  <a:pt x="296473" y="30358"/>
                </a:lnTo>
                <a:lnTo>
                  <a:pt x="273409" y="22383"/>
                </a:lnTo>
                <a:lnTo>
                  <a:pt x="317233" y="22383"/>
                </a:lnTo>
                <a:lnTo>
                  <a:pt x="323567" y="31142"/>
                </a:lnTo>
                <a:lnTo>
                  <a:pt x="329040" y="51171"/>
                </a:lnTo>
                <a:lnTo>
                  <a:pt x="329238" y="52080"/>
                </a:lnTo>
                <a:lnTo>
                  <a:pt x="329228" y="56336"/>
                </a:lnTo>
                <a:lnTo>
                  <a:pt x="329007" y="57292"/>
                </a:lnTo>
                <a:lnTo>
                  <a:pt x="324573" y="74433"/>
                </a:lnTo>
                <a:lnTo>
                  <a:pt x="317681" y="85971"/>
                </a:lnTo>
                <a:close/>
              </a:path>
              <a:path w="561975" h="466725">
                <a:moveTo>
                  <a:pt x="275104" y="464259"/>
                </a:moveTo>
                <a:lnTo>
                  <a:pt x="254542" y="459457"/>
                </a:lnTo>
                <a:lnTo>
                  <a:pt x="236869" y="448077"/>
                </a:lnTo>
                <a:lnTo>
                  <a:pt x="224780" y="431253"/>
                </a:lnTo>
                <a:lnTo>
                  <a:pt x="220974" y="410115"/>
                </a:lnTo>
                <a:lnTo>
                  <a:pt x="224889" y="391763"/>
                </a:lnTo>
                <a:lnTo>
                  <a:pt x="234094" y="375448"/>
                </a:lnTo>
                <a:lnTo>
                  <a:pt x="247793" y="363061"/>
                </a:lnTo>
                <a:lnTo>
                  <a:pt x="265101" y="356526"/>
                </a:lnTo>
                <a:lnTo>
                  <a:pt x="265080" y="355842"/>
                </a:lnTo>
                <a:lnTo>
                  <a:pt x="265009" y="231033"/>
                </a:lnTo>
                <a:lnTo>
                  <a:pt x="519892" y="231033"/>
                </a:lnTo>
                <a:lnTo>
                  <a:pt x="286230" y="231034"/>
                </a:lnTo>
                <a:lnTo>
                  <a:pt x="286110" y="356335"/>
                </a:lnTo>
                <a:lnTo>
                  <a:pt x="286082" y="356526"/>
                </a:lnTo>
                <a:lnTo>
                  <a:pt x="285831" y="357445"/>
                </a:lnTo>
                <a:lnTo>
                  <a:pt x="302344" y="363916"/>
                </a:lnTo>
                <a:lnTo>
                  <a:pt x="315485" y="374790"/>
                </a:lnTo>
                <a:lnTo>
                  <a:pt x="317702" y="378348"/>
                </a:lnTo>
                <a:lnTo>
                  <a:pt x="273404" y="378350"/>
                </a:lnTo>
                <a:lnTo>
                  <a:pt x="251201" y="386256"/>
                </a:lnTo>
                <a:lnTo>
                  <a:pt x="242197" y="410115"/>
                </a:lnTo>
                <a:lnTo>
                  <a:pt x="253129" y="433983"/>
                </a:lnTo>
                <a:lnTo>
                  <a:pt x="275121" y="441938"/>
                </a:lnTo>
                <a:lnTo>
                  <a:pt x="317204" y="441938"/>
                </a:lnTo>
                <a:lnTo>
                  <a:pt x="311986" y="449487"/>
                </a:lnTo>
                <a:lnTo>
                  <a:pt x="295522" y="460758"/>
                </a:lnTo>
                <a:lnTo>
                  <a:pt x="275104" y="464259"/>
                </a:lnTo>
                <a:close/>
              </a:path>
              <a:path w="561975" h="466725">
                <a:moveTo>
                  <a:pt x="507562" y="464258"/>
                </a:moveTo>
                <a:lnTo>
                  <a:pt x="487001" y="459457"/>
                </a:lnTo>
                <a:lnTo>
                  <a:pt x="469327" y="448077"/>
                </a:lnTo>
                <a:lnTo>
                  <a:pt x="457238" y="431253"/>
                </a:lnTo>
                <a:lnTo>
                  <a:pt x="453433" y="410115"/>
                </a:lnTo>
                <a:lnTo>
                  <a:pt x="457438" y="391527"/>
                </a:lnTo>
                <a:lnTo>
                  <a:pt x="466861" y="375055"/>
                </a:lnTo>
                <a:lnTo>
                  <a:pt x="480878" y="362669"/>
                </a:lnTo>
                <a:lnTo>
                  <a:pt x="498666" y="356335"/>
                </a:lnTo>
                <a:lnTo>
                  <a:pt x="498666" y="231034"/>
                </a:lnTo>
                <a:lnTo>
                  <a:pt x="519892" y="231034"/>
                </a:lnTo>
                <a:lnTo>
                  <a:pt x="519892" y="357834"/>
                </a:lnTo>
                <a:lnTo>
                  <a:pt x="535797" y="364521"/>
                </a:lnTo>
                <a:lnTo>
                  <a:pt x="548438" y="375372"/>
                </a:lnTo>
                <a:lnTo>
                  <a:pt x="550250" y="378350"/>
                </a:lnTo>
                <a:lnTo>
                  <a:pt x="505866" y="378350"/>
                </a:lnTo>
                <a:lnTo>
                  <a:pt x="483664" y="386256"/>
                </a:lnTo>
                <a:lnTo>
                  <a:pt x="474659" y="410115"/>
                </a:lnTo>
                <a:lnTo>
                  <a:pt x="485599" y="433983"/>
                </a:lnTo>
                <a:lnTo>
                  <a:pt x="507577" y="441933"/>
                </a:lnTo>
                <a:lnTo>
                  <a:pt x="549653" y="441933"/>
                </a:lnTo>
                <a:lnTo>
                  <a:pt x="544429" y="449487"/>
                </a:lnTo>
                <a:lnTo>
                  <a:pt x="527960" y="460758"/>
                </a:lnTo>
                <a:lnTo>
                  <a:pt x="507562" y="464258"/>
                </a:lnTo>
                <a:close/>
              </a:path>
              <a:path w="561975" h="466725">
                <a:moveTo>
                  <a:pt x="317204" y="441938"/>
                </a:moveTo>
                <a:lnTo>
                  <a:pt x="275121" y="441938"/>
                </a:lnTo>
                <a:lnTo>
                  <a:pt x="297115" y="433978"/>
                </a:lnTo>
                <a:lnTo>
                  <a:pt x="308045" y="410115"/>
                </a:lnTo>
                <a:lnTo>
                  <a:pt x="296476" y="386323"/>
                </a:lnTo>
                <a:lnTo>
                  <a:pt x="273411" y="378348"/>
                </a:lnTo>
                <a:lnTo>
                  <a:pt x="317704" y="378350"/>
                </a:lnTo>
                <a:lnTo>
                  <a:pt x="324600" y="389415"/>
                </a:lnTo>
                <a:lnTo>
                  <a:pt x="329037" y="407142"/>
                </a:lnTo>
                <a:lnTo>
                  <a:pt x="329233" y="408046"/>
                </a:lnTo>
                <a:lnTo>
                  <a:pt x="329169" y="412547"/>
                </a:lnTo>
                <a:lnTo>
                  <a:pt x="328901" y="413628"/>
                </a:lnTo>
                <a:lnTo>
                  <a:pt x="323484" y="432853"/>
                </a:lnTo>
                <a:lnTo>
                  <a:pt x="317204" y="441938"/>
                </a:lnTo>
                <a:close/>
              </a:path>
              <a:path w="561975" h="466725">
                <a:moveTo>
                  <a:pt x="549653" y="441933"/>
                </a:moveTo>
                <a:lnTo>
                  <a:pt x="507577" y="441933"/>
                </a:lnTo>
                <a:lnTo>
                  <a:pt x="529565" y="433978"/>
                </a:lnTo>
                <a:lnTo>
                  <a:pt x="540497" y="410115"/>
                </a:lnTo>
                <a:lnTo>
                  <a:pt x="528918" y="386323"/>
                </a:lnTo>
                <a:lnTo>
                  <a:pt x="505866" y="378350"/>
                </a:lnTo>
                <a:lnTo>
                  <a:pt x="550250" y="378350"/>
                </a:lnTo>
                <a:lnTo>
                  <a:pt x="557205" y="389780"/>
                </a:lnTo>
                <a:lnTo>
                  <a:pt x="561489" y="407142"/>
                </a:lnTo>
                <a:lnTo>
                  <a:pt x="561683" y="408046"/>
                </a:lnTo>
                <a:lnTo>
                  <a:pt x="561617" y="412547"/>
                </a:lnTo>
                <a:lnTo>
                  <a:pt x="561345" y="413628"/>
                </a:lnTo>
                <a:lnTo>
                  <a:pt x="555927" y="432853"/>
                </a:lnTo>
                <a:lnTo>
                  <a:pt x="549653" y="441933"/>
                </a:lnTo>
                <a:close/>
              </a:path>
              <a:path w="561975" h="466725">
                <a:moveTo>
                  <a:pt x="96243" y="444303"/>
                </a:moveTo>
                <a:lnTo>
                  <a:pt x="55822" y="444303"/>
                </a:lnTo>
                <a:lnTo>
                  <a:pt x="78029" y="436395"/>
                </a:lnTo>
                <a:lnTo>
                  <a:pt x="87032" y="412547"/>
                </a:lnTo>
                <a:lnTo>
                  <a:pt x="76095" y="388671"/>
                </a:lnTo>
                <a:lnTo>
                  <a:pt x="54112" y="380714"/>
                </a:lnTo>
                <a:lnTo>
                  <a:pt x="97408" y="380714"/>
                </a:lnTo>
                <a:lnTo>
                  <a:pt x="105380" y="393704"/>
                </a:lnTo>
                <a:lnTo>
                  <a:pt x="108256" y="412547"/>
                </a:lnTo>
                <a:lnTo>
                  <a:pt x="103451" y="433110"/>
                </a:lnTo>
                <a:lnTo>
                  <a:pt x="96243" y="444303"/>
                </a:lnTo>
                <a:close/>
              </a:path>
            </a:pathLst>
          </a:custGeom>
          <a:solidFill>
            <a:srgbClr val="ECB53B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2" name="bk object 82"/>
          <p:cNvSpPr/>
          <p:nvPr/>
        </p:nvSpPr>
        <p:spPr>
          <a:xfrm>
            <a:off x="194605" y="18946677"/>
            <a:ext cx="972020" cy="808230"/>
          </a:xfrm>
          <a:custGeom>
            <a:avLst/>
            <a:gdLst/>
            <a:ahLst/>
            <a:cxnLst/>
            <a:rect l="l" t="t" r="r" b="b"/>
            <a:pathLst>
              <a:path w="445134" h="370204">
                <a:moveTo>
                  <a:pt x="42922" y="369681"/>
                </a:moveTo>
                <a:lnTo>
                  <a:pt x="4549" y="345009"/>
                </a:lnTo>
                <a:lnTo>
                  <a:pt x="0" y="325777"/>
                </a:lnTo>
                <a:lnTo>
                  <a:pt x="117" y="324866"/>
                </a:lnTo>
                <a:lnTo>
                  <a:pt x="3737" y="310768"/>
                </a:lnTo>
                <a:lnTo>
                  <a:pt x="10867" y="298789"/>
                </a:lnTo>
                <a:lnTo>
                  <a:pt x="21113" y="289619"/>
                </a:lnTo>
                <a:lnTo>
                  <a:pt x="33958" y="284501"/>
                </a:lnTo>
                <a:lnTo>
                  <a:pt x="33958" y="171924"/>
                </a:lnTo>
                <a:lnTo>
                  <a:pt x="35176" y="166198"/>
                </a:lnTo>
                <a:lnTo>
                  <a:pt x="209987" y="166198"/>
                </a:lnTo>
                <a:lnTo>
                  <a:pt x="209987" y="84649"/>
                </a:lnTo>
                <a:lnTo>
                  <a:pt x="196262" y="79267"/>
                </a:lnTo>
                <a:lnTo>
                  <a:pt x="184904" y="70107"/>
                </a:lnTo>
                <a:lnTo>
                  <a:pt x="177367" y="57780"/>
                </a:lnTo>
                <a:lnTo>
                  <a:pt x="175106" y="42892"/>
                </a:lnTo>
                <a:lnTo>
                  <a:pt x="178908" y="26606"/>
                </a:lnTo>
                <a:lnTo>
                  <a:pt x="187919" y="12601"/>
                </a:lnTo>
                <a:lnTo>
                  <a:pt x="201243" y="3018"/>
                </a:lnTo>
                <a:lnTo>
                  <a:pt x="217984" y="0"/>
                </a:lnTo>
                <a:lnTo>
                  <a:pt x="234237" y="3631"/>
                </a:lnTo>
                <a:lnTo>
                  <a:pt x="247292" y="12111"/>
                </a:lnTo>
                <a:lnTo>
                  <a:pt x="251356" y="17731"/>
                </a:lnTo>
                <a:lnTo>
                  <a:pt x="216641" y="17731"/>
                </a:lnTo>
                <a:lnTo>
                  <a:pt x="199049" y="23995"/>
                </a:lnTo>
                <a:lnTo>
                  <a:pt x="191918" y="42895"/>
                </a:lnTo>
                <a:lnTo>
                  <a:pt x="200577" y="61800"/>
                </a:lnTo>
                <a:lnTo>
                  <a:pt x="217997" y="68101"/>
                </a:lnTo>
                <a:lnTo>
                  <a:pt x="251711" y="68101"/>
                </a:lnTo>
                <a:lnTo>
                  <a:pt x="250003" y="70960"/>
                </a:lnTo>
                <a:lnTo>
                  <a:pt x="239704" y="80127"/>
                </a:lnTo>
                <a:lnTo>
                  <a:pt x="226800" y="85211"/>
                </a:lnTo>
                <a:lnTo>
                  <a:pt x="226800" y="166197"/>
                </a:lnTo>
                <a:lnTo>
                  <a:pt x="410629" y="166198"/>
                </a:lnTo>
                <a:lnTo>
                  <a:pt x="411831" y="171924"/>
                </a:lnTo>
                <a:lnTo>
                  <a:pt x="411889" y="183009"/>
                </a:lnTo>
                <a:lnTo>
                  <a:pt x="50769" y="183009"/>
                </a:lnTo>
                <a:lnTo>
                  <a:pt x="50769" y="284998"/>
                </a:lnTo>
                <a:lnTo>
                  <a:pt x="64547" y="290356"/>
                </a:lnTo>
                <a:lnTo>
                  <a:pt x="75960" y="299517"/>
                </a:lnTo>
                <a:lnTo>
                  <a:pt x="77225" y="301577"/>
                </a:lnTo>
                <a:lnTo>
                  <a:pt x="42928" y="301577"/>
                </a:lnTo>
                <a:lnTo>
                  <a:pt x="25508" y="307882"/>
                </a:lnTo>
                <a:lnTo>
                  <a:pt x="16850" y="326793"/>
                </a:lnTo>
                <a:lnTo>
                  <a:pt x="26015" y="345635"/>
                </a:lnTo>
                <a:lnTo>
                  <a:pt x="44283" y="351948"/>
                </a:lnTo>
                <a:lnTo>
                  <a:pt x="76301" y="351948"/>
                </a:lnTo>
                <a:lnTo>
                  <a:pt x="72993" y="357085"/>
                </a:lnTo>
                <a:lnTo>
                  <a:pt x="59664" y="366663"/>
                </a:lnTo>
                <a:lnTo>
                  <a:pt x="42922" y="369681"/>
                </a:lnTo>
                <a:close/>
              </a:path>
              <a:path w="445134" h="370204">
                <a:moveTo>
                  <a:pt x="251711" y="68101"/>
                </a:moveTo>
                <a:lnTo>
                  <a:pt x="217997" y="68101"/>
                </a:lnTo>
                <a:lnTo>
                  <a:pt x="235418" y="61798"/>
                </a:lnTo>
                <a:lnTo>
                  <a:pt x="244078" y="42892"/>
                </a:lnTo>
                <a:lnTo>
                  <a:pt x="234911" y="24048"/>
                </a:lnTo>
                <a:lnTo>
                  <a:pt x="216641" y="17731"/>
                </a:lnTo>
                <a:lnTo>
                  <a:pt x="251356" y="17731"/>
                </a:lnTo>
                <a:lnTo>
                  <a:pt x="256373" y="24669"/>
                </a:lnTo>
                <a:lnTo>
                  <a:pt x="260709" y="40534"/>
                </a:lnTo>
                <a:lnTo>
                  <a:pt x="260865" y="41254"/>
                </a:lnTo>
                <a:lnTo>
                  <a:pt x="260858" y="44626"/>
                </a:lnTo>
                <a:lnTo>
                  <a:pt x="260682" y="45383"/>
                </a:lnTo>
                <a:lnTo>
                  <a:pt x="257170" y="58961"/>
                </a:lnTo>
                <a:lnTo>
                  <a:pt x="251711" y="68101"/>
                </a:lnTo>
                <a:close/>
              </a:path>
              <a:path w="445134" h="370204">
                <a:moveTo>
                  <a:pt x="217983" y="367756"/>
                </a:moveTo>
                <a:lnTo>
                  <a:pt x="178121" y="341610"/>
                </a:lnTo>
                <a:lnTo>
                  <a:pt x="175224" y="324313"/>
                </a:lnTo>
                <a:lnTo>
                  <a:pt x="178207" y="310330"/>
                </a:lnTo>
                <a:lnTo>
                  <a:pt x="185498" y="297405"/>
                </a:lnTo>
                <a:lnTo>
                  <a:pt x="196350" y="287593"/>
                </a:lnTo>
                <a:lnTo>
                  <a:pt x="210060" y="282417"/>
                </a:lnTo>
                <a:lnTo>
                  <a:pt x="210112" y="282266"/>
                </a:lnTo>
                <a:lnTo>
                  <a:pt x="209987" y="183009"/>
                </a:lnTo>
                <a:lnTo>
                  <a:pt x="411889" y="183009"/>
                </a:lnTo>
                <a:lnTo>
                  <a:pt x="226797" y="183010"/>
                </a:lnTo>
                <a:lnTo>
                  <a:pt x="226680" y="282417"/>
                </a:lnTo>
                <a:lnTo>
                  <a:pt x="226481" y="283145"/>
                </a:lnTo>
                <a:lnTo>
                  <a:pt x="239562" y="288271"/>
                </a:lnTo>
                <a:lnTo>
                  <a:pt x="249971" y="296884"/>
                </a:lnTo>
                <a:lnTo>
                  <a:pt x="251727" y="299703"/>
                </a:lnTo>
                <a:lnTo>
                  <a:pt x="216637" y="299705"/>
                </a:lnTo>
                <a:lnTo>
                  <a:pt x="199050" y="305967"/>
                </a:lnTo>
                <a:lnTo>
                  <a:pt x="191917" y="324866"/>
                </a:lnTo>
                <a:lnTo>
                  <a:pt x="200577" y="343774"/>
                </a:lnTo>
                <a:lnTo>
                  <a:pt x="217997" y="350075"/>
                </a:lnTo>
                <a:lnTo>
                  <a:pt x="251333" y="350075"/>
                </a:lnTo>
                <a:lnTo>
                  <a:pt x="247200" y="356054"/>
                </a:lnTo>
                <a:lnTo>
                  <a:pt x="234158" y="364983"/>
                </a:lnTo>
                <a:lnTo>
                  <a:pt x="217983" y="367756"/>
                </a:lnTo>
                <a:close/>
              </a:path>
              <a:path w="445134" h="370204">
                <a:moveTo>
                  <a:pt x="402122" y="367755"/>
                </a:moveTo>
                <a:lnTo>
                  <a:pt x="362259" y="341610"/>
                </a:lnTo>
                <a:lnTo>
                  <a:pt x="359364" y="324313"/>
                </a:lnTo>
                <a:lnTo>
                  <a:pt x="362417" y="310142"/>
                </a:lnTo>
                <a:lnTo>
                  <a:pt x="369881" y="297094"/>
                </a:lnTo>
                <a:lnTo>
                  <a:pt x="380985" y="287283"/>
                </a:lnTo>
                <a:lnTo>
                  <a:pt x="395075" y="282266"/>
                </a:lnTo>
                <a:lnTo>
                  <a:pt x="395075" y="183010"/>
                </a:lnTo>
                <a:lnTo>
                  <a:pt x="411889" y="183010"/>
                </a:lnTo>
                <a:lnTo>
                  <a:pt x="411889" y="283453"/>
                </a:lnTo>
                <a:lnTo>
                  <a:pt x="424488" y="288750"/>
                </a:lnTo>
                <a:lnTo>
                  <a:pt x="434501" y="297346"/>
                </a:lnTo>
                <a:lnTo>
                  <a:pt x="435937" y="299705"/>
                </a:lnTo>
                <a:lnTo>
                  <a:pt x="400779" y="299705"/>
                </a:lnTo>
                <a:lnTo>
                  <a:pt x="383192" y="305967"/>
                </a:lnTo>
                <a:lnTo>
                  <a:pt x="376058" y="324866"/>
                </a:lnTo>
                <a:lnTo>
                  <a:pt x="384725" y="343774"/>
                </a:lnTo>
                <a:lnTo>
                  <a:pt x="402134" y="350071"/>
                </a:lnTo>
                <a:lnTo>
                  <a:pt x="435464" y="350071"/>
                </a:lnTo>
                <a:lnTo>
                  <a:pt x="431326" y="356054"/>
                </a:lnTo>
                <a:lnTo>
                  <a:pt x="418280" y="364983"/>
                </a:lnTo>
                <a:lnTo>
                  <a:pt x="402122" y="367755"/>
                </a:lnTo>
                <a:close/>
              </a:path>
              <a:path w="445134" h="370204">
                <a:moveTo>
                  <a:pt x="251333" y="350075"/>
                </a:moveTo>
                <a:lnTo>
                  <a:pt x="217997" y="350075"/>
                </a:lnTo>
                <a:lnTo>
                  <a:pt x="235420" y="343769"/>
                </a:lnTo>
                <a:lnTo>
                  <a:pt x="244078" y="324866"/>
                </a:lnTo>
                <a:lnTo>
                  <a:pt x="234913" y="306020"/>
                </a:lnTo>
                <a:lnTo>
                  <a:pt x="216643" y="299703"/>
                </a:lnTo>
                <a:lnTo>
                  <a:pt x="251729" y="299705"/>
                </a:lnTo>
                <a:lnTo>
                  <a:pt x="257191" y="308469"/>
                </a:lnTo>
                <a:lnTo>
                  <a:pt x="260706" y="322512"/>
                </a:lnTo>
                <a:lnTo>
                  <a:pt x="260861" y="323227"/>
                </a:lnTo>
                <a:lnTo>
                  <a:pt x="260811" y="326793"/>
                </a:lnTo>
                <a:lnTo>
                  <a:pt x="260598" y="327649"/>
                </a:lnTo>
                <a:lnTo>
                  <a:pt x="256308" y="342878"/>
                </a:lnTo>
                <a:lnTo>
                  <a:pt x="251333" y="350075"/>
                </a:lnTo>
                <a:close/>
              </a:path>
              <a:path w="445134" h="370204">
                <a:moveTo>
                  <a:pt x="435464" y="350071"/>
                </a:moveTo>
                <a:lnTo>
                  <a:pt x="402134" y="350071"/>
                </a:lnTo>
                <a:lnTo>
                  <a:pt x="419552" y="343769"/>
                </a:lnTo>
                <a:lnTo>
                  <a:pt x="428211" y="324866"/>
                </a:lnTo>
                <a:lnTo>
                  <a:pt x="419039" y="306020"/>
                </a:lnTo>
                <a:lnTo>
                  <a:pt x="400779" y="299705"/>
                </a:lnTo>
                <a:lnTo>
                  <a:pt x="435937" y="299705"/>
                </a:lnTo>
                <a:lnTo>
                  <a:pt x="441446" y="308759"/>
                </a:lnTo>
                <a:lnTo>
                  <a:pt x="444839" y="322512"/>
                </a:lnTo>
                <a:lnTo>
                  <a:pt x="444993" y="323227"/>
                </a:lnTo>
                <a:lnTo>
                  <a:pt x="444941" y="326793"/>
                </a:lnTo>
                <a:lnTo>
                  <a:pt x="444726" y="327649"/>
                </a:lnTo>
                <a:lnTo>
                  <a:pt x="440434" y="342878"/>
                </a:lnTo>
                <a:lnTo>
                  <a:pt x="435464" y="350071"/>
                </a:lnTo>
                <a:close/>
              </a:path>
              <a:path w="445134" h="370204">
                <a:moveTo>
                  <a:pt x="76301" y="351948"/>
                </a:moveTo>
                <a:lnTo>
                  <a:pt x="44283" y="351948"/>
                </a:lnTo>
                <a:lnTo>
                  <a:pt x="61874" y="345684"/>
                </a:lnTo>
                <a:lnTo>
                  <a:pt x="68792" y="327359"/>
                </a:lnTo>
                <a:lnTo>
                  <a:pt x="68917" y="326601"/>
                </a:lnTo>
                <a:lnTo>
                  <a:pt x="60342" y="307880"/>
                </a:lnTo>
                <a:lnTo>
                  <a:pt x="42928" y="301577"/>
                </a:lnTo>
                <a:lnTo>
                  <a:pt x="77225" y="301577"/>
                </a:lnTo>
                <a:lnTo>
                  <a:pt x="83540" y="311867"/>
                </a:lnTo>
                <a:lnTo>
                  <a:pt x="85817" y="326793"/>
                </a:lnTo>
                <a:lnTo>
                  <a:pt x="82011" y="343082"/>
                </a:lnTo>
                <a:lnTo>
                  <a:pt x="76301" y="351948"/>
                </a:lnTo>
                <a:close/>
              </a:path>
            </a:pathLst>
          </a:custGeom>
          <a:solidFill>
            <a:srgbClr val="ECB53B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3" name="bk object 83"/>
          <p:cNvSpPr/>
          <p:nvPr/>
        </p:nvSpPr>
        <p:spPr>
          <a:xfrm>
            <a:off x="940345" y="6087549"/>
            <a:ext cx="314322" cy="281628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4" name="bk object 84"/>
          <p:cNvSpPr/>
          <p:nvPr/>
        </p:nvSpPr>
        <p:spPr>
          <a:xfrm>
            <a:off x="410333" y="5944597"/>
            <a:ext cx="990048" cy="1439010"/>
          </a:xfrm>
          <a:custGeom>
            <a:avLst/>
            <a:gdLst/>
            <a:ahLst/>
            <a:cxnLst/>
            <a:rect l="l" t="t" r="r" b="b"/>
            <a:pathLst>
              <a:path w="453390" h="659129">
                <a:moveTo>
                  <a:pt x="226384" y="658795"/>
                </a:moveTo>
                <a:lnTo>
                  <a:pt x="179609" y="644817"/>
                </a:lnTo>
                <a:lnTo>
                  <a:pt x="128501" y="596152"/>
                </a:lnTo>
                <a:lnTo>
                  <a:pt x="104698" y="552474"/>
                </a:lnTo>
                <a:lnTo>
                  <a:pt x="103028" y="535598"/>
                </a:lnTo>
                <a:lnTo>
                  <a:pt x="103028" y="496834"/>
                </a:lnTo>
                <a:lnTo>
                  <a:pt x="98729" y="455338"/>
                </a:lnTo>
                <a:lnTo>
                  <a:pt x="87295" y="419976"/>
                </a:lnTo>
                <a:lnTo>
                  <a:pt x="70923" y="388425"/>
                </a:lnTo>
                <a:lnTo>
                  <a:pt x="32967" y="328749"/>
                </a:lnTo>
                <a:lnTo>
                  <a:pt x="16352" y="297030"/>
                </a:lnTo>
                <a:lnTo>
                  <a:pt x="4513" y="261600"/>
                </a:lnTo>
                <a:lnTo>
                  <a:pt x="0" y="220850"/>
                </a:lnTo>
                <a:lnTo>
                  <a:pt x="4607" y="176398"/>
                </a:lnTo>
                <a:lnTo>
                  <a:pt x="17818" y="134968"/>
                </a:lnTo>
                <a:lnTo>
                  <a:pt x="38715" y="97456"/>
                </a:lnTo>
                <a:lnTo>
                  <a:pt x="66381" y="64758"/>
                </a:lnTo>
                <a:lnTo>
                  <a:pt x="99898" y="37769"/>
                </a:lnTo>
                <a:lnTo>
                  <a:pt x="138349" y="17382"/>
                </a:lnTo>
                <a:lnTo>
                  <a:pt x="180817" y="4494"/>
                </a:lnTo>
                <a:lnTo>
                  <a:pt x="226384" y="0"/>
                </a:lnTo>
                <a:lnTo>
                  <a:pt x="271951" y="4494"/>
                </a:lnTo>
                <a:lnTo>
                  <a:pt x="314419" y="17383"/>
                </a:lnTo>
                <a:lnTo>
                  <a:pt x="352871" y="37769"/>
                </a:lnTo>
                <a:lnTo>
                  <a:pt x="356454" y="40655"/>
                </a:lnTo>
                <a:lnTo>
                  <a:pt x="226387" y="40655"/>
                </a:lnTo>
                <a:lnTo>
                  <a:pt x="177069" y="47103"/>
                </a:lnTo>
                <a:lnTo>
                  <a:pt x="132717" y="65292"/>
                </a:lnTo>
                <a:lnTo>
                  <a:pt x="95117" y="93493"/>
                </a:lnTo>
                <a:lnTo>
                  <a:pt x="66050" y="129973"/>
                </a:lnTo>
                <a:lnTo>
                  <a:pt x="47303" y="173003"/>
                </a:lnTo>
                <a:lnTo>
                  <a:pt x="40657" y="220851"/>
                </a:lnTo>
                <a:lnTo>
                  <a:pt x="44305" y="253254"/>
                </a:lnTo>
                <a:lnTo>
                  <a:pt x="54145" y="282029"/>
                </a:lnTo>
                <a:lnTo>
                  <a:pt x="68527" y="309015"/>
                </a:lnTo>
                <a:lnTo>
                  <a:pt x="85798" y="336051"/>
                </a:lnTo>
                <a:lnTo>
                  <a:pt x="100189" y="358361"/>
                </a:lnTo>
                <a:lnTo>
                  <a:pt x="114140" y="382334"/>
                </a:lnTo>
                <a:lnTo>
                  <a:pt x="126547" y="408621"/>
                </a:lnTo>
                <a:lnTo>
                  <a:pt x="136306" y="437870"/>
                </a:lnTo>
                <a:lnTo>
                  <a:pt x="288029" y="437871"/>
                </a:lnTo>
                <a:lnTo>
                  <a:pt x="359089" y="437871"/>
                </a:lnTo>
                <a:lnTo>
                  <a:pt x="352922" y="461010"/>
                </a:lnTo>
                <a:lnTo>
                  <a:pt x="352203" y="469955"/>
                </a:lnTo>
                <a:lnTo>
                  <a:pt x="351576" y="478526"/>
                </a:lnTo>
                <a:lnTo>
                  <a:pt x="143014" y="478526"/>
                </a:lnTo>
                <a:lnTo>
                  <a:pt x="143458" y="484537"/>
                </a:lnTo>
                <a:lnTo>
                  <a:pt x="143609" y="488532"/>
                </a:lnTo>
                <a:lnTo>
                  <a:pt x="143685" y="541909"/>
                </a:lnTo>
                <a:lnTo>
                  <a:pt x="145018" y="548010"/>
                </a:lnTo>
                <a:lnTo>
                  <a:pt x="147531" y="553605"/>
                </a:lnTo>
                <a:lnTo>
                  <a:pt x="347726" y="553605"/>
                </a:lnTo>
                <a:lnTo>
                  <a:pt x="343166" y="568440"/>
                </a:lnTo>
                <a:lnTo>
                  <a:pt x="335179" y="583123"/>
                </a:lnTo>
                <a:lnTo>
                  <a:pt x="325889" y="594219"/>
                </a:lnTo>
                <a:lnTo>
                  <a:pt x="184068" y="594219"/>
                </a:lnTo>
                <a:lnTo>
                  <a:pt x="195043" y="605194"/>
                </a:lnTo>
                <a:lnTo>
                  <a:pt x="209699" y="614915"/>
                </a:lnTo>
                <a:lnTo>
                  <a:pt x="226386" y="618155"/>
                </a:lnTo>
                <a:lnTo>
                  <a:pt x="302267" y="618155"/>
                </a:lnTo>
                <a:lnTo>
                  <a:pt x="286475" y="633946"/>
                </a:lnTo>
                <a:lnTo>
                  <a:pt x="273152" y="644820"/>
                </a:lnTo>
                <a:lnTo>
                  <a:pt x="258366" y="652586"/>
                </a:lnTo>
                <a:lnTo>
                  <a:pt x="242599" y="657244"/>
                </a:lnTo>
                <a:lnTo>
                  <a:pt x="226384" y="658795"/>
                </a:lnTo>
                <a:close/>
              </a:path>
              <a:path w="453390" h="659129">
                <a:moveTo>
                  <a:pt x="359089" y="437871"/>
                </a:moveTo>
                <a:lnTo>
                  <a:pt x="316395" y="437871"/>
                </a:lnTo>
                <a:lnTo>
                  <a:pt x="326233" y="408219"/>
                </a:lnTo>
                <a:lnTo>
                  <a:pt x="338776" y="381581"/>
                </a:lnTo>
                <a:lnTo>
                  <a:pt x="352863" y="357349"/>
                </a:lnTo>
                <a:lnTo>
                  <a:pt x="367253" y="335034"/>
                </a:lnTo>
                <a:lnTo>
                  <a:pt x="384419" y="308173"/>
                </a:lnTo>
                <a:lnTo>
                  <a:pt x="398712" y="281388"/>
                </a:lnTo>
                <a:lnTo>
                  <a:pt x="408491" y="252881"/>
                </a:lnTo>
                <a:lnTo>
                  <a:pt x="412115" y="220850"/>
                </a:lnTo>
                <a:lnTo>
                  <a:pt x="405469" y="173002"/>
                </a:lnTo>
                <a:lnTo>
                  <a:pt x="386721" y="129973"/>
                </a:lnTo>
                <a:lnTo>
                  <a:pt x="357655" y="93492"/>
                </a:lnTo>
                <a:lnTo>
                  <a:pt x="320055" y="65292"/>
                </a:lnTo>
                <a:lnTo>
                  <a:pt x="275704" y="47103"/>
                </a:lnTo>
                <a:lnTo>
                  <a:pt x="226387" y="40655"/>
                </a:lnTo>
                <a:lnTo>
                  <a:pt x="356454" y="40655"/>
                </a:lnTo>
                <a:lnTo>
                  <a:pt x="386388" y="64759"/>
                </a:lnTo>
                <a:lnTo>
                  <a:pt x="414054" y="97457"/>
                </a:lnTo>
                <a:lnTo>
                  <a:pt x="434951" y="134968"/>
                </a:lnTo>
                <a:lnTo>
                  <a:pt x="448162" y="176398"/>
                </a:lnTo>
                <a:lnTo>
                  <a:pt x="452769" y="220851"/>
                </a:lnTo>
                <a:lnTo>
                  <a:pt x="448280" y="261224"/>
                </a:lnTo>
                <a:lnTo>
                  <a:pt x="436504" y="296381"/>
                </a:lnTo>
                <a:lnTo>
                  <a:pt x="419979" y="327897"/>
                </a:lnTo>
                <a:lnTo>
                  <a:pt x="401221" y="357380"/>
                </a:lnTo>
                <a:lnTo>
                  <a:pt x="385910" y="381175"/>
                </a:lnTo>
                <a:lnTo>
                  <a:pt x="372054" y="405575"/>
                </a:lnTo>
                <a:lnTo>
                  <a:pt x="360712" y="431778"/>
                </a:lnTo>
                <a:lnTo>
                  <a:pt x="359089" y="437871"/>
                </a:lnTo>
                <a:close/>
              </a:path>
              <a:path w="453390" h="659129">
                <a:moveTo>
                  <a:pt x="288028" y="437870"/>
                </a:moveTo>
                <a:lnTo>
                  <a:pt x="160970" y="437870"/>
                </a:lnTo>
                <a:lnTo>
                  <a:pt x="161550" y="437509"/>
                </a:lnTo>
                <a:lnTo>
                  <a:pt x="170529" y="432640"/>
                </a:lnTo>
                <a:lnTo>
                  <a:pt x="178811" y="427686"/>
                </a:lnTo>
                <a:lnTo>
                  <a:pt x="186705" y="422489"/>
                </a:lnTo>
                <a:lnTo>
                  <a:pt x="194208" y="417051"/>
                </a:lnTo>
                <a:lnTo>
                  <a:pt x="167903" y="379705"/>
                </a:lnTo>
                <a:lnTo>
                  <a:pt x="155043" y="346661"/>
                </a:lnTo>
                <a:lnTo>
                  <a:pt x="151213" y="322534"/>
                </a:lnTo>
                <a:lnTo>
                  <a:pt x="151137" y="312592"/>
                </a:lnTo>
                <a:lnTo>
                  <a:pt x="151214" y="307011"/>
                </a:lnTo>
                <a:lnTo>
                  <a:pt x="157333" y="278881"/>
                </a:lnTo>
                <a:lnTo>
                  <a:pt x="173153" y="255931"/>
                </a:lnTo>
                <a:lnTo>
                  <a:pt x="196364" y="240468"/>
                </a:lnTo>
                <a:lnTo>
                  <a:pt x="224658" y="234801"/>
                </a:lnTo>
                <a:lnTo>
                  <a:pt x="253213" y="240579"/>
                </a:lnTo>
                <a:lnTo>
                  <a:pt x="276559" y="256324"/>
                </a:lnTo>
                <a:lnTo>
                  <a:pt x="289481" y="275459"/>
                </a:lnTo>
                <a:lnTo>
                  <a:pt x="224656" y="275459"/>
                </a:lnTo>
                <a:lnTo>
                  <a:pt x="211901" y="278041"/>
                </a:lnTo>
                <a:lnTo>
                  <a:pt x="201474" y="285077"/>
                </a:lnTo>
                <a:lnTo>
                  <a:pt x="194438" y="295504"/>
                </a:lnTo>
                <a:lnTo>
                  <a:pt x="191874" y="308173"/>
                </a:lnTo>
                <a:lnTo>
                  <a:pt x="191857" y="310052"/>
                </a:lnTo>
                <a:lnTo>
                  <a:pt x="191644" y="311216"/>
                </a:lnTo>
                <a:lnTo>
                  <a:pt x="191586" y="319586"/>
                </a:lnTo>
                <a:lnTo>
                  <a:pt x="194253" y="336435"/>
                </a:lnTo>
                <a:lnTo>
                  <a:pt x="203686" y="360550"/>
                </a:lnTo>
                <a:lnTo>
                  <a:pt x="223651" y="389004"/>
                </a:lnTo>
                <a:lnTo>
                  <a:pt x="272014" y="389004"/>
                </a:lnTo>
                <a:lnTo>
                  <a:pt x="253877" y="416315"/>
                </a:lnTo>
                <a:lnTo>
                  <a:pt x="261388" y="421671"/>
                </a:lnTo>
                <a:lnTo>
                  <a:pt x="269474" y="427000"/>
                </a:lnTo>
                <a:lnTo>
                  <a:pt x="278157" y="432288"/>
                </a:lnTo>
                <a:lnTo>
                  <a:pt x="287659" y="437631"/>
                </a:lnTo>
                <a:lnTo>
                  <a:pt x="288028" y="437870"/>
                </a:lnTo>
                <a:close/>
              </a:path>
              <a:path w="453390" h="659129">
                <a:moveTo>
                  <a:pt x="298109" y="308259"/>
                </a:moveTo>
                <a:lnTo>
                  <a:pt x="257456" y="308259"/>
                </a:lnTo>
                <a:lnTo>
                  <a:pt x="254874" y="295504"/>
                </a:lnTo>
                <a:lnTo>
                  <a:pt x="247838" y="285077"/>
                </a:lnTo>
                <a:lnTo>
                  <a:pt x="237411" y="278041"/>
                </a:lnTo>
                <a:lnTo>
                  <a:pt x="224656" y="275459"/>
                </a:lnTo>
                <a:lnTo>
                  <a:pt x="289481" y="275459"/>
                </a:lnTo>
                <a:lnTo>
                  <a:pt x="292318" y="279661"/>
                </a:lnTo>
                <a:lnTo>
                  <a:pt x="298105" y="308173"/>
                </a:lnTo>
                <a:close/>
              </a:path>
              <a:path w="453390" h="659129">
                <a:moveTo>
                  <a:pt x="272014" y="389004"/>
                </a:moveTo>
                <a:lnTo>
                  <a:pt x="223651" y="389004"/>
                </a:lnTo>
                <a:lnTo>
                  <a:pt x="229948" y="380881"/>
                </a:lnTo>
                <a:lnTo>
                  <a:pt x="235664" y="372430"/>
                </a:lnTo>
                <a:lnTo>
                  <a:pt x="252093" y="336937"/>
                </a:lnTo>
                <a:lnTo>
                  <a:pt x="257452" y="308242"/>
                </a:lnTo>
                <a:lnTo>
                  <a:pt x="298109" y="308259"/>
                </a:lnTo>
                <a:lnTo>
                  <a:pt x="297324" y="319586"/>
                </a:lnTo>
                <a:lnTo>
                  <a:pt x="292316" y="344479"/>
                </a:lnTo>
                <a:lnTo>
                  <a:pt x="279147" y="378263"/>
                </a:lnTo>
                <a:lnTo>
                  <a:pt x="272014" y="389004"/>
                </a:lnTo>
                <a:close/>
              </a:path>
              <a:path w="453390" h="659129">
                <a:moveTo>
                  <a:pt x="347726" y="553605"/>
                </a:moveTo>
                <a:lnTo>
                  <a:pt x="305241" y="553605"/>
                </a:lnTo>
                <a:lnTo>
                  <a:pt x="307756" y="548008"/>
                </a:lnTo>
                <a:lnTo>
                  <a:pt x="309086" y="541909"/>
                </a:lnTo>
                <a:lnTo>
                  <a:pt x="309087" y="534233"/>
                </a:lnTo>
                <a:lnTo>
                  <a:pt x="226387" y="534233"/>
                </a:lnTo>
                <a:lnTo>
                  <a:pt x="218474" y="532635"/>
                </a:lnTo>
                <a:lnTo>
                  <a:pt x="212013" y="528279"/>
                </a:lnTo>
                <a:lnTo>
                  <a:pt x="207657" y="521817"/>
                </a:lnTo>
                <a:lnTo>
                  <a:pt x="206059" y="513905"/>
                </a:lnTo>
                <a:lnTo>
                  <a:pt x="207657" y="505993"/>
                </a:lnTo>
                <a:lnTo>
                  <a:pt x="212013" y="499532"/>
                </a:lnTo>
                <a:lnTo>
                  <a:pt x="218474" y="495175"/>
                </a:lnTo>
                <a:lnTo>
                  <a:pt x="226387" y="493578"/>
                </a:lnTo>
                <a:lnTo>
                  <a:pt x="309833" y="493578"/>
                </a:lnTo>
                <a:lnTo>
                  <a:pt x="310119" y="488532"/>
                </a:lnTo>
                <a:lnTo>
                  <a:pt x="310800" y="478526"/>
                </a:lnTo>
                <a:lnTo>
                  <a:pt x="351576" y="478526"/>
                </a:lnTo>
                <a:lnTo>
                  <a:pt x="351135" y="484537"/>
                </a:lnTo>
                <a:lnTo>
                  <a:pt x="350166" y="500581"/>
                </a:lnTo>
                <a:lnTo>
                  <a:pt x="349743" y="513905"/>
                </a:lnTo>
                <a:lnTo>
                  <a:pt x="349743" y="535598"/>
                </a:lnTo>
                <a:lnTo>
                  <a:pt x="348073" y="552475"/>
                </a:lnTo>
                <a:lnTo>
                  <a:pt x="347726" y="553605"/>
                </a:lnTo>
                <a:close/>
              </a:path>
              <a:path w="453390" h="659129">
                <a:moveTo>
                  <a:pt x="305241" y="553605"/>
                </a:moveTo>
                <a:lnTo>
                  <a:pt x="147531" y="553605"/>
                </a:lnTo>
                <a:lnTo>
                  <a:pt x="148085" y="553563"/>
                </a:lnTo>
                <a:lnTo>
                  <a:pt x="304686" y="553563"/>
                </a:lnTo>
                <a:lnTo>
                  <a:pt x="305241" y="553605"/>
                </a:lnTo>
                <a:close/>
              </a:path>
              <a:path w="453390" h="659129">
                <a:moveTo>
                  <a:pt x="302267" y="618155"/>
                </a:moveTo>
                <a:lnTo>
                  <a:pt x="226386" y="618155"/>
                </a:lnTo>
                <a:lnTo>
                  <a:pt x="243073" y="614915"/>
                </a:lnTo>
                <a:lnTo>
                  <a:pt x="257727" y="605194"/>
                </a:lnTo>
                <a:lnTo>
                  <a:pt x="268704" y="594219"/>
                </a:lnTo>
                <a:lnTo>
                  <a:pt x="325889" y="594219"/>
                </a:lnTo>
                <a:lnTo>
                  <a:pt x="324269" y="596154"/>
                </a:lnTo>
                <a:lnTo>
                  <a:pt x="302267" y="618155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5" name="bk object 85"/>
          <p:cNvSpPr/>
          <p:nvPr/>
        </p:nvSpPr>
        <p:spPr>
          <a:xfrm>
            <a:off x="193735" y="25298486"/>
            <a:ext cx="894371" cy="822094"/>
          </a:xfrm>
          <a:custGeom>
            <a:avLst/>
            <a:gdLst/>
            <a:ahLst/>
            <a:cxnLst/>
            <a:rect l="l" t="t" r="r" b="b"/>
            <a:pathLst>
              <a:path w="409575" h="376554">
                <a:moveTo>
                  <a:pt x="78343" y="374062"/>
                </a:moveTo>
                <a:lnTo>
                  <a:pt x="34913" y="360970"/>
                </a:lnTo>
                <a:lnTo>
                  <a:pt x="5932" y="325841"/>
                </a:lnTo>
                <a:lnTo>
                  <a:pt x="0" y="295948"/>
                </a:lnTo>
                <a:lnTo>
                  <a:pt x="1434" y="281087"/>
                </a:lnTo>
                <a:lnTo>
                  <a:pt x="5635" y="266988"/>
                </a:lnTo>
                <a:lnTo>
                  <a:pt x="12439" y="253944"/>
                </a:lnTo>
                <a:lnTo>
                  <a:pt x="22043" y="241780"/>
                </a:lnTo>
                <a:lnTo>
                  <a:pt x="22238" y="241234"/>
                </a:lnTo>
                <a:lnTo>
                  <a:pt x="234307" y="29917"/>
                </a:lnTo>
                <a:lnTo>
                  <a:pt x="268243" y="7479"/>
                </a:lnTo>
                <a:lnTo>
                  <a:pt x="306882" y="0"/>
                </a:lnTo>
                <a:lnTo>
                  <a:pt x="345524" y="7479"/>
                </a:lnTo>
                <a:lnTo>
                  <a:pt x="370528" y="24009"/>
                </a:lnTo>
                <a:lnTo>
                  <a:pt x="306883" y="24009"/>
                </a:lnTo>
                <a:lnTo>
                  <a:pt x="277307" y="29733"/>
                </a:lnTo>
                <a:lnTo>
                  <a:pt x="251321" y="46907"/>
                </a:lnTo>
                <a:lnTo>
                  <a:pt x="40401" y="257074"/>
                </a:lnTo>
                <a:lnTo>
                  <a:pt x="40248" y="257278"/>
                </a:lnTo>
                <a:lnTo>
                  <a:pt x="40188" y="257528"/>
                </a:lnTo>
                <a:lnTo>
                  <a:pt x="39983" y="257695"/>
                </a:lnTo>
                <a:lnTo>
                  <a:pt x="28096" y="275586"/>
                </a:lnTo>
                <a:lnTo>
                  <a:pt x="24140" y="295962"/>
                </a:lnTo>
                <a:lnTo>
                  <a:pt x="28111" y="316309"/>
                </a:lnTo>
                <a:lnTo>
                  <a:pt x="57588" y="345954"/>
                </a:lnTo>
                <a:lnTo>
                  <a:pt x="78343" y="350050"/>
                </a:lnTo>
                <a:lnTo>
                  <a:pt x="134872" y="350050"/>
                </a:lnTo>
                <a:lnTo>
                  <a:pt x="133950" y="350969"/>
                </a:lnTo>
                <a:lnTo>
                  <a:pt x="133851" y="351136"/>
                </a:lnTo>
                <a:lnTo>
                  <a:pt x="121820" y="360970"/>
                </a:lnTo>
                <a:lnTo>
                  <a:pt x="108358" y="368149"/>
                </a:lnTo>
                <a:lnTo>
                  <a:pt x="93752" y="372560"/>
                </a:lnTo>
                <a:lnTo>
                  <a:pt x="78343" y="374062"/>
                </a:lnTo>
                <a:close/>
              </a:path>
              <a:path w="409575" h="376554">
                <a:moveTo>
                  <a:pt x="176983" y="376380"/>
                </a:moveTo>
                <a:lnTo>
                  <a:pt x="169309" y="376380"/>
                </a:lnTo>
                <a:lnTo>
                  <a:pt x="159894" y="367004"/>
                </a:lnTo>
                <a:lnTo>
                  <a:pt x="159894" y="359418"/>
                </a:lnTo>
                <a:lnTo>
                  <a:pt x="362432" y="157625"/>
                </a:lnTo>
                <a:lnTo>
                  <a:pt x="379656" y="131736"/>
                </a:lnTo>
                <a:lnTo>
                  <a:pt x="385398" y="102258"/>
                </a:lnTo>
                <a:lnTo>
                  <a:pt x="379656" y="72786"/>
                </a:lnTo>
                <a:lnTo>
                  <a:pt x="362432" y="46907"/>
                </a:lnTo>
                <a:lnTo>
                  <a:pt x="336456" y="29733"/>
                </a:lnTo>
                <a:lnTo>
                  <a:pt x="306883" y="24009"/>
                </a:lnTo>
                <a:lnTo>
                  <a:pt x="370528" y="24009"/>
                </a:lnTo>
                <a:lnTo>
                  <a:pt x="379464" y="29917"/>
                </a:lnTo>
                <a:lnTo>
                  <a:pt x="401977" y="63743"/>
                </a:lnTo>
                <a:lnTo>
                  <a:pt x="409480" y="102259"/>
                </a:lnTo>
                <a:lnTo>
                  <a:pt x="401977" y="140768"/>
                </a:lnTo>
                <a:lnTo>
                  <a:pt x="379464" y="174579"/>
                </a:lnTo>
                <a:lnTo>
                  <a:pt x="202249" y="351163"/>
                </a:lnTo>
                <a:lnTo>
                  <a:pt x="176983" y="376380"/>
                </a:lnTo>
                <a:close/>
              </a:path>
              <a:path w="409575" h="376554">
                <a:moveTo>
                  <a:pt x="73098" y="294329"/>
                </a:moveTo>
                <a:lnTo>
                  <a:pt x="65485" y="294329"/>
                </a:lnTo>
                <a:lnTo>
                  <a:pt x="60780" y="289637"/>
                </a:lnTo>
                <a:lnTo>
                  <a:pt x="56085" y="284906"/>
                </a:lnTo>
                <a:lnTo>
                  <a:pt x="56085" y="277320"/>
                </a:lnTo>
                <a:lnTo>
                  <a:pt x="226116" y="107925"/>
                </a:lnTo>
                <a:lnTo>
                  <a:pt x="243951" y="96060"/>
                </a:lnTo>
                <a:lnTo>
                  <a:pt x="264177" y="92143"/>
                </a:lnTo>
                <a:lnTo>
                  <a:pt x="284401" y="96060"/>
                </a:lnTo>
                <a:lnTo>
                  <a:pt x="302157" y="107814"/>
                </a:lnTo>
                <a:lnTo>
                  <a:pt x="307698" y="116125"/>
                </a:lnTo>
                <a:lnTo>
                  <a:pt x="264188" y="116125"/>
                </a:lnTo>
                <a:lnTo>
                  <a:pt x="253019" y="118283"/>
                </a:lnTo>
                <a:lnTo>
                  <a:pt x="243205" y="124757"/>
                </a:lnTo>
                <a:lnTo>
                  <a:pt x="243139" y="124896"/>
                </a:lnTo>
                <a:lnTo>
                  <a:pt x="73098" y="294329"/>
                </a:lnTo>
                <a:close/>
              </a:path>
              <a:path w="409575" h="376554">
                <a:moveTo>
                  <a:pt x="134872" y="350050"/>
                </a:moveTo>
                <a:lnTo>
                  <a:pt x="78343" y="350050"/>
                </a:lnTo>
                <a:lnTo>
                  <a:pt x="89022" y="349010"/>
                </a:lnTo>
                <a:lnTo>
                  <a:pt x="99142" y="345954"/>
                </a:lnTo>
                <a:lnTo>
                  <a:pt x="108461" y="340985"/>
                </a:lnTo>
                <a:lnTo>
                  <a:pt x="116898" y="334079"/>
                </a:lnTo>
                <a:lnTo>
                  <a:pt x="285284" y="166269"/>
                </a:lnTo>
                <a:lnTo>
                  <a:pt x="285535" y="166121"/>
                </a:lnTo>
                <a:lnTo>
                  <a:pt x="291777" y="156383"/>
                </a:lnTo>
                <a:lnTo>
                  <a:pt x="275350" y="118283"/>
                </a:lnTo>
                <a:lnTo>
                  <a:pt x="264188" y="116125"/>
                </a:lnTo>
                <a:lnTo>
                  <a:pt x="307698" y="116125"/>
                </a:lnTo>
                <a:lnTo>
                  <a:pt x="313952" y="125504"/>
                </a:lnTo>
                <a:lnTo>
                  <a:pt x="317884" y="145653"/>
                </a:lnTo>
                <a:lnTo>
                  <a:pt x="313952" y="165809"/>
                </a:lnTo>
                <a:lnTo>
                  <a:pt x="302064" y="183659"/>
                </a:lnTo>
                <a:lnTo>
                  <a:pt x="301878" y="183705"/>
                </a:lnTo>
                <a:lnTo>
                  <a:pt x="301710" y="183826"/>
                </a:lnTo>
                <a:lnTo>
                  <a:pt x="134872" y="35005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6" name="bk object 86"/>
          <p:cNvSpPr/>
          <p:nvPr/>
        </p:nvSpPr>
        <p:spPr>
          <a:xfrm>
            <a:off x="530918" y="30712006"/>
            <a:ext cx="1057992" cy="1057770"/>
          </a:xfrm>
          <a:custGeom>
            <a:avLst/>
            <a:gdLst/>
            <a:ahLst/>
            <a:cxnLst/>
            <a:rect l="l" t="t" r="r" b="b"/>
            <a:pathLst>
              <a:path w="484505" h="484505">
                <a:moveTo>
                  <a:pt x="242155" y="484266"/>
                </a:moveTo>
                <a:lnTo>
                  <a:pt x="193413" y="479338"/>
                </a:lnTo>
                <a:lnTo>
                  <a:pt x="147987" y="465209"/>
                </a:lnTo>
                <a:lnTo>
                  <a:pt x="106857" y="442861"/>
                </a:lnTo>
                <a:lnTo>
                  <a:pt x="71005" y="413273"/>
                </a:lnTo>
                <a:lnTo>
                  <a:pt x="41412" y="377427"/>
                </a:lnTo>
                <a:lnTo>
                  <a:pt x="19059" y="336304"/>
                </a:lnTo>
                <a:lnTo>
                  <a:pt x="4928" y="290885"/>
                </a:lnTo>
                <a:lnTo>
                  <a:pt x="0" y="242152"/>
                </a:lnTo>
                <a:lnTo>
                  <a:pt x="4928" y="193411"/>
                </a:lnTo>
                <a:lnTo>
                  <a:pt x="19059" y="147986"/>
                </a:lnTo>
                <a:lnTo>
                  <a:pt x="41412" y="106857"/>
                </a:lnTo>
                <a:lnTo>
                  <a:pt x="71005" y="71005"/>
                </a:lnTo>
                <a:lnTo>
                  <a:pt x="106857" y="41412"/>
                </a:lnTo>
                <a:lnTo>
                  <a:pt x="147987" y="19059"/>
                </a:lnTo>
                <a:lnTo>
                  <a:pt x="193413" y="4928"/>
                </a:lnTo>
                <a:lnTo>
                  <a:pt x="242155" y="0"/>
                </a:lnTo>
                <a:lnTo>
                  <a:pt x="290891" y="4928"/>
                </a:lnTo>
                <a:lnTo>
                  <a:pt x="336312" y="19059"/>
                </a:lnTo>
                <a:lnTo>
                  <a:pt x="345360" y="23977"/>
                </a:lnTo>
                <a:lnTo>
                  <a:pt x="242155" y="23977"/>
                </a:lnTo>
                <a:lnTo>
                  <a:pt x="192189" y="29749"/>
                </a:lnTo>
                <a:lnTo>
                  <a:pt x="146289" y="46186"/>
                </a:lnTo>
                <a:lnTo>
                  <a:pt x="105776" y="71968"/>
                </a:lnTo>
                <a:lnTo>
                  <a:pt x="71968" y="105775"/>
                </a:lnTo>
                <a:lnTo>
                  <a:pt x="46186" y="146287"/>
                </a:lnTo>
                <a:lnTo>
                  <a:pt x="29748" y="192186"/>
                </a:lnTo>
                <a:lnTo>
                  <a:pt x="23976" y="242152"/>
                </a:lnTo>
                <a:lnTo>
                  <a:pt x="29748" y="292109"/>
                </a:lnTo>
                <a:lnTo>
                  <a:pt x="46186" y="338001"/>
                </a:lnTo>
                <a:lnTo>
                  <a:pt x="71968" y="378508"/>
                </a:lnTo>
                <a:lnTo>
                  <a:pt x="105776" y="412311"/>
                </a:lnTo>
                <a:lnTo>
                  <a:pt x="146289" y="438090"/>
                </a:lnTo>
                <a:lnTo>
                  <a:pt x="192189" y="454525"/>
                </a:lnTo>
                <a:lnTo>
                  <a:pt x="242155" y="460297"/>
                </a:lnTo>
                <a:lnTo>
                  <a:pt x="345352" y="460297"/>
                </a:lnTo>
                <a:lnTo>
                  <a:pt x="336312" y="465209"/>
                </a:lnTo>
                <a:lnTo>
                  <a:pt x="290891" y="479338"/>
                </a:lnTo>
                <a:lnTo>
                  <a:pt x="242155" y="484266"/>
                </a:lnTo>
                <a:close/>
              </a:path>
              <a:path w="484505" h="484505">
                <a:moveTo>
                  <a:pt x="345352" y="460297"/>
                </a:moveTo>
                <a:lnTo>
                  <a:pt x="242155" y="460297"/>
                </a:lnTo>
                <a:lnTo>
                  <a:pt x="292115" y="454525"/>
                </a:lnTo>
                <a:lnTo>
                  <a:pt x="338009" y="438090"/>
                </a:lnTo>
                <a:lnTo>
                  <a:pt x="378518" y="412311"/>
                </a:lnTo>
                <a:lnTo>
                  <a:pt x="412321" y="378508"/>
                </a:lnTo>
                <a:lnTo>
                  <a:pt x="438101" y="338001"/>
                </a:lnTo>
                <a:lnTo>
                  <a:pt x="454536" y="292109"/>
                </a:lnTo>
                <a:lnTo>
                  <a:pt x="460307" y="242152"/>
                </a:lnTo>
                <a:lnTo>
                  <a:pt x="454536" y="192186"/>
                </a:lnTo>
                <a:lnTo>
                  <a:pt x="438101" y="146287"/>
                </a:lnTo>
                <a:lnTo>
                  <a:pt x="412322" y="105775"/>
                </a:lnTo>
                <a:lnTo>
                  <a:pt x="378518" y="71968"/>
                </a:lnTo>
                <a:lnTo>
                  <a:pt x="338009" y="46186"/>
                </a:lnTo>
                <a:lnTo>
                  <a:pt x="292115" y="29749"/>
                </a:lnTo>
                <a:lnTo>
                  <a:pt x="242155" y="23977"/>
                </a:lnTo>
                <a:lnTo>
                  <a:pt x="345360" y="23977"/>
                </a:lnTo>
                <a:lnTo>
                  <a:pt x="413283" y="71005"/>
                </a:lnTo>
                <a:lnTo>
                  <a:pt x="442872" y="106857"/>
                </a:lnTo>
                <a:lnTo>
                  <a:pt x="465221" y="147986"/>
                </a:lnTo>
                <a:lnTo>
                  <a:pt x="479350" y="193411"/>
                </a:lnTo>
                <a:lnTo>
                  <a:pt x="484278" y="242152"/>
                </a:lnTo>
                <a:lnTo>
                  <a:pt x="479350" y="290885"/>
                </a:lnTo>
                <a:lnTo>
                  <a:pt x="465221" y="336304"/>
                </a:lnTo>
                <a:lnTo>
                  <a:pt x="442872" y="377427"/>
                </a:lnTo>
                <a:lnTo>
                  <a:pt x="413283" y="413273"/>
                </a:lnTo>
                <a:lnTo>
                  <a:pt x="377436" y="442861"/>
                </a:lnTo>
                <a:lnTo>
                  <a:pt x="345352" y="460297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7" name="bk object 87"/>
          <p:cNvSpPr/>
          <p:nvPr/>
        </p:nvSpPr>
        <p:spPr>
          <a:xfrm>
            <a:off x="688545" y="30940465"/>
            <a:ext cx="714110" cy="586417"/>
          </a:xfrm>
          <a:custGeom>
            <a:avLst/>
            <a:gdLst/>
            <a:ahLst/>
            <a:cxnLst/>
            <a:rect l="l" t="t" r="r" b="b"/>
            <a:pathLst>
              <a:path w="327025" h="268605">
                <a:moveTo>
                  <a:pt x="138794" y="169683"/>
                </a:moveTo>
                <a:lnTo>
                  <a:pt x="105549" y="169683"/>
                </a:lnTo>
                <a:lnTo>
                  <a:pt x="256440" y="12609"/>
                </a:lnTo>
                <a:lnTo>
                  <a:pt x="262703" y="7159"/>
                </a:lnTo>
                <a:lnTo>
                  <a:pt x="269551" y="3211"/>
                </a:lnTo>
                <a:lnTo>
                  <a:pt x="276884" y="810"/>
                </a:lnTo>
                <a:lnTo>
                  <a:pt x="284603" y="0"/>
                </a:lnTo>
                <a:lnTo>
                  <a:pt x="296652" y="1939"/>
                </a:lnTo>
                <a:lnTo>
                  <a:pt x="307655" y="7411"/>
                </a:lnTo>
                <a:lnTo>
                  <a:pt x="316862" y="15898"/>
                </a:lnTo>
                <a:lnTo>
                  <a:pt x="321760" y="23976"/>
                </a:lnTo>
                <a:lnTo>
                  <a:pt x="280726" y="23976"/>
                </a:lnTo>
                <a:lnTo>
                  <a:pt x="277068" y="25739"/>
                </a:lnTo>
                <a:lnTo>
                  <a:pt x="138794" y="169683"/>
                </a:lnTo>
                <a:close/>
              </a:path>
              <a:path w="327025" h="268605">
                <a:moveTo>
                  <a:pt x="148003" y="244619"/>
                </a:moveTo>
                <a:lnTo>
                  <a:pt x="111037" y="244619"/>
                </a:lnTo>
                <a:lnTo>
                  <a:pt x="115551" y="243792"/>
                </a:lnTo>
                <a:lnTo>
                  <a:pt x="304249" y="47361"/>
                </a:lnTo>
                <a:lnTo>
                  <a:pt x="303352" y="40695"/>
                </a:lnTo>
                <a:lnTo>
                  <a:pt x="298426" y="29150"/>
                </a:lnTo>
                <a:lnTo>
                  <a:pt x="291336" y="23976"/>
                </a:lnTo>
                <a:lnTo>
                  <a:pt x="321760" y="23976"/>
                </a:lnTo>
                <a:lnTo>
                  <a:pt x="323522" y="26882"/>
                </a:lnTo>
                <a:lnTo>
                  <a:pt x="326592" y="38412"/>
                </a:lnTo>
                <a:lnTo>
                  <a:pt x="326156" y="49878"/>
                </a:lnTo>
                <a:lnTo>
                  <a:pt x="322311" y="60782"/>
                </a:lnTo>
                <a:lnTo>
                  <a:pt x="315150" y="70626"/>
                </a:lnTo>
                <a:lnTo>
                  <a:pt x="148003" y="244619"/>
                </a:lnTo>
                <a:close/>
              </a:path>
              <a:path w="327025" h="268605">
                <a:moveTo>
                  <a:pt x="107912" y="268599"/>
                </a:moveTo>
                <a:lnTo>
                  <a:pt x="12946" y="196380"/>
                </a:lnTo>
                <a:lnTo>
                  <a:pt x="0" y="165498"/>
                </a:lnTo>
                <a:lnTo>
                  <a:pt x="2596" y="154178"/>
                </a:lnTo>
                <a:lnTo>
                  <a:pt x="9197" y="142828"/>
                </a:lnTo>
                <a:lnTo>
                  <a:pt x="18715" y="133960"/>
                </a:lnTo>
                <a:lnTo>
                  <a:pt x="30266" y="128189"/>
                </a:lnTo>
                <a:lnTo>
                  <a:pt x="42967" y="126129"/>
                </a:lnTo>
                <a:lnTo>
                  <a:pt x="50451" y="126851"/>
                </a:lnTo>
                <a:lnTo>
                  <a:pt x="84388" y="150100"/>
                </a:lnTo>
                <a:lnTo>
                  <a:pt x="35541" y="150100"/>
                </a:lnTo>
                <a:lnTo>
                  <a:pt x="27781" y="155610"/>
                </a:lnTo>
                <a:lnTo>
                  <a:pt x="22657" y="168709"/>
                </a:lnTo>
                <a:lnTo>
                  <a:pt x="24104" y="174052"/>
                </a:lnTo>
                <a:lnTo>
                  <a:pt x="98313" y="242702"/>
                </a:lnTo>
                <a:lnTo>
                  <a:pt x="103128" y="244619"/>
                </a:lnTo>
                <a:lnTo>
                  <a:pt x="148003" y="244619"/>
                </a:lnTo>
                <a:lnTo>
                  <a:pt x="136616" y="256473"/>
                </a:lnTo>
                <a:lnTo>
                  <a:pt x="130509" y="261665"/>
                </a:lnTo>
                <a:lnTo>
                  <a:pt x="123572" y="265467"/>
                </a:lnTo>
                <a:lnTo>
                  <a:pt x="115981" y="267804"/>
                </a:lnTo>
                <a:lnTo>
                  <a:pt x="107912" y="268599"/>
                </a:lnTo>
                <a:close/>
              </a:path>
              <a:path w="327025" h="268605">
                <a:moveTo>
                  <a:pt x="106533" y="203266"/>
                </a:moveTo>
                <a:lnTo>
                  <a:pt x="50859" y="151742"/>
                </a:lnTo>
                <a:lnTo>
                  <a:pt x="47028" y="150100"/>
                </a:lnTo>
                <a:lnTo>
                  <a:pt x="84388" y="150100"/>
                </a:lnTo>
                <a:lnTo>
                  <a:pt x="105549" y="169683"/>
                </a:lnTo>
                <a:lnTo>
                  <a:pt x="138794" y="169683"/>
                </a:lnTo>
                <a:lnTo>
                  <a:pt x="106533" y="203266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8" name="bk object 88"/>
          <p:cNvSpPr/>
          <p:nvPr/>
        </p:nvSpPr>
        <p:spPr>
          <a:xfrm>
            <a:off x="3040350" y="35176181"/>
            <a:ext cx="1463347" cy="1270935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9" name="bk object 89"/>
          <p:cNvSpPr/>
          <p:nvPr/>
        </p:nvSpPr>
        <p:spPr>
          <a:xfrm>
            <a:off x="7216902" y="12483314"/>
            <a:ext cx="247397" cy="24961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0" name="bk object 90"/>
          <p:cNvSpPr/>
          <p:nvPr/>
        </p:nvSpPr>
        <p:spPr>
          <a:xfrm>
            <a:off x="7715446" y="12483314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1" name="bk object 91"/>
          <p:cNvSpPr/>
          <p:nvPr/>
        </p:nvSpPr>
        <p:spPr>
          <a:xfrm>
            <a:off x="6718356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2" name="bk object 92"/>
          <p:cNvSpPr/>
          <p:nvPr/>
        </p:nvSpPr>
        <p:spPr>
          <a:xfrm>
            <a:off x="8711290" y="12483314"/>
            <a:ext cx="247397" cy="24961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3" name="bk object 93"/>
          <p:cNvSpPr/>
          <p:nvPr/>
        </p:nvSpPr>
        <p:spPr>
          <a:xfrm>
            <a:off x="4725420" y="12483314"/>
            <a:ext cx="247397" cy="24961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4" name="bk object 94"/>
          <p:cNvSpPr/>
          <p:nvPr/>
        </p:nvSpPr>
        <p:spPr>
          <a:xfrm>
            <a:off x="9209836" y="12483314"/>
            <a:ext cx="247397" cy="24961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5" name="bk object 95"/>
          <p:cNvSpPr/>
          <p:nvPr/>
        </p:nvSpPr>
        <p:spPr>
          <a:xfrm>
            <a:off x="5223967" y="12483314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6" name="bk object 96"/>
          <p:cNvSpPr/>
          <p:nvPr/>
        </p:nvSpPr>
        <p:spPr>
          <a:xfrm>
            <a:off x="5722513" y="12483314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7" name="bk object 97"/>
          <p:cNvSpPr/>
          <p:nvPr/>
        </p:nvSpPr>
        <p:spPr>
          <a:xfrm>
            <a:off x="6219810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8" name="bk object 98"/>
          <p:cNvSpPr/>
          <p:nvPr/>
        </p:nvSpPr>
        <p:spPr>
          <a:xfrm>
            <a:off x="8212743" y="12483314"/>
            <a:ext cx="247397" cy="2496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9" name="bk object 99"/>
          <p:cNvSpPr/>
          <p:nvPr/>
        </p:nvSpPr>
        <p:spPr>
          <a:xfrm>
            <a:off x="12198613" y="12483314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0" name="bk object 100"/>
          <p:cNvSpPr/>
          <p:nvPr/>
        </p:nvSpPr>
        <p:spPr>
          <a:xfrm>
            <a:off x="12697159" y="12483314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1" name="bk object 101"/>
          <p:cNvSpPr/>
          <p:nvPr/>
        </p:nvSpPr>
        <p:spPr>
          <a:xfrm>
            <a:off x="13194456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2" name="bk object 102"/>
          <p:cNvSpPr/>
          <p:nvPr/>
        </p:nvSpPr>
        <p:spPr>
          <a:xfrm>
            <a:off x="13693002" y="12483314"/>
            <a:ext cx="247397" cy="2496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3" name="bk object 103"/>
          <p:cNvSpPr/>
          <p:nvPr/>
        </p:nvSpPr>
        <p:spPr>
          <a:xfrm>
            <a:off x="11700067" y="12483314"/>
            <a:ext cx="247397" cy="2496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4" name="bk object 104"/>
          <p:cNvSpPr/>
          <p:nvPr/>
        </p:nvSpPr>
        <p:spPr>
          <a:xfrm>
            <a:off x="10205679" y="12483314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5" name="bk object 105"/>
          <p:cNvSpPr/>
          <p:nvPr/>
        </p:nvSpPr>
        <p:spPr>
          <a:xfrm>
            <a:off x="10704225" y="12483314"/>
            <a:ext cx="247397" cy="24961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6" name="bk object 106"/>
          <p:cNvSpPr/>
          <p:nvPr/>
        </p:nvSpPr>
        <p:spPr>
          <a:xfrm>
            <a:off x="9707133" y="12483314"/>
            <a:ext cx="247397" cy="2496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7" name="bk object 107"/>
          <p:cNvSpPr/>
          <p:nvPr/>
        </p:nvSpPr>
        <p:spPr>
          <a:xfrm>
            <a:off x="11201520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8" name="bk object 108"/>
          <p:cNvSpPr/>
          <p:nvPr/>
        </p:nvSpPr>
        <p:spPr>
          <a:xfrm>
            <a:off x="14280596" y="17819155"/>
            <a:ext cx="249671" cy="247345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9" name="bk object 109"/>
          <p:cNvSpPr/>
          <p:nvPr/>
        </p:nvSpPr>
        <p:spPr>
          <a:xfrm>
            <a:off x="14280596" y="18317596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0" name="bk object 110"/>
          <p:cNvSpPr/>
          <p:nvPr/>
        </p:nvSpPr>
        <p:spPr>
          <a:xfrm>
            <a:off x="14280596" y="17320713"/>
            <a:ext cx="249671" cy="24734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1" name="bk object 111"/>
          <p:cNvSpPr/>
          <p:nvPr/>
        </p:nvSpPr>
        <p:spPr>
          <a:xfrm>
            <a:off x="14280596" y="19313230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2" name="bk object 112"/>
          <p:cNvSpPr/>
          <p:nvPr/>
        </p:nvSpPr>
        <p:spPr>
          <a:xfrm>
            <a:off x="14280596" y="15328197"/>
            <a:ext cx="249671" cy="247345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3" name="bk object 113"/>
          <p:cNvSpPr/>
          <p:nvPr/>
        </p:nvSpPr>
        <p:spPr>
          <a:xfrm>
            <a:off x="14280596" y="19811669"/>
            <a:ext cx="249671" cy="247345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4" name="bk object 114"/>
          <p:cNvSpPr/>
          <p:nvPr/>
        </p:nvSpPr>
        <p:spPr>
          <a:xfrm>
            <a:off x="14280596" y="15826641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5" name="bk object 115"/>
          <p:cNvSpPr/>
          <p:nvPr/>
        </p:nvSpPr>
        <p:spPr>
          <a:xfrm>
            <a:off x="14280596" y="16325080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6" name="bk object 116"/>
          <p:cNvSpPr/>
          <p:nvPr/>
        </p:nvSpPr>
        <p:spPr>
          <a:xfrm>
            <a:off x="14280596" y="16822272"/>
            <a:ext cx="249671" cy="24734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7" name="bk object 117"/>
          <p:cNvSpPr/>
          <p:nvPr/>
        </p:nvSpPr>
        <p:spPr>
          <a:xfrm>
            <a:off x="14280596" y="18814788"/>
            <a:ext cx="249671" cy="24734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8" name="bk object 118"/>
          <p:cNvSpPr/>
          <p:nvPr/>
        </p:nvSpPr>
        <p:spPr>
          <a:xfrm>
            <a:off x="14280596" y="22799818"/>
            <a:ext cx="249671" cy="247345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9" name="bk object 119"/>
          <p:cNvSpPr/>
          <p:nvPr/>
        </p:nvSpPr>
        <p:spPr>
          <a:xfrm>
            <a:off x="14280596" y="23298257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0" name="bk object 120"/>
          <p:cNvSpPr/>
          <p:nvPr/>
        </p:nvSpPr>
        <p:spPr>
          <a:xfrm>
            <a:off x="14280596" y="23795450"/>
            <a:ext cx="249671" cy="24734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1" name="bk object 121"/>
          <p:cNvSpPr/>
          <p:nvPr/>
        </p:nvSpPr>
        <p:spPr>
          <a:xfrm>
            <a:off x="14280596" y="24293891"/>
            <a:ext cx="249671" cy="24734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2" name="bk object 122"/>
          <p:cNvSpPr/>
          <p:nvPr/>
        </p:nvSpPr>
        <p:spPr>
          <a:xfrm>
            <a:off x="14280596" y="22301375"/>
            <a:ext cx="249671" cy="247345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3" name="bk object 123"/>
          <p:cNvSpPr/>
          <p:nvPr/>
        </p:nvSpPr>
        <p:spPr>
          <a:xfrm>
            <a:off x="14280596" y="20807302"/>
            <a:ext cx="249671" cy="247345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4" name="bk object 124"/>
          <p:cNvSpPr/>
          <p:nvPr/>
        </p:nvSpPr>
        <p:spPr>
          <a:xfrm>
            <a:off x="14280596" y="21305743"/>
            <a:ext cx="249671" cy="247345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5" name="bk object 125"/>
          <p:cNvSpPr/>
          <p:nvPr/>
        </p:nvSpPr>
        <p:spPr>
          <a:xfrm>
            <a:off x="14280596" y="20308861"/>
            <a:ext cx="249671" cy="247345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6" name="bk object 126"/>
          <p:cNvSpPr/>
          <p:nvPr/>
        </p:nvSpPr>
        <p:spPr>
          <a:xfrm>
            <a:off x="14280596" y="21802934"/>
            <a:ext cx="249671" cy="24734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7" name="bk object 127"/>
          <p:cNvSpPr/>
          <p:nvPr/>
        </p:nvSpPr>
        <p:spPr>
          <a:xfrm>
            <a:off x="1138503" y="841326"/>
            <a:ext cx="3858435" cy="3857623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8" name="bk object 128"/>
          <p:cNvSpPr/>
          <p:nvPr/>
        </p:nvSpPr>
        <p:spPr>
          <a:xfrm>
            <a:off x="7216902" y="18153222"/>
            <a:ext cx="247397" cy="24961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9" name="bk object 129"/>
          <p:cNvSpPr/>
          <p:nvPr/>
        </p:nvSpPr>
        <p:spPr>
          <a:xfrm>
            <a:off x="7715446" y="18153222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0" name="bk object 130"/>
          <p:cNvSpPr/>
          <p:nvPr/>
        </p:nvSpPr>
        <p:spPr>
          <a:xfrm>
            <a:off x="6718356" y="1815322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1" name="bk object 131"/>
          <p:cNvSpPr/>
          <p:nvPr/>
        </p:nvSpPr>
        <p:spPr>
          <a:xfrm>
            <a:off x="8711290" y="18153222"/>
            <a:ext cx="247397" cy="24961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2" name="bk object 132"/>
          <p:cNvSpPr/>
          <p:nvPr/>
        </p:nvSpPr>
        <p:spPr>
          <a:xfrm>
            <a:off x="4725420" y="18153222"/>
            <a:ext cx="247397" cy="249618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3" name="bk object 133"/>
          <p:cNvSpPr/>
          <p:nvPr/>
        </p:nvSpPr>
        <p:spPr>
          <a:xfrm>
            <a:off x="9209836" y="18153222"/>
            <a:ext cx="247397" cy="24961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4" name="bk object 134"/>
          <p:cNvSpPr/>
          <p:nvPr/>
        </p:nvSpPr>
        <p:spPr>
          <a:xfrm>
            <a:off x="5223967" y="18153222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5" name="bk object 135"/>
          <p:cNvSpPr/>
          <p:nvPr/>
        </p:nvSpPr>
        <p:spPr>
          <a:xfrm>
            <a:off x="5722513" y="18153222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6" name="bk object 136"/>
          <p:cNvSpPr/>
          <p:nvPr/>
        </p:nvSpPr>
        <p:spPr>
          <a:xfrm>
            <a:off x="6219810" y="1815322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7" name="bk object 137"/>
          <p:cNvSpPr/>
          <p:nvPr/>
        </p:nvSpPr>
        <p:spPr>
          <a:xfrm>
            <a:off x="8212743" y="18153222"/>
            <a:ext cx="247397" cy="2496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8" name="bk object 138"/>
          <p:cNvSpPr/>
          <p:nvPr/>
        </p:nvSpPr>
        <p:spPr>
          <a:xfrm>
            <a:off x="12198613" y="18153222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9" name="bk object 139"/>
          <p:cNvSpPr/>
          <p:nvPr/>
        </p:nvSpPr>
        <p:spPr>
          <a:xfrm>
            <a:off x="12697159" y="18153222"/>
            <a:ext cx="247397" cy="2496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0" name="bk object 140"/>
          <p:cNvSpPr/>
          <p:nvPr/>
        </p:nvSpPr>
        <p:spPr>
          <a:xfrm>
            <a:off x="13194456" y="1815322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1" name="bk object 141"/>
          <p:cNvSpPr/>
          <p:nvPr/>
        </p:nvSpPr>
        <p:spPr>
          <a:xfrm>
            <a:off x="13693002" y="18153222"/>
            <a:ext cx="247397" cy="2496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2" name="bk object 142"/>
          <p:cNvSpPr/>
          <p:nvPr/>
        </p:nvSpPr>
        <p:spPr>
          <a:xfrm>
            <a:off x="11700067" y="18153222"/>
            <a:ext cx="247397" cy="2496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3" name="bk object 143"/>
          <p:cNvSpPr/>
          <p:nvPr/>
        </p:nvSpPr>
        <p:spPr>
          <a:xfrm>
            <a:off x="10205679" y="18153222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4" name="bk object 144"/>
          <p:cNvSpPr/>
          <p:nvPr/>
        </p:nvSpPr>
        <p:spPr>
          <a:xfrm>
            <a:off x="10704225" y="18153222"/>
            <a:ext cx="247397" cy="24961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5" name="bk object 145"/>
          <p:cNvSpPr/>
          <p:nvPr/>
        </p:nvSpPr>
        <p:spPr>
          <a:xfrm>
            <a:off x="9707133" y="18153222"/>
            <a:ext cx="247397" cy="2496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6" name="bk object 146"/>
          <p:cNvSpPr/>
          <p:nvPr/>
        </p:nvSpPr>
        <p:spPr>
          <a:xfrm>
            <a:off x="11201520" y="18153222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7" name="bk object 147"/>
          <p:cNvSpPr/>
          <p:nvPr/>
        </p:nvSpPr>
        <p:spPr>
          <a:xfrm>
            <a:off x="14280596" y="27373556"/>
            <a:ext cx="249671" cy="247345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8" name="bk object 148"/>
          <p:cNvSpPr/>
          <p:nvPr/>
        </p:nvSpPr>
        <p:spPr>
          <a:xfrm>
            <a:off x="14280596" y="27871997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9" name="bk object 149"/>
          <p:cNvSpPr/>
          <p:nvPr/>
        </p:nvSpPr>
        <p:spPr>
          <a:xfrm>
            <a:off x="14280596" y="26875117"/>
            <a:ext cx="249671" cy="24734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0" name="bk object 150"/>
          <p:cNvSpPr/>
          <p:nvPr/>
        </p:nvSpPr>
        <p:spPr>
          <a:xfrm>
            <a:off x="14280596" y="28867631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1" name="bk object 151"/>
          <p:cNvSpPr/>
          <p:nvPr/>
        </p:nvSpPr>
        <p:spPr>
          <a:xfrm>
            <a:off x="14280596" y="24882601"/>
            <a:ext cx="249671" cy="247345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2" name="bk object 152"/>
          <p:cNvSpPr/>
          <p:nvPr/>
        </p:nvSpPr>
        <p:spPr>
          <a:xfrm>
            <a:off x="14280596" y="29366072"/>
            <a:ext cx="249671" cy="247345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3" name="bk object 153"/>
          <p:cNvSpPr/>
          <p:nvPr/>
        </p:nvSpPr>
        <p:spPr>
          <a:xfrm>
            <a:off x="14280596" y="25381042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4" name="bk object 154"/>
          <p:cNvSpPr/>
          <p:nvPr/>
        </p:nvSpPr>
        <p:spPr>
          <a:xfrm>
            <a:off x="14280596" y="25879481"/>
            <a:ext cx="249671" cy="247345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5" name="bk object 155"/>
          <p:cNvSpPr/>
          <p:nvPr/>
        </p:nvSpPr>
        <p:spPr>
          <a:xfrm>
            <a:off x="14280596" y="26376676"/>
            <a:ext cx="249671" cy="24734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6" name="bk object 156"/>
          <p:cNvSpPr/>
          <p:nvPr/>
        </p:nvSpPr>
        <p:spPr>
          <a:xfrm>
            <a:off x="14280596" y="28369190"/>
            <a:ext cx="249671" cy="24734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7" name="bk object 157"/>
          <p:cNvSpPr/>
          <p:nvPr/>
        </p:nvSpPr>
        <p:spPr>
          <a:xfrm>
            <a:off x="14280596" y="32354220"/>
            <a:ext cx="249671" cy="247345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8" name="bk object 158"/>
          <p:cNvSpPr/>
          <p:nvPr/>
        </p:nvSpPr>
        <p:spPr>
          <a:xfrm>
            <a:off x="14280596" y="32852661"/>
            <a:ext cx="249671" cy="24734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9" name="bk object 159"/>
          <p:cNvSpPr/>
          <p:nvPr/>
        </p:nvSpPr>
        <p:spPr>
          <a:xfrm>
            <a:off x="14280596" y="33349851"/>
            <a:ext cx="249671" cy="24734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0" name="bk object 160"/>
          <p:cNvSpPr/>
          <p:nvPr/>
        </p:nvSpPr>
        <p:spPr>
          <a:xfrm>
            <a:off x="14280596" y="33848294"/>
            <a:ext cx="249671" cy="24734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1" name="bk object 161"/>
          <p:cNvSpPr/>
          <p:nvPr/>
        </p:nvSpPr>
        <p:spPr>
          <a:xfrm>
            <a:off x="14280596" y="31855776"/>
            <a:ext cx="249671" cy="24734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2" name="bk object 162"/>
          <p:cNvSpPr/>
          <p:nvPr/>
        </p:nvSpPr>
        <p:spPr>
          <a:xfrm>
            <a:off x="14280596" y="30361706"/>
            <a:ext cx="249671" cy="247345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3" name="bk object 163"/>
          <p:cNvSpPr/>
          <p:nvPr/>
        </p:nvSpPr>
        <p:spPr>
          <a:xfrm>
            <a:off x="14280596" y="30860147"/>
            <a:ext cx="249671" cy="247345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4" name="bk object 164"/>
          <p:cNvSpPr/>
          <p:nvPr/>
        </p:nvSpPr>
        <p:spPr>
          <a:xfrm>
            <a:off x="14280596" y="29863262"/>
            <a:ext cx="249671" cy="247345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5" name="bk object 165"/>
          <p:cNvSpPr/>
          <p:nvPr/>
        </p:nvSpPr>
        <p:spPr>
          <a:xfrm>
            <a:off x="14280596" y="31357337"/>
            <a:ext cx="249671" cy="24734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6" name="bk object 166"/>
          <p:cNvSpPr/>
          <p:nvPr/>
        </p:nvSpPr>
        <p:spPr>
          <a:xfrm>
            <a:off x="6632063" y="40937639"/>
            <a:ext cx="267419" cy="26981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7" name="bk object 167"/>
          <p:cNvSpPr/>
          <p:nvPr/>
        </p:nvSpPr>
        <p:spPr>
          <a:xfrm>
            <a:off x="7170957" y="40937639"/>
            <a:ext cx="267419" cy="269817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8" name="bk object 168"/>
          <p:cNvSpPr/>
          <p:nvPr/>
        </p:nvSpPr>
        <p:spPr>
          <a:xfrm>
            <a:off x="6093168" y="40937639"/>
            <a:ext cx="267419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9" name="bk object 169"/>
          <p:cNvSpPr/>
          <p:nvPr/>
        </p:nvSpPr>
        <p:spPr>
          <a:xfrm>
            <a:off x="8247397" y="40937639"/>
            <a:ext cx="267419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0" name="bk object 170"/>
          <p:cNvSpPr/>
          <p:nvPr/>
        </p:nvSpPr>
        <p:spPr>
          <a:xfrm>
            <a:off x="3938939" y="40937639"/>
            <a:ext cx="267421" cy="269817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1" name="bk object 171"/>
          <p:cNvSpPr/>
          <p:nvPr/>
        </p:nvSpPr>
        <p:spPr>
          <a:xfrm>
            <a:off x="8786291" y="40937639"/>
            <a:ext cx="267419" cy="269817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2" name="bk object 172"/>
          <p:cNvSpPr/>
          <p:nvPr/>
        </p:nvSpPr>
        <p:spPr>
          <a:xfrm>
            <a:off x="4477835" y="40937639"/>
            <a:ext cx="267421" cy="269817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3" name="bk object 173"/>
          <p:cNvSpPr/>
          <p:nvPr/>
        </p:nvSpPr>
        <p:spPr>
          <a:xfrm>
            <a:off x="5016729" y="40937639"/>
            <a:ext cx="267421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4" name="bk object 174"/>
          <p:cNvSpPr/>
          <p:nvPr/>
        </p:nvSpPr>
        <p:spPr>
          <a:xfrm>
            <a:off x="5554275" y="40937639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5" name="bk object 175"/>
          <p:cNvSpPr/>
          <p:nvPr/>
        </p:nvSpPr>
        <p:spPr>
          <a:xfrm>
            <a:off x="7708501" y="40937639"/>
            <a:ext cx="267419" cy="269817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6" name="bk object 176"/>
          <p:cNvSpPr/>
          <p:nvPr/>
        </p:nvSpPr>
        <p:spPr>
          <a:xfrm>
            <a:off x="12016961" y="40937639"/>
            <a:ext cx="267421" cy="269817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7" name="bk object 177"/>
          <p:cNvSpPr/>
          <p:nvPr/>
        </p:nvSpPr>
        <p:spPr>
          <a:xfrm>
            <a:off x="12555857" y="40937639"/>
            <a:ext cx="267421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8" name="bk object 178"/>
          <p:cNvSpPr/>
          <p:nvPr/>
        </p:nvSpPr>
        <p:spPr>
          <a:xfrm>
            <a:off x="13093401" y="40937639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9" name="bk object 179"/>
          <p:cNvSpPr/>
          <p:nvPr/>
        </p:nvSpPr>
        <p:spPr>
          <a:xfrm>
            <a:off x="13632295" y="40937639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0" name="bk object 180"/>
          <p:cNvSpPr/>
          <p:nvPr/>
        </p:nvSpPr>
        <p:spPr>
          <a:xfrm>
            <a:off x="11478065" y="40937639"/>
            <a:ext cx="267421" cy="269817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1" name="bk object 181"/>
          <p:cNvSpPr/>
          <p:nvPr/>
        </p:nvSpPr>
        <p:spPr>
          <a:xfrm>
            <a:off x="9862730" y="40937639"/>
            <a:ext cx="267419" cy="26981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2" name="bk object 182"/>
          <p:cNvSpPr/>
          <p:nvPr/>
        </p:nvSpPr>
        <p:spPr>
          <a:xfrm>
            <a:off x="10401626" y="40937639"/>
            <a:ext cx="267419" cy="269817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3" name="bk object 183"/>
          <p:cNvSpPr/>
          <p:nvPr/>
        </p:nvSpPr>
        <p:spPr>
          <a:xfrm>
            <a:off x="9323837" y="40937639"/>
            <a:ext cx="267419" cy="269817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4" name="bk object 184"/>
          <p:cNvSpPr/>
          <p:nvPr/>
        </p:nvSpPr>
        <p:spPr>
          <a:xfrm>
            <a:off x="10939172" y="40937639"/>
            <a:ext cx="267421" cy="269817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5" name="bk object 185"/>
          <p:cNvSpPr/>
          <p:nvPr/>
        </p:nvSpPr>
        <p:spPr>
          <a:xfrm>
            <a:off x="11560253" y="37561721"/>
            <a:ext cx="204250" cy="204216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6" name="bk object 186"/>
          <p:cNvSpPr/>
          <p:nvPr/>
        </p:nvSpPr>
        <p:spPr>
          <a:xfrm>
            <a:off x="11835149" y="37561721"/>
            <a:ext cx="204272" cy="204216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7" name="bk object 187"/>
          <p:cNvSpPr/>
          <p:nvPr/>
        </p:nvSpPr>
        <p:spPr>
          <a:xfrm>
            <a:off x="12110071" y="37561721"/>
            <a:ext cx="204250" cy="204216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8" name="bk object 188"/>
          <p:cNvSpPr/>
          <p:nvPr/>
        </p:nvSpPr>
        <p:spPr>
          <a:xfrm>
            <a:off x="11373763" y="37092343"/>
            <a:ext cx="1143963" cy="1143722"/>
          </a:xfrm>
          <a:custGeom>
            <a:avLst/>
            <a:gdLst/>
            <a:ahLst/>
            <a:cxnLst/>
            <a:rect l="l" t="t" r="r" b="b"/>
            <a:pathLst>
              <a:path w="523875" h="523875">
                <a:moveTo>
                  <a:pt x="261788" y="523533"/>
                </a:moveTo>
                <a:lnTo>
                  <a:pt x="214792" y="519309"/>
                </a:lnTo>
                <a:lnTo>
                  <a:pt x="170535" y="507132"/>
                </a:lnTo>
                <a:lnTo>
                  <a:pt x="129761" y="487747"/>
                </a:lnTo>
                <a:lnTo>
                  <a:pt x="93216" y="461899"/>
                </a:lnTo>
                <a:lnTo>
                  <a:pt x="61645" y="430333"/>
                </a:lnTo>
                <a:lnTo>
                  <a:pt x="35793" y="393795"/>
                </a:lnTo>
                <a:lnTo>
                  <a:pt x="16404" y="353027"/>
                </a:lnTo>
                <a:lnTo>
                  <a:pt x="4225" y="308777"/>
                </a:lnTo>
                <a:lnTo>
                  <a:pt x="0" y="261788"/>
                </a:lnTo>
                <a:lnTo>
                  <a:pt x="4225" y="214792"/>
                </a:lnTo>
                <a:lnTo>
                  <a:pt x="16404" y="170535"/>
                </a:lnTo>
                <a:lnTo>
                  <a:pt x="35793" y="129761"/>
                </a:lnTo>
                <a:lnTo>
                  <a:pt x="61645" y="93216"/>
                </a:lnTo>
                <a:lnTo>
                  <a:pt x="93216" y="61645"/>
                </a:lnTo>
                <a:lnTo>
                  <a:pt x="129761" y="35793"/>
                </a:lnTo>
                <a:lnTo>
                  <a:pt x="170535" y="16404"/>
                </a:lnTo>
                <a:lnTo>
                  <a:pt x="214792" y="4225"/>
                </a:lnTo>
                <a:lnTo>
                  <a:pt x="261788" y="0"/>
                </a:lnTo>
                <a:lnTo>
                  <a:pt x="308779" y="4225"/>
                </a:lnTo>
                <a:lnTo>
                  <a:pt x="353031" y="16404"/>
                </a:lnTo>
                <a:lnTo>
                  <a:pt x="373043" y="25921"/>
                </a:lnTo>
                <a:lnTo>
                  <a:pt x="261788" y="25921"/>
                </a:lnTo>
                <a:lnTo>
                  <a:pt x="214312" y="30722"/>
                </a:lnTo>
                <a:lnTo>
                  <a:pt x="170066" y="44486"/>
                </a:lnTo>
                <a:lnTo>
                  <a:pt x="130004" y="66259"/>
                </a:lnTo>
                <a:lnTo>
                  <a:pt x="95082" y="95084"/>
                </a:lnTo>
                <a:lnTo>
                  <a:pt x="66258" y="130005"/>
                </a:lnTo>
                <a:lnTo>
                  <a:pt x="44485" y="170067"/>
                </a:lnTo>
                <a:lnTo>
                  <a:pt x="30720" y="214314"/>
                </a:lnTo>
                <a:lnTo>
                  <a:pt x="25920" y="261789"/>
                </a:lnTo>
                <a:lnTo>
                  <a:pt x="30721" y="309258"/>
                </a:lnTo>
                <a:lnTo>
                  <a:pt x="44485" y="353498"/>
                </a:lnTo>
                <a:lnTo>
                  <a:pt x="66258" y="393554"/>
                </a:lnTo>
                <a:lnTo>
                  <a:pt x="95083" y="428470"/>
                </a:lnTo>
                <a:lnTo>
                  <a:pt x="130004" y="457291"/>
                </a:lnTo>
                <a:lnTo>
                  <a:pt x="170066" y="479061"/>
                </a:lnTo>
                <a:lnTo>
                  <a:pt x="214313" y="492823"/>
                </a:lnTo>
                <a:lnTo>
                  <a:pt x="261788" y="497623"/>
                </a:lnTo>
                <a:lnTo>
                  <a:pt x="373028" y="497623"/>
                </a:lnTo>
                <a:lnTo>
                  <a:pt x="353031" y="507132"/>
                </a:lnTo>
                <a:lnTo>
                  <a:pt x="308779" y="519309"/>
                </a:lnTo>
                <a:lnTo>
                  <a:pt x="261788" y="523533"/>
                </a:lnTo>
                <a:close/>
              </a:path>
              <a:path w="523875" h="523875">
                <a:moveTo>
                  <a:pt x="373028" y="497623"/>
                </a:moveTo>
                <a:lnTo>
                  <a:pt x="261788" y="497623"/>
                </a:lnTo>
                <a:lnTo>
                  <a:pt x="309259" y="492823"/>
                </a:lnTo>
                <a:lnTo>
                  <a:pt x="353501" y="479060"/>
                </a:lnTo>
                <a:lnTo>
                  <a:pt x="393558" y="457291"/>
                </a:lnTo>
                <a:lnTo>
                  <a:pt x="428475" y="428470"/>
                </a:lnTo>
                <a:lnTo>
                  <a:pt x="457297" y="393553"/>
                </a:lnTo>
                <a:lnTo>
                  <a:pt x="479066" y="353497"/>
                </a:lnTo>
                <a:lnTo>
                  <a:pt x="492829" y="309258"/>
                </a:lnTo>
                <a:lnTo>
                  <a:pt x="497629" y="261788"/>
                </a:lnTo>
                <a:lnTo>
                  <a:pt x="492829" y="214314"/>
                </a:lnTo>
                <a:lnTo>
                  <a:pt x="479066" y="170067"/>
                </a:lnTo>
                <a:lnTo>
                  <a:pt x="457296" y="130005"/>
                </a:lnTo>
                <a:lnTo>
                  <a:pt x="428475" y="95084"/>
                </a:lnTo>
                <a:lnTo>
                  <a:pt x="393558" y="66259"/>
                </a:lnTo>
                <a:lnTo>
                  <a:pt x="353501" y="44486"/>
                </a:lnTo>
                <a:lnTo>
                  <a:pt x="309259" y="30722"/>
                </a:lnTo>
                <a:lnTo>
                  <a:pt x="261788" y="25921"/>
                </a:lnTo>
                <a:lnTo>
                  <a:pt x="373043" y="25921"/>
                </a:lnTo>
                <a:lnTo>
                  <a:pt x="430340" y="61645"/>
                </a:lnTo>
                <a:lnTo>
                  <a:pt x="461907" y="93216"/>
                </a:lnTo>
                <a:lnTo>
                  <a:pt x="487756" y="129761"/>
                </a:lnTo>
                <a:lnTo>
                  <a:pt x="507141" y="170535"/>
                </a:lnTo>
                <a:lnTo>
                  <a:pt x="519319" y="214792"/>
                </a:lnTo>
                <a:lnTo>
                  <a:pt x="523544" y="261789"/>
                </a:lnTo>
                <a:lnTo>
                  <a:pt x="519319" y="308777"/>
                </a:lnTo>
                <a:lnTo>
                  <a:pt x="507141" y="353027"/>
                </a:lnTo>
                <a:lnTo>
                  <a:pt x="487756" y="393795"/>
                </a:lnTo>
                <a:lnTo>
                  <a:pt x="461907" y="430333"/>
                </a:lnTo>
                <a:lnTo>
                  <a:pt x="430340" y="461899"/>
                </a:lnTo>
                <a:lnTo>
                  <a:pt x="393800" y="487747"/>
                </a:lnTo>
                <a:lnTo>
                  <a:pt x="373028" y="497623"/>
                </a:lnTo>
                <a:close/>
              </a:path>
            </a:pathLst>
          </a:custGeom>
          <a:solidFill>
            <a:srgbClr val="FFBD36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9" name="bk object 189"/>
          <p:cNvSpPr/>
          <p:nvPr/>
        </p:nvSpPr>
        <p:spPr>
          <a:xfrm>
            <a:off x="21103463" y="12159981"/>
            <a:ext cx="2365577" cy="999542"/>
          </a:xfrm>
          <a:custGeom>
            <a:avLst/>
            <a:gdLst/>
            <a:ahLst/>
            <a:cxnLst/>
            <a:rect l="l" t="t" r="r" b="b"/>
            <a:pathLst>
              <a:path w="1083309" h="457835">
                <a:moveTo>
                  <a:pt x="550547" y="6347"/>
                </a:moveTo>
                <a:lnTo>
                  <a:pt x="805467" y="261266"/>
                </a:lnTo>
                <a:lnTo>
                  <a:pt x="775214" y="234311"/>
                </a:lnTo>
                <a:lnTo>
                  <a:pt x="734697" y="203333"/>
                </a:lnTo>
                <a:lnTo>
                  <a:pt x="684852" y="172090"/>
                </a:lnTo>
                <a:lnTo>
                  <a:pt x="626619" y="144338"/>
                </a:lnTo>
                <a:lnTo>
                  <a:pt x="560933" y="123831"/>
                </a:lnTo>
                <a:lnTo>
                  <a:pt x="488734" y="114327"/>
                </a:lnTo>
                <a:lnTo>
                  <a:pt x="445926" y="115172"/>
                </a:lnTo>
                <a:lnTo>
                  <a:pt x="403181" y="120836"/>
                </a:lnTo>
                <a:lnTo>
                  <a:pt x="360528" y="131307"/>
                </a:lnTo>
                <a:lnTo>
                  <a:pt x="317994" y="146572"/>
                </a:lnTo>
                <a:lnTo>
                  <a:pt x="275606" y="166616"/>
                </a:lnTo>
                <a:lnTo>
                  <a:pt x="233392" y="191428"/>
                </a:lnTo>
                <a:lnTo>
                  <a:pt x="191380" y="220993"/>
                </a:lnTo>
                <a:lnTo>
                  <a:pt x="149596" y="255299"/>
                </a:lnTo>
                <a:lnTo>
                  <a:pt x="108069" y="294332"/>
                </a:lnTo>
                <a:lnTo>
                  <a:pt x="97700" y="304851"/>
                </a:lnTo>
                <a:lnTo>
                  <a:pt x="79000" y="317311"/>
                </a:lnTo>
                <a:lnTo>
                  <a:pt x="57685" y="321570"/>
                </a:lnTo>
                <a:lnTo>
                  <a:pt x="36292" y="317594"/>
                </a:lnTo>
                <a:lnTo>
                  <a:pt x="17357" y="305349"/>
                </a:lnTo>
                <a:lnTo>
                  <a:pt x="4508" y="286588"/>
                </a:lnTo>
                <a:lnTo>
                  <a:pt x="0" y="265113"/>
                </a:lnTo>
                <a:lnTo>
                  <a:pt x="3870" y="243525"/>
                </a:lnTo>
                <a:lnTo>
                  <a:pt x="71399" y="171716"/>
                </a:lnTo>
                <a:lnTo>
                  <a:pt x="108680" y="140194"/>
                </a:lnTo>
                <a:lnTo>
                  <a:pt x="150088" y="109325"/>
                </a:lnTo>
                <a:lnTo>
                  <a:pt x="191893" y="82259"/>
                </a:lnTo>
                <a:lnTo>
                  <a:pt x="234075" y="59003"/>
                </a:lnTo>
                <a:lnTo>
                  <a:pt x="276616" y="39568"/>
                </a:lnTo>
                <a:lnTo>
                  <a:pt x="319496" y="23961"/>
                </a:lnTo>
                <a:lnTo>
                  <a:pt x="362698" y="12192"/>
                </a:lnTo>
                <a:lnTo>
                  <a:pt x="406202" y="4270"/>
                </a:lnTo>
                <a:lnTo>
                  <a:pt x="449990" y="203"/>
                </a:lnTo>
                <a:lnTo>
                  <a:pt x="494043" y="0"/>
                </a:lnTo>
                <a:lnTo>
                  <a:pt x="550547" y="6347"/>
                </a:lnTo>
                <a:close/>
              </a:path>
              <a:path w="1083309" h="457835">
                <a:moveTo>
                  <a:pt x="1039432" y="161294"/>
                </a:moveTo>
                <a:lnTo>
                  <a:pt x="1042326" y="167794"/>
                </a:lnTo>
                <a:lnTo>
                  <a:pt x="1042999" y="174468"/>
                </a:lnTo>
                <a:lnTo>
                  <a:pt x="1082602" y="422768"/>
                </a:lnTo>
                <a:lnTo>
                  <a:pt x="1062181" y="456125"/>
                </a:lnTo>
                <a:lnTo>
                  <a:pt x="1055282" y="457496"/>
                </a:lnTo>
                <a:lnTo>
                  <a:pt x="1048155" y="457215"/>
                </a:lnTo>
                <a:lnTo>
                  <a:pt x="798184" y="417345"/>
                </a:lnTo>
                <a:lnTo>
                  <a:pt x="772789" y="388680"/>
                </a:lnTo>
                <a:lnTo>
                  <a:pt x="773597" y="380544"/>
                </a:lnTo>
                <a:lnTo>
                  <a:pt x="776563" y="372928"/>
                </a:lnTo>
                <a:lnTo>
                  <a:pt x="781576" y="366288"/>
                </a:lnTo>
                <a:lnTo>
                  <a:pt x="846926" y="300938"/>
                </a:lnTo>
                <a:lnTo>
                  <a:pt x="552561" y="6573"/>
                </a:lnTo>
                <a:lnTo>
                  <a:pt x="634249" y="25325"/>
                </a:lnTo>
                <a:lnTo>
                  <a:pt x="695569" y="49168"/>
                </a:lnTo>
                <a:lnTo>
                  <a:pt x="750439" y="77464"/>
                </a:lnTo>
                <a:lnTo>
                  <a:pt x="798414" y="107965"/>
                </a:lnTo>
                <a:lnTo>
                  <a:pt x="839045" y="138420"/>
                </a:lnTo>
                <a:lnTo>
                  <a:pt x="924863" y="222995"/>
                </a:lnTo>
                <a:lnTo>
                  <a:pt x="991711" y="156147"/>
                </a:lnTo>
                <a:lnTo>
                  <a:pt x="1001670" y="149538"/>
                </a:lnTo>
                <a:lnTo>
                  <a:pt x="1013003" y="147341"/>
                </a:lnTo>
                <a:lnTo>
                  <a:pt x="1024337" y="149555"/>
                </a:lnTo>
                <a:lnTo>
                  <a:pt x="1034303" y="156177"/>
                </a:lnTo>
                <a:lnTo>
                  <a:pt x="1039432" y="161294"/>
                </a:lnTo>
                <a:close/>
              </a:path>
              <a:path w="1083309" h="457835">
                <a:moveTo>
                  <a:pt x="552561" y="6573"/>
                </a:moveTo>
                <a:lnTo>
                  <a:pt x="846926" y="300938"/>
                </a:lnTo>
                <a:lnTo>
                  <a:pt x="841197" y="297671"/>
                </a:lnTo>
                <a:lnTo>
                  <a:pt x="835915" y="293420"/>
                </a:lnTo>
                <a:lnTo>
                  <a:pt x="831425" y="288087"/>
                </a:lnTo>
                <a:lnTo>
                  <a:pt x="824516" y="280443"/>
                </a:lnTo>
                <a:lnTo>
                  <a:pt x="550547" y="6347"/>
                </a:lnTo>
                <a:lnTo>
                  <a:pt x="552561" y="6573"/>
                </a:lnTo>
                <a:close/>
              </a:path>
              <a:path w="1083309" h="457835">
                <a:moveTo>
                  <a:pt x="896498" y="190198"/>
                </a:moveTo>
                <a:lnTo>
                  <a:pt x="923233" y="220160"/>
                </a:lnTo>
                <a:lnTo>
                  <a:pt x="924863" y="222995"/>
                </a:lnTo>
                <a:lnTo>
                  <a:pt x="847761" y="145893"/>
                </a:lnTo>
                <a:lnTo>
                  <a:pt x="871889" y="166581"/>
                </a:lnTo>
                <a:lnTo>
                  <a:pt x="896498" y="190198"/>
                </a:lnTo>
                <a:close/>
              </a:path>
            </a:pathLst>
          </a:custGeom>
          <a:solidFill>
            <a:srgbClr val="283266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0" name="bk object 190"/>
          <p:cNvSpPr/>
          <p:nvPr/>
        </p:nvSpPr>
        <p:spPr>
          <a:xfrm>
            <a:off x="32028744" y="17726302"/>
            <a:ext cx="267419" cy="269817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1" name="bk object 191"/>
          <p:cNvSpPr/>
          <p:nvPr/>
        </p:nvSpPr>
        <p:spPr>
          <a:xfrm>
            <a:off x="31489850" y="17726302"/>
            <a:ext cx="267419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2" name="bk object 192"/>
          <p:cNvSpPr/>
          <p:nvPr/>
        </p:nvSpPr>
        <p:spPr>
          <a:xfrm>
            <a:off x="32567642" y="17726302"/>
            <a:ext cx="267419" cy="269817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3" name="bk object 193"/>
          <p:cNvSpPr/>
          <p:nvPr/>
        </p:nvSpPr>
        <p:spPr>
          <a:xfrm>
            <a:off x="30413410" y="17726302"/>
            <a:ext cx="267419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4" name="bk object 194"/>
          <p:cNvSpPr/>
          <p:nvPr/>
        </p:nvSpPr>
        <p:spPr>
          <a:xfrm>
            <a:off x="29874514" y="17726302"/>
            <a:ext cx="267419" cy="269817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5" name="bk object 195"/>
          <p:cNvSpPr/>
          <p:nvPr/>
        </p:nvSpPr>
        <p:spPr>
          <a:xfrm>
            <a:off x="30952304" y="17726302"/>
            <a:ext cx="267419" cy="269817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6" name="bk object 196"/>
          <p:cNvSpPr/>
          <p:nvPr/>
        </p:nvSpPr>
        <p:spPr>
          <a:xfrm>
            <a:off x="26643846" y="17726302"/>
            <a:ext cx="267421" cy="269817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7" name="bk object 197"/>
          <p:cNvSpPr/>
          <p:nvPr/>
        </p:nvSpPr>
        <p:spPr>
          <a:xfrm>
            <a:off x="26104953" y="17726302"/>
            <a:ext cx="267421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8" name="bk object 198"/>
          <p:cNvSpPr/>
          <p:nvPr/>
        </p:nvSpPr>
        <p:spPr>
          <a:xfrm>
            <a:off x="25567409" y="17726302"/>
            <a:ext cx="267421" cy="26981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9" name="bk object 199"/>
          <p:cNvSpPr/>
          <p:nvPr/>
        </p:nvSpPr>
        <p:spPr>
          <a:xfrm>
            <a:off x="25028515" y="17726302"/>
            <a:ext cx="267421" cy="269817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0" name="bk object 200"/>
          <p:cNvSpPr/>
          <p:nvPr/>
        </p:nvSpPr>
        <p:spPr>
          <a:xfrm>
            <a:off x="27182742" y="17726302"/>
            <a:ext cx="267421" cy="269817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1" name="bk object 201"/>
          <p:cNvSpPr/>
          <p:nvPr/>
        </p:nvSpPr>
        <p:spPr>
          <a:xfrm>
            <a:off x="28798074" y="17726302"/>
            <a:ext cx="267419" cy="269817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2" name="bk object 202"/>
          <p:cNvSpPr/>
          <p:nvPr/>
        </p:nvSpPr>
        <p:spPr>
          <a:xfrm>
            <a:off x="28259181" y="17726302"/>
            <a:ext cx="267419" cy="269817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3" name="bk object 203"/>
          <p:cNvSpPr/>
          <p:nvPr/>
        </p:nvSpPr>
        <p:spPr>
          <a:xfrm>
            <a:off x="29336970" y="17726302"/>
            <a:ext cx="267419" cy="269817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4" name="bk object 204"/>
          <p:cNvSpPr/>
          <p:nvPr/>
        </p:nvSpPr>
        <p:spPr>
          <a:xfrm>
            <a:off x="27721638" y="17726302"/>
            <a:ext cx="267421" cy="269817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5" name="bk object 205"/>
          <p:cNvSpPr/>
          <p:nvPr/>
        </p:nvSpPr>
        <p:spPr>
          <a:xfrm>
            <a:off x="15281209" y="12223335"/>
            <a:ext cx="204250" cy="204216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6" name="bk object 206"/>
          <p:cNvSpPr/>
          <p:nvPr/>
        </p:nvSpPr>
        <p:spPr>
          <a:xfrm>
            <a:off x="15556105" y="12223335"/>
            <a:ext cx="204272" cy="204216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7" name="bk object 207"/>
          <p:cNvSpPr/>
          <p:nvPr/>
        </p:nvSpPr>
        <p:spPr>
          <a:xfrm>
            <a:off x="15831026" y="12223335"/>
            <a:ext cx="204250" cy="204216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8" name="bk object 208"/>
          <p:cNvSpPr/>
          <p:nvPr/>
        </p:nvSpPr>
        <p:spPr>
          <a:xfrm>
            <a:off x="15094719" y="11753955"/>
            <a:ext cx="1143963" cy="1143722"/>
          </a:xfrm>
          <a:custGeom>
            <a:avLst/>
            <a:gdLst/>
            <a:ahLst/>
            <a:cxnLst/>
            <a:rect l="l" t="t" r="r" b="b"/>
            <a:pathLst>
              <a:path w="523875" h="523875">
                <a:moveTo>
                  <a:pt x="261788" y="523533"/>
                </a:moveTo>
                <a:lnTo>
                  <a:pt x="214792" y="519309"/>
                </a:lnTo>
                <a:lnTo>
                  <a:pt x="170535" y="507132"/>
                </a:lnTo>
                <a:lnTo>
                  <a:pt x="129761" y="487747"/>
                </a:lnTo>
                <a:lnTo>
                  <a:pt x="93216" y="461899"/>
                </a:lnTo>
                <a:lnTo>
                  <a:pt x="61645" y="430333"/>
                </a:lnTo>
                <a:lnTo>
                  <a:pt x="35793" y="393795"/>
                </a:lnTo>
                <a:lnTo>
                  <a:pt x="16404" y="353027"/>
                </a:lnTo>
                <a:lnTo>
                  <a:pt x="4225" y="308777"/>
                </a:lnTo>
                <a:lnTo>
                  <a:pt x="0" y="261788"/>
                </a:lnTo>
                <a:lnTo>
                  <a:pt x="4225" y="214792"/>
                </a:lnTo>
                <a:lnTo>
                  <a:pt x="16404" y="170535"/>
                </a:lnTo>
                <a:lnTo>
                  <a:pt x="35793" y="129761"/>
                </a:lnTo>
                <a:lnTo>
                  <a:pt x="61645" y="93216"/>
                </a:lnTo>
                <a:lnTo>
                  <a:pt x="93216" y="61645"/>
                </a:lnTo>
                <a:lnTo>
                  <a:pt x="129761" y="35793"/>
                </a:lnTo>
                <a:lnTo>
                  <a:pt x="170535" y="16404"/>
                </a:lnTo>
                <a:lnTo>
                  <a:pt x="214792" y="4225"/>
                </a:lnTo>
                <a:lnTo>
                  <a:pt x="261788" y="0"/>
                </a:lnTo>
                <a:lnTo>
                  <a:pt x="308779" y="4225"/>
                </a:lnTo>
                <a:lnTo>
                  <a:pt x="353031" y="16404"/>
                </a:lnTo>
                <a:lnTo>
                  <a:pt x="373043" y="25921"/>
                </a:lnTo>
                <a:lnTo>
                  <a:pt x="261788" y="25921"/>
                </a:lnTo>
                <a:lnTo>
                  <a:pt x="214312" y="30722"/>
                </a:lnTo>
                <a:lnTo>
                  <a:pt x="170066" y="44486"/>
                </a:lnTo>
                <a:lnTo>
                  <a:pt x="130004" y="66259"/>
                </a:lnTo>
                <a:lnTo>
                  <a:pt x="95082" y="95084"/>
                </a:lnTo>
                <a:lnTo>
                  <a:pt x="66258" y="130005"/>
                </a:lnTo>
                <a:lnTo>
                  <a:pt x="44485" y="170067"/>
                </a:lnTo>
                <a:lnTo>
                  <a:pt x="30720" y="214314"/>
                </a:lnTo>
                <a:lnTo>
                  <a:pt x="25920" y="261789"/>
                </a:lnTo>
                <a:lnTo>
                  <a:pt x="30721" y="309258"/>
                </a:lnTo>
                <a:lnTo>
                  <a:pt x="44485" y="353498"/>
                </a:lnTo>
                <a:lnTo>
                  <a:pt x="66258" y="393554"/>
                </a:lnTo>
                <a:lnTo>
                  <a:pt x="95083" y="428470"/>
                </a:lnTo>
                <a:lnTo>
                  <a:pt x="130004" y="457291"/>
                </a:lnTo>
                <a:lnTo>
                  <a:pt x="170066" y="479061"/>
                </a:lnTo>
                <a:lnTo>
                  <a:pt x="214313" y="492823"/>
                </a:lnTo>
                <a:lnTo>
                  <a:pt x="261788" y="497623"/>
                </a:lnTo>
                <a:lnTo>
                  <a:pt x="373028" y="497623"/>
                </a:lnTo>
                <a:lnTo>
                  <a:pt x="353031" y="507132"/>
                </a:lnTo>
                <a:lnTo>
                  <a:pt x="308779" y="519309"/>
                </a:lnTo>
                <a:lnTo>
                  <a:pt x="261788" y="523533"/>
                </a:lnTo>
                <a:close/>
              </a:path>
              <a:path w="523875" h="523875">
                <a:moveTo>
                  <a:pt x="373028" y="497623"/>
                </a:moveTo>
                <a:lnTo>
                  <a:pt x="261788" y="497623"/>
                </a:lnTo>
                <a:lnTo>
                  <a:pt x="309259" y="492823"/>
                </a:lnTo>
                <a:lnTo>
                  <a:pt x="353501" y="479060"/>
                </a:lnTo>
                <a:lnTo>
                  <a:pt x="393558" y="457291"/>
                </a:lnTo>
                <a:lnTo>
                  <a:pt x="428475" y="428470"/>
                </a:lnTo>
                <a:lnTo>
                  <a:pt x="457297" y="393553"/>
                </a:lnTo>
                <a:lnTo>
                  <a:pt x="479066" y="353497"/>
                </a:lnTo>
                <a:lnTo>
                  <a:pt x="492829" y="309258"/>
                </a:lnTo>
                <a:lnTo>
                  <a:pt x="497629" y="261788"/>
                </a:lnTo>
                <a:lnTo>
                  <a:pt x="492829" y="214314"/>
                </a:lnTo>
                <a:lnTo>
                  <a:pt x="479066" y="170067"/>
                </a:lnTo>
                <a:lnTo>
                  <a:pt x="457296" y="130005"/>
                </a:lnTo>
                <a:lnTo>
                  <a:pt x="428475" y="95084"/>
                </a:lnTo>
                <a:lnTo>
                  <a:pt x="393558" y="66259"/>
                </a:lnTo>
                <a:lnTo>
                  <a:pt x="353501" y="44486"/>
                </a:lnTo>
                <a:lnTo>
                  <a:pt x="309259" y="30722"/>
                </a:lnTo>
                <a:lnTo>
                  <a:pt x="261788" y="25921"/>
                </a:lnTo>
                <a:lnTo>
                  <a:pt x="373043" y="25921"/>
                </a:lnTo>
                <a:lnTo>
                  <a:pt x="430340" y="61645"/>
                </a:lnTo>
                <a:lnTo>
                  <a:pt x="461907" y="93216"/>
                </a:lnTo>
                <a:lnTo>
                  <a:pt x="487756" y="129761"/>
                </a:lnTo>
                <a:lnTo>
                  <a:pt x="507141" y="170535"/>
                </a:lnTo>
                <a:lnTo>
                  <a:pt x="519319" y="214792"/>
                </a:lnTo>
                <a:lnTo>
                  <a:pt x="523544" y="261789"/>
                </a:lnTo>
                <a:lnTo>
                  <a:pt x="519319" y="308777"/>
                </a:lnTo>
                <a:lnTo>
                  <a:pt x="507141" y="353027"/>
                </a:lnTo>
                <a:lnTo>
                  <a:pt x="487756" y="393795"/>
                </a:lnTo>
                <a:lnTo>
                  <a:pt x="461907" y="430333"/>
                </a:lnTo>
                <a:lnTo>
                  <a:pt x="430340" y="461899"/>
                </a:lnTo>
                <a:lnTo>
                  <a:pt x="393800" y="487747"/>
                </a:lnTo>
                <a:lnTo>
                  <a:pt x="373028" y="497623"/>
                </a:lnTo>
                <a:close/>
              </a:path>
            </a:pathLst>
          </a:custGeom>
          <a:solidFill>
            <a:srgbClr val="FFBD36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9" name="bk object 209"/>
          <p:cNvSpPr/>
          <p:nvPr/>
        </p:nvSpPr>
        <p:spPr>
          <a:xfrm>
            <a:off x="1" y="12601816"/>
            <a:ext cx="1387" cy="13863"/>
          </a:xfrm>
          <a:custGeom>
            <a:avLst/>
            <a:gdLst/>
            <a:ahLst/>
            <a:cxnLst/>
            <a:rect l="l" t="t" r="r" b="b"/>
            <a:pathLst>
              <a:path w="635" h="6350">
                <a:moveTo>
                  <a:pt x="0" y="5736"/>
                </a:moveTo>
                <a:lnTo>
                  <a:pt x="0" y="0"/>
                </a:lnTo>
                <a:lnTo>
                  <a:pt x="572" y="2888"/>
                </a:lnTo>
                <a:lnTo>
                  <a:pt x="0" y="5736"/>
                </a:lnTo>
                <a:close/>
              </a:path>
            </a:pathLst>
          </a:custGeom>
          <a:solidFill>
            <a:srgbClr val="F16621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0" name="bk object 210"/>
          <p:cNvSpPr/>
          <p:nvPr/>
        </p:nvSpPr>
        <p:spPr>
          <a:xfrm>
            <a:off x="2742628" y="12483314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1" name="bk object 211"/>
          <p:cNvSpPr/>
          <p:nvPr/>
        </p:nvSpPr>
        <p:spPr>
          <a:xfrm>
            <a:off x="3241174" y="12483314"/>
            <a:ext cx="247397" cy="24961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2" name="bk object 212"/>
          <p:cNvSpPr/>
          <p:nvPr/>
        </p:nvSpPr>
        <p:spPr>
          <a:xfrm>
            <a:off x="3738471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3" name="bk object 213"/>
          <p:cNvSpPr/>
          <p:nvPr/>
        </p:nvSpPr>
        <p:spPr>
          <a:xfrm>
            <a:off x="4237017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4" name="bk object 214"/>
          <p:cNvSpPr/>
          <p:nvPr/>
        </p:nvSpPr>
        <p:spPr>
          <a:xfrm>
            <a:off x="2244081" y="12483314"/>
            <a:ext cx="247397" cy="24961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5" name="bk object 215"/>
          <p:cNvSpPr/>
          <p:nvPr/>
        </p:nvSpPr>
        <p:spPr>
          <a:xfrm>
            <a:off x="749694" y="12483314"/>
            <a:ext cx="247397" cy="24961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6" name="bk object 216"/>
          <p:cNvSpPr/>
          <p:nvPr/>
        </p:nvSpPr>
        <p:spPr>
          <a:xfrm>
            <a:off x="1248240" y="12483314"/>
            <a:ext cx="247397" cy="24961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7" name="bk object 217"/>
          <p:cNvSpPr/>
          <p:nvPr/>
        </p:nvSpPr>
        <p:spPr>
          <a:xfrm>
            <a:off x="251148" y="12483314"/>
            <a:ext cx="247397" cy="24961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8" name="bk object 218"/>
          <p:cNvSpPr/>
          <p:nvPr/>
        </p:nvSpPr>
        <p:spPr>
          <a:xfrm>
            <a:off x="1745537" y="12483314"/>
            <a:ext cx="247397" cy="2496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9" name="bk object 219"/>
          <p:cNvSpPr/>
          <p:nvPr/>
        </p:nvSpPr>
        <p:spPr>
          <a:xfrm>
            <a:off x="21684334" y="17726302"/>
            <a:ext cx="267419" cy="269817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0" name="bk object 220"/>
          <p:cNvSpPr/>
          <p:nvPr/>
        </p:nvSpPr>
        <p:spPr>
          <a:xfrm>
            <a:off x="21145438" y="17726302"/>
            <a:ext cx="267419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1" name="bk object 221"/>
          <p:cNvSpPr/>
          <p:nvPr/>
        </p:nvSpPr>
        <p:spPr>
          <a:xfrm>
            <a:off x="22223229" y="17726302"/>
            <a:ext cx="267419" cy="26981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2" name="bk object 222"/>
          <p:cNvSpPr/>
          <p:nvPr/>
        </p:nvSpPr>
        <p:spPr>
          <a:xfrm>
            <a:off x="20069000" y="17726302"/>
            <a:ext cx="267419" cy="269817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3" name="bk object 223"/>
          <p:cNvSpPr/>
          <p:nvPr/>
        </p:nvSpPr>
        <p:spPr>
          <a:xfrm>
            <a:off x="24377460" y="17726302"/>
            <a:ext cx="267421" cy="269817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4" name="bk object 224"/>
          <p:cNvSpPr/>
          <p:nvPr/>
        </p:nvSpPr>
        <p:spPr>
          <a:xfrm>
            <a:off x="19530107" y="17726302"/>
            <a:ext cx="267419" cy="269817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5" name="bk object 225"/>
          <p:cNvSpPr/>
          <p:nvPr/>
        </p:nvSpPr>
        <p:spPr>
          <a:xfrm>
            <a:off x="23838564" y="17726302"/>
            <a:ext cx="267421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6" name="bk object 226"/>
          <p:cNvSpPr/>
          <p:nvPr/>
        </p:nvSpPr>
        <p:spPr>
          <a:xfrm>
            <a:off x="23299671" y="17726302"/>
            <a:ext cx="267421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7" name="bk object 227"/>
          <p:cNvSpPr/>
          <p:nvPr/>
        </p:nvSpPr>
        <p:spPr>
          <a:xfrm>
            <a:off x="22762126" y="17726302"/>
            <a:ext cx="267421" cy="269817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8" name="bk object 228"/>
          <p:cNvSpPr/>
          <p:nvPr/>
        </p:nvSpPr>
        <p:spPr>
          <a:xfrm>
            <a:off x="20607896" y="17726302"/>
            <a:ext cx="267419" cy="269817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9" name="bk object 229"/>
          <p:cNvSpPr/>
          <p:nvPr/>
        </p:nvSpPr>
        <p:spPr>
          <a:xfrm>
            <a:off x="16299438" y="17726302"/>
            <a:ext cx="267421" cy="269817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0" name="bk object 230"/>
          <p:cNvSpPr/>
          <p:nvPr/>
        </p:nvSpPr>
        <p:spPr>
          <a:xfrm>
            <a:off x="15760543" y="17726302"/>
            <a:ext cx="267421" cy="269817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1" name="bk object 231"/>
          <p:cNvSpPr/>
          <p:nvPr/>
        </p:nvSpPr>
        <p:spPr>
          <a:xfrm>
            <a:off x="15222999" y="17726302"/>
            <a:ext cx="267421" cy="26981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2" name="bk object 232"/>
          <p:cNvSpPr/>
          <p:nvPr/>
        </p:nvSpPr>
        <p:spPr>
          <a:xfrm>
            <a:off x="14684105" y="17726302"/>
            <a:ext cx="267421" cy="26981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3" name="bk object 233"/>
          <p:cNvSpPr/>
          <p:nvPr/>
        </p:nvSpPr>
        <p:spPr>
          <a:xfrm>
            <a:off x="16838332" y="17726302"/>
            <a:ext cx="267421" cy="269817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4" name="bk object 234"/>
          <p:cNvSpPr/>
          <p:nvPr/>
        </p:nvSpPr>
        <p:spPr>
          <a:xfrm>
            <a:off x="18453667" y="17726302"/>
            <a:ext cx="267419" cy="269817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5" name="bk object 235"/>
          <p:cNvSpPr/>
          <p:nvPr/>
        </p:nvSpPr>
        <p:spPr>
          <a:xfrm>
            <a:off x="17914771" y="17726302"/>
            <a:ext cx="267419" cy="269817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6" name="bk object 236"/>
          <p:cNvSpPr/>
          <p:nvPr/>
        </p:nvSpPr>
        <p:spPr>
          <a:xfrm>
            <a:off x="18992562" y="17726302"/>
            <a:ext cx="267419" cy="269817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7" name="bk object 237"/>
          <p:cNvSpPr/>
          <p:nvPr/>
        </p:nvSpPr>
        <p:spPr>
          <a:xfrm>
            <a:off x="17377228" y="17726302"/>
            <a:ext cx="267421" cy="269817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8" name="bk object 238"/>
          <p:cNvSpPr/>
          <p:nvPr/>
        </p:nvSpPr>
        <p:spPr>
          <a:xfrm>
            <a:off x="26738500" y="742579"/>
            <a:ext cx="3029587" cy="4057650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9" name="bk object 239"/>
          <p:cNvSpPr/>
          <p:nvPr/>
        </p:nvSpPr>
        <p:spPr>
          <a:xfrm>
            <a:off x="26634903" y="11044848"/>
            <a:ext cx="246172" cy="2484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0" name="bk object 240"/>
          <p:cNvSpPr/>
          <p:nvPr/>
        </p:nvSpPr>
        <p:spPr>
          <a:xfrm>
            <a:off x="27130977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1" name="bk object 241"/>
          <p:cNvSpPr/>
          <p:nvPr/>
        </p:nvSpPr>
        <p:spPr>
          <a:xfrm>
            <a:off x="26138824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2" name="bk object 242"/>
          <p:cNvSpPr/>
          <p:nvPr/>
        </p:nvSpPr>
        <p:spPr>
          <a:xfrm>
            <a:off x="28121886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3" name="bk object 243"/>
          <p:cNvSpPr/>
          <p:nvPr/>
        </p:nvSpPr>
        <p:spPr>
          <a:xfrm>
            <a:off x="24155763" y="11044848"/>
            <a:ext cx="246172" cy="248487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4" name="bk object 244"/>
          <p:cNvSpPr/>
          <p:nvPr/>
        </p:nvSpPr>
        <p:spPr>
          <a:xfrm>
            <a:off x="28617962" y="11044848"/>
            <a:ext cx="246172" cy="2484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5" name="bk object 245"/>
          <p:cNvSpPr/>
          <p:nvPr/>
        </p:nvSpPr>
        <p:spPr>
          <a:xfrm>
            <a:off x="24651840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6" name="bk object 246"/>
          <p:cNvSpPr/>
          <p:nvPr/>
        </p:nvSpPr>
        <p:spPr>
          <a:xfrm>
            <a:off x="25147916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7" name="bk object 247"/>
          <p:cNvSpPr/>
          <p:nvPr/>
        </p:nvSpPr>
        <p:spPr>
          <a:xfrm>
            <a:off x="25642748" y="11044848"/>
            <a:ext cx="246172" cy="2484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8" name="bk object 248"/>
          <p:cNvSpPr/>
          <p:nvPr/>
        </p:nvSpPr>
        <p:spPr>
          <a:xfrm>
            <a:off x="27625809" y="11044848"/>
            <a:ext cx="246172" cy="2484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9" name="bk object 249"/>
          <p:cNvSpPr/>
          <p:nvPr/>
        </p:nvSpPr>
        <p:spPr>
          <a:xfrm>
            <a:off x="31591932" y="11044848"/>
            <a:ext cx="246172" cy="2484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0" name="bk object 250"/>
          <p:cNvSpPr/>
          <p:nvPr/>
        </p:nvSpPr>
        <p:spPr>
          <a:xfrm>
            <a:off x="32088010" y="11044848"/>
            <a:ext cx="246172" cy="248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1" name="bk object 251"/>
          <p:cNvSpPr/>
          <p:nvPr/>
        </p:nvSpPr>
        <p:spPr>
          <a:xfrm>
            <a:off x="32582840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2" name="bk object 252"/>
          <p:cNvSpPr/>
          <p:nvPr/>
        </p:nvSpPr>
        <p:spPr>
          <a:xfrm>
            <a:off x="31095855" y="11044848"/>
            <a:ext cx="246172" cy="2484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3" name="bk object 253"/>
          <p:cNvSpPr/>
          <p:nvPr/>
        </p:nvSpPr>
        <p:spPr>
          <a:xfrm>
            <a:off x="29608873" y="11044848"/>
            <a:ext cx="246172" cy="2484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4" name="bk object 254"/>
          <p:cNvSpPr/>
          <p:nvPr/>
        </p:nvSpPr>
        <p:spPr>
          <a:xfrm>
            <a:off x="30104949" y="11044848"/>
            <a:ext cx="246172" cy="248487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5" name="bk object 255"/>
          <p:cNvSpPr/>
          <p:nvPr/>
        </p:nvSpPr>
        <p:spPr>
          <a:xfrm>
            <a:off x="29112796" y="11044848"/>
            <a:ext cx="246172" cy="2484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6" name="bk object 256"/>
          <p:cNvSpPr/>
          <p:nvPr/>
        </p:nvSpPr>
        <p:spPr>
          <a:xfrm>
            <a:off x="30599779" y="11044848"/>
            <a:ext cx="246172" cy="2484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46613" y="1755648"/>
            <a:ext cx="296390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6613" y="10094977"/>
            <a:ext cx="296390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6971" y="40818819"/>
            <a:ext cx="10538325" cy="6047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6613" y="40818819"/>
            <a:ext cx="7574420" cy="6047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12/11/2019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11233" y="40818819"/>
            <a:ext cx="7574420" cy="6047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998159">
        <a:defRPr>
          <a:latin typeface="+mn-lt"/>
          <a:ea typeface="+mn-ea"/>
          <a:cs typeface="+mn-cs"/>
        </a:defRPr>
      </a:lvl2pPr>
      <a:lvl3pPr marL="1996318">
        <a:defRPr>
          <a:latin typeface="+mn-lt"/>
          <a:ea typeface="+mn-ea"/>
          <a:cs typeface="+mn-cs"/>
        </a:defRPr>
      </a:lvl3pPr>
      <a:lvl4pPr marL="2994477">
        <a:defRPr>
          <a:latin typeface="+mn-lt"/>
          <a:ea typeface="+mn-ea"/>
          <a:cs typeface="+mn-cs"/>
        </a:defRPr>
      </a:lvl4pPr>
      <a:lvl5pPr marL="3992636">
        <a:defRPr>
          <a:latin typeface="+mn-lt"/>
          <a:ea typeface="+mn-ea"/>
          <a:cs typeface="+mn-cs"/>
        </a:defRPr>
      </a:lvl5pPr>
      <a:lvl6pPr marL="4990795">
        <a:defRPr>
          <a:latin typeface="+mn-lt"/>
          <a:ea typeface="+mn-ea"/>
          <a:cs typeface="+mn-cs"/>
        </a:defRPr>
      </a:lvl6pPr>
      <a:lvl7pPr marL="5988954">
        <a:defRPr>
          <a:latin typeface="+mn-lt"/>
          <a:ea typeface="+mn-ea"/>
          <a:cs typeface="+mn-cs"/>
        </a:defRPr>
      </a:lvl7pPr>
      <a:lvl8pPr marL="6987113">
        <a:defRPr>
          <a:latin typeface="+mn-lt"/>
          <a:ea typeface="+mn-ea"/>
          <a:cs typeface="+mn-cs"/>
        </a:defRPr>
      </a:lvl8pPr>
      <a:lvl9pPr marL="798527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998159">
        <a:defRPr>
          <a:latin typeface="+mn-lt"/>
          <a:ea typeface="+mn-ea"/>
          <a:cs typeface="+mn-cs"/>
        </a:defRPr>
      </a:lvl2pPr>
      <a:lvl3pPr marL="1996318">
        <a:defRPr>
          <a:latin typeface="+mn-lt"/>
          <a:ea typeface="+mn-ea"/>
          <a:cs typeface="+mn-cs"/>
        </a:defRPr>
      </a:lvl3pPr>
      <a:lvl4pPr marL="2994477">
        <a:defRPr>
          <a:latin typeface="+mn-lt"/>
          <a:ea typeface="+mn-ea"/>
          <a:cs typeface="+mn-cs"/>
        </a:defRPr>
      </a:lvl4pPr>
      <a:lvl5pPr marL="3992636">
        <a:defRPr>
          <a:latin typeface="+mn-lt"/>
          <a:ea typeface="+mn-ea"/>
          <a:cs typeface="+mn-cs"/>
        </a:defRPr>
      </a:lvl5pPr>
      <a:lvl6pPr marL="4990795">
        <a:defRPr>
          <a:latin typeface="+mn-lt"/>
          <a:ea typeface="+mn-ea"/>
          <a:cs typeface="+mn-cs"/>
        </a:defRPr>
      </a:lvl6pPr>
      <a:lvl7pPr marL="5988954">
        <a:defRPr>
          <a:latin typeface="+mn-lt"/>
          <a:ea typeface="+mn-ea"/>
          <a:cs typeface="+mn-cs"/>
        </a:defRPr>
      </a:lvl7pPr>
      <a:lvl8pPr marL="6987113">
        <a:defRPr>
          <a:latin typeface="+mn-lt"/>
          <a:ea typeface="+mn-ea"/>
          <a:cs typeface="+mn-cs"/>
        </a:defRPr>
      </a:lvl8pPr>
      <a:lvl9pPr marL="798527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png"/><Relationship Id="rId18" Type="http://schemas.openxmlformats.org/officeDocument/2006/relationships/image" Target="../media/image23.png"/><Relationship Id="rId26" Type="http://schemas.openxmlformats.org/officeDocument/2006/relationships/image" Target="../media/image48.png"/><Relationship Id="rId39" Type="http://schemas.openxmlformats.org/officeDocument/2006/relationships/image" Target="../media/image17.png"/><Relationship Id="rId21" Type="http://schemas.openxmlformats.org/officeDocument/2006/relationships/image" Target="../media/image27.png"/><Relationship Id="rId34" Type="http://schemas.openxmlformats.org/officeDocument/2006/relationships/image" Target="../media/image16.png"/><Relationship Id="rId42" Type="http://schemas.openxmlformats.org/officeDocument/2006/relationships/image" Target="../media/image22.png"/><Relationship Id="rId47" Type="http://schemas.openxmlformats.org/officeDocument/2006/relationships/image" Target="../media/image14.png"/><Relationship Id="rId50" Type="http://schemas.openxmlformats.org/officeDocument/2006/relationships/image" Target="../media/image13.png"/><Relationship Id="rId55" Type="http://schemas.openxmlformats.org/officeDocument/2006/relationships/image" Target="../media/image89.jpg"/><Relationship Id="rId63" Type="http://schemas.openxmlformats.org/officeDocument/2006/relationships/image" Target="../media/image97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6" Type="http://schemas.openxmlformats.org/officeDocument/2006/relationships/image" Target="../media/image78.jpg"/><Relationship Id="rId20" Type="http://schemas.openxmlformats.org/officeDocument/2006/relationships/image" Target="../media/image26.png"/><Relationship Id="rId29" Type="http://schemas.openxmlformats.org/officeDocument/2006/relationships/image" Target="../media/image31.png"/><Relationship Id="rId41" Type="http://schemas.openxmlformats.org/officeDocument/2006/relationships/image" Target="../media/image86.png"/><Relationship Id="rId54" Type="http://schemas.openxmlformats.org/officeDocument/2006/relationships/image" Target="../media/image88.jpg"/><Relationship Id="rId62" Type="http://schemas.openxmlformats.org/officeDocument/2006/relationships/image" Target="../media/image9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37.png"/><Relationship Id="rId24" Type="http://schemas.openxmlformats.org/officeDocument/2006/relationships/image" Target="../media/image79.png"/><Relationship Id="rId32" Type="http://schemas.openxmlformats.org/officeDocument/2006/relationships/image" Target="../media/image83.png"/><Relationship Id="rId37" Type="http://schemas.openxmlformats.org/officeDocument/2006/relationships/image" Target="../media/image19.png"/><Relationship Id="rId40" Type="http://schemas.openxmlformats.org/officeDocument/2006/relationships/image" Target="../media/image20.png"/><Relationship Id="rId45" Type="http://schemas.openxmlformats.org/officeDocument/2006/relationships/image" Target="../media/image11.png"/><Relationship Id="rId53" Type="http://schemas.openxmlformats.org/officeDocument/2006/relationships/image" Target="../media/image9.png"/><Relationship Id="rId58" Type="http://schemas.openxmlformats.org/officeDocument/2006/relationships/image" Target="../media/image92.jpg"/><Relationship Id="rId5" Type="http://schemas.openxmlformats.org/officeDocument/2006/relationships/image" Target="../media/image75.png"/><Relationship Id="rId15" Type="http://schemas.openxmlformats.org/officeDocument/2006/relationships/image" Target="../media/image77.jpg"/><Relationship Id="rId23" Type="http://schemas.openxmlformats.org/officeDocument/2006/relationships/image" Target="../media/image50.png"/><Relationship Id="rId28" Type="http://schemas.openxmlformats.org/officeDocument/2006/relationships/image" Target="../media/image80.png"/><Relationship Id="rId36" Type="http://schemas.openxmlformats.org/officeDocument/2006/relationships/image" Target="../media/image85.png"/><Relationship Id="rId49" Type="http://schemas.openxmlformats.org/officeDocument/2006/relationships/image" Target="../media/image8.png"/><Relationship Id="rId57" Type="http://schemas.openxmlformats.org/officeDocument/2006/relationships/image" Target="../media/image91.jpg"/><Relationship Id="rId61" Type="http://schemas.openxmlformats.org/officeDocument/2006/relationships/image" Target="../media/image95.png"/><Relationship Id="rId10" Type="http://schemas.openxmlformats.org/officeDocument/2006/relationships/image" Target="../media/image46.png"/><Relationship Id="rId19" Type="http://schemas.openxmlformats.org/officeDocument/2006/relationships/image" Target="../media/image24.png"/><Relationship Id="rId31" Type="http://schemas.openxmlformats.org/officeDocument/2006/relationships/image" Target="../media/image82.png"/><Relationship Id="rId44" Type="http://schemas.openxmlformats.org/officeDocument/2006/relationships/image" Target="../media/image6.png"/><Relationship Id="rId52" Type="http://schemas.openxmlformats.org/officeDocument/2006/relationships/image" Target="../media/image87.png"/><Relationship Id="rId60" Type="http://schemas.openxmlformats.org/officeDocument/2006/relationships/image" Target="../media/image94.png"/><Relationship Id="rId4" Type="http://schemas.openxmlformats.org/officeDocument/2006/relationships/image" Target="../media/image40.png"/><Relationship Id="rId9" Type="http://schemas.openxmlformats.org/officeDocument/2006/relationships/image" Target="../media/image76.png"/><Relationship Id="rId14" Type="http://schemas.openxmlformats.org/officeDocument/2006/relationships/image" Target="../media/image43.png"/><Relationship Id="rId22" Type="http://schemas.openxmlformats.org/officeDocument/2006/relationships/image" Target="../media/image30.png"/><Relationship Id="rId27" Type="http://schemas.openxmlformats.org/officeDocument/2006/relationships/image" Target="../media/image51.png"/><Relationship Id="rId30" Type="http://schemas.openxmlformats.org/officeDocument/2006/relationships/image" Target="../media/image81.png"/><Relationship Id="rId35" Type="http://schemas.openxmlformats.org/officeDocument/2006/relationships/image" Target="../media/image84.png"/><Relationship Id="rId43" Type="http://schemas.openxmlformats.org/officeDocument/2006/relationships/image" Target="../media/image25.png"/><Relationship Id="rId48" Type="http://schemas.openxmlformats.org/officeDocument/2006/relationships/image" Target="../media/image7.png"/><Relationship Id="rId56" Type="http://schemas.openxmlformats.org/officeDocument/2006/relationships/image" Target="../media/image90.jpg"/><Relationship Id="rId8" Type="http://schemas.openxmlformats.org/officeDocument/2006/relationships/image" Target="../media/image42.png"/><Relationship Id="rId51" Type="http://schemas.openxmlformats.org/officeDocument/2006/relationships/image" Target="../media/image3.png"/><Relationship Id="rId3" Type="http://schemas.openxmlformats.org/officeDocument/2006/relationships/image" Target="../media/image35.png"/><Relationship Id="rId12" Type="http://schemas.openxmlformats.org/officeDocument/2006/relationships/image" Target="../media/image41.png"/><Relationship Id="rId17" Type="http://schemas.openxmlformats.org/officeDocument/2006/relationships/image" Target="../media/image28.png"/><Relationship Id="rId25" Type="http://schemas.openxmlformats.org/officeDocument/2006/relationships/image" Target="../media/image29.png"/><Relationship Id="rId33" Type="http://schemas.openxmlformats.org/officeDocument/2006/relationships/image" Target="../media/image18.png"/><Relationship Id="rId38" Type="http://schemas.openxmlformats.org/officeDocument/2006/relationships/image" Target="../media/image15.png"/><Relationship Id="rId46" Type="http://schemas.openxmlformats.org/officeDocument/2006/relationships/image" Target="../media/image4.png"/><Relationship Id="rId59" Type="http://schemas.openxmlformats.org/officeDocument/2006/relationships/image" Target="../media/image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77045" y="699058"/>
            <a:ext cx="18600386" cy="4049526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27727">
              <a:spcBef>
                <a:spcPts val="240"/>
              </a:spcBef>
            </a:pPr>
            <a:r>
              <a:rPr sz="6768" b="1" dirty="0">
                <a:solidFill>
                  <a:srgbClr val="0C0445"/>
                </a:solidFill>
                <a:latin typeface="Arial"/>
                <a:cs typeface="Arial"/>
              </a:rPr>
              <a:t>School of Computing </a:t>
            </a:r>
            <a:r>
              <a:rPr sz="6768" b="1" spc="11" dirty="0">
                <a:solidFill>
                  <a:srgbClr val="0C0445"/>
                </a:solidFill>
                <a:latin typeface="Arial"/>
                <a:cs typeface="Arial"/>
              </a:rPr>
              <a:t>&amp; </a:t>
            </a:r>
            <a:r>
              <a:rPr sz="6768" b="1" dirty="0">
                <a:solidFill>
                  <a:srgbClr val="0C0445"/>
                </a:solidFill>
                <a:latin typeface="Arial"/>
                <a:cs typeface="Arial"/>
              </a:rPr>
              <a:t>Information</a:t>
            </a:r>
            <a:r>
              <a:rPr sz="6768" b="1" spc="-98" dirty="0">
                <a:solidFill>
                  <a:srgbClr val="0C0445"/>
                </a:solidFill>
                <a:latin typeface="Arial"/>
                <a:cs typeface="Arial"/>
              </a:rPr>
              <a:t> </a:t>
            </a:r>
            <a:r>
              <a:rPr sz="6768" b="1" dirty="0">
                <a:solidFill>
                  <a:srgbClr val="0C0445"/>
                </a:solidFill>
                <a:latin typeface="Arial"/>
                <a:cs typeface="Arial"/>
              </a:rPr>
              <a:t>Sciences</a:t>
            </a:r>
            <a:endParaRPr sz="6768" dirty="0">
              <a:latin typeface="Arial"/>
              <a:cs typeface="Arial"/>
            </a:endParaRPr>
          </a:p>
          <a:p>
            <a:pPr marL="5241721">
              <a:spcBef>
                <a:spcPts val="109"/>
              </a:spcBef>
            </a:pPr>
            <a:r>
              <a:rPr sz="4800" b="1" spc="-70" dirty="0">
                <a:solidFill>
                  <a:srgbClr val="283266"/>
                </a:solidFill>
                <a:cs typeface="Calibri"/>
              </a:rPr>
              <a:t>Fall 2019, Senior Design Project</a:t>
            </a:r>
          </a:p>
          <a:p>
            <a:pPr marR="522647">
              <a:lnSpc>
                <a:spcPts val="5087"/>
              </a:lnSpc>
              <a:spcBef>
                <a:spcPts val="186"/>
              </a:spcBef>
            </a:pPr>
            <a:r>
              <a:rPr lang="en-US" sz="4476" spc="240" dirty="0">
                <a:solidFill>
                  <a:srgbClr val="283266"/>
                </a:solidFill>
                <a:latin typeface="Verdana"/>
                <a:cs typeface="Verdana"/>
              </a:rPr>
              <a:t>			    </a:t>
            </a:r>
            <a:r>
              <a:rPr sz="4476" b="1" spc="240" dirty="0">
                <a:solidFill>
                  <a:srgbClr val="283266"/>
                </a:solidFill>
                <a:latin typeface="Verdana"/>
                <a:cs typeface="Verdana"/>
              </a:rPr>
              <a:t>BOLO</a:t>
            </a:r>
            <a:r>
              <a:rPr sz="4476" b="1" spc="-229" dirty="0">
                <a:solidFill>
                  <a:srgbClr val="283266"/>
                </a:solidFill>
                <a:latin typeface="Verdana"/>
                <a:cs typeface="Verdana"/>
              </a:rPr>
              <a:t> </a:t>
            </a:r>
            <a:r>
              <a:rPr sz="4476" b="1" spc="-142" dirty="0">
                <a:solidFill>
                  <a:srgbClr val="283266"/>
                </a:solidFill>
                <a:latin typeface="Verdana"/>
                <a:cs typeface="Verdana"/>
              </a:rPr>
              <a:t>v.13.0</a:t>
            </a:r>
            <a:endParaRPr sz="4476" b="1" dirty="0">
              <a:latin typeface="Verdana"/>
              <a:cs typeface="Verdana"/>
            </a:endParaRPr>
          </a:p>
          <a:p>
            <a:pPr marR="375285" algn="ctr">
              <a:lnSpc>
                <a:spcPts val="1855"/>
              </a:lnSpc>
              <a:spcAft>
                <a:spcPts val="100"/>
              </a:spcAft>
            </a:pPr>
            <a:endParaRPr lang="es-ES" sz="4000" b="1" spc="-110" dirty="0">
              <a:solidFill>
                <a:srgbClr val="283266"/>
              </a:solidFill>
              <a:cs typeface="Calibri"/>
            </a:endParaRPr>
          </a:p>
          <a:p>
            <a:pPr marR="375285" algn="ctr">
              <a:lnSpc>
                <a:spcPts val="1855"/>
              </a:lnSpc>
              <a:spcBef>
                <a:spcPts val="50"/>
              </a:spcBef>
              <a:spcAft>
                <a:spcPts val="50"/>
              </a:spcAft>
            </a:pPr>
            <a:r>
              <a:rPr lang="es-ES" sz="4000" b="1" spc="-110" dirty="0" err="1">
                <a:solidFill>
                  <a:srgbClr val="283266"/>
                </a:solidFill>
                <a:cs typeface="Calibri"/>
              </a:rPr>
              <a:t>Student</a:t>
            </a:r>
            <a:r>
              <a:rPr lang="es-ES" sz="4000" b="1" spc="-110" dirty="0">
                <a:solidFill>
                  <a:srgbClr val="283266"/>
                </a:solidFill>
                <a:cs typeface="Calibri"/>
              </a:rPr>
              <a:t>: </a:t>
            </a:r>
            <a:r>
              <a:rPr lang="es-ES" sz="4000" b="1" spc="-35" dirty="0">
                <a:solidFill>
                  <a:srgbClr val="283266"/>
                </a:solidFill>
                <a:cs typeface="Calibri"/>
              </a:rPr>
              <a:t>Adisleydi Gonzalez</a:t>
            </a:r>
            <a:endParaRPr lang="es-ES" sz="4000" dirty="0">
              <a:cs typeface="Calibri"/>
            </a:endParaRPr>
          </a:p>
          <a:p>
            <a:pPr marL="31750" marR="407034" indent="919480">
              <a:lnSpc>
                <a:spcPct val="75400"/>
              </a:lnSpc>
              <a:spcBef>
                <a:spcPts val="50"/>
              </a:spcBef>
              <a:spcAft>
                <a:spcPts val="50"/>
              </a:spcAft>
            </a:pPr>
            <a:r>
              <a:rPr lang="es-ES" sz="4000" b="1" spc="-70" dirty="0">
                <a:solidFill>
                  <a:srgbClr val="283266"/>
                </a:solidFill>
                <a:cs typeface="Calibri"/>
              </a:rPr>
              <a:t>		</a:t>
            </a:r>
            <a:r>
              <a:rPr lang="es-ES" sz="4000" b="1" spc="-70" dirty="0" err="1">
                <a:solidFill>
                  <a:srgbClr val="283266"/>
                </a:solidFill>
                <a:cs typeface="Calibri"/>
              </a:rPr>
              <a:t>Product</a:t>
            </a:r>
            <a:r>
              <a:rPr lang="es-ES" sz="4000" b="1" spc="-70" dirty="0">
                <a:solidFill>
                  <a:srgbClr val="283266"/>
                </a:solidFill>
                <a:cs typeface="Calibri"/>
              </a:rPr>
              <a:t> </a:t>
            </a:r>
            <a:r>
              <a:rPr lang="es-ES" sz="4000" b="1" spc="-100" dirty="0" err="1">
                <a:solidFill>
                  <a:srgbClr val="283266"/>
                </a:solidFill>
                <a:cs typeface="Calibri"/>
              </a:rPr>
              <a:t>Owners</a:t>
            </a:r>
            <a:r>
              <a:rPr lang="es-ES" sz="4000" b="1" spc="-100" dirty="0">
                <a:solidFill>
                  <a:srgbClr val="283266"/>
                </a:solidFill>
                <a:cs typeface="Calibri"/>
              </a:rPr>
              <a:t>: </a:t>
            </a:r>
            <a:r>
              <a:rPr lang="es-ES" sz="4000" b="1" spc="-70" dirty="0">
                <a:solidFill>
                  <a:srgbClr val="283266"/>
                </a:solidFill>
                <a:cs typeface="Calibri"/>
              </a:rPr>
              <a:t>Jason </a:t>
            </a:r>
            <a:r>
              <a:rPr lang="es-ES" sz="4000" b="1" spc="-125" dirty="0">
                <a:solidFill>
                  <a:srgbClr val="283266"/>
                </a:solidFill>
                <a:cs typeface="Calibri"/>
              </a:rPr>
              <a:t>Cohen, </a:t>
            </a:r>
            <a:r>
              <a:rPr lang="es-ES" sz="4000" b="1" spc="-20" dirty="0">
                <a:solidFill>
                  <a:srgbClr val="283266"/>
                </a:solidFill>
                <a:cs typeface="Calibri"/>
              </a:rPr>
              <a:t>Frank </a:t>
            </a:r>
            <a:r>
              <a:rPr lang="es-ES" sz="4000" b="1" spc="-55" dirty="0">
                <a:solidFill>
                  <a:srgbClr val="283266"/>
                </a:solidFill>
                <a:cs typeface="Calibri"/>
              </a:rPr>
              <a:t>Alvarado  </a:t>
            </a:r>
          </a:p>
          <a:p>
            <a:pPr marL="31750" marR="407034" indent="919480">
              <a:lnSpc>
                <a:spcPct val="75400"/>
              </a:lnSpc>
              <a:spcBef>
                <a:spcPts val="50"/>
              </a:spcBef>
              <a:spcAft>
                <a:spcPts val="50"/>
              </a:spcAft>
            </a:pPr>
            <a:r>
              <a:rPr lang="es-ES" sz="4000" b="1" spc="-65" dirty="0">
                <a:solidFill>
                  <a:srgbClr val="283266"/>
                </a:solidFill>
                <a:cs typeface="Calibri"/>
              </a:rPr>
              <a:t>	Instructor: </a:t>
            </a:r>
            <a:r>
              <a:rPr lang="es-ES" sz="4000" b="1" spc="-100" dirty="0">
                <a:solidFill>
                  <a:srgbClr val="283266"/>
                </a:solidFill>
                <a:cs typeface="Calibri"/>
              </a:rPr>
              <a:t>Dr. </a:t>
            </a:r>
            <a:r>
              <a:rPr lang="es-ES" sz="4000" b="1" spc="-120" dirty="0">
                <a:solidFill>
                  <a:srgbClr val="283266"/>
                </a:solidFill>
                <a:cs typeface="Calibri"/>
              </a:rPr>
              <a:t>Masoud </a:t>
            </a:r>
            <a:r>
              <a:rPr lang="es-ES" sz="4000" b="1" spc="-35" dirty="0" err="1">
                <a:solidFill>
                  <a:srgbClr val="283266"/>
                </a:solidFill>
                <a:cs typeface="Calibri"/>
              </a:rPr>
              <a:t>Sadjadi</a:t>
            </a:r>
            <a:r>
              <a:rPr lang="es-ES" sz="4000" b="1" spc="-35" dirty="0">
                <a:solidFill>
                  <a:srgbClr val="283266"/>
                </a:solidFill>
                <a:cs typeface="Calibri"/>
              </a:rPr>
              <a:t>, </a:t>
            </a:r>
            <a:r>
              <a:rPr lang="es-ES" sz="4000" b="1" spc="-15" dirty="0">
                <a:solidFill>
                  <a:srgbClr val="283266"/>
                </a:solidFill>
                <a:cs typeface="Calibri"/>
              </a:rPr>
              <a:t>Florida </a:t>
            </a:r>
            <a:r>
              <a:rPr lang="es-ES" sz="4000" b="1" spc="-50" dirty="0">
                <a:solidFill>
                  <a:srgbClr val="283266"/>
                </a:solidFill>
                <a:cs typeface="Calibri"/>
              </a:rPr>
              <a:t>International</a:t>
            </a:r>
            <a:r>
              <a:rPr lang="es-ES" sz="4000" b="1" spc="-100" dirty="0">
                <a:solidFill>
                  <a:srgbClr val="283266"/>
                </a:solidFill>
                <a:cs typeface="Calibri"/>
              </a:rPr>
              <a:t> </a:t>
            </a:r>
            <a:r>
              <a:rPr lang="es-ES" sz="4000" b="1" spc="-25" dirty="0" err="1">
                <a:solidFill>
                  <a:srgbClr val="283266"/>
                </a:solidFill>
                <a:cs typeface="Calibri"/>
              </a:rPr>
              <a:t>University</a:t>
            </a:r>
            <a:endParaRPr lang="es-ES" sz="4000" dirty="0"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281055" y="8270526"/>
            <a:ext cx="249618" cy="2473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" name="object 4"/>
          <p:cNvSpPr/>
          <p:nvPr/>
        </p:nvSpPr>
        <p:spPr>
          <a:xfrm>
            <a:off x="14281055" y="8768965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" name="object 5"/>
          <p:cNvSpPr/>
          <p:nvPr/>
        </p:nvSpPr>
        <p:spPr>
          <a:xfrm>
            <a:off x="14281055" y="7772082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" name="object 6"/>
          <p:cNvSpPr/>
          <p:nvPr/>
        </p:nvSpPr>
        <p:spPr>
          <a:xfrm>
            <a:off x="14281055" y="9764598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" name="object 7"/>
          <p:cNvSpPr/>
          <p:nvPr/>
        </p:nvSpPr>
        <p:spPr>
          <a:xfrm>
            <a:off x="14281055" y="5779568"/>
            <a:ext cx="249618" cy="2473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" name="object 8"/>
          <p:cNvSpPr/>
          <p:nvPr/>
        </p:nvSpPr>
        <p:spPr>
          <a:xfrm>
            <a:off x="14281055" y="10263040"/>
            <a:ext cx="249618" cy="2473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" name="object 9"/>
          <p:cNvSpPr/>
          <p:nvPr/>
        </p:nvSpPr>
        <p:spPr>
          <a:xfrm>
            <a:off x="14281055" y="6278010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" name="object 10"/>
          <p:cNvSpPr/>
          <p:nvPr/>
        </p:nvSpPr>
        <p:spPr>
          <a:xfrm>
            <a:off x="14281055" y="6776451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" name="object 11"/>
          <p:cNvSpPr/>
          <p:nvPr/>
        </p:nvSpPr>
        <p:spPr>
          <a:xfrm>
            <a:off x="14281055" y="7273643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" name="object 12"/>
          <p:cNvSpPr/>
          <p:nvPr/>
        </p:nvSpPr>
        <p:spPr>
          <a:xfrm>
            <a:off x="14281055" y="9266157"/>
            <a:ext cx="249618" cy="2473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" name="object 13"/>
          <p:cNvSpPr/>
          <p:nvPr/>
        </p:nvSpPr>
        <p:spPr>
          <a:xfrm>
            <a:off x="14281055" y="13251187"/>
            <a:ext cx="249618" cy="2473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" name="object 14"/>
          <p:cNvSpPr/>
          <p:nvPr/>
        </p:nvSpPr>
        <p:spPr>
          <a:xfrm>
            <a:off x="14281055" y="13749628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" name="object 15"/>
          <p:cNvSpPr/>
          <p:nvPr/>
        </p:nvSpPr>
        <p:spPr>
          <a:xfrm>
            <a:off x="14281055" y="14246821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" name="object 16"/>
          <p:cNvSpPr/>
          <p:nvPr/>
        </p:nvSpPr>
        <p:spPr>
          <a:xfrm>
            <a:off x="14281055" y="14745262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" name="object 17"/>
          <p:cNvSpPr/>
          <p:nvPr/>
        </p:nvSpPr>
        <p:spPr>
          <a:xfrm>
            <a:off x="14281055" y="12752746"/>
            <a:ext cx="249618" cy="2473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" name="object 18"/>
          <p:cNvSpPr/>
          <p:nvPr/>
        </p:nvSpPr>
        <p:spPr>
          <a:xfrm>
            <a:off x="14281055" y="11258673"/>
            <a:ext cx="249618" cy="2473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9" name="object 19"/>
          <p:cNvSpPr/>
          <p:nvPr/>
        </p:nvSpPr>
        <p:spPr>
          <a:xfrm>
            <a:off x="14281055" y="11757115"/>
            <a:ext cx="249618" cy="24734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0" name="object 20"/>
          <p:cNvSpPr/>
          <p:nvPr/>
        </p:nvSpPr>
        <p:spPr>
          <a:xfrm>
            <a:off x="14281055" y="10760232"/>
            <a:ext cx="249618" cy="24734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1" name="object 21"/>
          <p:cNvSpPr/>
          <p:nvPr/>
        </p:nvSpPr>
        <p:spPr>
          <a:xfrm>
            <a:off x="14281055" y="12254305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2" name="object 22"/>
          <p:cNvSpPr/>
          <p:nvPr/>
        </p:nvSpPr>
        <p:spPr>
          <a:xfrm>
            <a:off x="14281055" y="29832084"/>
            <a:ext cx="249618" cy="2473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3" name="object 23"/>
          <p:cNvSpPr/>
          <p:nvPr/>
        </p:nvSpPr>
        <p:spPr>
          <a:xfrm>
            <a:off x="14281055" y="30330525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4" name="object 24"/>
          <p:cNvSpPr/>
          <p:nvPr/>
        </p:nvSpPr>
        <p:spPr>
          <a:xfrm>
            <a:off x="14281055" y="29333645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5" name="object 25"/>
          <p:cNvSpPr/>
          <p:nvPr/>
        </p:nvSpPr>
        <p:spPr>
          <a:xfrm>
            <a:off x="14281055" y="31326159"/>
            <a:ext cx="249618" cy="24734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6" name="object 26"/>
          <p:cNvSpPr/>
          <p:nvPr/>
        </p:nvSpPr>
        <p:spPr>
          <a:xfrm>
            <a:off x="14281055" y="27341127"/>
            <a:ext cx="249618" cy="24734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7" name="object 27"/>
          <p:cNvSpPr/>
          <p:nvPr/>
        </p:nvSpPr>
        <p:spPr>
          <a:xfrm>
            <a:off x="14281055" y="31824600"/>
            <a:ext cx="249618" cy="2473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8" name="object 28"/>
          <p:cNvSpPr/>
          <p:nvPr/>
        </p:nvSpPr>
        <p:spPr>
          <a:xfrm>
            <a:off x="14281055" y="27839570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29" name="object 29"/>
          <p:cNvSpPr/>
          <p:nvPr/>
        </p:nvSpPr>
        <p:spPr>
          <a:xfrm>
            <a:off x="14281055" y="28338009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0" name="object 30"/>
          <p:cNvSpPr/>
          <p:nvPr/>
        </p:nvSpPr>
        <p:spPr>
          <a:xfrm>
            <a:off x="14281055" y="28835202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1" name="object 31"/>
          <p:cNvSpPr/>
          <p:nvPr/>
        </p:nvSpPr>
        <p:spPr>
          <a:xfrm>
            <a:off x="14281055" y="30827716"/>
            <a:ext cx="249618" cy="24734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2" name="object 32"/>
          <p:cNvSpPr/>
          <p:nvPr/>
        </p:nvSpPr>
        <p:spPr>
          <a:xfrm>
            <a:off x="14281055" y="34812748"/>
            <a:ext cx="249618" cy="2473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3" name="object 33"/>
          <p:cNvSpPr/>
          <p:nvPr/>
        </p:nvSpPr>
        <p:spPr>
          <a:xfrm>
            <a:off x="14281055" y="35311189"/>
            <a:ext cx="249618" cy="2473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4" name="object 34"/>
          <p:cNvSpPr/>
          <p:nvPr/>
        </p:nvSpPr>
        <p:spPr>
          <a:xfrm>
            <a:off x="14281055" y="35808379"/>
            <a:ext cx="249618" cy="24734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5" name="object 35"/>
          <p:cNvSpPr/>
          <p:nvPr/>
        </p:nvSpPr>
        <p:spPr>
          <a:xfrm>
            <a:off x="14281055" y="36306823"/>
            <a:ext cx="249618" cy="24734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6" name="object 36"/>
          <p:cNvSpPr/>
          <p:nvPr/>
        </p:nvSpPr>
        <p:spPr>
          <a:xfrm>
            <a:off x="14281055" y="34314304"/>
            <a:ext cx="249618" cy="24734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7" name="object 37"/>
          <p:cNvSpPr/>
          <p:nvPr/>
        </p:nvSpPr>
        <p:spPr>
          <a:xfrm>
            <a:off x="14281055" y="32820234"/>
            <a:ext cx="249618" cy="2473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8" name="object 38"/>
          <p:cNvSpPr/>
          <p:nvPr/>
        </p:nvSpPr>
        <p:spPr>
          <a:xfrm>
            <a:off x="14281055" y="33318673"/>
            <a:ext cx="249618" cy="24734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39" name="object 39"/>
          <p:cNvSpPr/>
          <p:nvPr/>
        </p:nvSpPr>
        <p:spPr>
          <a:xfrm>
            <a:off x="14281055" y="32321790"/>
            <a:ext cx="249618" cy="24734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0" name="object 40"/>
          <p:cNvSpPr/>
          <p:nvPr/>
        </p:nvSpPr>
        <p:spPr>
          <a:xfrm>
            <a:off x="14281055" y="33815865"/>
            <a:ext cx="249618" cy="2473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1" name="object 41"/>
          <p:cNvSpPr/>
          <p:nvPr/>
        </p:nvSpPr>
        <p:spPr>
          <a:xfrm>
            <a:off x="975439" y="26457870"/>
            <a:ext cx="9791699" cy="186689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2" name="object 42"/>
          <p:cNvSpPr/>
          <p:nvPr/>
        </p:nvSpPr>
        <p:spPr>
          <a:xfrm>
            <a:off x="10679149" y="18973916"/>
            <a:ext cx="2533650" cy="533399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3" name="object 43"/>
          <p:cNvSpPr/>
          <p:nvPr/>
        </p:nvSpPr>
        <p:spPr>
          <a:xfrm>
            <a:off x="1866244" y="40937639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4" name="object 44"/>
          <p:cNvSpPr/>
          <p:nvPr/>
        </p:nvSpPr>
        <p:spPr>
          <a:xfrm>
            <a:off x="2405027" y="40937639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5" name="object 45"/>
          <p:cNvSpPr/>
          <p:nvPr/>
        </p:nvSpPr>
        <p:spPr>
          <a:xfrm>
            <a:off x="2942458" y="40937639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6" name="object 46"/>
          <p:cNvSpPr/>
          <p:nvPr/>
        </p:nvSpPr>
        <p:spPr>
          <a:xfrm>
            <a:off x="3481238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7" name="object 47"/>
          <p:cNvSpPr/>
          <p:nvPr/>
        </p:nvSpPr>
        <p:spPr>
          <a:xfrm>
            <a:off x="1327462" y="40937639"/>
            <a:ext cx="267365" cy="26981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8" name="object 48"/>
          <p:cNvSpPr/>
          <p:nvPr/>
        </p:nvSpPr>
        <p:spPr>
          <a:xfrm>
            <a:off x="251250" y="40937639"/>
            <a:ext cx="267363" cy="26981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49" name="object 49"/>
          <p:cNvSpPr/>
          <p:nvPr/>
        </p:nvSpPr>
        <p:spPr>
          <a:xfrm>
            <a:off x="788682" y="40937639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0" name="object 50"/>
          <p:cNvSpPr/>
          <p:nvPr/>
        </p:nvSpPr>
        <p:spPr>
          <a:xfrm>
            <a:off x="16796659" y="40937639"/>
            <a:ext cx="267363" cy="26981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1" name="object 51"/>
          <p:cNvSpPr/>
          <p:nvPr/>
        </p:nvSpPr>
        <p:spPr>
          <a:xfrm>
            <a:off x="17335439" y="40937639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2" name="object 52"/>
          <p:cNvSpPr/>
          <p:nvPr/>
        </p:nvSpPr>
        <p:spPr>
          <a:xfrm>
            <a:off x="16257877" y="40937639"/>
            <a:ext cx="267363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3" name="object 53"/>
          <p:cNvSpPr/>
          <p:nvPr/>
        </p:nvSpPr>
        <p:spPr>
          <a:xfrm>
            <a:off x="18411652" y="40937639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4" name="object 54"/>
          <p:cNvSpPr/>
          <p:nvPr/>
        </p:nvSpPr>
        <p:spPr>
          <a:xfrm>
            <a:off x="14104102" y="40937639"/>
            <a:ext cx="267365" cy="26981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5" name="object 55"/>
          <p:cNvSpPr/>
          <p:nvPr/>
        </p:nvSpPr>
        <p:spPr>
          <a:xfrm>
            <a:off x="18950432" y="40937639"/>
            <a:ext cx="267363" cy="26981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6" name="object 56"/>
          <p:cNvSpPr/>
          <p:nvPr/>
        </p:nvSpPr>
        <p:spPr>
          <a:xfrm>
            <a:off x="14642882" y="40937639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7" name="object 57"/>
          <p:cNvSpPr/>
          <p:nvPr/>
        </p:nvSpPr>
        <p:spPr>
          <a:xfrm>
            <a:off x="15181664" y="40937639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8" name="object 58"/>
          <p:cNvSpPr/>
          <p:nvPr/>
        </p:nvSpPr>
        <p:spPr>
          <a:xfrm>
            <a:off x="15719095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59" name="object 59"/>
          <p:cNvSpPr/>
          <p:nvPr/>
        </p:nvSpPr>
        <p:spPr>
          <a:xfrm>
            <a:off x="17872872" y="40937639"/>
            <a:ext cx="267363" cy="26981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0" name="object 60"/>
          <p:cNvSpPr/>
          <p:nvPr/>
        </p:nvSpPr>
        <p:spPr>
          <a:xfrm>
            <a:off x="22180423" y="40937639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1" name="object 61"/>
          <p:cNvSpPr/>
          <p:nvPr/>
        </p:nvSpPr>
        <p:spPr>
          <a:xfrm>
            <a:off x="22719205" y="40937639"/>
            <a:ext cx="267365" cy="26981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2" name="object 62"/>
          <p:cNvSpPr/>
          <p:nvPr/>
        </p:nvSpPr>
        <p:spPr>
          <a:xfrm>
            <a:off x="23256634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3" name="object 63"/>
          <p:cNvSpPr/>
          <p:nvPr/>
        </p:nvSpPr>
        <p:spPr>
          <a:xfrm>
            <a:off x="23795416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4" name="object 64"/>
          <p:cNvSpPr/>
          <p:nvPr/>
        </p:nvSpPr>
        <p:spPr>
          <a:xfrm>
            <a:off x="21641640" y="40937639"/>
            <a:ext cx="267365" cy="26981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5" name="object 65"/>
          <p:cNvSpPr/>
          <p:nvPr/>
        </p:nvSpPr>
        <p:spPr>
          <a:xfrm>
            <a:off x="20026646" y="40937639"/>
            <a:ext cx="267363" cy="269817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6" name="object 66"/>
          <p:cNvSpPr/>
          <p:nvPr/>
        </p:nvSpPr>
        <p:spPr>
          <a:xfrm>
            <a:off x="20565428" y="40937639"/>
            <a:ext cx="267363" cy="26981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7" name="object 67"/>
          <p:cNvSpPr/>
          <p:nvPr/>
        </p:nvSpPr>
        <p:spPr>
          <a:xfrm>
            <a:off x="19487865" y="40937639"/>
            <a:ext cx="267363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8" name="object 68"/>
          <p:cNvSpPr/>
          <p:nvPr/>
        </p:nvSpPr>
        <p:spPr>
          <a:xfrm>
            <a:off x="21102860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69" name="object 69"/>
          <p:cNvSpPr/>
          <p:nvPr/>
        </p:nvSpPr>
        <p:spPr>
          <a:xfrm>
            <a:off x="27101396" y="40937639"/>
            <a:ext cx="267363" cy="26981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0" name="object 70"/>
          <p:cNvSpPr/>
          <p:nvPr/>
        </p:nvSpPr>
        <p:spPr>
          <a:xfrm>
            <a:off x="27640179" y="40937639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1" name="object 71"/>
          <p:cNvSpPr/>
          <p:nvPr/>
        </p:nvSpPr>
        <p:spPr>
          <a:xfrm>
            <a:off x="26562614" y="40937639"/>
            <a:ext cx="267363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2" name="object 72"/>
          <p:cNvSpPr/>
          <p:nvPr/>
        </p:nvSpPr>
        <p:spPr>
          <a:xfrm>
            <a:off x="28716392" y="40937639"/>
            <a:ext cx="267363" cy="26981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3" name="object 73"/>
          <p:cNvSpPr/>
          <p:nvPr/>
        </p:nvSpPr>
        <p:spPr>
          <a:xfrm>
            <a:off x="24408840" y="40937639"/>
            <a:ext cx="267365" cy="269817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4" name="object 74"/>
          <p:cNvSpPr/>
          <p:nvPr/>
        </p:nvSpPr>
        <p:spPr>
          <a:xfrm>
            <a:off x="29255172" y="40937639"/>
            <a:ext cx="267363" cy="26981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5" name="object 75"/>
          <p:cNvSpPr/>
          <p:nvPr/>
        </p:nvSpPr>
        <p:spPr>
          <a:xfrm>
            <a:off x="24947622" y="40937639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6" name="object 76"/>
          <p:cNvSpPr/>
          <p:nvPr/>
        </p:nvSpPr>
        <p:spPr>
          <a:xfrm>
            <a:off x="25486404" y="40937639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7" name="object 77"/>
          <p:cNvSpPr/>
          <p:nvPr/>
        </p:nvSpPr>
        <p:spPr>
          <a:xfrm>
            <a:off x="26023835" y="40937639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8" name="object 78"/>
          <p:cNvSpPr/>
          <p:nvPr/>
        </p:nvSpPr>
        <p:spPr>
          <a:xfrm>
            <a:off x="28177610" y="40937639"/>
            <a:ext cx="267363" cy="26981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79" name="object 79"/>
          <p:cNvSpPr/>
          <p:nvPr/>
        </p:nvSpPr>
        <p:spPr>
          <a:xfrm>
            <a:off x="32485162" y="40937639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0" name="object 80"/>
          <p:cNvSpPr/>
          <p:nvPr/>
        </p:nvSpPr>
        <p:spPr>
          <a:xfrm>
            <a:off x="31946378" y="40937639"/>
            <a:ext cx="267365" cy="26981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1" name="object 81"/>
          <p:cNvSpPr/>
          <p:nvPr/>
        </p:nvSpPr>
        <p:spPr>
          <a:xfrm>
            <a:off x="30331385" y="40937639"/>
            <a:ext cx="267363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2" name="object 82"/>
          <p:cNvSpPr/>
          <p:nvPr/>
        </p:nvSpPr>
        <p:spPr>
          <a:xfrm>
            <a:off x="30870168" y="40937639"/>
            <a:ext cx="267363" cy="269817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3" name="object 83"/>
          <p:cNvSpPr/>
          <p:nvPr/>
        </p:nvSpPr>
        <p:spPr>
          <a:xfrm>
            <a:off x="29792605" y="40937639"/>
            <a:ext cx="267363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4" name="object 84"/>
          <p:cNvSpPr/>
          <p:nvPr/>
        </p:nvSpPr>
        <p:spPr>
          <a:xfrm>
            <a:off x="31407598" y="40937639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5" name="object 85"/>
          <p:cNvSpPr/>
          <p:nvPr/>
        </p:nvSpPr>
        <p:spPr>
          <a:xfrm>
            <a:off x="7125342" y="29737524"/>
            <a:ext cx="257676" cy="260041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6" name="object 86"/>
          <p:cNvSpPr/>
          <p:nvPr/>
        </p:nvSpPr>
        <p:spPr>
          <a:xfrm>
            <a:off x="7644602" y="29737524"/>
            <a:ext cx="257676" cy="26004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7" name="object 87"/>
          <p:cNvSpPr/>
          <p:nvPr/>
        </p:nvSpPr>
        <p:spPr>
          <a:xfrm>
            <a:off x="6606082" y="29737524"/>
            <a:ext cx="257676" cy="26004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8" name="object 88"/>
          <p:cNvSpPr/>
          <p:nvPr/>
        </p:nvSpPr>
        <p:spPr>
          <a:xfrm>
            <a:off x="8681821" y="29737524"/>
            <a:ext cx="257676" cy="260041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89" name="object 89"/>
          <p:cNvSpPr/>
          <p:nvPr/>
        </p:nvSpPr>
        <p:spPr>
          <a:xfrm>
            <a:off x="4530342" y="29737524"/>
            <a:ext cx="257676" cy="260041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0" name="object 90"/>
          <p:cNvSpPr/>
          <p:nvPr/>
        </p:nvSpPr>
        <p:spPr>
          <a:xfrm>
            <a:off x="9201084" y="29737524"/>
            <a:ext cx="257676" cy="260041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1" name="object 91"/>
          <p:cNvSpPr/>
          <p:nvPr/>
        </p:nvSpPr>
        <p:spPr>
          <a:xfrm>
            <a:off x="5049602" y="29737524"/>
            <a:ext cx="257676" cy="26004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2" name="object 92"/>
          <p:cNvSpPr/>
          <p:nvPr/>
        </p:nvSpPr>
        <p:spPr>
          <a:xfrm>
            <a:off x="5568863" y="29737524"/>
            <a:ext cx="257676" cy="26004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3" name="object 93"/>
          <p:cNvSpPr/>
          <p:nvPr/>
        </p:nvSpPr>
        <p:spPr>
          <a:xfrm>
            <a:off x="6086822" y="29737524"/>
            <a:ext cx="257676" cy="26004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4" name="object 94"/>
          <p:cNvSpPr/>
          <p:nvPr/>
        </p:nvSpPr>
        <p:spPr>
          <a:xfrm>
            <a:off x="8162561" y="29737524"/>
            <a:ext cx="257676" cy="260041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5" name="object 95"/>
          <p:cNvSpPr/>
          <p:nvPr/>
        </p:nvSpPr>
        <p:spPr>
          <a:xfrm>
            <a:off x="12314039" y="29737524"/>
            <a:ext cx="257678" cy="260041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6" name="object 96"/>
          <p:cNvSpPr/>
          <p:nvPr/>
        </p:nvSpPr>
        <p:spPr>
          <a:xfrm>
            <a:off x="12833302" y="29737524"/>
            <a:ext cx="257678" cy="26004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7" name="object 97"/>
          <p:cNvSpPr/>
          <p:nvPr/>
        </p:nvSpPr>
        <p:spPr>
          <a:xfrm>
            <a:off x="13351261" y="29737524"/>
            <a:ext cx="257678" cy="26004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8" name="object 98"/>
          <p:cNvSpPr/>
          <p:nvPr/>
        </p:nvSpPr>
        <p:spPr>
          <a:xfrm>
            <a:off x="13870521" y="29737524"/>
            <a:ext cx="257678" cy="260041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99" name="object 99"/>
          <p:cNvSpPr/>
          <p:nvPr/>
        </p:nvSpPr>
        <p:spPr>
          <a:xfrm>
            <a:off x="11794779" y="29737524"/>
            <a:ext cx="257678" cy="260041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0" name="object 100"/>
          <p:cNvSpPr/>
          <p:nvPr/>
        </p:nvSpPr>
        <p:spPr>
          <a:xfrm>
            <a:off x="10238301" y="29737524"/>
            <a:ext cx="257676" cy="260041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1" name="object 101"/>
          <p:cNvSpPr/>
          <p:nvPr/>
        </p:nvSpPr>
        <p:spPr>
          <a:xfrm>
            <a:off x="10757563" y="29737524"/>
            <a:ext cx="257676" cy="260041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2" name="object 102"/>
          <p:cNvSpPr/>
          <p:nvPr/>
        </p:nvSpPr>
        <p:spPr>
          <a:xfrm>
            <a:off x="9719041" y="29737524"/>
            <a:ext cx="257676" cy="260041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3" name="object 103"/>
          <p:cNvSpPr/>
          <p:nvPr/>
        </p:nvSpPr>
        <p:spPr>
          <a:xfrm>
            <a:off x="11275519" y="29737524"/>
            <a:ext cx="257678" cy="26004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4" name="object 104"/>
          <p:cNvSpPr/>
          <p:nvPr/>
        </p:nvSpPr>
        <p:spPr>
          <a:xfrm>
            <a:off x="11730738" y="41510879"/>
            <a:ext cx="791594" cy="772186"/>
          </a:xfrm>
          <a:custGeom>
            <a:avLst/>
            <a:gdLst/>
            <a:ahLst/>
            <a:cxnLst/>
            <a:rect l="l" t="t" r="r" b="b"/>
            <a:pathLst>
              <a:path w="362585" h="353694">
                <a:moveTo>
                  <a:pt x="90580" y="353110"/>
                </a:moveTo>
                <a:lnTo>
                  <a:pt x="80947" y="353110"/>
                </a:lnTo>
                <a:lnTo>
                  <a:pt x="75661" y="351524"/>
                </a:lnTo>
                <a:lnTo>
                  <a:pt x="71168" y="348419"/>
                </a:lnTo>
                <a:lnTo>
                  <a:pt x="65810" y="343468"/>
                </a:lnTo>
                <a:lnTo>
                  <a:pt x="62124" y="337380"/>
                </a:lnTo>
                <a:lnTo>
                  <a:pt x="60278" y="330538"/>
                </a:lnTo>
                <a:lnTo>
                  <a:pt x="60440" y="323327"/>
                </a:lnTo>
                <a:lnTo>
                  <a:pt x="76455" y="227060"/>
                </a:lnTo>
                <a:lnTo>
                  <a:pt x="7404" y="157671"/>
                </a:lnTo>
                <a:lnTo>
                  <a:pt x="3129" y="151986"/>
                </a:lnTo>
                <a:lnTo>
                  <a:pt x="631" y="145495"/>
                </a:lnTo>
                <a:lnTo>
                  <a:pt x="0" y="138584"/>
                </a:lnTo>
                <a:lnTo>
                  <a:pt x="1324" y="131638"/>
                </a:lnTo>
                <a:lnTo>
                  <a:pt x="116400" y="100328"/>
                </a:lnTo>
                <a:lnTo>
                  <a:pt x="157355" y="14736"/>
                </a:lnTo>
                <a:lnTo>
                  <a:pt x="161448" y="8643"/>
                </a:lnTo>
                <a:lnTo>
                  <a:pt x="167008" y="3998"/>
                </a:lnTo>
                <a:lnTo>
                  <a:pt x="173660" y="1039"/>
                </a:lnTo>
                <a:lnTo>
                  <a:pt x="181027" y="0"/>
                </a:lnTo>
                <a:lnTo>
                  <a:pt x="188400" y="1039"/>
                </a:lnTo>
                <a:lnTo>
                  <a:pt x="195054" y="3998"/>
                </a:lnTo>
                <a:lnTo>
                  <a:pt x="200616" y="8643"/>
                </a:lnTo>
                <a:lnTo>
                  <a:pt x="204708" y="14736"/>
                </a:lnTo>
                <a:lnTo>
                  <a:pt x="209924" y="25636"/>
                </a:lnTo>
                <a:lnTo>
                  <a:pt x="181026" y="25636"/>
                </a:lnTo>
                <a:lnTo>
                  <a:pt x="136355" y="118937"/>
                </a:lnTo>
                <a:lnTo>
                  <a:pt x="128939" y="124361"/>
                </a:lnTo>
                <a:lnTo>
                  <a:pt x="26108" y="139769"/>
                </a:lnTo>
                <a:lnTo>
                  <a:pt x="100955" y="214970"/>
                </a:lnTo>
                <a:lnTo>
                  <a:pt x="103585" y="223162"/>
                </a:lnTo>
                <a:lnTo>
                  <a:pt x="86225" y="327457"/>
                </a:lnTo>
                <a:lnTo>
                  <a:pt x="140304" y="327457"/>
                </a:lnTo>
                <a:lnTo>
                  <a:pt x="94935" y="352041"/>
                </a:lnTo>
                <a:lnTo>
                  <a:pt x="90580" y="353110"/>
                </a:lnTo>
                <a:close/>
              </a:path>
              <a:path w="362585" h="353694">
                <a:moveTo>
                  <a:pt x="301712" y="327457"/>
                </a:moveTo>
                <a:lnTo>
                  <a:pt x="275829" y="327457"/>
                </a:lnTo>
                <a:lnTo>
                  <a:pt x="258478" y="223162"/>
                </a:lnTo>
                <a:lnTo>
                  <a:pt x="261109" y="214970"/>
                </a:lnTo>
                <a:lnTo>
                  <a:pt x="335954" y="139788"/>
                </a:lnTo>
                <a:lnTo>
                  <a:pt x="233106" y="124361"/>
                </a:lnTo>
                <a:lnTo>
                  <a:pt x="225698" y="118937"/>
                </a:lnTo>
                <a:lnTo>
                  <a:pt x="181026" y="25636"/>
                </a:lnTo>
                <a:lnTo>
                  <a:pt x="209924" y="25636"/>
                </a:lnTo>
                <a:lnTo>
                  <a:pt x="245663" y="100328"/>
                </a:lnTo>
                <a:lnTo>
                  <a:pt x="339879" y="114426"/>
                </a:lnTo>
                <a:lnTo>
                  <a:pt x="362061" y="138584"/>
                </a:lnTo>
                <a:lnTo>
                  <a:pt x="361425" y="145502"/>
                </a:lnTo>
                <a:lnTo>
                  <a:pt x="358930" y="151990"/>
                </a:lnTo>
                <a:lnTo>
                  <a:pt x="354667" y="157671"/>
                </a:lnTo>
                <a:lnTo>
                  <a:pt x="285599" y="227060"/>
                </a:lnTo>
                <a:lnTo>
                  <a:pt x="301622" y="323327"/>
                </a:lnTo>
                <a:lnTo>
                  <a:pt x="301712" y="327457"/>
                </a:lnTo>
                <a:close/>
              </a:path>
              <a:path w="362585" h="353694">
                <a:moveTo>
                  <a:pt x="140304" y="327457"/>
                </a:moveTo>
                <a:lnTo>
                  <a:pt x="86225" y="327457"/>
                </a:lnTo>
                <a:lnTo>
                  <a:pt x="172355" y="280824"/>
                </a:lnTo>
                <a:lnTo>
                  <a:pt x="176672" y="279764"/>
                </a:lnTo>
                <a:lnTo>
                  <a:pt x="185391" y="279764"/>
                </a:lnTo>
                <a:lnTo>
                  <a:pt x="189755" y="280833"/>
                </a:lnTo>
                <a:lnTo>
                  <a:pt x="235092" y="305391"/>
                </a:lnTo>
                <a:lnTo>
                  <a:pt x="181026" y="305391"/>
                </a:lnTo>
                <a:lnTo>
                  <a:pt x="140304" y="327457"/>
                </a:lnTo>
                <a:close/>
              </a:path>
              <a:path w="362585" h="353694">
                <a:moveTo>
                  <a:pt x="281115" y="353110"/>
                </a:moveTo>
                <a:lnTo>
                  <a:pt x="271490" y="353110"/>
                </a:lnTo>
                <a:lnTo>
                  <a:pt x="267136" y="352041"/>
                </a:lnTo>
                <a:lnTo>
                  <a:pt x="181026" y="305391"/>
                </a:lnTo>
                <a:lnTo>
                  <a:pt x="235092" y="305391"/>
                </a:lnTo>
                <a:lnTo>
                  <a:pt x="275829" y="327457"/>
                </a:lnTo>
                <a:lnTo>
                  <a:pt x="301712" y="327457"/>
                </a:lnTo>
                <a:lnTo>
                  <a:pt x="286392" y="351524"/>
                </a:lnTo>
                <a:lnTo>
                  <a:pt x="281115" y="353110"/>
                </a:lnTo>
                <a:close/>
              </a:path>
            </a:pathLst>
          </a:custGeom>
          <a:solidFill>
            <a:srgbClr val="F4BC33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5" name="object 105"/>
          <p:cNvSpPr/>
          <p:nvPr/>
        </p:nvSpPr>
        <p:spPr>
          <a:xfrm>
            <a:off x="25473450" y="36810218"/>
            <a:ext cx="267363" cy="269817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6" name="object 106"/>
          <p:cNvSpPr/>
          <p:nvPr/>
        </p:nvSpPr>
        <p:spPr>
          <a:xfrm>
            <a:off x="26012230" y="36810218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7" name="object 107"/>
          <p:cNvSpPr/>
          <p:nvPr/>
        </p:nvSpPr>
        <p:spPr>
          <a:xfrm>
            <a:off x="24934668" y="36810218"/>
            <a:ext cx="267363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8" name="object 108"/>
          <p:cNvSpPr/>
          <p:nvPr/>
        </p:nvSpPr>
        <p:spPr>
          <a:xfrm>
            <a:off x="27088443" y="36810218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09" name="object 109"/>
          <p:cNvSpPr/>
          <p:nvPr/>
        </p:nvSpPr>
        <p:spPr>
          <a:xfrm>
            <a:off x="22780893" y="36810218"/>
            <a:ext cx="267365" cy="269817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0" name="object 110"/>
          <p:cNvSpPr/>
          <p:nvPr/>
        </p:nvSpPr>
        <p:spPr>
          <a:xfrm>
            <a:off x="27627224" y="36810218"/>
            <a:ext cx="267363" cy="269817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1" name="object 111"/>
          <p:cNvSpPr/>
          <p:nvPr/>
        </p:nvSpPr>
        <p:spPr>
          <a:xfrm>
            <a:off x="23319673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2" name="object 112"/>
          <p:cNvSpPr/>
          <p:nvPr/>
        </p:nvSpPr>
        <p:spPr>
          <a:xfrm>
            <a:off x="23858456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3" name="object 113"/>
          <p:cNvSpPr/>
          <p:nvPr/>
        </p:nvSpPr>
        <p:spPr>
          <a:xfrm>
            <a:off x="24395887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4" name="object 114"/>
          <p:cNvSpPr/>
          <p:nvPr/>
        </p:nvSpPr>
        <p:spPr>
          <a:xfrm>
            <a:off x="26549663" y="36810218"/>
            <a:ext cx="267363" cy="26981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5" name="object 115"/>
          <p:cNvSpPr/>
          <p:nvPr/>
        </p:nvSpPr>
        <p:spPr>
          <a:xfrm>
            <a:off x="30857214" y="36810218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6" name="object 116"/>
          <p:cNvSpPr/>
          <p:nvPr/>
        </p:nvSpPr>
        <p:spPr>
          <a:xfrm>
            <a:off x="31395996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7" name="object 117"/>
          <p:cNvSpPr/>
          <p:nvPr/>
        </p:nvSpPr>
        <p:spPr>
          <a:xfrm>
            <a:off x="31933425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8" name="object 118"/>
          <p:cNvSpPr/>
          <p:nvPr/>
        </p:nvSpPr>
        <p:spPr>
          <a:xfrm>
            <a:off x="32472205" y="36810218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19" name="object 119"/>
          <p:cNvSpPr/>
          <p:nvPr/>
        </p:nvSpPr>
        <p:spPr>
          <a:xfrm>
            <a:off x="30318434" y="36810218"/>
            <a:ext cx="267365" cy="26981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0" name="object 120"/>
          <p:cNvSpPr/>
          <p:nvPr/>
        </p:nvSpPr>
        <p:spPr>
          <a:xfrm>
            <a:off x="28703439" y="36810218"/>
            <a:ext cx="267363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1" name="object 121"/>
          <p:cNvSpPr/>
          <p:nvPr/>
        </p:nvSpPr>
        <p:spPr>
          <a:xfrm>
            <a:off x="29242219" y="36810218"/>
            <a:ext cx="267363" cy="26981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2" name="object 122"/>
          <p:cNvSpPr/>
          <p:nvPr/>
        </p:nvSpPr>
        <p:spPr>
          <a:xfrm>
            <a:off x="28164657" y="36810218"/>
            <a:ext cx="267363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3" name="object 123"/>
          <p:cNvSpPr/>
          <p:nvPr/>
        </p:nvSpPr>
        <p:spPr>
          <a:xfrm>
            <a:off x="29779649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4" name="object 124"/>
          <p:cNvSpPr/>
          <p:nvPr/>
        </p:nvSpPr>
        <p:spPr>
          <a:xfrm>
            <a:off x="3467" y="18271726"/>
            <a:ext cx="1386" cy="13863"/>
          </a:xfrm>
          <a:custGeom>
            <a:avLst/>
            <a:gdLst/>
            <a:ahLst/>
            <a:cxnLst/>
            <a:rect l="l" t="t" r="r" b="b"/>
            <a:pathLst>
              <a:path w="635" h="6350">
                <a:moveTo>
                  <a:pt x="0" y="5736"/>
                </a:moveTo>
                <a:lnTo>
                  <a:pt x="0" y="0"/>
                </a:lnTo>
                <a:lnTo>
                  <a:pt x="572" y="2888"/>
                </a:lnTo>
                <a:lnTo>
                  <a:pt x="0" y="5736"/>
                </a:lnTo>
                <a:close/>
              </a:path>
            </a:pathLst>
          </a:custGeom>
          <a:solidFill>
            <a:srgbClr val="F16621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5" name="object 125"/>
          <p:cNvSpPr/>
          <p:nvPr/>
        </p:nvSpPr>
        <p:spPr>
          <a:xfrm>
            <a:off x="2745516" y="18153222"/>
            <a:ext cx="247345" cy="249618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6" name="object 126"/>
          <p:cNvSpPr/>
          <p:nvPr/>
        </p:nvSpPr>
        <p:spPr>
          <a:xfrm>
            <a:off x="3243957" y="18153222"/>
            <a:ext cx="247345" cy="249618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7" name="object 127"/>
          <p:cNvSpPr/>
          <p:nvPr/>
        </p:nvSpPr>
        <p:spPr>
          <a:xfrm>
            <a:off x="3741150" y="1815322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8" name="object 128"/>
          <p:cNvSpPr/>
          <p:nvPr/>
        </p:nvSpPr>
        <p:spPr>
          <a:xfrm>
            <a:off x="4239591" y="1815322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29" name="object 129"/>
          <p:cNvSpPr/>
          <p:nvPr/>
        </p:nvSpPr>
        <p:spPr>
          <a:xfrm>
            <a:off x="2247075" y="18153222"/>
            <a:ext cx="247345" cy="249618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0" name="object 130"/>
          <p:cNvSpPr/>
          <p:nvPr/>
        </p:nvSpPr>
        <p:spPr>
          <a:xfrm>
            <a:off x="753002" y="18153222"/>
            <a:ext cx="247345" cy="249618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1" name="object 131"/>
          <p:cNvSpPr/>
          <p:nvPr/>
        </p:nvSpPr>
        <p:spPr>
          <a:xfrm>
            <a:off x="1251443" y="18153222"/>
            <a:ext cx="247345" cy="249618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2" name="object 132"/>
          <p:cNvSpPr/>
          <p:nvPr/>
        </p:nvSpPr>
        <p:spPr>
          <a:xfrm>
            <a:off x="254561" y="18153222"/>
            <a:ext cx="247345" cy="249618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3" name="object 133"/>
          <p:cNvSpPr/>
          <p:nvPr/>
        </p:nvSpPr>
        <p:spPr>
          <a:xfrm>
            <a:off x="1748636" y="1815322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4" name="object 134"/>
          <p:cNvSpPr/>
          <p:nvPr/>
        </p:nvSpPr>
        <p:spPr>
          <a:xfrm>
            <a:off x="7309964" y="24756902"/>
            <a:ext cx="247345" cy="249618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5" name="object 135"/>
          <p:cNvSpPr/>
          <p:nvPr/>
        </p:nvSpPr>
        <p:spPr>
          <a:xfrm>
            <a:off x="7808405" y="24756902"/>
            <a:ext cx="247345" cy="249618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6" name="object 136"/>
          <p:cNvSpPr/>
          <p:nvPr/>
        </p:nvSpPr>
        <p:spPr>
          <a:xfrm>
            <a:off x="6811523" y="2475690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7" name="object 137"/>
          <p:cNvSpPr/>
          <p:nvPr/>
        </p:nvSpPr>
        <p:spPr>
          <a:xfrm>
            <a:off x="8804037" y="24756902"/>
            <a:ext cx="247345" cy="249618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8" name="object 138"/>
          <p:cNvSpPr/>
          <p:nvPr/>
        </p:nvSpPr>
        <p:spPr>
          <a:xfrm>
            <a:off x="4819007" y="24756902"/>
            <a:ext cx="247345" cy="24961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39" name="object 139"/>
          <p:cNvSpPr/>
          <p:nvPr/>
        </p:nvSpPr>
        <p:spPr>
          <a:xfrm>
            <a:off x="9302478" y="24756902"/>
            <a:ext cx="247345" cy="249618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0" name="object 140"/>
          <p:cNvSpPr/>
          <p:nvPr/>
        </p:nvSpPr>
        <p:spPr>
          <a:xfrm>
            <a:off x="5317448" y="24756902"/>
            <a:ext cx="247345" cy="249618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1" name="object 141"/>
          <p:cNvSpPr/>
          <p:nvPr/>
        </p:nvSpPr>
        <p:spPr>
          <a:xfrm>
            <a:off x="5815889" y="24756902"/>
            <a:ext cx="247345" cy="249618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2" name="object 142"/>
          <p:cNvSpPr/>
          <p:nvPr/>
        </p:nvSpPr>
        <p:spPr>
          <a:xfrm>
            <a:off x="6313082" y="2475690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3" name="object 143"/>
          <p:cNvSpPr/>
          <p:nvPr/>
        </p:nvSpPr>
        <p:spPr>
          <a:xfrm>
            <a:off x="8305596" y="24756902"/>
            <a:ext cx="247345" cy="249618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4" name="object 144"/>
          <p:cNvSpPr/>
          <p:nvPr/>
        </p:nvSpPr>
        <p:spPr>
          <a:xfrm>
            <a:off x="12290626" y="24756902"/>
            <a:ext cx="247345" cy="249618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5" name="object 145"/>
          <p:cNvSpPr/>
          <p:nvPr/>
        </p:nvSpPr>
        <p:spPr>
          <a:xfrm>
            <a:off x="12789067" y="24756902"/>
            <a:ext cx="247345" cy="249618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6" name="object 146"/>
          <p:cNvSpPr/>
          <p:nvPr/>
        </p:nvSpPr>
        <p:spPr>
          <a:xfrm>
            <a:off x="13286259" y="24756902"/>
            <a:ext cx="247345" cy="249618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7" name="object 147"/>
          <p:cNvSpPr/>
          <p:nvPr/>
        </p:nvSpPr>
        <p:spPr>
          <a:xfrm>
            <a:off x="13784700" y="2475690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8" name="object 148"/>
          <p:cNvSpPr/>
          <p:nvPr/>
        </p:nvSpPr>
        <p:spPr>
          <a:xfrm>
            <a:off x="11792184" y="24756902"/>
            <a:ext cx="247345" cy="249618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49" name="object 149"/>
          <p:cNvSpPr/>
          <p:nvPr/>
        </p:nvSpPr>
        <p:spPr>
          <a:xfrm>
            <a:off x="10298112" y="24756902"/>
            <a:ext cx="247345" cy="249618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0" name="object 150"/>
          <p:cNvSpPr/>
          <p:nvPr/>
        </p:nvSpPr>
        <p:spPr>
          <a:xfrm>
            <a:off x="10796553" y="24756902"/>
            <a:ext cx="247345" cy="249618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1" name="object 151"/>
          <p:cNvSpPr/>
          <p:nvPr/>
        </p:nvSpPr>
        <p:spPr>
          <a:xfrm>
            <a:off x="9799670" y="24756902"/>
            <a:ext cx="247345" cy="249618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2" name="object 152"/>
          <p:cNvSpPr/>
          <p:nvPr/>
        </p:nvSpPr>
        <p:spPr>
          <a:xfrm>
            <a:off x="11293745" y="24756902"/>
            <a:ext cx="247345" cy="24961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3" name="object 153"/>
          <p:cNvSpPr/>
          <p:nvPr/>
        </p:nvSpPr>
        <p:spPr>
          <a:xfrm>
            <a:off x="24918565" y="11889521"/>
            <a:ext cx="4024031" cy="5255572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4" name="object 154"/>
          <p:cNvSpPr/>
          <p:nvPr/>
        </p:nvSpPr>
        <p:spPr>
          <a:xfrm>
            <a:off x="16480995" y="13404491"/>
            <a:ext cx="5991224" cy="3238499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5" name="object 155"/>
          <p:cNvSpPr/>
          <p:nvPr/>
        </p:nvSpPr>
        <p:spPr>
          <a:xfrm>
            <a:off x="17378824" y="26656058"/>
            <a:ext cx="11553823" cy="9763124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6" name="object 156"/>
          <p:cNvSpPr/>
          <p:nvPr/>
        </p:nvSpPr>
        <p:spPr>
          <a:xfrm>
            <a:off x="14927833" y="20152823"/>
            <a:ext cx="17449798" cy="5954557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7" name="object 157"/>
          <p:cNvSpPr/>
          <p:nvPr/>
        </p:nvSpPr>
        <p:spPr>
          <a:xfrm>
            <a:off x="2357275" y="15959753"/>
            <a:ext cx="1527048" cy="1430901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8" name="object 158"/>
          <p:cNvSpPr/>
          <p:nvPr/>
        </p:nvSpPr>
        <p:spPr>
          <a:xfrm>
            <a:off x="7245588" y="16046020"/>
            <a:ext cx="1733255" cy="1430902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59" name="object 159"/>
          <p:cNvSpPr/>
          <p:nvPr/>
        </p:nvSpPr>
        <p:spPr>
          <a:xfrm>
            <a:off x="12216043" y="16038084"/>
            <a:ext cx="1457981" cy="1558355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0" name="object 160"/>
          <p:cNvSpPr/>
          <p:nvPr/>
        </p:nvSpPr>
        <p:spPr>
          <a:xfrm>
            <a:off x="5051848" y="36810218"/>
            <a:ext cx="267363" cy="269817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1" name="object 161"/>
          <p:cNvSpPr/>
          <p:nvPr/>
        </p:nvSpPr>
        <p:spPr>
          <a:xfrm>
            <a:off x="5590630" y="36810218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2" name="object 162"/>
          <p:cNvSpPr/>
          <p:nvPr/>
        </p:nvSpPr>
        <p:spPr>
          <a:xfrm>
            <a:off x="4513068" y="36810218"/>
            <a:ext cx="267363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3" name="object 163"/>
          <p:cNvSpPr/>
          <p:nvPr/>
        </p:nvSpPr>
        <p:spPr>
          <a:xfrm>
            <a:off x="6666843" y="36810218"/>
            <a:ext cx="267363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4" name="object 164"/>
          <p:cNvSpPr/>
          <p:nvPr/>
        </p:nvSpPr>
        <p:spPr>
          <a:xfrm>
            <a:off x="2359293" y="36810218"/>
            <a:ext cx="267365" cy="269817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5" name="object 165"/>
          <p:cNvSpPr/>
          <p:nvPr/>
        </p:nvSpPr>
        <p:spPr>
          <a:xfrm>
            <a:off x="7205624" y="36810218"/>
            <a:ext cx="267363" cy="269817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6" name="object 166"/>
          <p:cNvSpPr/>
          <p:nvPr/>
        </p:nvSpPr>
        <p:spPr>
          <a:xfrm>
            <a:off x="2898073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7" name="object 167"/>
          <p:cNvSpPr/>
          <p:nvPr/>
        </p:nvSpPr>
        <p:spPr>
          <a:xfrm>
            <a:off x="3436856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8" name="object 168"/>
          <p:cNvSpPr/>
          <p:nvPr/>
        </p:nvSpPr>
        <p:spPr>
          <a:xfrm>
            <a:off x="3974287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69" name="object 169"/>
          <p:cNvSpPr/>
          <p:nvPr/>
        </p:nvSpPr>
        <p:spPr>
          <a:xfrm>
            <a:off x="6128061" y="36810218"/>
            <a:ext cx="267363" cy="26981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0" name="object 170"/>
          <p:cNvSpPr/>
          <p:nvPr/>
        </p:nvSpPr>
        <p:spPr>
          <a:xfrm>
            <a:off x="10435611" y="36810218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1" name="object 171"/>
          <p:cNvSpPr/>
          <p:nvPr/>
        </p:nvSpPr>
        <p:spPr>
          <a:xfrm>
            <a:off x="10974394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2" name="object 172"/>
          <p:cNvSpPr/>
          <p:nvPr/>
        </p:nvSpPr>
        <p:spPr>
          <a:xfrm>
            <a:off x="11511825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3" name="object 173"/>
          <p:cNvSpPr/>
          <p:nvPr/>
        </p:nvSpPr>
        <p:spPr>
          <a:xfrm>
            <a:off x="12050607" y="36810218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4" name="object 174"/>
          <p:cNvSpPr/>
          <p:nvPr/>
        </p:nvSpPr>
        <p:spPr>
          <a:xfrm>
            <a:off x="9896831" y="36810218"/>
            <a:ext cx="267365" cy="26981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5" name="object 175"/>
          <p:cNvSpPr/>
          <p:nvPr/>
        </p:nvSpPr>
        <p:spPr>
          <a:xfrm>
            <a:off x="8281837" y="36810218"/>
            <a:ext cx="267363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6" name="object 176"/>
          <p:cNvSpPr/>
          <p:nvPr/>
        </p:nvSpPr>
        <p:spPr>
          <a:xfrm>
            <a:off x="8820619" y="36810218"/>
            <a:ext cx="267363" cy="26981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7" name="object 177"/>
          <p:cNvSpPr/>
          <p:nvPr/>
        </p:nvSpPr>
        <p:spPr>
          <a:xfrm>
            <a:off x="7743054" y="36810218"/>
            <a:ext cx="267363" cy="269817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8" name="object 178"/>
          <p:cNvSpPr/>
          <p:nvPr/>
        </p:nvSpPr>
        <p:spPr>
          <a:xfrm>
            <a:off x="9358049" y="36810218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79" name="object 179"/>
          <p:cNvSpPr/>
          <p:nvPr/>
        </p:nvSpPr>
        <p:spPr>
          <a:xfrm>
            <a:off x="339112" y="36810218"/>
            <a:ext cx="267365" cy="2698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0" name="object 180"/>
          <p:cNvSpPr/>
          <p:nvPr/>
        </p:nvSpPr>
        <p:spPr>
          <a:xfrm>
            <a:off x="877894" y="36810218"/>
            <a:ext cx="267365" cy="26981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1" name="object 181"/>
          <p:cNvSpPr/>
          <p:nvPr/>
        </p:nvSpPr>
        <p:spPr>
          <a:xfrm>
            <a:off x="1415325" y="36810218"/>
            <a:ext cx="267365" cy="26981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2" name="object 182"/>
          <p:cNvSpPr/>
          <p:nvPr/>
        </p:nvSpPr>
        <p:spPr>
          <a:xfrm>
            <a:off x="1954105" y="36810218"/>
            <a:ext cx="267365" cy="26981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3" name="object 183"/>
          <p:cNvSpPr/>
          <p:nvPr/>
        </p:nvSpPr>
        <p:spPr>
          <a:xfrm>
            <a:off x="3467" y="36832449"/>
            <a:ext cx="65157" cy="225972"/>
          </a:xfrm>
          <a:custGeom>
            <a:avLst/>
            <a:gdLst/>
            <a:ahLst/>
            <a:cxnLst/>
            <a:rect l="l" t="t" r="r" b="b"/>
            <a:pathLst>
              <a:path w="29845" h="103505">
                <a:moveTo>
                  <a:pt x="0" y="103477"/>
                </a:moveTo>
                <a:lnTo>
                  <a:pt x="0" y="0"/>
                </a:lnTo>
                <a:lnTo>
                  <a:pt x="11561" y="7841"/>
                </a:lnTo>
                <a:lnTo>
                  <a:pt x="24636" y="27474"/>
                </a:lnTo>
                <a:lnTo>
                  <a:pt x="29420" y="51612"/>
                </a:lnTo>
                <a:lnTo>
                  <a:pt x="24636" y="75839"/>
                </a:lnTo>
                <a:lnTo>
                  <a:pt x="11561" y="95617"/>
                </a:lnTo>
                <a:lnTo>
                  <a:pt x="0" y="103477"/>
                </a:lnTo>
                <a:close/>
              </a:path>
            </a:pathLst>
          </a:custGeom>
          <a:solidFill>
            <a:srgbClr val="F16621"/>
          </a:solidFill>
        </p:spPr>
        <p:txBody>
          <a:bodyPr wrap="square" lIns="0" tIns="0" rIns="0" bIns="0" rtlCol="0"/>
          <a:lstStyle/>
          <a:p>
            <a:endParaRPr sz="8580"/>
          </a:p>
        </p:txBody>
      </p:sp>
      <p:sp>
        <p:nvSpPr>
          <p:cNvPr id="184" name="object 184"/>
          <p:cNvSpPr/>
          <p:nvPr/>
        </p:nvSpPr>
        <p:spPr>
          <a:xfrm>
            <a:off x="9061970" y="16236673"/>
            <a:ext cx="1085764" cy="944297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 dirty="0"/>
          </a:p>
        </p:txBody>
      </p:sp>
      <p:sp>
        <p:nvSpPr>
          <p:cNvPr id="185" name="object 185"/>
          <p:cNvSpPr txBox="1"/>
          <p:nvPr/>
        </p:nvSpPr>
        <p:spPr>
          <a:xfrm>
            <a:off x="16562765" y="18517212"/>
            <a:ext cx="4762043" cy="837171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27727">
              <a:spcBef>
                <a:spcPts val="240"/>
              </a:spcBef>
            </a:pPr>
            <a:r>
              <a:rPr sz="5240" spc="142" dirty="0">
                <a:solidFill>
                  <a:srgbClr val="212121"/>
                </a:solidFill>
                <a:latin typeface="Lucida Sans Unicode"/>
                <a:cs typeface="Lucida Sans Unicode"/>
              </a:rPr>
              <a:t>Object</a:t>
            </a:r>
            <a:r>
              <a:rPr sz="5240" spc="-622" dirty="0">
                <a:solidFill>
                  <a:srgbClr val="212121"/>
                </a:solidFill>
                <a:latin typeface="Lucida Sans Unicode"/>
                <a:cs typeface="Lucida Sans Unicode"/>
              </a:rPr>
              <a:t> </a:t>
            </a:r>
            <a:r>
              <a:rPr sz="5240" spc="131" dirty="0">
                <a:solidFill>
                  <a:srgbClr val="212121"/>
                </a:solidFill>
                <a:latin typeface="Lucida Sans Unicode"/>
                <a:cs typeface="Lucida Sans Unicode"/>
              </a:rPr>
              <a:t>Design</a:t>
            </a:r>
            <a:endParaRPr sz="5240">
              <a:latin typeface="Lucida Sans Unicode"/>
              <a:cs typeface="Lucida Sans Unicode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385375" y="6213658"/>
            <a:ext cx="13696938" cy="5201251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1481989">
              <a:spcBef>
                <a:spcPts val="240"/>
              </a:spcBef>
            </a:pPr>
            <a:r>
              <a:rPr sz="5240" spc="175" dirty="0">
                <a:solidFill>
                  <a:srgbClr val="212121"/>
                </a:solidFill>
                <a:latin typeface="Lucida Sans Unicode"/>
                <a:cs typeface="Lucida Sans Unicode"/>
              </a:rPr>
              <a:t>Problem</a:t>
            </a:r>
            <a:endParaRPr sz="5240" dirty="0">
              <a:latin typeface="Lucida Sans Unicode"/>
              <a:cs typeface="Lucida Sans Unicode"/>
            </a:endParaRPr>
          </a:p>
          <a:p>
            <a:pPr marL="27727" marR="11091" indent="960728">
              <a:lnSpc>
                <a:spcPct val="117300"/>
              </a:lnSpc>
              <a:spcBef>
                <a:spcPts val="2991"/>
              </a:spcBef>
            </a:pP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BOLO </a:t>
            </a:r>
            <a:r>
              <a:rPr sz="4476" spc="-98" dirty="0">
                <a:solidFill>
                  <a:srgbClr val="212121"/>
                </a:solidFill>
                <a:latin typeface="Calibri"/>
                <a:cs typeface="Calibri"/>
              </a:rPr>
              <a:t>(Be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On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44" dirty="0">
                <a:solidFill>
                  <a:srgbClr val="212121"/>
                </a:solidFill>
                <a:latin typeface="Calibri"/>
                <a:cs typeface="Calibri"/>
              </a:rPr>
              <a:t>Look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Out) </a:t>
            </a:r>
            <a:r>
              <a:rPr sz="4476" spc="-317" dirty="0">
                <a:solidFill>
                  <a:srgbClr val="212121"/>
                </a:solidFill>
                <a:latin typeface="Calibri"/>
                <a:cs typeface="Calibri"/>
              </a:rPr>
              <a:t>fliers,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used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in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Police  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Departments </a:t>
            </a:r>
            <a:r>
              <a:rPr sz="4476" spc="-76" dirty="0">
                <a:solidFill>
                  <a:srgbClr val="212121"/>
                </a:solidFill>
                <a:latin typeface="Calibri"/>
                <a:cs typeface="Calibri"/>
              </a:rPr>
              <a:t>as </a:t>
            </a:r>
            <a:r>
              <a:rPr sz="4476" spc="-55" dirty="0">
                <a:solidFill>
                  <a:srgbClr val="212121"/>
                </a:solidFill>
                <a:latin typeface="Calibri"/>
                <a:cs typeface="Calibri"/>
              </a:rPr>
              <a:t>a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source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</a:t>
            </a:r>
            <a:r>
              <a:rPr sz="4476" spc="-644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communicate 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information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regarding  </a:t>
            </a:r>
            <a:r>
              <a:rPr sz="4476" spc="-240" dirty="0">
                <a:solidFill>
                  <a:srgbClr val="212121"/>
                </a:solidFill>
                <a:latin typeface="Calibri"/>
                <a:cs typeface="Calibri"/>
              </a:rPr>
              <a:t>crimes,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are </a:t>
            </a:r>
            <a:r>
              <a:rPr sz="4476" spc="-76" dirty="0">
                <a:solidFill>
                  <a:srgbClr val="212121"/>
                </a:solidFill>
                <a:latin typeface="Calibri"/>
                <a:cs typeface="Calibri"/>
              </a:rPr>
              <a:t>cur</a:t>
            </a:r>
            <a:r>
              <a:rPr lang="en-US" sz="4476" spc="-76" dirty="0">
                <a:solidFill>
                  <a:srgbClr val="212121"/>
                </a:solidFill>
                <a:latin typeface="Calibri"/>
                <a:cs typeface="Calibri"/>
              </a:rPr>
              <a:t>r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ently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being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proces</a:t>
            </a:r>
            <a:r>
              <a:rPr lang="en-US" sz="4476" spc="-87" dirty="0">
                <a:solidFill>
                  <a:srgbClr val="212121"/>
                </a:solidFill>
                <a:latin typeface="Calibri"/>
                <a:cs typeface="Calibri"/>
              </a:rPr>
              <a:t>s</a:t>
            </a:r>
            <a:r>
              <a:rPr sz="4476" spc="-55" dirty="0">
                <a:solidFill>
                  <a:srgbClr val="212121"/>
                </a:solidFill>
                <a:latin typeface="Calibri"/>
                <a:cs typeface="Calibri"/>
              </a:rPr>
              <a:t>ed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manual</a:t>
            </a:r>
            <a:r>
              <a:rPr lang="en-US" sz="4476" spc="-153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y </a:t>
            </a:r>
            <a:r>
              <a:rPr sz="4476" spc="98" dirty="0">
                <a:solidFill>
                  <a:srgbClr val="212121"/>
                </a:solidFill>
                <a:latin typeface="Calibri"/>
                <a:cs typeface="Calibri"/>
              </a:rPr>
              <a:t>by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police 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of</a:t>
            </a:r>
            <a:r>
              <a:rPr lang="en-US" sz="4476" spc="-295" dirty="0">
                <a:solidFill>
                  <a:srgbClr val="212121"/>
                </a:solidFill>
                <a:latin typeface="Calibri"/>
                <a:cs typeface="Calibri"/>
              </a:rPr>
              <a:t>f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icers.  </a:t>
            </a:r>
            <a:r>
              <a:rPr sz="4476" spc="-142" dirty="0">
                <a:solidFill>
                  <a:srgbClr val="212121"/>
                </a:solidFill>
                <a:latin typeface="Calibri"/>
                <a:cs typeface="Calibri"/>
              </a:rPr>
              <a:t>There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is </a:t>
            </a:r>
            <a:r>
              <a:rPr sz="4476" spc="-55" dirty="0">
                <a:solidFill>
                  <a:srgbClr val="212121"/>
                </a:solidFill>
                <a:latin typeface="Calibri"/>
                <a:cs typeface="Calibri"/>
              </a:rPr>
              <a:t>a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ne</a:t>
            </a:r>
            <a:r>
              <a:rPr lang="en-US" sz="4476" spc="-120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spc="65" dirty="0">
                <a:solidFill>
                  <a:srgbClr val="212121"/>
                </a:solidFill>
                <a:latin typeface="Calibri"/>
                <a:cs typeface="Calibri"/>
              </a:rPr>
              <a:t>d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an 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automated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system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that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can </a:t>
            </a:r>
            <a:r>
              <a:rPr sz="4476" spc="-240" dirty="0">
                <a:solidFill>
                  <a:srgbClr val="212121"/>
                </a:solidFill>
                <a:latin typeface="Calibri"/>
                <a:cs typeface="Calibri"/>
              </a:rPr>
              <a:t>facilitate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284" dirty="0">
                <a:solidFill>
                  <a:srgbClr val="212121"/>
                </a:solidFill>
                <a:latin typeface="Calibri"/>
                <a:cs typeface="Calibri"/>
              </a:rPr>
              <a:t>filtering,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creation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distribution 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of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BOLOs.</a:t>
            </a:r>
            <a:endParaRPr sz="4476" dirty="0">
              <a:latin typeface="Calibri"/>
              <a:cs typeface="Calibri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14955907" y="5680135"/>
            <a:ext cx="17018582" cy="5165561"/>
          </a:xfrm>
          <a:prstGeom prst="rect">
            <a:avLst/>
          </a:prstGeom>
        </p:spPr>
        <p:txBody>
          <a:bodyPr vert="horz" wrap="square" lIns="0" tIns="481056" rIns="0" bIns="0" rtlCol="0">
            <a:spAutoFit/>
          </a:bodyPr>
          <a:lstStyle/>
          <a:p>
            <a:pPr marL="1505557">
              <a:spcBef>
                <a:spcPts val="3788"/>
              </a:spcBef>
            </a:pPr>
            <a:r>
              <a:rPr sz="5240" spc="109" dirty="0">
                <a:solidFill>
                  <a:srgbClr val="212121"/>
                </a:solidFill>
                <a:latin typeface="Lucida Sans Unicode"/>
                <a:cs typeface="Lucida Sans Unicode"/>
              </a:rPr>
              <a:t>Current</a:t>
            </a:r>
            <a:r>
              <a:rPr sz="5240" spc="-513" dirty="0">
                <a:solidFill>
                  <a:srgbClr val="212121"/>
                </a:solidFill>
                <a:latin typeface="Lucida Sans Unicode"/>
                <a:cs typeface="Lucida Sans Unicode"/>
              </a:rPr>
              <a:t> </a:t>
            </a:r>
            <a:r>
              <a:rPr sz="5240" spc="218" dirty="0">
                <a:solidFill>
                  <a:srgbClr val="212121"/>
                </a:solidFill>
                <a:latin typeface="Lucida Sans Unicode"/>
                <a:cs typeface="Lucida Sans Unicode"/>
              </a:rPr>
              <a:t>System</a:t>
            </a:r>
            <a:endParaRPr sz="5240" dirty="0">
              <a:latin typeface="Lucida Sans Unicode"/>
              <a:cs typeface="Lucida Sans Unicode"/>
            </a:endParaRPr>
          </a:p>
          <a:p>
            <a:pPr marL="27727" marR="11091" indent="548987">
              <a:lnSpc>
                <a:spcPct val="101899"/>
              </a:lnSpc>
              <a:spcBef>
                <a:spcPts val="2991"/>
              </a:spcBef>
            </a:pP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BOLO </a:t>
            </a:r>
            <a:r>
              <a:rPr sz="4476" spc="-11" dirty="0">
                <a:solidFill>
                  <a:srgbClr val="212121"/>
                </a:solidFill>
                <a:latin typeface="Calibri"/>
                <a:cs typeface="Calibri"/>
              </a:rPr>
              <a:t>web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ap</a:t>
            </a:r>
            <a:r>
              <a:rPr lang="en-US" sz="4476" spc="-175" dirty="0">
                <a:solidFill>
                  <a:srgbClr val="212121"/>
                </a:solidFill>
                <a:latin typeface="Calibri"/>
                <a:cs typeface="Calibri"/>
              </a:rPr>
              <a:t>p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lication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has 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be</a:t>
            </a:r>
            <a:r>
              <a:rPr lang="en-US" sz="4476" spc="-11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n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in development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several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semesters </a:t>
            </a:r>
            <a:r>
              <a:rPr sz="4476" spc="98" dirty="0">
                <a:solidFill>
                  <a:srgbClr val="212121"/>
                </a:solidFill>
                <a:latin typeface="Calibri"/>
                <a:cs typeface="Calibri"/>
              </a:rPr>
              <a:t>by </a:t>
            </a:r>
            <a:r>
              <a:rPr sz="4476" spc="44" dirty="0">
                <a:solidFill>
                  <a:srgbClr val="212121"/>
                </a:solidFill>
                <a:latin typeface="Calibri"/>
                <a:cs typeface="Calibri"/>
              </a:rPr>
              <a:t>FIU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students.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system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me</a:t>
            </a:r>
            <a:r>
              <a:rPr lang="en-US" sz="4476" spc="-87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spc="-44" dirty="0">
                <a:solidFill>
                  <a:srgbClr val="212121"/>
                </a:solidFill>
                <a:latin typeface="Calibri"/>
                <a:cs typeface="Calibri"/>
              </a:rPr>
              <a:t>ts </a:t>
            </a:r>
            <a:r>
              <a:rPr sz="4476" spc="-33" dirty="0">
                <a:solidFill>
                  <a:srgbClr val="212121"/>
                </a:solidFill>
                <a:latin typeface="Calibri"/>
                <a:cs typeface="Calibri"/>
              </a:rPr>
              <a:t>a</a:t>
            </a:r>
            <a:r>
              <a:rPr lang="en-US" sz="4476" spc="-33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-33" dirty="0">
                <a:solidFill>
                  <a:srgbClr val="212121"/>
                </a:solidFill>
                <a:latin typeface="Calibri"/>
                <a:cs typeface="Calibri"/>
              </a:rPr>
              <a:t>l </a:t>
            </a:r>
            <a:r>
              <a:rPr sz="4476" spc="-240" dirty="0">
                <a:solidFill>
                  <a:srgbClr val="212121"/>
                </a:solidFill>
                <a:latin typeface="Calibri"/>
                <a:cs typeface="Calibri"/>
              </a:rPr>
              <a:t>functional </a:t>
            </a:r>
            <a:r>
              <a:rPr sz="4476" spc="-262" dirty="0">
                <a:solidFill>
                  <a:srgbClr val="212121"/>
                </a:solidFill>
                <a:latin typeface="Calibri"/>
                <a:cs typeface="Calibri"/>
              </a:rPr>
              <a:t>requirements, 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but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it </a:t>
            </a: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was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only  </a:t>
            </a:r>
            <a:r>
              <a:rPr sz="4476" spc="-273" dirty="0">
                <a:solidFill>
                  <a:srgbClr val="212121"/>
                </a:solidFill>
                <a:latin typeface="Calibri"/>
                <a:cs typeface="Calibri"/>
              </a:rPr>
              <a:t>available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through </a:t>
            </a:r>
            <a:r>
              <a:rPr sz="4476" spc="-262" dirty="0">
                <a:solidFill>
                  <a:srgbClr val="212121"/>
                </a:solidFill>
                <a:latin typeface="Calibri"/>
                <a:cs typeface="Calibri"/>
              </a:rPr>
              <a:t>localhost. </a:t>
            </a:r>
            <a:r>
              <a:rPr sz="4476" spc="-142" dirty="0">
                <a:solidFill>
                  <a:srgbClr val="212121"/>
                </a:solidFill>
                <a:latin typeface="Calibri"/>
                <a:cs typeface="Calibri"/>
              </a:rPr>
              <a:t>Now,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it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is </a:t>
            </a:r>
            <a:r>
              <a:rPr sz="4476" spc="-273" dirty="0">
                <a:solidFill>
                  <a:srgbClr val="212121"/>
                </a:solidFill>
                <a:latin typeface="Calibri"/>
                <a:cs typeface="Calibri"/>
              </a:rPr>
              <a:t>available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through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Product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Owner’s 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domain  </a:t>
            </a:r>
            <a:r>
              <a:rPr sz="4476" spc="-207" dirty="0">
                <a:solidFill>
                  <a:srgbClr val="F4BC33"/>
                </a:solidFill>
                <a:latin typeface="Calibri"/>
                <a:cs typeface="Calibri"/>
              </a:rPr>
              <a:t>samjr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.</a:t>
            </a:r>
            <a:r>
              <a:rPr sz="4476" spc="-207" dirty="0">
                <a:solidFill>
                  <a:srgbClr val="F4BC33"/>
                </a:solidFill>
                <a:latin typeface="Calibri"/>
                <a:cs typeface="Calibri"/>
              </a:rPr>
              <a:t>org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it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has 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be</a:t>
            </a:r>
            <a:r>
              <a:rPr lang="en-US" sz="4476" spc="-109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n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secured with </a:t>
            </a: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HTTPS</a:t>
            </a:r>
            <a:r>
              <a:rPr sz="4476" spc="-611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communication.</a:t>
            </a:r>
            <a:r>
              <a:rPr lang="en-US" sz="4476" spc="-229" dirty="0">
                <a:solidFill>
                  <a:srgbClr val="212121"/>
                </a:solidFill>
                <a:latin typeface="Calibri"/>
                <a:cs typeface="Calibri"/>
              </a:rPr>
              <a:t> Furthermore, a new look has been given to the BOLO views and generated PDFs reports.</a:t>
            </a:r>
            <a:endParaRPr sz="4476" dirty="0">
              <a:latin typeface="Calibri"/>
              <a:cs typeface="Calibri"/>
            </a:endParaRPr>
          </a:p>
        </p:txBody>
      </p:sp>
      <p:sp>
        <p:nvSpPr>
          <p:cNvPr id="188" name="object 188"/>
          <p:cNvSpPr txBox="1"/>
          <p:nvPr/>
        </p:nvSpPr>
        <p:spPr>
          <a:xfrm>
            <a:off x="1283269" y="25253322"/>
            <a:ext cx="5390050" cy="837171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27727">
              <a:spcBef>
                <a:spcPts val="240"/>
              </a:spcBef>
            </a:pPr>
            <a:r>
              <a:rPr sz="5240" spc="131" dirty="0">
                <a:solidFill>
                  <a:srgbClr val="212121"/>
                </a:solidFill>
                <a:latin typeface="Lucida Sans Unicode"/>
                <a:cs typeface="Lucida Sans Unicode"/>
              </a:rPr>
              <a:t>Implementation</a:t>
            </a:r>
            <a:endParaRPr sz="5240">
              <a:latin typeface="Lucida Sans Unicode"/>
              <a:cs typeface="Lucida Sans Unicode"/>
            </a:endParaRPr>
          </a:p>
        </p:txBody>
      </p:sp>
      <p:sp>
        <p:nvSpPr>
          <p:cNvPr id="189" name="object 189"/>
          <p:cNvSpPr txBox="1"/>
          <p:nvPr/>
        </p:nvSpPr>
        <p:spPr>
          <a:xfrm>
            <a:off x="12706331" y="41559766"/>
            <a:ext cx="4827200" cy="635578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27727">
              <a:spcBef>
                <a:spcPts val="240"/>
              </a:spcBef>
            </a:pP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Acknowledgement</a:t>
            </a:r>
            <a:endParaRPr>
              <a:latin typeface="Lucida Sans Unicode"/>
              <a:cs typeface="Lucida Sans Unicode"/>
            </a:endParaRPr>
          </a:p>
        </p:txBody>
      </p:sp>
      <p:sp>
        <p:nvSpPr>
          <p:cNvPr id="190" name="object 190"/>
          <p:cNvSpPr txBox="1"/>
          <p:nvPr/>
        </p:nvSpPr>
        <p:spPr>
          <a:xfrm>
            <a:off x="271507" y="30593890"/>
            <a:ext cx="31124489" cy="10310919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1719052">
              <a:spcBef>
                <a:spcPts val="240"/>
              </a:spcBef>
            </a:pPr>
            <a:r>
              <a:rPr sz="5240" spc="109" dirty="0">
                <a:solidFill>
                  <a:srgbClr val="212121"/>
                </a:solidFill>
                <a:latin typeface="Lucida Sans Unicode"/>
                <a:cs typeface="Lucida Sans Unicode"/>
              </a:rPr>
              <a:t>Verification</a:t>
            </a:r>
            <a:endParaRPr sz="5240" dirty="0">
              <a:latin typeface="Lucida Sans Unicode"/>
              <a:cs typeface="Lucida Sans Unicode"/>
            </a:endParaRPr>
          </a:p>
          <a:p>
            <a:pPr marL="27727" marR="17463624" indent="823481">
              <a:lnSpc>
                <a:spcPct val="101899"/>
              </a:lnSpc>
              <a:spcBef>
                <a:spcPts val="4159"/>
              </a:spcBef>
            </a:pP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We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only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had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98" dirty="0">
                <a:solidFill>
                  <a:srgbClr val="212121"/>
                </a:solidFill>
                <a:latin typeface="Calibri"/>
                <a:cs typeface="Calibri"/>
              </a:rPr>
              <a:t>fix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one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 functionality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system,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therefore  </a:t>
            </a:r>
            <a:r>
              <a:rPr sz="4476" spc="142" dirty="0">
                <a:solidFill>
                  <a:srgbClr val="212121"/>
                </a:solidFill>
                <a:latin typeface="Calibri"/>
                <a:cs typeface="Calibri"/>
              </a:rPr>
              <a:t>we</a:t>
            </a:r>
            <a:r>
              <a:rPr sz="4476" spc="-753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used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test </a:t>
            </a:r>
            <a:r>
              <a:rPr sz="4476" spc="-76" dirty="0">
                <a:solidFill>
                  <a:srgbClr val="212121"/>
                </a:solidFill>
                <a:latin typeface="Calibri"/>
                <a:cs typeface="Calibri"/>
              </a:rPr>
              <a:t>cases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already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implemented </a:t>
            </a:r>
            <a:r>
              <a:rPr sz="4476" spc="98" dirty="0">
                <a:solidFill>
                  <a:srgbClr val="212121"/>
                </a:solidFill>
                <a:latin typeface="Calibri"/>
                <a:cs typeface="Calibri"/>
              </a:rPr>
              <a:t>by </a:t>
            </a:r>
            <a:r>
              <a:rPr sz="4476" spc="-142" dirty="0">
                <a:solidFill>
                  <a:srgbClr val="212121"/>
                </a:solidFill>
                <a:latin typeface="Calibri"/>
                <a:cs typeface="Calibri"/>
              </a:rPr>
              <a:t>previous </a:t>
            </a:r>
            <a:r>
              <a:rPr sz="4476" spc="-273" dirty="0">
                <a:solidFill>
                  <a:srgbClr val="212121"/>
                </a:solidFill>
                <a:latin typeface="Calibri"/>
                <a:cs typeface="Calibri"/>
              </a:rPr>
              <a:t>teams. 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Besides manual</a:t>
            </a:r>
            <a:r>
              <a:rPr lang="en-US" sz="4476" spc="-153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y 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executing </a:t>
            </a:r>
            <a:r>
              <a:rPr sz="4476" spc="-371" dirty="0">
                <a:solidFill>
                  <a:srgbClr val="212121"/>
                </a:solidFill>
                <a:latin typeface="Calibri"/>
                <a:cs typeface="Calibri"/>
              </a:rPr>
              <a:t>unit,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integration and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system </a:t>
            </a:r>
            <a:r>
              <a:rPr sz="4476" spc="-240" dirty="0">
                <a:solidFill>
                  <a:srgbClr val="212121"/>
                </a:solidFill>
                <a:latin typeface="Calibri"/>
                <a:cs typeface="Calibri"/>
              </a:rPr>
              <a:t>testing,  </a:t>
            </a:r>
            <a:r>
              <a:rPr sz="4476" spc="142" dirty="0">
                <a:solidFill>
                  <a:srgbClr val="212121"/>
                </a:solidFill>
                <a:latin typeface="Calibri"/>
                <a:cs typeface="Calibri"/>
              </a:rPr>
              <a:t>we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have 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relied </a:t>
            </a:r>
            <a:r>
              <a:rPr sz="4476" spc="-44" dirty="0">
                <a:solidFill>
                  <a:srgbClr val="212121"/>
                </a:solidFill>
                <a:latin typeface="Calibri"/>
                <a:cs typeface="Calibri"/>
              </a:rPr>
              <a:t>on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Angular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SpringBoot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validating </a:t>
            </a:r>
            <a:r>
              <a:rPr sz="4476" spc="-33" dirty="0">
                <a:solidFill>
                  <a:srgbClr val="212121"/>
                </a:solidFill>
                <a:latin typeface="Calibri"/>
                <a:cs typeface="Calibri"/>
              </a:rPr>
              <a:t>al</a:t>
            </a:r>
            <a:r>
              <a:rPr lang="en-US" sz="4476" spc="-33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-33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 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requests.</a:t>
            </a:r>
            <a:endParaRPr sz="4476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524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5567" dirty="0">
              <a:latin typeface="Times New Roman"/>
              <a:cs typeface="Times New Roman"/>
            </a:endParaRPr>
          </a:p>
          <a:p>
            <a:pPr marL="12558782"/>
            <a:r>
              <a:rPr sz="5240" spc="196" dirty="0">
                <a:solidFill>
                  <a:srgbClr val="212121"/>
                </a:solidFill>
                <a:latin typeface="Lucida Sans Unicode"/>
                <a:cs typeface="Lucida Sans Unicode"/>
              </a:rPr>
              <a:t>Summary</a:t>
            </a:r>
            <a:endParaRPr sz="5240" dirty="0">
              <a:latin typeface="Lucida Sans Unicode"/>
              <a:cs typeface="Lucida Sans Unicode"/>
            </a:endParaRPr>
          </a:p>
          <a:p>
            <a:pPr marL="743074" marR="11091" indent="823481">
              <a:lnSpc>
                <a:spcPct val="101899"/>
              </a:lnSpc>
              <a:spcBef>
                <a:spcPts val="1288"/>
              </a:spcBef>
            </a:pP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BOLO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ap</a:t>
            </a:r>
            <a:r>
              <a:rPr lang="en-US" sz="4476" spc="-175" dirty="0">
                <a:solidFill>
                  <a:srgbClr val="212121"/>
                </a:solidFill>
                <a:latin typeface="Calibri"/>
                <a:cs typeface="Calibri"/>
              </a:rPr>
              <a:t>p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lication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version </a:t>
            </a:r>
            <a:r>
              <a:rPr sz="4476" spc="-55" dirty="0">
                <a:solidFill>
                  <a:srgbClr val="212121"/>
                </a:solidFill>
                <a:latin typeface="Calibri"/>
                <a:cs typeface="Calibri"/>
              </a:rPr>
              <a:t>13.0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is </a:t>
            </a: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now 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secure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4476" spc="-273" dirty="0">
                <a:solidFill>
                  <a:srgbClr val="212121"/>
                </a:solidFill>
                <a:latin typeface="Calibri"/>
                <a:cs typeface="Calibri"/>
              </a:rPr>
              <a:t>available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 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be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used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4476" spc="-33" dirty="0">
                <a:solidFill>
                  <a:srgbClr val="212121"/>
                </a:solidFill>
                <a:latin typeface="Calibri"/>
                <a:cs typeface="Calibri"/>
              </a:rPr>
              <a:t>everyday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operations,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also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look 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of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BOLO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report </a:t>
            </a: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was 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modified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me</a:t>
            </a:r>
            <a:r>
              <a:rPr lang="en-US" sz="4476" spc="819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t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Product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Owners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40" dirty="0">
                <a:solidFill>
                  <a:srgbClr val="212121"/>
                </a:solidFill>
                <a:latin typeface="Calibri"/>
                <a:cs typeface="Calibri"/>
              </a:rPr>
              <a:t>request.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This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a</a:t>
            </a:r>
            <a:r>
              <a:rPr lang="en-US" sz="4476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lows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Police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22" dirty="0">
                <a:solidFill>
                  <a:srgbClr val="212121"/>
                </a:solidFill>
                <a:latin typeface="Calibri"/>
                <a:cs typeface="Calibri"/>
              </a:rPr>
              <a:t>Of</a:t>
            </a:r>
            <a:r>
              <a:rPr lang="en-US" sz="4476" spc="-153" dirty="0">
                <a:solidFill>
                  <a:srgbClr val="212121"/>
                </a:solidFill>
                <a:latin typeface="Calibri"/>
                <a:cs typeface="Calibri"/>
              </a:rPr>
              <a:t>f</a:t>
            </a: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icers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constantly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test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system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that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142" dirty="0">
                <a:solidFill>
                  <a:srgbClr val="212121"/>
                </a:solidFill>
                <a:latin typeface="Calibri"/>
                <a:cs typeface="Calibri"/>
              </a:rPr>
              <a:t>we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have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306" dirty="0">
                <a:solidFill>
                  <a:srgbClr val="212121"/>
                </a:solidFill>
                <a:latin typeface="Calibri"/>
                <a:cs typeface="Calibri"/>
              </a:rPr>
              <a:t>inherited,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which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opens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 </a:t>
            </a:r>
            <a:r>
              <a:rPr sz="4476" spc="-249" dirty="0">
                <a:solidFill>
                  <a:srgbClr val="212121"/>
                </a:solidFill>
                <a:latin typeface="Calibri"/>
                <a:cs typeface="Calibri"/>
              </a:rPr>
              <a:t>path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4476" spc="-11" dirty="0">
                <a:solidFill>
                  <a:srgbClr val="212121"/>
                </a:solidFill>
                <a:latin typeface="Calibri"/>
                <a:cs typeface="Calibri"/>
              </a:rPr>
              <a:t>new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developers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enhance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ap</a:t>
            </a:r>
            <a:r>
              <a:rPr lang="en-US" sz="4476" spc="-175" dirty="0">
                <a:solidFill>
                  <a:srgbClr val="212121"/>
                </a:solidFill>
                <a:latin typeface="Calibri"/>
                <a:cs typeface="Calibri"/>
              </a:rPr>
              <a:t>p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lication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with </a:t>
            </a:r>
            <a:r>
              <a:rPr sz="4476" spc="-11" dirty="0">
                <a:solidFill>
                  <a:srgbClr val="212121"/>
                </a:solidFill>
                <a:latin typeface="Calibri"/>
                <a:cs typeface="Calibri"/>
              </a:rPr>
              <a:t>new </a:t>
            </a:r>
            <a:r>
              <a:rPr sz="4476" spc="-196" dirty="0">
                <a:solidFill>
                  <a:srgbClr val="212121"/>
                </a:solidFill>
                <a:latin typeface="Calibri"/>
                <a:cs typeface="Calibri"/>
              </a:rPr>
              <a:t>features </a:t>
            </a:r>
            <a:r>
              <a:rPr sz="4476" spc="-11" dirty="0">
                <a:solidFill>
                  <a:srgbClr val="212121"/>
                </a:solidFill>
                <a:latin typeface="Calibri"/>
                <a:cs typeface="Calibri"/>
              </a:rPr>
              <a:t>or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ap</a:t>
            </a:r>
            <a:r>
              <a:rPr lang="en-US" sz="4476" spc="-175" dirty="0">
                <a:solidFill>
                  <a:srgbClr val="212121"/>
                </a:solidFill>
                <a:latin typeface="Calibri"/>
                <a:cs typeface="Calibri"/>
              </a:rPr>
              <a:t>p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earance </a:t>
            </a:r>
            <a:r>
              <a:rPr sz="4476" spc="-76" dirty="0">
                <a:solidFill>
                  <a:srgbClr val="212121"/>
                </a:solidFill>
                <a:latin typeface="Calibri"/>
                <a:cs typeface="Calibri"/>
              </a:rPr>
              <a:t>as </a:t>
            </a:r>
            <a:r>
              <a:rPr sz="4476" spc="-120" dirty="0">
                <a:solidFill>
                  <a:srgbClr val="212121"/>
                </a:solidFill>
                <a:latin typeface="Calibri"/>
                <a:cs typeface="Calibri"/>
              </a:rPr>
              <a:t>ne</a:t>
            </a:r>
            <a:r>
              <a:rPr lang="en-US" sz="4476" spc="-120" dirty="0">
                <a:solidFill>
                  <a:srgbClr val="212121"/>
                </a:solidFill>
                <a:latin typeface="Calibri"/>
                <a:cs typeface="Calibri"/>
              </a:rPr>
              <a:t>e</a:t>
            </a:r>
            <a:r>
              <a:rPr sz="4476" spc="-98" dirty="0">
                <a:solidFill>
                  <a:srgbClr val="212121"/>
                </a:solidFill>
                <a:latin typeface="Calibri"/>
                <a:cs typeface="Calibri"/>
              </a:rPr>
              <a:t>ded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while </a:t>
            </a:r>
            <a:r>
              <a:rPr sz="4476" spc="33" dirty="0">
                <a:solidFill>
                  <a:srgbClr val="212121"/>
                </a:solidFill>
                <a:latin typeface="Calibri"/>
                <a:cs typeface="Calibri"/>
              </a:rPr>
              <a:t>BOLO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is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already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providing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value </a:t>
            </a:r>
            <a:r>
              <a:rPr sz="4476" spc="-22" dirty="0">
                <a:solidFill>
                  <a:srgbClr val="212121"/>
                </a:solidFill>
                <a:latin typeface="Calibri"/>
                <a:cs typeface="Calibri"/>
              </a:rPr>
              <a:t>to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  </a:t>
            </a:r>
            <a:r>
              <a:rPr sz="4476" spc="-164" dirty="0">
                <a:solidFill>
                  <a:srgbClr val="212121"/>
                </a:solidFill>
                <a:latin typeface="Calibri"/>
                <a:cs typeface="Calibri"/>
              </a:rPr>
              <a:t>Pinecrest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Police</a:t>
            </a:r>
            <a:r>
              <a:rPr sz="4476" spc="-262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84" dirty="0">
                <a:solidFill>
                  <a:srgbClr val="212121"/>
                </a:solidFill>
                <a:latin typeface="Calibri"/>
                <a:cs typeface="Calibri"/>
              </a:rPr>
              <a:t>Department.</a:t>
            </a:r>
            <a:endParaRPr sz="4476" dirty="0">
              <a:latin typeface="Calibri"/>
              <a:cs typeface="Calibri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457944" y="42388800"/>
            <a:ext cx="30536683" cy="1125446"/>
          </a:xfrm>
          <a:prstGeom prst="rect">
            <a:avLst/>
          </a:prstGeom>
        </p:spPr>
        <p:txBody>
          <a:bodyPr vert="horz" wrap="square" lIns="0" tIns="23568" rIns="0" bIns="0" rtlCol="0">
            <a:spAutoFit/>
          </a:bodyPr>
          <a:lstStyle/>
          <a:p>
            <a:pPr marL="27727" marR="11091" indent="763869">
              <a:lnSpc>
                <a:spcPct val="100600"/>
              </a:lnSpc>
              <a:spcBef>
                <a:spcPts val="186"/>
              </a:spcBef>
            </a:pPr>
            <a:r>
              <a:rPr sz="3602" spc="-109" dirty="0">
                <a:solidFill>
                  <a:srgbClr val="212121"/>
                </a:solidFill>
                <a:latin typeface="Calibri"/>
                <a:cs typeface="Calibri"/>
              </a:rPr>
              <a:t>I’m </a:t>
            </a:r>
            <a:r>
              <a:rPr sz="3602" spc="-240" dirty="0">
                <a:solidFill>
                  <a:srgbClr val="212121"/>
                </a:solidFill>
                <a:latin typeface="Calibri"/>
                <a:cs typeface="Calibri"/>
              </a:rPr>
              <a:t>thankful </a:t>
            </a:r>
            <a:r>
              <a:rPr sz="3602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3602" spc="-164" dirty="0">
                <a:solidFill>
                  <a:srgbClr val="212121"/>
                </a:solidFill>
                <a:latin typeface="Calibri"/>
                <a:cs typeface="Calibri"/>
              </a:rPr>
              <a:t>the support </a:t>
            </a:r>
            <a:r>
              <a:rPr sz="3602" spc="-109" dirty="0">
                <a:solidFill>
                  <a:srgbClr val="212121"/>
                </a:solidFill>
                <a:latin typeface="Calibri"/>
                <a:cs typeface="Calibri"/>
              </a:rPr>
              <a:t>received </a:t>
            </a:r>
            <a:r>
              <a:rPr sz="3602" spc="-131" dirty="0">
                <a:solidFill>
                  <a:srgbClr val="212121"/>
                </a:solidFill>
                <a:latin typeface="Calibri"/>
                <a:cs typeface="Calibri"/>
              </a:rPr>
              <a:t>from </a:t>
            </a:r>
            <a:r>
              <a:rPr sz="3602" spc="-273" dirty="0">
                <a:solidFill>
                  <a:srgbClr val="212121"/>
                </a:solidFill>
                <a:latin typeface="Calibri"/>
                <a:cs typeface="Calibri"/>
              </a:rPr>
              <a:t>Dr. </a:t>
            </a:r>
            <a:r>
              <a:rPr sz="3602" spc="-175" dirty="0">
                <a:solidFill>
                  <a:srgbClr val="212121"/>
                </a:solidFill>
                <a:latin typeface="Calibri"/>
                <a:cs typeface="Calibri"/>
              </a:rPr>
              <a:t>Masoud </a:t>
            </a:r>
            <a:r>
              <a:rPr sz="3602" spc="-229" dirty="0">
                <a:solidFill>
                  <a:srgbClr val="212121"/>
                </a:solidFill>
                <a:latin typeface="Calibri"/>
                <a:cs typeface="Calibri"/>
              </a:rPr>
              <a:t>Sadjadi, </a:t>
            </a:r>
            <a:r>
              <a:rPr sz="3602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3602" spc="-164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3602" spc="-153" dirty="0">
                <a:solidFill>
                  <a:srgbClr val="212121"/>
                </a:solidFill>
                <a:latin typeface="Calibri"/>
                <a:cs typeface="Calibri"/>
              </a:rPr>
              <a:t>cooperation </a:t>
            </a:r>
            <a:r>
              <a:rPr sz="3602" spc="-22" dirty="0">
                <a:solidFill>
                  <a:srgbClr val="212121"/>
                </a:solidFill>
                <a:latin typeface="Calibri"/>
                <a:cs typeface="Calibri"/>
              </a:rPr>
              <a:t>of </a:t>
            </a:r>
            <a:r>
              <a:rPr sz="3602" spc="-218" dirty="0">
                <a:solidFill>
                  <a:srgbClr val="212121"/>
                </a:solidFill>
                <a:latin typeface="Calibri"/>
                <a:cs typeface="Calibri"/>
              </a:rPr>
              <a:t>Jason </a:t>
            </a:r>
            <a:r>
              <a:rPr sz="3602" spc="-120" dirty="0">
                <a:solidFill>
                  <a:srgbClr val="212121"/>
                </a:solidFill>
                <a:latin typeface="Calibri"/>
                <a:cs typeface="Calibri"/>
              </a:rPr>
              <a:t>Cohen </a:t>
            </a:r>
            <a:r>
              <a:rPr sz="3602" spc="-18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3602" spc="-175" dirty="0">
                <a:solidFill>
                  <a:srgbClr val="212121"/>
                </a:solidFill>
                <a:latin typeface="Calibri"/>
                <a:cs typeface="Calibri"/>
              </a:rPr>
              <a:t>Frank </a:t>
            </a:r>
            <a:r>
              <a:rPr sz="3602" spc="-131" dirty="0">
                <a:solidFill>
                  <a:srgbClr val="212121"/>
                </a:solidFill>
                <a:latin typeface="Calibri"/>
                <a:cs typeface="Calibri"/>
              </a:rPr>
              <a:t>Alvarado from </a:t>
            </a:r>
            <a:r>
              <a:rPr sz="3602" spc="-153" dirty="0">
                <a:solidFill>
                  <a:srgbClr val="212121"/>
                </a:solidFill>
                <a:latin typeface="Calibri"/>
                <a:cs typeface="Calibri"/>
              </a:rPr>
              <a:t>Pinecrest </a:t>
            </a:r>
            <a:r>
              <a:rPr sz="3602" spc="-142" dirty="0">
                <a:solidFill>
                  <a:srgbClr val="212121"/>
                </a:solidFill>
                <a:latin typeface="Calibri"/>
                <a:cs typeface="Calibri"/>
              </a:rPr>
              <a:t>Police </a:t>
            </a:r>
            <a:r>
              <a:rPr sz="3602" spc="-249" dirty="0">
                <a:solidFill>
                  <a:srgbClr val="212121"/>
                </a:solidFill>
                <a:latin typeface="Calibri"/>
                <a:cs typeface="Calibri"/>
              </a:rPr>
              <a:t>Department, </a:t>
            </a:r>
            <a:r>
              <a:rPr sz="3602" spc="-18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3602" spc="-175" dirty="0">
                <a:solidFill>
                  <a:srgbClr val="212121"/>
                </a:solidFill>
                <a:latin typeface="Calibri"/>
                <a:cs typeface="Calibri"/>
              </a:rPr>
              <a:t>special </a:t>
            </a:r>
            <a:r>
              <a:rPr sz="3602" spc="-196" dirty="0">
                <a:solidFill>
                  <a:srgbClr val="212121"/>
                </a:solidFill>
                <a:latin typeface="Calibri"/>
                <a:cs typeface="Calibri"/>
              </a:rPr>
              <a:t>thanks </a:t>
            </a:r>
            <a:r>
              <a:rPr sz="3602" spc="-33" dirty="0">
                <a:solidFill>
                  <a:srgbClr val="212121"/>
                </a:solidFill>
                <a:latin typeface="Calibri"/>
                <a:cs typeface="Calibri"/>
              </a:rPr>
              <a:t>to </a:t>
            </a:r>
            <a:r>
              <a:rPr sz="3602" spc="65" dirty="0">
                <a:solidFill>
                  <a:srgbClr val="212121"/>
                </a:solidFill>
                <a:latin typeface="Calibri"/>
                <a:cs typeface="Calibri"/>
              </a:rPr>
              <a:t>my  </a:t>
            </a:r>
            <a:r>
              <a:rPr sz="3602" spc="-262" dirty="0">
                <a:solidFill>
                  <a:srgbClr val="212121"/>
                </a:solidFill>
                <a:latin typeface="Calibri"/>
                <a:cs typeface="Calibri"/>
              </a:rPr>
              <a:t>teammate, </a:t>
            </a:r>
            <a:r>
              <a:rPr sz="3602" spc="-186" dirty="0">
                <a:solidFill>
                  <a:srgbClr val="212121"/>
                </a:solidFill>
                <a:latin typeface="Calibri"/>
                <a:cs typeface="Calibri"/>
              </a:rPr>
              <a:t>Mayrelis </a:t>
            </a:r>
            <a:r>
              <a:rPr sz="3602" spc="-249" dirty="0">
                <a:solidFill>
                  <a:srgbClr val="212121"/>
                </a:solidFill>
                <a:latin typeface="Calibri"/>
                <a:cs typeface="Calibri"/>
              </a:rPr>
              <a:t>Morejon, </a:t>
            </a:r>
            <a:r>
              <a:rPr sz="3602" spc="-87" dirty="0">
                <a:solidFill>
                  <a:srgbClr val="212121"/>
                </a:solidFill>
                <a:latin typeface="Calibri"/>
                <a:cs typeface="Calibri"/>
              </a:rPr>
              <a:t>for </a:t>
            </a:r>
            <a:r>
              <a:rPr sz="3602" spc="-164" dirty="0">
                <a:solidFill>
                  <a:srgbClr val="212121"/>
                </a:solidFill>
                <a:latin typeface="Calibri"/>
                <a:cs typeface="Calibri"/>
              </a:rPr>
              <a:t>the extraordinary </a:t>
            </a:r>
            <a:r>
              <a:rPr sz="3602" spc="-186" dirty="0">
                <a:solidFill>
                  <a:srgbClr val="212121"/>
                </a:solidFill>
                <a:latin typeface="Calibri"/>
                <a:cs typeface="Calibri"/>
              </a:rPr>
              <a:t>team </a:t>
            </a:r>
            <a:r>
              <a:rPr sz="3602" spc="-22" dirty="0">
                <a:solidFill>
                  <a:srgbClr val="212121"/>
                </a:solidFill>
                <a:latin typeface="Calibri"/>
                <a:cs typeface="Calibri"/>
              </a:rPr>
              <a:t>work </a:t>
            </a:r>
            <a:r>
              <a:rPr sz="3602" spc="-186" dirty="0">
                <a:solidFill>
                  <a:srgbClr val="212121"/>
                </a:solidFill>
                <a:latin typeface="Calibri"/>
                <a:cs typeface="Calibri"/>
              </a:rPr>
              <a:t>and </a:t>
            </a:r>
            <a:r>
              <a:rPr sz="3602" spc="-175" dirty="0">
                <a:solidFill>
                  <a:srgbClr val="212121"/>
                </a:solidFill>
                <a:latin typeface="Calibri"/>
                <a:cs typeface="Calibri"/>
              </a:rPr>
              <a:t>dedication </a:t>
            </a:r>
            <a:r>
              <a:rPr sz="3602" spc="-164" dirty="0">
                <a:solidFill>
                  <a:srgbClr val="212121"/>
                </a:solidFill>
                <a:latin typeface="Calibri"/>
                <a:cs typeface="Calibri"/>
              </a:rPr>
              <a:t>throughout </a:t>
            </a:r>
            <a:r>
              <a:rPr sz="3602" spc="-175" dirty="0">
                <a:solidFill>
                  <a:srgbClr val="212121"/>
                </a:solidFill>
                <a:latin typeface="Calibri"/>
                <a:cs typeface="Calibri"/>
              </a:rPr>
              <a:t>this</a:t>
            </a:r>
            <a:r>
              <a:rPr sz="3602" spc="-229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3602" spc="-164" dirty="0">
                <a:solidFill>
                  <a:srgbClr val="212121"/>
                </a:solidFill>
                <a:latin typeface="Calibri"/>
                <a:cs typeface="Calibri"/>
              </a:rPr>
              <a:t>process.</a:t>
            </a:r>
            <a:endParaRPr sz="3602">
              <a:latin typeface="Calibri"/>
              <a:cs typeface="Calibri"/>
            </a:endParaRPr>
          </a:p>
        </p:txBody>
      </p:sp>
      <p:sp>
        <p:nvSpPr>
          <p:cNvPr id="193" name="object 193"/>
          <p:cNvSpPr txBox="1"/>
          <p:nvPr/>
        </p:nvSpPr>
        <p:spPr>
          <a:xfrm>
            <a:off x="16518084" y="11714004"/>
            <a:ext cx="4201965" cy="837171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27727">
              <a:spcBef>
                <a:spcPts val="240"/>
              </a:spcBef>
            </a:pPr>
            <a:r>
              <a:rPr sz="5240" spc="175" dirty="0">
                <a:solidFill>
                  <a:srgbClr val="212121"/>
                </a:solidFill>
                <a:latin typeface="Lucida Sans Unicode"/>
                <a:cs typeface="Lucida Sans Unicode"/>
              </a:rPr>
              <a:t>Screenshots</a:t>
            </a:r>
            <a:endParaRPr sz="5240">
              <a:latin typeface="Lucida Sans Unicode"/>
              <a:cs typeface="Lucida Sans Unicode"/>
            </a:endParaRPr>
          </a:p>
        </p:txBody>
      </p:sp>
      <p:sp>
        <p:nvSpPr>
          <p:cNvPr id="194" name="object 194"/>
          <p:cNvSpPr txBox="1"/>
          <p:nvPr/>
        </p:nvSpPr>
        <p:spPr>
          <a:xfrm>
            <a:off x="862412" y="18905468"/>
            <a:ext cx="8905782" cy="4781200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424218">
              <a:spcBef>
                <a:spcPts val="240"/>
              </a:spcBef>
            </a:pPr>
            <a:r>
              <a:rPr sz="5240" spc="142" dirty="0">
                <a:solidFill>
                  <a:srgbClr val="212121"/>
                </a:solidFill>
                <a:latin typeface="Lucida Sans Unicode"/>
                <a:cs typeface="Lucida Sans Unicode"/>
              </a:rPr>
              <a:t>Requirements</a:t>
            </a:r>
            <a:endParaRPr sz="5240" dirty="0">
              <a:latin typeface="Lucida Sans Unicode"/>
              <a:cs typeface="Lucida Sans Unicode"/>
            </a:endParaRPr>
          </a:p>
          <a:p>
            <a:pPr marL="27727">
              <a:spcBef>
                <a:spcPts val="3515"/>
              </a:spcBef>
            </a:pP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The </a:t>
            </a:r>
            <a:r>
              <a:rPr sz="4476" spc="-65" dirty="0">
                <a:solidFill>
                  <a:srgbClr val="212121"/>
                </a:solidFill>
                <a:latin typeface="Calibri"/>
                <a:cs typeface="Calibri"/>
              </a:rPr>
              <a:t>system</a:t>
            </a:r>
            <a:r>
              <a:rPr sz="4476" spc="-338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sha</a:t>
            </a:r>
            <a:r>
              <a:rPr lang="en-US" sz="4476" spc="-175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l:</a:t>
            </a:r>
            <a:endParaRPr sz="4476" dirty="0">
              <a:latin typeface="Calibri"/>
              <a:cs typeface="Calibri"/>
            </a:endParaRPr>
          </a:p>
          <a:p>
            <a:pPr marL="396491" indent="-368764">
              <a:spcBef>
                <a:spcPts val="109"/>
              </a:spcBef>
              <a:buChar char="•"/>
              <a:tabLst>
                <a:tab pos="397877" algn="l"/>
              </a:tabLst>
            </a:pPr>
            <a:r>
              <a:rPr sz="4476" spc="-142" dirty="0">
                <a:solidFill>
                  <a:srgbClr val="212121"/>
                </a:solidFill>
                <a:latin typeface="Calibri"/>
                <a:cs typeface="Calibri"/>
              </a:rPr>
              <a:t>Reside </a:t>
            </a:r>
            <a:r>
              <a:rPr sz="4476" spc="-44" dirty="0">
                <a:solidFill>
                  <a:srgbClr val="212121"/>
                </a:solidFill>
                <a:latin typeface="Calibri"/>
                <a:cs typeface="Calibri"/>
              </a:rPr>
              <a:t>on </a:t>
            </a:r>
            <a:r>
              <a:rPr sz="4476" spc="-55" dirty="0">
                <a:solidFill>
                  <a:srgbClr val="212121"/>
                </a:solidFill>
                <a:latin typeface="Calibri"/>
                <a:cs typeface="Calibri"/>
              </a:rPr>
              <a:t>a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private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Windows</a:t>
            </a:r>
            <a:r>
              <a:rPr sz="4476" spc="-644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Server</a:t>
            </a:r>
            <a:endParaRPr sz="4476" dirty="0">
              <a:latin typeface="Calibri"/>
              <a:cs typeface="Calibri"/>
            </a:endParaRPr>
          </a:p>
          <a:p>
            <a:pPr marL="396491" indent="-368764">
              <a:spcBef>
                <a:spcPts val="98"/>
              </a:spcBef>
              <a:buChar char="•"/>
              <a:tabLst>
                <a:tab pos="397877" algn="l"/>
              </a:tabLst>
            </a:pP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Be </a:t>
            </a:r>
            <a:r>
              <a:rPr sz="4476" spc="-11" dirty="0">
                <a:solidFill>
                  <a:srgbClr val="212121"/>
                </a:solidFill>
                <a:latin typeface="Calibri"/>
                <a:cs typeface="Calibri"/>
              </a:rPr>
              <a:t>ac</a:t>
            </a:r>
            <a:r>
              <a:rPr lang="en-US" sz="4476" spc="-11" dirty="0">
                <a:solidFill>
                  <a:srgbClr val="212121"/>
                </a:solidFill>
                <a:latin typeface="Calibri"/>
                <a:cs typeface="Calibri"/>
              </a:rPr>
              <a:t>c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es</a:t>
            </a:r>
            <a:r>
              <a:rPr lang="en-US" sz="4476" dirty="0">
                <a:solidFill>
                  <a:srgbClr val="212121"/>
                </a:solidFill>
                <a:latin typeface="Calibri"/>
                <a:cs typeface="Calibri"/>
              </a:rPr>
              <a:t>s</a:t>
            </a:r>
            <a:r>
              <a:rPr sz="4476" spc="-262" dirty="0">
                <a:solidFill>
                  <a:srgbClr val="212121"/>
                </a:solidFill>
                <a:latin typeface="Calibri"/>
                <a:cs typeface="Calibri"/>
              </a:rPr>
              <a:t>ible </a:t>
            </a:r>
            <a:r>
              <a:rPr sz="4476" spc="-142" dirty="0">
                <a:solidFill>
                  <a:srgbClr val="212121"/>
                </a:solidFill>
                <a:latin typeface="Calibri"/>
                <a:cs typeface="Calibri"/>
              </a:rPr>
              <a:t>from 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domain</a:t>
            </a:r>
            <a:r>
              <a:rPr sz="4476" spc="-317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samjr.org</a:t>
            </a:r>
            <a:endParaRPr sz="4476" dirty="0">
              <a:latin typeface="Calibri"/>
              <a:cs typeface="Calibri"/>
            </a:endParaRPr>
          </a:p>
          <a:p>
            <a:pPr marL="396491" indent="-368764">
              <a:spcBef>
                <a:spcPts val="109"/>
              </a:spcBef>
              <a:buChar char="•"/>
              <a:tabLst>
                <a:tab pos="397877" algn="l"/>
              </a:tabLst>
            </a:pPr>
            <a:r>
              <a:rPr sz="4476" spc="-109" dirty="0">
                <a:solidFill>
                  <a:srgbClr val="212121"/>
                </a:solidFill>
                <a:latin typeface="Calibri"/>
                <a:cs typeface="Calibri"/>
              </a:rPr>
              <a:t>Be </a:t>
            </a:r>
            <a:r>
              <a:rPr sz="4476" spc="-131" dirty="0">
                <a:solidFill>
                  <a:srgbClr val="212121"/>
                </a:solidFill>
                <a:latin typeface="Calibri"/>
                <a:cs typeface="Calibri"/>
              </a:rPr>
              <a:t>secured with </a:t>
            </a: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HTTPS</a:t>
            </a:r>
            <a:r>
              <a:rPr sz="4476" spc="-50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communication</a:t>
            </a:r>
            <a:endParaRPr sz="4476" dirty="0">
              <a:latin typeface="Calibri"/>
              <a:cs typeface="Calibri"/>
            </a:endParaRPr>
          </a:p>
          <a:p>
            <a:pPr marL="396491" indent="-368764">
              <a:spcBef>
                <a:spcPts val="109"/>
              </a:spcBef>
              <a:buChar char="•"/>
              <a:tabLst>
                <a:tab pos="397877" algn="l"/>
              </a:tabLst>
            </a:pPr>
            <a:r>
              <a:rPr sz="4476" spc="153" dirty="0">
                <a:solidFill>
                  <a:srgbClr val="212121"/>
                </a:solidFill>
                <a:latin typeface="Calibri"/>
                <a:cs typeface="Calibri"/>
              </a:rPr>
              <a:t>Al</a:t>
            </a:r>
            <a:r>
              <a:rPr lang="en-US" sz="4476" spc="153" dirty="0">
                <a:solidFill>
                  <a:srgbClr val="212121"/>
                </a:solidFill>
                <a:latin typeface="Calibri"/>
                <a:cs typeface="Calibri"/>
              </a:rPr>
              <a:t>l</a:t>
            </a:r>
            <a:r>
              <a:rPr sz="4476" spc="153" dirty="0">
                <a:solidFill>
                  <a:srgbClr val="212121"/>
                </a:solidFill>
                <a:latin typeface="Calibri"/>
                <a:cs typeface="Calibri"/>
              </a:rPr>
              <a:t>ow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86" dirty="0">
                <a:solidFill>
                  <a:srgbClr val="212121"/>
                </a:solidFill>
                <a:latin typeface="Calibri"/>
                <a:cs typeface="Calibri"/>
              </a:rPr>
              <a:t>the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87" dirty="0">
                <a:solidFill>
                  <a:srgbClr val="212121"/>
                </a:solidFill>
                <a:latin typeface="Calibri"/>
                <a:cs typeface="Calibri"/>
              </a:rPr>
              <a:t>PDF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75" dirty="0">
                <a:solidFill>
                  <a:srgbClr val="212121"/>
                </a:solidFill>
                <a:latin typeface="Calibri"/>
                <a:cs typeface="Calibri"/>
              </a:rPr>
              <a:t>generation</a:t>
            </a:r>
            <a:r>
              <a:rPr sz="4476" spc="-229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dirty="0">
                <a:solidFill>
                  <a:srgbClr val="212121"/>
                </a:solidFill>
                <a:latin typeface="Calibri"/>
                <a:cs typeface="Calibri"/>
              </a:rPr>
              <a:t>of</a:t>
            </a:r>
            <a:r>
              <a:rPr sz="4476" spc="-218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11" dirty="0">
                <a:solidFill>
                  <a:srgbClr val="212121"/>
                </a:solidFill>
                <a:latin typeface="Calibri"/>
                <a:cs typeface="Calibri"/>
              </a:rPr>
              <a:t>BOLOs</a:t>
            </a:r>
            <a:endParaRPr sz="4476" dirty="0">
              <a:latin typeface="Calibri"/>
              <a:cs typeface="Calibri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4239591" y="16280845"/>
            <a:ext cx="1102572" cy="900125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580" dirty="0"/>
          </a:p>
        </p:txBody>
      </p:sp>
      <p:sp>
        <p:nvSpPr>
          <p:cNvPr id="196" name="object 196"/>
          <p:cNvSpPr txBox="1"/>
          <p:nvPr/>
        </p:nvSpPr>
        <p:spPr>
          <a:xfrm>
            <a:off x="1371578" y="13124120"/>
            <a:ext cx="10992209" cy="2231528"/>
          </a:xfrm>
          <a:prstGeom prst="rect">
            <a:avLst/>
          </a:prstGeom>
        </p:spPr>
        <p:txBody>
          <a:bodyPr vert="horz" wrap="square" lIns="0" tIns="30499" rIns="0" bIns="0" rtlCol="0">
            <a:spAutoFit/>
          </a:bodyPr>
          <a:lstStyle/>
          <a:p>
            <a:pPr marL="403423">
              <a:spcBef>
                <a:spcPts val="240"/>
              </a:spcBef>
            </a:pPr>
            <a:r>
              <a:rPr sz="7860" spc="327" baseline="1157" dirty="0">
                <a:solidFill>
                  <a:srgbClr val="212121"/>
                </a:solidFill>
                <a:latin typeface="Lucida Sans Unicode"/>
                <a:cs typeface="Lucida Sans Unicode"/>
              </a:rPr>
              <a:t>System</a:t>
            </a:r>
            <a:r>
              <a:rPr sz="7860" spc="-768" baseline="1157" dirty="0">
                <a:solidFill>
                  <a:srgbClr val="212121"/>
                </a:solidFill>
                <a:latin typeface="Lucida Sans Unicode"/>
                <a:cs typeface="Lucida Sans Unicode"/>
              </a:rPr>
              <a:t> </a:t>
            </a:r>
            <a:r>
              <a:rPr sz="7860" spc="96" baseline="1157" dirty="0">
                <a:solidFill>
                  <a:srgbClr val="212121"/>
                </a:solidFill>
                <a:latin typeface="Lucida Sans Unicode"/>
                <a:cs typeface="Lucida Sans Unicode"/>
              </a:rPr>
              <a:t>Design:</a:t>
            </a:r>
            <a:r>
              <a:rPr sz="7860" spc="-784" baseline="1157" dirty="0">
                <a:solidFill>
                  <a:srgbClr val="212121"/>
                </a:solidFill>
                <a:latin typeface="Lucida Sans Unicode"/>
                <a:cs typeface="Lucida Sans Unicode"/>
              </a:rPr>
              <a:t> </a:t>
            </a:r>
            <a:r>
              <a:rPr sz="4476" spc="55" dirty="0">
                <a:solidFill>
                  <a:srgbClr val="212121"/>
                </a:solidFill>
                <a:latin typeface="Calibri"/>
                <a:cs typeface="Calibri"/>
              </a:rPr>
              <a:t>3-tier</a:t>
            </a:r>
            <a:r>
              <a:rPr sz="4476" spc="-207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4476" spc="-153" dirty="0">
                <a:solidFill>
                  <a:srgbClr val="212121"/>
                </a:solidFill>
                <a:latin typeface="Calibri"/>
                <a:cs typeface="Calibri"/>
              </a:rPr>
              <a:t>Architecture</a:t>
            </a:r>
            <a:endParaRPr sz="4476" dirty="0">
              <a:latin typeface="Calibri"/>
              <a:cs typeface="Calibri"/>
            </a:endParaRPr>
          </a:p>
          <a:p>
            <a:pPr>
              <a:spcBef>
                <a:spcPts val="44"/>
              </a:spcBef>
            </a:pPr>
            <a:endParaRPr sz="5131" dirty="0">
              <a:latin typeface="Times New Roman"/>
              <a:cs typeface="Times New Roman"/>
            </a:endParaRPr>
          </a:p>
          <a:p>
            <a:pPr marL="27727">
              <a:spcBef>
                <a:spcPts val="11"/>
              </a:spcBef>
              <a:tabLst>
                <a:tab pos="4343378" algn="l"/>
                <a:tab pos="8599415" algn="l"/>
              </a:tabLst>
            </a:pPr>
            <a:r>
              <a:rPr spc="338" dirty="0">
                <a:solidFill>
                  <a:srgbClr val="212121"/>
                </a:solidFill>
                <a:latin typeface="Lucida Sans Unicode"/>
                <a:cs typeface="Lucida Sans Unicode"/>
              </a:rPr>
              <a:t>F</a:t>
            </a:r>
            <a:r>
              <a:rPr spc="-33" dirty="0">
                <a:solidFill>
                  <a:srgbClr val="212121"/>
                </a:solidFill>
                <a:latin typeface="Lucida Sans Unicode"/>
                <a:cs typeface="Lucida Sans Unicode"/>
              </a:rPr>
              <a:t>r</a:t>
            </a:r>
            <a:r>
              <a:rPr spc="87" dirty="0">
                <a:solidFill>
                  <a:srgbClr val="212121"/>
                </a:solidFill>
                <a:latin typeface="Lucida Sans Unicode"/>
                <a:cs typeface="Lucida Sans Unicode"/>
              </a:rPr>
              <a:t>o</a:t>
            </a:r>
            <a:r>
              <a:rPr spc="120" dirty="0">
                <a:solidFill>
                  <a:srgbClr val="212121"/>
                </a:solidFill>
                <a:latin typeface="Lucida Sans Unicode"/>
                <a:cs typeface="Lucida Sans Unicode"/>
              </a:rPr>
              <a:t>n</a:t>
            </a:r>
            <a:r>
              <a:rPr spc="33" dirty="0">
                <a:solidFill>
                  <a:srgbClr val="212121"/>
                </a:solidFill>
                <a:latin typeface="Lucida Sans Unicode"/>
                <a:cs typeface="Lucida Sans Unicode"/>
              </a:rPr>
              <a:t>t</a:t>
            </a:r>
            <a:r>
              <a:rPr spc="196" dirty="0">
                <a:solidFill>
                  <a:srgbClr val="212121"/>
                </a:solidFill>
                <a:latin typeface="Lucida Sans Unicode"/>
                <a:cs typeface="Lucida Sans Unicode"/>
              </a:rPr>
              <a:t>e</a:t>
            </a:r>
            <a:r>
              <a:rPr spc="120" dirty="0">
                <a:solidFill>
                  <a:srgbClr val="212121"/>
                </a:solidFill>
                <a:latin typeface="Lucida Sans Unicode"/>
                <a:cs typeface="Lucida Sans Unicode"/>
              </a:rPr>
              <a:t>n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d</a:t>
            </a:r>
            <a:r>
              <a:rPr dirty="0">
                <a:solidFill>
                  <a:srgbClr val="212121"/>
                </a:solidFill>
                <a:latin typeface="Lucida Sans Unicode"/>
                <a:cs typeface="Lucida Sans Unicode"/>
              </a:rPr>
              <a:t>	</a:t>
            </a:r>
            <a:r>
              <a:rPr spc="445" dirty="0">
                <a:solidFill>
                  <a:srgbClr val="212121"/>
                </a:solidFill>
                <a:latin typeface="Lucida Sans Unicode"/>
                <a:cs typeface="Lucida Sans Unicode"/>
              </a:rPr>
              <a:t>B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a</a:t>
            </a:r>
            <a:r>
              <a:rPr spc="306" dirty="0">
                <a:solidFill>
                  <a:srgbClr val="212121"/>
                </a:solidFill>
                <a:latin typeface="Lucida Sans Unicode"/>
                <a:cs typeface="Lucida Sans Unicode"/>
              </a:rPr>
              <a:t>c</a:t>
            </a:r>
            <a:r>
              <a:rPr spc="109" dirty="0">
                <a:solidFill>
                  <a:srgbClr val="212121"/>
                </a:solidFill>
                <a:latin typeface="Lucida Sans Unicode"/>
                <a:cs typeface="Lucida Sans Unicode"/>
              </a:rPr>
              <a:t>k</a:t>
            </a:r>
            <a:r>
              <a:rPr spc="196" dirty="0">
                <a:solidFill>
                  <a:srgbClr val="212121"/>
                </a:solidFill>
                <a:latin typeface="Lucida Sans Unicode"/>
                <a:cs typeface="Lucida Sans Unicode"/>
              </a:rPr>
              <a:t>e</a:t>
            </a:r>
            <a:r>
              <a:rPr spc="120" dirty="0">
                <a:solidFill>
                  <a:srgbClr val="212121"/>
                </a:solidFill>
                <a:latin typeface="Lucida Sans Unicode"/>
                <a:cs typeface="Lucida Sans Unicode"/>
              </a:rPr>
              <a:t>n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d</a:t>
            </a:r>
            <a:r>
              <a:rPr dirty="0">
                <a:solidFill>
                  <a:srgbClr val="212121"/>
                </a:solidFill>
                <a:latin typeface="Lucida Sans Unicode"/>
                <a:cs typeface="Lucida Sans Unicode"/>
              </a:rPr>
              <a:t>	</a:t>
            </a:r>
            <a:r>
              <a:rPr spc="65" dirty="0">
                <a:solidFill>
                  <a:srgbClr val="212121"/>
                </a:solidFill>
                <a:latin typeface="Lucida Sans Unicode"/>
                <a:cs typeface="Lucida Sans Unicode"/>
              </a:rPr>
              <a:t>D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a</a:t>
            </a:r>
            <a:r>
              <a:rPr spc="33" dirty="0">
                <a:solidFill>
                  <a:srgbClr val="212121"/>
                </a:solidFill>
                <a:latin typeface="Lucida Sans Unicode"/>
                <a:cs typeface="Lucida Sans Unicode"/>
              </a:rPr>
              <a:t>t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a</a:t>
            </a:r>
            <a:r>
              <a:rPr spc="175" dirty="0">
                <a:solidFill>
                  <a:srgbClr val="212121"/>
                </a:solidFill>
                <a:latin typeface="Lucida Sans Unicode"/>
                <a:cs typeface="Lucida Sans Unicode"/>
              </a:rPr>
              <a:t>b</a:t>
            </a:r>
            <a:r>
              <a:rPr spc="153" dirty="0">
                <a:solidFill>
                  <a:srgbClr val="212121"/>
                </a:solidFill>
                <a:latin typeface="Lucida Sans Unicode"/>
                <a:cs typeface="Lucida Sans Unicode"/>
              </a:rPr>
              <a:t>a</a:t>
            </a:r>
            <a:r>
              <a:rPr spc="55" dirty="0">
                <a:solidFill>
                  <a:srgbClr val="212121"/>
                </a:solidFill>
                <a:latin typeface="Lucida Sans Unicode"/>
                <a:cs typeface="Lucida Sans Unicode"/>
              </a:rPr>
              <a:t>s</a:t>
            </a:r>
            <a:r>
              <a:rPr spc="164" dirty="0">
                <a:solidFill>
                  <a:srgbClr val="212121"/>
                </a:solidFill>
                <a:latin typeface="Lucida Sans Unicode"/>
                <a:cs typeface="Lucida Sans Unicode"/>
              </a:rPr>
              <a:t>e</a:t>
            </a:r>
            <a:endParaRPr dirty="0">
              <a:latin typeface="Lucida Sans Unicode"/>
              <a:cs typeface="Lucida Sans Unicode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D2128AC5-AE9C-4D3E-85D9-58106AA9F0F4}"/>
              </a:ext>
            </a:extLst>
          </p:cNvPr>
          <p:cNvSpPr txBox="1"/>
          <p:nvPr/>
        </p:nvSpPr>
        <p:spPr>
          <a:xfrm>
            <a:off x="636785" y="15929985"/>
            <a:ext cx="334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View</a:t>
            </a:r>
          </a:p>
          <a:p>
            <a:r>
              <a:rPr lang="en-US" sz="2400" dirty="0"/>
              <a:t>Models</a:t>
            </a:r>
          </a:p>
          <a:p>
            <a:r>
              <a:rPr lang="en-US" sz="2400" dirty="0"/>
              <a:t>Components</a:t>
            </a:r>
          </a:p>
          <a:p>
            <a:r>
              <a:rPr lang="en-US" sz="2400" dirty="0"/>
              <a:t>Services</a:t>
            </a:r>
            <a:endParaRPr lang="es-ES" sz="2400" dirty="0"/>
          </a:p>
        </p:txBody>
      </p:sp>
      <p:sp>
        <p:nvSpPr>
          <p:cNvPr id="198" name="Hexagon 197">
            <a:extLst>
              <a:ext uri="{FF2B5EF4-FFF2-40B4-BE49-F238E27FC236}">
                <a16:creationId xmlns:a16="http://schemas.microsoft.com/office/drawing/2014/main" id="{B4C96583-90D1-41A1-A57F-F7820FF2DC03}"/>
              </a:ext>
            </a:extLst>
          </p:cNvPr>
          <p:cNvSpPr/>
          <p:nvPr/>
        </p:nvSpPr>
        <p:spPr>
          <a:xfrm>
            <a:off x="251250" y="15674728"/>
            <a:ext cx="3988341" cy="2160505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9" name="Picture 198">
            <a:extLst>
              <a:ext uri="{FF2B5EF4-FFF2-40B4-BE49-F238E27FC236}">
                <a16:creationId xmlns:a16="http://schemas.microsoft.com/office/drawing/2014/main" id="{45934615-CB71-4FA6-9FA7-FB3B075A1BD4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5307278" y="15674729"/>
            <a:ext cx="3860657" cy="2305542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30274899-2E96-471D-ADC3-BC91E2FF5B19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10109200" y="15674729"/>
            <a:ext cx="3860657" cy="2305542"/>
          </a:xfrm>
          <a:prstGeom prst="rect">
            <a:avLst/>
          </a:prstGeom>
        </p:spPr>
      </p:pic>
      <p:sp>
        <p:nvSpPr>
          <p:cNvPr id="202" name="TextBox 201">
            <a:extLst>
              <a:ext uri="{FF2B5EF4-FFF2-40B4-BE49-F238E27FC236}">
                <a16:creationId xmlns:a16="http://schemas.microsoft.com/office/drawing/2014/main" id="{8CDD2511-A454-4EDF-BE9F-2114589B2962}"/>
              </a:ext>
            </a:extLst>
          </p:cNvPr>
          <p:cNvSpPr txBox="1"/>
          <p:nvPr/>
        </p:nvSpPr>
        <p:spPr>
          <a:xfrm>
            <a:off x="5915575" y="16037631"/>
            <a:ext cx="3148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Controllers</a:t>
            </a:r>
          </a:p>
          <a:p>
            <a:r>
              <a:rPr lang="en-US" sz="2400" dirty="0"/>
              <a:t>Models</a:t>
            </a:r>
          </a:p>
          <a:p>
            <a:r>
              <a:rPr lang="en-US" sz="2400" dirty="0"/>
              <a:t>Services </a:t>
            </a:r>
          </a:p>
          <a:p>
            <a:r>
              <a:rPr lang="en-US" sz="2400" dirty="0"/>
              <a:t>Repository</a:t>
            </a:r>
            <a:endParaRPr lang="es-ES" sz="2400" dirty="0"/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A6ACE6AF-9C56-4B98-8E8A-F3CA3374C362}"/>
              </a:ext>
            </a:extLst>
          </p:cNvPr>
          <p:cNvSpPr txBox="1"/>
          <p:nvPr/>
        </p:nvSpPr>
        <p:spPr>
          <a:xfrm>
            <a:off x="10328243" y="16576165"/>
            <a:ext cx="3432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BoloSQLServer</a:t>
            </a:r>
            <a:endParaRPr lang="es-E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401</Words>
  <Application>Microsoft Office PowerPoint</Application>
  <PresentationFormat>Custom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Lucida Sans Unicode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 Poster</dc:title>
  <dc:creator>Adis Gonzalez</dc:creator>
  <cp:keywords>DADrDEK6kJo,BACzJJT2w8A</cp:keywords>
  <cp:lastModifiedBy>Adisleydi Gonzalez Sanchez</cp:lastModifiedBy>
  <cp:revision>11</cp:revision>
  <dcterms:created xsi:type="dcterms:W3CDTF">2019-12-04T14:08:52Z</dcterms:created>
  <dcterms:modified xsi:type="dcterms:W3CDTF">2019-12-11T18:46:37Z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2019-12-04T00:00:00Z</vt:filetime>
  </property>
  <property fmtid="{D5CDD505-2E9C-101B-9397-08002B2CF9AE}" pid="3" name="Creator">
    <vt:lpwstr>Canva</vt:lpwstr>
  </property>
  <property fmtid="{D5CDD505-2E9C-101B-9397-08002B2CF9AE}" pid="4" name="LastSaved">
    <vt:filetime>2019-12-04T00:00:00Z</vt:filetime>
  </property>
</Properties>
</file>