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32918400" cy="43891200"/>
  <p:notesSz cx="15074900" cy="20104100"/>
  <p:defaultTextStyle>
    <a:defPPr>
      <a:defRPr lang="en-US"/>
    </a:defPPr>
    <a:lvl1pPr marL="0" algn="l" defTabSz="1996410" rtl="0" eaLnBrk="1" latinLnBrk="0" hangingPunct="1">
      <a:defRPr sz="3930" kern="1200">
        <a:solidFill>
          <a:schemeClr val="tx1"/>
        </a:solidFill>
        <a:latin typeface="+mn-lt"/>
        <a:ea typeface="+mn-ea"/>
        <a:cs typeface="+mn-cs"/>
      </a:defRPr>
    </a:lvl1pPr>
    <a:lvl2pPr marL="998205" algn="l" defTabSz="1996410" rtl="0" eaLnBrk="1" latinLnBrk="0" hangingPunct="1">
      <a:defRPr sz="3930" kern="1200">
        <a:solidFill>
          <a:schemeClr val="tx1"/>
        </a:solidFill>
        <a:latin typeface="+mn-lt"/>
        <a:ea typeface="+mn-ea"/>
        <a:cs typeface="+mn-cs"/>
      </a:defRPr>
    </a:lvl2pPr>
    <a:lvl3pPr marL="1996410" algn="l" defTabSz="1996410" rtl="0" eaLnBrk="1" latinLnBrk="0" hangingPunct="1">
      <a:defRPr sz="3930" kern="1200">
        <a:solidFill>
          <a:schemeClr val="tx1"/>
        </a:solidFill>
        <a:latin typeface="+mn-lt"/>
        <a:ea typeface="+mn-ea"/>
        <a:cs typeface="+mn-cs"/>
      </a:defRPr>
    </a:lvl3pPr>
    <a:lvl4pPr marL="2994614" algn="l" defTabSz="1996410" rtl="0" eaLnBrk="1" latinLnBrk="0" hangingPunct="1">
      <a:defRPr sz="3930" kern="1200">
        <a:solidFill>
          <a:schemeClr val="tx1"/>
        </a:solidFill>
        <a:latin typeface="+mn-lt"/>
        <a:ea typeface="+mn-ea"/>
        <a:cs typeface="+mn-cs"/>
      </a:defRPr>
    </a:lvl4pPr>
    <a:lvl5pPr marL="3992819" algn="l" defTabSz="1996410" rtl="0" eaLnBrk="1" latinLnBrk="0" hangingPunct="1">
      <a:defRPr sz="3930" kern="1200">
        <a:solidFill>
          <a:schemeClr val="tx1"/>
        </a:solidFill>
        <a:latin typeface="+mn-lt"/>
        <a:ea typeface="+mn-ea"/>
        <a:cs typeface="+mn-cs"/>
      </a:defRPr>
    </a:lvl5pPr>
    <a:lvl6pPr marL="4991024" algn="l" defTabSz="1996410" rtl="0" eaLnBrk="1" latinLnBrk="0" hangingPunct="1">
      <a:defRPr sz="3930" kern="1200">
        <a:solidFill>
          <a:schemeClr val="tx1"/>
        </a:solidFill>
        <a:latin typeface="+mn-lt"/>
        <a:ea typeface="+mn-ea"/>
        <a:cs typeface="+mn-cs"/>
      </a:defRPr>
    </a:lvl6pPr>
    <a:lvl7pPr marL="5989229" algn="l" defTabSz="1996410" rtl="0" eaLnBrk="1" latinLnBrk="0" hangingPunct="1">
      <a:defRPr sz="3930" kern="1200">
        <a:solidFill>
          <a:schemeClr val="tx1"/>
        </a:solidFill>
        <a:latin typeface="+mn-lt"/>
        <a:ea typeface="+mn-ea"/>
        <a:cs typeface="+mn-cs"/>
      </a:defRPr>
    </a:lvl7pPr>
    <a:lvl8pPr marL="6987433" algn="l" defTabSz="1996410" rtl="0" eaLnBrk="1" latinLnBrk="0" hangingPunct="1">
      <a:defRPr sz="3930" kern="1200">
        <a:solidFill>
          <a:schemeClr val="tx1"/>
        </a:solidFill>
        <a:latin typeface="+mn-lt"/>
        <a:ea typeface="+mn-ea"/>
        <a:cs typeface="+mn-cs"/>
      </a:defRPr>
    </a:lvl8pPr>
    <a:lvl9pPr marL="7985638" algn="l" defTabSz="1996410" rtl="0" eaLnBrk="1" latinLnBrk="0" hangingPunct="1">
      <a:defRPr sz="393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288" userDrawn="1">
          <p15:clr>
            <a:srgbClr val="A4A3A4"/>
          </p15:clr>
        </p15:guide>
        <p15:guide id="2" pos="47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90"/>
    <p:restoredTop sz="94689"/>
  </p:normalViewPr>
  <p:slideViewPr>
    <p:cSldViewPr>
      <p:cViewPr varScale="1">
        <p:scale>
          <a:sx n="23" d="100"/>
          <a:sy n="23" d="100"/>
        </p:scale>
        <p:origin x="3440" y="280"/>
      </p:cViewPr>
      <p:guideLst>
        <p:guide orient="horz" pos="6288"/>
        <p:guide pos="4717"/>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469920" y="13606273"/>
            <a:ext cx="27992427"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4939840" y="24579073"/>
            <a:ext cx="23052586"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12/4/19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12/4/19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1646612" y="10094977"/>
            <a:ext cx="14325536"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16960116" y="10094977"/>
            <a:ext cx="14325536"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12/4/19</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12/4/19</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12/4/19</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jpg"/><Relationship Id="rId5" Type="http://schemas.openxmlformats.org/officeDocument/2006/relationships/slideLayout" Target="../slideLayouts/slideLayout5.xml"/><Relationship Id="rId10" Type="http://schemas.openxmlformats.org/officeDocument/2006/relationships/image" Target="../media/image4.jp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32925333" cy="4838291"/>
          </a:xfrm>
          <a:custGeom>
            <a:avLst/>
            <a:gdLst/>
            <a:ahLst/>
            <a:cxnLst/>
            <a:rect l="l" t="t" r="r" b="b"/>
            <a:pathLst>
              <a:path w="15078075" h="2216150">
                <a:moveTo>
                  <a:pt x="0" y="2216069"/>
                </a:moveTo>
                <a:lnTo>
                  <a:pt x="15078074" y="2216069"/>
                </a:lnTo>
                <a:lnTo>
                  <a:pt x="15078074" y="0"/>
                </a:lnTo>
                <a:lnTo>
                  <a:pt x="0" y="0"/>
                </a:lnTo>
                <a:lnTo>
                  <a:pt x="0" y="2216069"/>
                </a:lnTo>
                <a:close/>
              </a:path>
            </a:pathLst>
          </a:custGeom>
          <a:solidFill>
            <a:srgbClr val="0C0445"/>
          </a:solidFill>
        </p:spPr>
        <p:txBody>
          <a:bodyPr wrap="square" lIns="0" tIns="0" rIns="0" bIns="0" rtlCol="0"/>
          <a:lstStyle/>
          <a:p>
            <a:endParaRPr sz="8580"/>
          </a:p>
        </p:txBody>
      </p:sp>
      <p:sp>
        <p:nvSpPr>
          <p:cNvPr id="17" name="bk object 17"/>
          <p:cNvSpPr/>
          <p:nvPr/>
        </p:nvSpPr>
        <p:spPr>
          <a:xfrm>
            <a:off x="297000" y="296939"/>
            <a:ext cx="32326313" cy="4305940"/>
          </a:xfrm>
          <a:custGeom>
            <a:avLst/>
            <a:gdLst/>
            <a:ahLst/>
            <a:cxnLst/>
            <a:rect l="l" t="t" r="r" b="b"/>
            <a:pathLst>
              <a:path w="14803755" h="1972310">
                <a:moveTo>
                  <a:pt x="0" y="0"/>
                </a:moveTo>
                <a:lnTo>
                  <a:pt x="14803212" y="0"/>
                </a:lnTo>
                <a:lnTo>
                  <a:pt x="14803212" y="1972016"/>
                </a:lnTo>
                <a:lnTo>
                  <a:pt x="0" y="1972016"/>
                </a:lnTo>
                <a:lnTo>
                  <a:pt x="0" y="0"/>
                </a:lnTo>
                <a:close/>
              </a:path>
            </a:pathLst>
          </a:custGeom>
          <a:solidFill>
            <a:srgbClr val="FFFFFF"/>
          </a:solidFill>
        </p:spPr>
        <p:txBody>
          <a:bodyPr wrap="square" lIns="0" tIns="0" rIns="0" bIns="0" rtlCol="0"/>
          <a:lstStyle/>
          <a:p>
            <a:endParaRPr sz="8580"/>
          </a:p>
        </p:txBody>
      </p:sp>
      <p:sp>
        <p:nvSpPr>
          <p:cNvPr id="18" name="bk object 18"/>
          <p:cNvSpPr/>
          <p:nvPr/>
        </p:nvSpPr>
        <p:spPr>
          <a:xfrm>
            <a:off x="14286742" y="6247815"/>
            <a:ext cx="18638969" cy="4671931"/>
          </a:xfrm>
          <a:custGeom>
            <a:avLst/>
            <a:gdLst/>
            <a:ahLst/>
            <a:cxnLst/>
            <a:rect l="l" t="t" r="r" b="b"/>
            <a:pathLst>
              <a:path w="8535669" h="2139950">
                <a:moveTo>
                  <a:pt x="0" y="2139345"/>
                </a:moveTo>
                <a:lnTo>
                  <a:pt x="8535497" y="2139345"/>
                </a:lnTo>
                <a:lnTo>
                  <a:pt x="8535497" y="0"/>
                </a:lnTo>
                <a:lnTo>
                  <a:pt x="0" y="0"/>
                </a:lnTo>
                <a:lnTo>
                  <a:pt x="0" y="2139345"/>
                </a:lnTo>
                <a:close/>
              </a:path>
            </a:pathLst>
          </a:custGeom>
          <a:solidFill>
            <a:srgbClr val="E7F5FB"/>
          </a:solidFill>
        </p:spPr>
        <p:txBody>
          <a:bodyPr wrap="square" lIns="0" tIns="0" rIns="0" bIns="0" rtlCol="0"/>
          <a:lstStyle/>
          <a:p>
            <a:endParaRPr sz="8580"/>
          </a:p>
        </p:txBody>
      </p:sp>
      <p:sp>
        <p:nvSpPr>
          <p:cNvPr id="19" name="bk object 19"/>
          <p:cNvSpPr/>
          <p:nvPr/>
        </p:nvSpPr>
        <p:spPr>
          <a:xfrm>
            <a:off x="16663669" y="36657771"/>
            <a:ext cx="16262300" cy="4969992"/>
          </a:xfrm>
          <a:custGeom>
            <a:avLst/>
            <a:gdLst/>
            <a:ahLst/>
            <a:cxnLst/>
            <a:rect l="l" t="t" r="r" b="b"/>
            <a:pathLst>
              <a:path w="7447280" h="2276475">
                <a:moveTo>
                  <a:pt x="0" y="2276216"/>
                </a:moveTo>
                <a:lnTo>
                  <a:pt x="7446924" y="2276216"/>
                </a:lnTo>
                <a:lnTo>
                  <a:pt x="7446924" y="0"/>
                </a:lnTo>
                <a:lnTo>
                  <a:pt x="0" y="0"/>
                </a:lnTo>
                <a:lnTo>
                  <a:pt x="0" y="2276216"/>
                </a:lnTo>
                <a:close/>
              </a:path>
            </a:pathLst>
          </a:custGeom>
          <a:solidFill>
            <a:srgbClr val="E7F5FB"/>
          </a:solidFill>
        </p:spPr>
        <p:txBody>
          <a:bodyPr wrap="square" lIns="0" tIns="0" rIns="0" bIns="0" rtlCol="0"/>
          <a:lstStyle/>
          <a:p>
            <a:endParaRPr sz="8580"/>
          </a:p>
        </p:txBody>
      </p:sp>
      <p:sp>
        <p:nvSpPr>
          <p:cNvPr id="20" name="bk object 20"/>
          <p:cNvSpPr/>
          <p:nvPr/>
        </p:nvSpPr>
        <p:spPr>
          <a:xfrm>
            <a:off x="1" y="26834301"/>
            <a:ext cx="32925333" cy="1172835"/>
          </a:xfrm>
          <a:custGeom>
            <a:avLst/>
            <a:gdLst/>
            <a:ahLst/>
            <a:cxnLst/>
            <a:rect l="l" t="t" r="r" b="b"/>
            <a:pathLst>
              <a:path w="15078075" h="537209">
                <a:moveTo>
                  <a:pt x="0" y="0"/>
                </a:moveTo>
                <a:lnTo>
                  <a:pt x="15078075" y="0"/>
                </a:lnTo>
                <a:lnTo>
                  <a:pt x="15078075" y="536632"/>
                </a:lnTo>
                <a:lnTo>
                  <a:pt x="0" y="536632"/>
                </a:lnTo>
                <a:lnTo>
                  <a:pt x="0" y="0"/>
                </a:lnTo>
                <a:close/>
              </a:path>
            </a:pathLst>
          </a:custGeom>
          <a:solidFill>
            <a:srgbClr val="0C0445"/>
          </a:solidFill>
        </p:spPr>
        <p:txBody>
          <a:bodyPr wrap="square" lIns="0" tIns="0" rIns="0" bIns="0" rtlCol="0"/>
          <a:lstStyle/>
          <a:p>
            <a:endParaRPr sz="8580"/>
          </a:p>
        </p:txBody>
      </p:sp>
      <p:sp>
        <p:nvSpPr>
          <p:cNvPr id="21" name="bk object 21"/>
          <p:cNvSpPr/>
          <p:nvPr/>
        </p:nvSpPr>
        <p:spPr>
          <a:xfrm>
            <a:off x="1" y="35571920"/>
            <a:ext cx="32925333" cy="1086883"/>
          </a:xfrm>
          <a:custGeom>
            <a:avLst/>
            <a:gdLst/>
            <a:ahLst/>
            <a:cxnLst/>
            <a:rect l="l" t="t" r="r" b="b"/>
            <a:pathLst>
              <a:path w="15078075" h="497840">
                <a:moveTo>
                  <a:pt x="0" y="0"/>
                </a:moveTo>
                <a:lnTo>
                  <a:pt x="15078075" y="0"/>
                </a:lnTo>
                <a:lnTo>
                  <a:pt x="15078075" y="497367"/>
                </a:lnTo>
                <a:lnTo>
                  <a:pt x="0" y="497367"/>
                </a:lnTo>
                <a:lnTo>
                  <a:pt x="0" y="0"/>
                </a:lnTo>
                <a:close/>
              </a:path>
            </a:pathLst>
          </a:custGeom>
          <a:solidFill>
            <a:srgbClr val="0C0445"/>
          </a:solidFill>
        </p:spPr>
        <p:txBody>
          <a:bodyPr wrap="square" lIns="0" tIns="0" rIns="0" bIns="0" rtlCol="0"/>
          <a:lstStyle/>
          <a:p>
            <a:endParaRPr sz="8580"/>
          </a:p>
        </p:txBody>
      </p:sp>
      <p:sp>
        <p:nvSpPr>
          <p:cNvPr id="22" name="bk object 22"/>
          <p:cNvSpPr/>
          <p:nvPr/>
        </p:nvSpPr>
        <p:spPr>
          <a:xfrm>
            <a:off x="1" y="4838115"/>
            <a:ext cx="32925333" cy="1409897"/>
          </a:xfrm>
          <a:custGeom>
            <a:avLst/>
            <a:gdLst/>
            <a:ahLst/>
            <a:cxnLst/>
            <a:rect l="l" t="t" r="r" b="b"/>
            <a:pathLst>
              <a:path w="15078075" h="645794">
                <a:moveTo>
                  <a:pt x="0" y="0"/>
                </a:moveTo>
                <a:lnTo>
                  <a:pt x="15078075" y="0"/>
                </a:lnTo>
                <a:lnTo>
                  <a:pt x="15078075" y="645704"/>
                </a:lnTo>
                <a:lnTo>
                  <a:pt x="0" y="645704"/>
                </a:lnTo>
                <a:lnTo>
                  <a:pt x="0" y="0"/>
                </a:lnTo>
                <a:close/>
              </a:path>
            </a:pathLst>
          </a:custGeom>
          <a:solidFill>
            <a:srgbClr val="0C0445"/>
          </a:solidFill>
        </p:spPr>
        <p:txBody>
          <a:bodyPr wrap="square" lIns="0" tIns="0" rIns="0" bIns="0" rtlCol="0"/>
          <a:lstStyle/>
          <a:p>
            <a:endParaRPr sz="8580"/>
          </a:p>
        </p:txBody>
      </p:sp>
      <p:sp>
        <p:nvSpPr>
          <p:cNvPr id="23" name="bk object 23"/>
          <p:cNvSpPr/>
          <p:nvPr/>
        </p:nvSpPr>
        <p:spPr>
          <a:xfrm>
            <a:off x="1" y="10918425"/>
            <a:ext cx="32925333" cy="1325331"/>
          </a:xfrm>
          <a:custGeom>
            <a:avLst/>
            <a:gdLst/>
            <a:ahLst/>
            <a:cxnLst/>
            <a:rect l="l" t="t" r="r" b="b"/>
            <a:pathLst>
              <a:path w="15078075" h="607060">
                <a:moveTo>
                  <a:pt x="0" y="0"/>
                </a:moveTo>
                <a:lnTo>
                  <a:pt x="15078074" y="0"/>
                </a:lnTo>
                <a:lnTo>
                  <a:pt x="15078074" y="606438"/>
                </a:lnTo>
                <a:lnTo>
                  <a:pt x="0" y="606438"/>
                </a:lnTo>
                <a:lnTo>
                  <a:pt x="0" y="0"/>
                </a:lnTo>
                <a:close/>
              </a:path>
            </a:pathLst>
          </a:custGeom>
          <a:solidFill>
            <a:srgbClr val="0C0445"/>
          </a:solidFill>
        </p:spPr>
        <p:txBody>
          <a:bodyPr wrap="square" lIns="0" tIns="0" rIns="0" bIns="0" rtlCol="0"/>
          <a:lstStyle/>
          <a:p>
            <a:endParaRPr sz="8580"/>
          </a:p>
        </p:txBody>
      </p:sp>
      <p:sp>
        <p:nvSpPr>
          <p:cNvPr id="24" name="bk object 24"/>
          <p:cNvSpPr/>
          <p:nvPr/>
        </p:nvSpPr>
        <p:spPr>
          <a:xfrm>
            <a:off x="6935659" y="18935698"/>
            <a:ext cx="25990838" cy="1296218"/>
          </a:xfrm>
          <a:custGeom>
            <a:avLst/>
            <a:gdLst/>
            <a:ahLst/>
            <a:cxnLst/>
            <a:rect l="l" t="t" r="r" b="b"/>
            <a:pathLst>
              <a:path w="11902440" h="593725">
                <a:moveTo>
                  <a:pt x="0" y="0"/>
                </a:moveTo>
                <a:lnTo>
                  <a:pt x="11901906" y="0"/>
                </a:lnTo>
                <a:lnTo>
                  <a:pt x="11901906" y="593350"/>
                </a:lnTo>
                <a:lnTo>
                  <a:pt x="0" y="593350"/>
                </a:lnTo>
                <a:lnTo>
                  <a:pt x="0" y="0"/>
                </a:lnTo>
                <a:close/>
              </a:path>
            </a:pathLst>
          </a:custGeom>
          <a:solidFill>
            <a:srgbClr val="0C0445"/>
          </a:solidFill>
        </p:spPr>
        <p:txBody>
          <a:bodyPr wrap="square" lIns="0" tIns="0" rIns="0" bIns="0" rtlCol="0"/>
          <a:lstStyle/>
          <a:p>
            <a:endParaRPr sz="8580"/>
          </a:p>
        </p:txBody>
      </p:sp>
      <p:sp>
        <p:nvSpPr>
          <p:cNvPr id="25" name="bk object 25"/>
          <p:cNvSpPr/>
          <p:nvPr/>
        </p:nvSpPr>
        <p:spPr>
          <a:xfrm>
            <a:off x="1188003" y="890814"/>
            <a:ext cx="3096276" cy="3095624"/>
          </a:xfrm>
          <a:prstGeom prst="rect">
            <a:avLst/>
          </a:prstGeom>
          <a:blipFill>
            <a:blip r:embed="rId7" cstate="print"/>
            <a:stretch>
              <a:fillRect/>
            </a:stretch>
          </a:blipFill>
        </p:spPr>
        <p:txBody>
          <a:bodyPr wrap="square" lIns="0" tIns="0" rIns="0" bIns="0" rtlCol="0"/>
          <a:lstStyle/>
          <a:p>
            <a:endParaRPr sz="8580"/>
          </a:p>
        </p:txBody>
      </p:sp>
      <p:sp>
        <p:nvSpPr>
          <p:cNvPr id="26" name="bk object 26"/>
          <p:cNvSpPr/>
          <p:nvPr/>
        </p:nvSpPr>
        <p:spPr>
          <a:xfrm>
            <a:off x="28017590" y="361643"/>
            <a:ext cx="2934317" cy="3914775"/>
          </a:xfrm>
          <a:prstGeom prst="rect">
            <a:avLst/>
          </a:prstGeom>
          <a:blipFill>
            <a:blip r:embed="rId8" cstate="print"/>
            <a:stretch>
              <a:fillRect/>
            </a:stretch>
          </a:blipFill>
        </p:spPr>
        <p:txBody>
          <a:bodyPr wrap="square" lIns="0" tIns="0" rIns="0" bIns="0" rtlCol="0"/>
          <a:lstStyle/>
          <a:p>
            <a:endParaRPr sz="8580"/>
          </a:p>
        </p:txBody>
      </p:sp>
      <p:sp>
        <p:nvSpPr>
          <p:cNvPr id="27" name="bk object 27"/>
          <p:cNvSpPr/>
          <p:nvPr/>
        </p:nvSpPr>
        <p:spPr>
          <a:xfrm>
            <a:off x="18276450" y="21254385"/>
            <a:ext cx="944287" cy="1000930"/>
          </a:xfrm>
          <a:custGeom>
            <a:avLst/>
            <a:gdLst/>
            <a:ahLst/>
            <a:cxnLst/>
            <a:rect l="l" t="t" r="r" b="b"/>
            <a:pathLst>
              <a:path w="432434" h="458470">
                <a:moveTo>
                  <a:pt x="213099" y="458090"/>
                </a:moveTo>
                <a:lnTo>
                  <a:pt x="32572" y="357866"/>
                </a:lnTo>
                <a:lnTo>
                  <a:pt x="0" y="75925"/>
                </a:lnTo>
                <a:lnTo>
                  <a:pt x="213099" y="0"/>
                </a:lnTo>
                <a:lnTo>
                  <a:pt x="431924" y="74575"/>
                </a:lnTo>
                <a:lnTo>
                  <a:pt x="396506" y="356528"/>
                </a:lnTo>
                <a:lnTo>
                  <a:pt x="213099" y="458090"/>
                </a:lnTo>
                <a:close/>
              </a:path>
            </a:pathLst>
          </a:custGeom>
          <a:solidFill>
            <a:srgbClr val="E23237"/>
          </a:solidFill>
        </p:spPr>
        <p:txBody>
          <a:bodyPr wrap="square" lIns="0" tIns="0" rIns="0" bIns="0" rtlCol="0"/>
          <a:lstStyle/>
          <a:p>
            <a:endParaRPr sz="8580"/>
          </a:p>
        </p:txBody>
      </p:sp>
      <p:sp>
        <p:nvSpPr>
          <p:cNvPr id="28" name="bk object 28"/>
          <p:cNvSpPr/>
          <p:nvPr/>
        </p:nvSpPr>
        <p:spPr>
          <a:xfrm>
            <a:off x="18741788" y="21254385"/>
            <a:ext cx="478384" cy="1000930"/>
          </a:xfrm>
          <a:custGeom>
            <a:avLst/>
            <a:gdLst/>
            <a:ahLst/>
            <a:cxnLst/>
            <a:rect l="l" t="t" r="r" b="b"/>
            <a:pathLst>
              <a:path w="219075" h="458470">
                <a:moveTo>
                  <a:pt x="0" y="458076"/>
                </a:moveTo>
                <a:lnTo>
                  <a:pt x="0" y="0"/>
                </a:lnTo>
                <a:lnTo>
                  <a:pt x="218824" y="74578"/>
                </a:lnTo>
                <a:lnTo>
                  <a:pt x="183406" y="356667"/>
                </a:lnTo>
                <a:lnTo>
                  <a:pt x="0" y="458076"/>
                </a:lnTo>
                <a:close/>
              </a:path>
            </a:pathLst>
          </a:custGeom>
          <a:solidFill>
            <a:srgbClr val="B42E31"/>
          </a:solidFill>
        </p:spPr>
        <p:txBody>
          <a:bodyPr wrap="square" lIns="0" tIns="0" rIns="0" bIns="0" rtlCol="0"/>
          <a:lstStyle/>
          <a:p>
            <a:endParaRPr sz="8580"/>
          </a:p>
        </p:txBody>
      </p:sp>
      <p:sp>
        <p:nvSpPr>
          <p:cNvPr id="29" name="bk object 29"/>
          <p:cNvSpPr/>
          <p:nvPr/>
        </p:nvSpPr>
        <p:spPr>
          <a:xfrm>
            <a:off x="18452563" y="21371172"/>
            <a:ext cx="594861" cy="647416"/>
          </a:xfrm>
          <a:custGeom>
            <a:avLst/>
            <a:gdLst/>
            <a:ahLst/>
            <a:cxnLst/>
            <a:rect l="l" t="t" r="r" b="b"/>
            <a:pathLst>
              <a:path w="272415" h="296545">
                <a:moveTo>
                  <a:pt x="0" y="295429"/>
                </a:moveTo>
                <a:lnTo>
                  <a:pt x="132785" y="0"/>
                </a:lnTo>
                <a:lnTo>
                  <a:pt x="177258" y="94647"/>
                </a:lnTo>
                <a:lnTo>
                  <a:pt x="133127" y="94647"/>
                </a:lnTo>
                <a:lnTo>
                  <a:pt x="93644" y="188457"/>
                </a:lnTo>
                <a:lnTo>
                  <a:pt x="221332" y="188457"/>
                </a:lnTo>
                <a:lnTo>
                  <a:pt x="239884" y="227947"/>
                </a:lnTo>
                <a:lnTo>
                  <a:pt x="76262" y="227947"/>
                </a:lnTo>
                <a:lnTo>
                  <a:pt x="49603" y="294582"/>
                </a:lnTo>
                <a:lnTo>
                  <a:pt x="0" y="295429"/>
                </a:lnTo>
                <a:close/>
              </a:path>
              <a:path w="272415" h="296545">
                <a:moveTo>
                  <a:pt x="221332" y="188457"/>
                </a:moveTo>
                <a:lnTo>
                  <a:pt x="177996" y="188457"/>
                </a:lnTo>
                <a:lnTo>
                  <a:pt x="133127" y="94647"/>
                </a:lnTo>
                <a:lnTo>
                  <a:pt x="177258" y="94647"/>
                </a:lnTo>
                <a:lnTo>
                  <a:pt x="221332" y="188457"/>
                </a:lnTo>
                <a:close/>
              </a:path>
              <a:path w="272415" h="296545">
                <a:moveTo>
                  <a:pt x="271986" y="296276"/>
                </a:moveTo>
                <a:lnTo>
                  <a:pt x="224576" y="295429"/>
                </a:lnTo>
                <a:lnTo>
                  <a:pt x="195375" y="227947"/>
                </a:lnTo>
                <a:lnTo>
                  <a:pt x="239884" y="227947"/>
                </a:lnTo>
                <a:lnTo>
                  <a:pt x="271986" y="296276"/>
                </a:lnTo>
                <a:close/>
              </a:path>
            </a:pathLst>
          </a:custGeom>
          <a:solidFill>
            <a:srgbClr val="FFFFFF"/>
          </a:solidFill>
        </p:spPr>
        <p:txBody>
          <a:bodyPr wrap="square" lIns="0" tIns="0" rIns="0" bIns="0" rtlCol="0"/>
          <a:lstStyle/>
          <a:p>
            <a:endParaRPr sz="8580"/>
          </a:p>
        </p:txBody>
      </p:sp>
      <p:sp>
        <p:nvSpPr>
          <p:cNvPr id="30" name="bk object 30"/>
          <p:cNvSpPr/>
          <p:nvPr/>
        </p:nvSpPr>
        <p:spPr>
          <a:xfrm>
            <a:off x="18335505" y="23777248"/>
            <a:ext cx="800081" cy="919137"/>
          </a:xfrm>
          <a:custGeom>
            <a:avLst/>
            <a:gdLst/>
            <a:ahLst/>
            <a:cxnLst/>
            <a:rect l="l" t="t" r="r" b="b"/>
            <a:pathLst>
              <a:path w="366395" h="421004">
                <a:moveTo>
                  <a:pt x="185024" y="420644"/>
                </a:moveTo>
                <a:lnTo>
                  <a:pt x="33716" y="378597"/>
                </a:lnTo>
                <a:lnTo>
                  <a:pt x="0" y="5"/>
                </a:lnTo>
                <a:lnTo>
                  <a:pt x="366242" y="0"/>
                </a:lnTo>
                <a:lnTo>
                  <a:pt x="366242" y="47820"/>
                </a:lnTo>
                <a:lnTo>
                  <a:pt x="336752" y="378539"/>
                </a:lnTo>
                <a:lnTo>
                  <a:pt x="185024" y="420644"/>
                </a:lnTo>
                <a:close/>
              </a:path>
            </a:pathLst>
          </a:custGeom>
          <a:solidFill>
            <a:srgbClr val="E34D25"/>
          </a:solidFill>
        </p:spPr>
        <p:txBody>
          <a:bodyPr wrap="square" lIns="0" tIns="0" rIns="0" bIns="0" rtlCol="0"/>
          <a:lstStyle/>
          <a:p>
            <a:endParaRPr sz="8580"/>
          </a:p>
        </p:txBody>
      </p:sp>
      <p:sp>
        <p:nvSpPr>
          <p:cNvPr id="31" name="bk object 31"/>
          <p:cNvSpPr/>
          <p:nvPr/>
        </p:nvSpPr>
        <p:spPr>
          <a:xfrm>
            <a:off x="18740043" y="23844840"/>
            <a:ext cx="331403" cy="780504"/>
          </a:xfrm>
          <a:custGeom>
            <a:avLst/>
            <a:gdLst/>
            <a:ahLst/>
            <a:cxnLst/>
            <a:rect l="l" t="t" r="r" b="b"/>
            <a:pathLst>
              <a:path w="151765" h="357504">
                <a:moveTo>
                  <a:pt x="0" y="357500"/>
                </a:moveTo>
                <a:lnTo>
                  <a:pt x="0" y="0"/>
                </a:lnTo>
                <a:lnTo>
                  <a:pt x="151452" y="4"/>
                </a:lnTo>
                <a:lnTo>
                  <a:pt x="122608" y="323479"/>
                </a:lnTo>
                <a:lnTo>
                  <a:pt x="0" y="357500"/>
                </a:lnTo>
                <a:close/>
              </a:path>
            </a:pathLst>
          </a:custGeom>
          <a:solidFill>
            <a:srgbClr val="F16529"/>
          </a:solidFill>
        </p:spPr>
        <p:txBody>
          <a:bodyPr wrap="square" lIns="0" tIns="0" rIns="0" bIns="0" rtlCol="0"/>
          <a:lstStyle/>
          <a:p>
            <a:endParaRPr sz="8580"/>
          </a:p>
        </p:txBody>
      </p:sp>
      <p:sp>
        <p:nvSpPr>
          <p:cNvPr id="32" name="bk object 32"/>
          <p:cNvSpPr/>
          <p:nvPr/>
        </p:nvSpPr>
        <p:spPr>
          <a:xfrm>
            <a:off x="18486062" y="23946200"/>
            <a:ext cx="507349" cy="574069"/>
          </a:xfrm>
          <a:prstGeom prst="rect">
            <a:avLst/>
          </a:prstGeom>
          <a:blipFill>
            <a:blip r:embed="rId9" cstate="print"/>
            <a:stretch>
              <a:fillRect/>
            </a:stretch>
          </a:blipFill>
        </p:spPr>
        <p:txBody>
          <a:bodyPr wrap="square" lIns="0" tIns="0" rIns="0" bIns="0" rtlCol="0"/>
          <a:lstStyle/>
          <a:p>
            <a:endParaRPr sz="8580"/>
          </a:p>
        </p:txBody>
      </p:sp>
      <p:sp>
        <p:nvSpPr>
          <p:cNvPr id="33" name="bk object 33"/>
          <p:cNvSpPr/>
          <p:nvPr/>
        </p:nvSpPr>
        <p:spPr>
          <a:xfrm>
            <a:off x="18273940" y="22420346"/>
            <a:ext cx="1010847" cy="1010634"/>
          </a:xfrm>
          <a:custGeom>
            <a:avLst/>
            <a:gdLst/>
            <a:ahLst/>
            <a:cxnLst/>
            <a:rect l="l" t="t" r="r" b="b"/>
            <a:pathLst>
              <a:path w="462915" h="462915">
                <a:moveTo>
                  <a:pt x="402831" y="462464"/>
                </a:moveTo>
                <a:lnTo>
                  <a:pt x="59632" y="462464"/>
                </a:lnTo>
                <a:lnTo>
                  <a:pt x="36421" y="457777"/>
                </a:lnTo>
                <a:lnTo>
                  <a:pt x="17467" y="444997"/>
                </a:lnTo>
                <a:lnTo>
                  <a:pt x="4687" y="426042"/>
                </a:lnTo>
                <a:lnTo>
                  <a:pt x="1" y="402831"/>
                </a:lnTo>
                <a:lnTo>
                  <a:pt x="0" y="59630"/>
                </a:lnTo>
                <a:lnTo>
                  <a:pt x="4686" y="36419"/>
                </a:lnTo>
                <a:lnTo>
                  <a:pt x="17466" y="17464"/>
                </a:lnTo>
                <a:lnTo>
                  <a:pt x="36421" y="4685"/>
                </a:lnTo>
                <a:lnTo>
                  <a:pt x="59632" y="0"/>
                </a:lnTo>
                <a:lnTo>
                  <a:pt x="402831" y="0"/>
                </a:lnTo>
                <a:lnTo>
                  <a:pt x="426043" y="4686"/>
                </a:lnTo>
                <a:lnTo>
                  <a:pt x="444998" y="17465"/>
                </a:lnTo>
                <a:lnTo>
                  <a:pt x="457777" y="36420"/>
                </a:lnTo>
                <a:lnTo>
                  <a:pt x="462463" y="59630"/>
                </a:lnTo>
                <a:lnTo>
                  <a:pt x="462464" y="402831"/>
                </a:lnTo>
                <a:lnTo>
                  <a:pt x="457777" y="426042"/>
                </a:lnTo>
                <a:lnTo>
                  <a:pt x="444997" y="444997"/>
                </a:lnTo>
                <a:lnTo>
                  <a:pt x="426042" y="457777"/>
                </a:lnTo>
                <a:lnTo>
                  <a:pt x="402831" y="462464"/>
                </a:lnTo>
                <a:close/>
              </a:path>
            </a:pathLst>
          </a:custGeom>
          <a:solidFill>
            <a:srgbClr val="563C7C"/>
          </a:solidFill>
        </p:spPr>
        <p:txBody>
          <a:bodyPr wrap="square" lIns="0" tIns="0" rIns="0" bIns="0" rtlCol="0"/>
          <a:lstStyle/>
          <a:p>
            <a:endParaRPr sz="8580"/>
          </a:p>
        </p:txBody>
      </p:sp>
      <p:sp>
        <p:nvSpPr>
          <p:cNvPr id="34" name="bk object 34"/>
          <p:cNvSpPr/>
          <p:nvPr/>
        </p:nvSpPr>
        <p:spPr>
          <a:xfrm>
            <a:off x="18558261" y="22619515"/>
            <a:ext cx="513050" cy="611371"/>
          </a:xfrm>
          <a:custGeom>
            <a:avLst/>
            <a:gdLst/>
            <a:ahLst/>
            <a:cxnLst/>
            <a:rect l="l" t="t" r="r" b="b"/>
            <a:pathLst>
              <a:path w="234950" h="280034">
                <a:moveTo>
                  <a:pt x="135695" y="280007"/>
                </a:moveTo>
                <a:lnTo>
                  <a:pt x="0" y="280007"/>
                </a:lnTo>
                <a:lnTo>
                  <a:pt x="0" y="0"/>
                </a:lnTo>
                <a:lnTo>
                  <a:pt x="131775" y="0"/>
                </a:lnTo>
                <a:lnTo>
                  <a:pt x="141553" y="220"/>
                </a:lnTo>
                <a:lnTo>
                  <a:pt x="183531" y="8186"/>
                </a:lnTo>
                <a:lnTo>
                  <a:pt x="214711" y="36471"/>
                </a:lnTo>
                <a:lnTo>
                  <a:pt x="218655" y="47845"/>
                </a:lnTo>
                <a:lnTo>
                  <a:pt x="61574" y="47845"/>
                </a:lnTo>
                <a:lnTo>
                  <a:pt x="61574" y="113339"/>
                </a:lnTo>
                <a:lnTo>
                  <a:pt x="204165" y="113339"/>
                </a:lnTo>
                <a:lnTo>
                  <a:pt x="199661" y="117548"/>
                </a:lnTo>
                <a:lnTo>
                  <a:pt x="191974" y="123015"/>
                </a:lnTo>
                <a:lnTo>
                  <a:pt x="183133" y="127846"/>
                </a:lnTo>
                <a:lnTo>
                  <a:pt x="195260" y="132269"/>
                </a:lnTo>
                <a:lnTo>
                  <a:pt x="205740" y="138091"/>
                </a:lnTo>
                <a:lnTo>
                  <a:pt x="214576" y="145311"/>
                </a:lnTo>
                <a:lnTo>
                  <a:pt x="221775" y="153931"/>
                </a:lnTo>
                <a:lnTo>
                  <a:pt x="222556" y="155304"/>
                </a:lnTo>
                <a:lnTo>
                  <a:pt x="61574" y="155304"/>
                </a:lnTo>
                <a:lnTo>
                  <a:pt x="61574" y="232171"/>
                </a:lnTo>
                <a:lnTo>
                  <a:pt x="227751" y="232171"/>
                </a:lnTo>
                <a:lnTo>
                  <a:pt x="226273" y="235495"/>
                </a:lnTo>
                <a:lnTo>
                  <a:pt x="196917" y="265372"/>
                </a:lnTo>
                <a:lnTo>
                  <a:pt x="154266" y="278828"/>
                </a:lnTo>
                <a:lnTo>
                  <a:pt x="145039" y="279712"/>
                </a:lnTo>
                <a:lnTo>
                  <a:pt x="135695" y="280007"/>
                </a:lnTo>
                <a:close/>
              </a:path>
              <a:path w="234950" h="280034">
                <a:moveTo>
                  <a:pt x="204165" y="113339"/>
                </a:moveTo>
                <a:lnTo>
                  <a:pt x="123916" y="113339"/>
                </a:lnTo>
                <a:lnTo>
                  <a:pt x="131788" y="112848"/>
                </a:lnTo>
                <a:lnTo>
                  <a:pt x="138924" y="111377"/>
                </a:lnTo>
                <a:lnTo>
                  <a:pt x="161564" y="80002"/>
                </a:lnTo>
                <a:lnTo>
                  <a:pt x="161564" y="73466"/>
                </a:lnTo>
                <a:lnTo>
                  <a:pt x="130004" y="48302"/>
                </a:lnTo>
                <a:lnTo>
                  <a:pt x="124711" y="47845"/>
                </a:lnTo>
                <a:lnTo>
                  <a:pt x="218655" y="47845"/>
                </a:lnTo>
                <a:lnTo>
                  <a:pt x="219564" y="51373"/>
                </a:lnTo>
                <a:lnTo>
                  <a:pt x="220775" y="60001"/>
                </a:lnTo>
                <a:lnTo>
                  <a:pt x="221178" y="69412"/>
                </a:lnTo>
                <a:lnTo>
                  <a:pt x="220579" y="79560"/>
                </a:lnTo>
                <a:lnTo>
                  <a:pt x="218778" y="88824"/>
                </a:lnTo>
                <a:lnTo>
                  <a:pt x="215775" y="97205"/>
                </a:lnTo>
                <a:lnTo>
                  <a:pt x="211568" y="104704"/>
                </a:lnTo>
                <a:lnTo>
                  <a:pt x="206193" y="111445"/>
                </a:lnTo>
                <a:lnTo>
                  <a:pt x="204165" y="113339"/>
                </a:lnTo>
                <a:close/>
              </a:path>
              <a:path w="234950" h="280034">
                <a:moveTo>
                  <a:pt x="227751" y="232171"/>
                </a:moveTo>
                <a:lnTo>
                  <a:pt x="133473" y="232171"/>
                </a:lnTo>
                <a:lnTo>
                  <a:pt x="139217" y="231575"/>
                </a:lnTo>
                <a:lnTo>
                  <a:pt x="150201" y="229226"/>
                </a:lnTo>
                <a:lnTo>
                  <a:pt x="172945" y="202617"/>
                </a:lnTo>
                <a:lnTo>
                  <a:pt x="172945" y="195300"/>
                </a:lnTo>
                <a:lnTo>
                  <a:pt x="154216" y="160487"/>
                </a:lnTo>
                <a:lnTo>
                  <a:pt x="128631" y="155304"/>
                </a:lnTo>
                <a:lnTo>
                  <a:pt x="222556" y="155304"/>
                </a:lnTo>
                <a:lnTo>
                  <a:pt x="227346" y="163720"/>
                </a:lnTo>
                <a:lnTo>
                  <a:pt x="231326" y="174467"/>
                </a:lnTo>
                <a:lnTo>
                  <a:pt x="233714" y="186169"/>
                </a:lnTo>
                <a:lnTo>
                  <a:pt x="234510" y="198823"/>
                </a:lnTo>
                <a:lnTo>
                  <a:pt x="233995" y="209060"/>
                </a:lnTo>
                <a:lnTo>
                  <a:pt x="232451" y="218582"/>
                </a:lnTo>
                <a:lnTo>
                  <a:pt x="229877" y="227392"/>
                </a:lnTo>
                <a:lnTo>
                  <a:pt x="227751" y="232171"/>
                </a:lnTo>
                <a:close/>
              </a:path>
            </a:pathLst>
          </a:custGeom>
          <a:solidFill>
            <a:srgbClr val="FFFFFF"/>
          </a:solidFill>
        </p:spPr>
        <p:txBody>
          <a:bodyPr wrap="square" lIns="0" tIns="0" rIns="0" bIns="0" rtlCol="0"/>
          <a:lstStyle/>
          <a:p>
            <a:endParaRPr sz="8580"/>
          </a:p>
        </p:txBody>
      </p:sp>
      <p:sp>
        <p:nvSpPr>
          <p:cNvPr id="35" name="bk object 35"/>
          <p:cNvSpPr/>
          <p:nvPr/>
        </p:nvSpPr>
        <p:spPr>
          <a:xfrm>
            <a:off x="25645914" y="21167002"/>
            <a:ext cx="990808" cy="990599"/>
          </a:xfrm>
          <a:prstGeom prst="rect">
            <a:avLst/>
          </a:prstGeom>
          <a:blipFill>
            <a:blip r:embed="rId10" cstate="print"/>
            <a:stretch>
              <a:fillRect/>
            </a:stretch>
          </a:blipFill>
        </p:spPr>
        <p:txBody>
          <a:bodyPr wrap="square" lIns="0" tIns="0" rIns="0" bIns="0" rtlCol="0"/>
          <a:lstStyle/>
          <a:p>
            <a:endParaRPr sz="8580"/>
          </a:p>
        </p:txBody>
      </p:sp>
      <p:sp>
        <p:nvSpPr>
          <p:cNvPr id="36" name="bk object 36"/>
          <p:cNvSpPr/>
          <p:nvPr/>
        </p:nvSpPr>
        <p:spPr>
          <a:xfrm>
            <a:off x="31533170" y="21249139"/>
            <a:ext cx="847903" cy="895349"/>
          </a:xfrm>
          <a:prstGeom prst="rect">
            <a:avLst/>
          </a:prstGeom>
          <a:blipFill>
            <a:blip r:embed="rId11" cstate="print"/>
            <a:stretch>
              <a:fillRect/>
            </a:stretch>
          </a:blipFill>
        </p:spPr>
        <p:txBody>
          <a:bodyPr wrap="square" lIns="0" tIns="0" rIns="0" bIns="0" rtlCol="0"/>
          <a:lstStyle/>
          <a:p>
            <a:endParaRPr sz="8580"/>
          </a:p>
        </p:txBody>
      </p:sp>
      <p:sp>
        <p:nvSpPr>
          <p:cNvPr id="2" name="Holder 2"/>
          <p:cNvSpPr>
            <a:spLocks noGrp="1"/>
          </p:cNvSpPr>
          <p:nvPr>
            <p:ph type="title"/>
          </p:nvPr>
        </p:nvSpPr>
        <p:spPr>
          <a:xfrm>
            <a:off x="1646613" y="1755648"/>
            <a:ext cx="2963904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1646613" y="10094977"/>
            <a:ext cx="296390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11196971" y="40818819"/>
            <a:ext cx="10538325" cy="604781"/>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646613" y="40818819"/>
            <a:ext cx="7574420" cy="604781"/>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12/4/19</a:t>
            </a:fld>
            <a:endParaRPr lang="en-US"/>
          </a:p>
        </p:txBody>
      </p:sp>
      <p:sp>
        <p:nvSpPr>
          <p:cNvPr id="6" name="Holder 6"/>
          <p:cNvSpPr>
            <a:spLocks noGrp="1"/>
          </p:cNvSpPr>
          <p:nvPr>
            <p:ph type="sldNum" sz="quarter" idx="7"/>
          </p:nvPr>
        </p:nvSpPr>
        <p:spPr>
          <a:xfrm>
            <a:off x="23711233" y="40818819"/>
            <a:ext cx="7574420" cy="604781"/>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998159">
        <a:defRPr>
          <a:latin typeface="+mn-lt"/>
          <a:ea typeface="+mn-ea"/>
          <a:cs typeface="+mn-cs"/>
        </a:defRPr>
      </a:lvl2pPr>
      <a:lvl3pPr marL="1996318">
        <a:defRPr>
          <a:latin typeface="+mn-lt"/>
          <a:ea typeface="+mn-ea"/>
          <a:cs typeface="+mn-cs"/>
        </a:defRPr>
      </a:lvl3pPr>
      <a:lvl4pPr marL="2994477">
        <a:defRPr>
          <a:latin typeface="+mn-lt"/>
          <a:ea typeface="+mn-ea"/>
          <a:cs typeface="+mn-cs"/>
        </a:defRPr>
      </a:lvl4pPr>
      <a:lvl5pPr marL="3992636">
        <a:defRPr>
          <a:latin typeface="+mn-lt"/>
          <a:ea typeface="+mn-ea"/>
          <a:cs typeface="+mn-cs"/>
        </a:defRPr>
      </a:lvl5pPr>
      <a:lvl6pPr marL="4990795">
        <a:defRPr>
          <a:latin typeface="+mn-lt"/>
          <a:ea typeface="+mn-ea"/>
          <a:cs typeface="+mn-cs"/>
        </a:defRPr>
      </a:lvl6pPr>
      <a:lvl7pPr marL="5988954">
        <a:defRPr>
          <a:latin typeface="+mn-lt"/>
          <a:ea typeface="+mn-ea"/>
          <a:cs typeface="+mn-cs"/>
        </a:defRPr>
      </a:lvl7pPr>
      <a:lvl8pPr marL="6987113">
        <a:defRPr>
          <a:latin typeface="+mn-lt"/>
          <a:ea typeface="+mn-ea"/>
          <a:cs typeface="+mn-cs"/>
        </a:defRPr>
      </a:lvl8pPr>
      <a:lvl9pPr marL="7985272">
        <a:defRPr>
          <a:latin typeface="+mn-lt"/>
          <a:ea typeface="+mn-ea"/>
          <a:cs typeface="+mn-cs"/>
        </a:defRPr>
      </a:lvl9pPr>
    </p:bodyStyle>
    <p:otherStyle>
      <a:lvl1pPr marL="0">
        <a:defRPr>
          <a:latin typeface="+mn-lt"/>
          <a:ea typeface="+mn-ea"/>
          <a:cs typeface="+mn-cs"/>
        </a:defRPr>
      </a:lvl1pPr>
      <a:lvl2pPr marL="998159">
        <a:defRPr>
          <a:latin typeface="+mn-lt"/>
          <a:ea typeface="+mn-ea"/>
          <a:cs typeface="+mn-cs"/>
        </a:defRPr>
      </a:lvl2pPr>
      <a:lvl3pPr marL="1996318">
        <a:defRPr>
          <a:latin typeface="+mn-lt"/>
          <a:ea typeface="+mn-ea"/>
          <a:cs typeface="+mn-cs"/>
        </a:defRPr>
      </a:lvl3pPr>
      <a:lvl4pPr marL="2994477">
        <a:defRPr>
          <a:latin typeface="+mn-lt"/>
          <a:ea typeface="+mn-ea"/>
          <a:cs typeface="+mn-cs"/>
        </a:defRPr>
      </a:lvl4pPr>
      <a:lvl5pPr marL="3992636">
        <a:defRPr>
          <a:latin typeface="+mn-lt"/>
          <a:ea typeface="+mn-ea"/>
          <a:cs typeface="+mn-cs"/>
        </a:defRPr>
      </a:lvl5pPr>
      <a:lvl6pPr marL="4990795">
        <a:defRPr>
          <a:latin typeface="+mn-lt"/>
          <a:ea typeface="+mn-ea"/>
          <a:cs typeface="+mn-cs"/>
        </a:defRPr>
      </a:lvl6pPr>
      <a:lvl7pPr marL="5988954">
        <a:defRPr>
          <a:latin typeface="+mn-lt"/>
          <a:ea typeface="+mn-ea"/>
          <a:cs typeface="+mn-cs"/>
        </a:defRPr>
      </a:lvl7pPr>
      <a:lvl8pPr marL="6987113">
        <a:defRPr>
          <a:latin typeface="+mn-lt"/>
          <a:ea typeface="+mn-ea"/>
          <a:cs typeface="+mn-cs"/>
        </a:defRPr>
      </a:lvl8pPr>
      <a:lvl9pPr marL="7985272">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jp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image" Target="../media/image6.png"/><Relationship Id="rId16"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10.jpg"/><Relationship Id="rId11" Type="http://schemas.openxmlformats.org/officeDocument/2006/relationships/image" Target="../media/image15.png"/><Relationship Id="rId5" Type="http://schemas.openxmlformats.org/officeDocument/2006/relationships/image" Target="../media/image9.jpg"/><Relationship Id="rId15" Type="http://schemas.openxmlformats.org/officeDocument/2006/relationships/image" Target="../media/image19.png"/><Relationship Id="rId10" Type="http://schemas.openxmlformats.org/officeDocument/2006/relationships/image" Target="../media/image14.jpg"/><Relationship Id="rId4" Type="http://schemas.openxmlformats.org/officeDocument/2006/relationships/image" Target="../media/image8.jpg"/><Relationship Id="rId9" Type="http://schemas.openxmlformats.org/officeDocument/2006/relationships/image" Target="../media/image13.png"/><Relationship Id="rId1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935564" y="35349594"/>
            <a:ext cx="5589682" cy="1420825"/>
          </a:xfrm>
          <a:prstGeom prst="rect">
            <a:avLst/>
          </a:prstGeom>
        </p:spPr>
        <p:txBody>
          <a:bodyPr vert="horz" wrap="square" lIns="0" tIns="26340" rIns="0" bIns="0" rtlCol="0">
            <a:spAutoFit/>
          </a:bodyPr>
          <a:lstStyle/>
          <a:p>
            <a:pPr marL="27727">
              <a:spcBef>
                <a:spcPts val="207"/>
              </a:spcBef>
            </a:pPr>
            <a:r>
              <a:rPr sz="9060" b="1" spc="-175" dirty="0">
                <a:solidFill>
                  <a:srgbClr val="FFFFFF"/>
                </a:solidFill>
                <a:latin typeface="Calibri"/>
                <a:cs typeface="Calibri"/>
              </a:rPr>
              <a:t>Screenshots</a:t>
            </a:r>
            <a:endParaRPr sz="9060">
              <a:latin typeface="Calibri"/>
              <a:cs typeface="Calibri"/>
            </a:endParaRPr>
          </a:p>
        </p:txBody>
      </p:sp>
      <p:sp>
        <p:nvSpPr>
          <p:cNvPr id="3" name="object 3"/>
          <p:cNvSpPr txBox="1"/>
          <p:nvPr/>
        </p:nvSpPr>
        <p:spPr>
          <a:xfrm>
            <a:off x="-24260" y="42698874"/>
            <a:ext cx="32973853" cy="1157703"/>
          </a:xfrm>
          <a:prstGeom prst="rect">
            <a:avLst/>
          </a:prstGeom>
        </p:spPr>
        <p:txBody>
          <a:bodyPr vert="horz" wrap="square" lIns="0" tIns="105361" rIns="0" bIns="0" rtlCol="0">
            <a:spAutoFit/>
          </a:bodyPr>
          <a:lstStyle/>
          <a:p>
            <a:pPr marL="60999" algn="ctr">
              <a:spcBef>
                <a:spcPts val="830"/>
              </a:spcBef>
            </a:pPr>
            <a:r>
              <a:rPr sz="3166" b="1" spc="-109" dirty="0">
                <a:solidFill>
                  <a:srgbClr val="212121"/>
                </a:solidFill>
                <a:latin typeface="Calibri"/>
                <a:cs typeface="Calibri"/>
              </a:rPr>
              <a:t>The </a:t>
            </a:r>
            <a:r>
              <a:rPr sz="3166" b="1" spc="55" dirty="0">
                <a:solidFill>
                  <a:srgbClr val="212121"/>
                </a:solidFill>
                <a:latin typeface="Calibri"/>
                <a:cs typeface="Calibri"/>
              </a:rPr>
              <a:t>material </a:t>
            </a:r>
            <a:r>
              <a:rPr sz="3166" b="1" spc="22" dirty="0">
                <a:solidFill>
                  <a:srgbClr val="212121"/>
                </a:solidFill>
                <a:latin typeface="Calibri"/>
                <a:cs typeface="Calibri"/>
              </a:rPr>
              <a:t>presented </a:t>
            </a:r>
            <a:r>
              <a:rPr sz="3166" b="1" spc="76" dirty="0">
                <a:solidFill>
                  <a:srgbClr val="212121"/>
                </a:solidFill>
                <a:latin typeface="Calibri"/>
                <a:cs typeface="Calibri"/>
              </a:rPr>
              <a:t>in this </a:t>
            </a:r>
            <a:r>
              <a:rPr sz="3166" b="1" spc="44" dirty="0">
                <a:solidFill>
                  <a:srgbClr val="212121"/>
                </a:solidFill>
                <a:latin typeface="Calibri"/>
                <a:cs typeface="Calibri"/>
              </a:rPr>
              <a:t>poster </a:t>
            </a:r>
            <a:r>
              <a:rPr sz="3166" b="1" spc="186" dirty="0">
                <a:solidFill>
                  <a:srgbClr val="212121"/>
                </a:solidFill>
                <a:latin typeface="Calibri"/>
                <a:cs typeface="Calibri"/>
              </a:rPr>
              <a:t>is </a:t>
            </a:r>
            <a:r>
              <a:rPr sz="3166" b="1" spc="22" dirty="0">
                <a:solidFill>
                  <a:srgbClr val="212121"/>
                </a:solidFill>
                <a:latin typeface="Calibri"/>
                <a:cs typeface="Calibri"/>
              </a:rPr>
              <a:t>based </a:t>
            </a:r>
            <a:r>
              <a:rPr sz="3166" b="1" spc="-44" dirty="0">
                <a:solidFill>
                  <a:srgbClr val="212121"/>
                </a:solidFill>
                <a:latin typeface="Calibri"/>
                <a:cs typeface="Calibri"/>
              </a:rPr>
              <a:t>upon </a:t>
            </a:r>
            <a:r>
              <a:rPr sz="3166" b="1" spc="-87" dirty="0">
                <a:solidFill>
                  <a:srgbClr val="212121"/>
                </a:solidFill>
                <a:latin typeface="Calibri"/>
                <a:cs typeface="Calibri"/>
              </a:rPr>
              <a:t>the </a:t>
            </a:r>
            <a:r>
              <a:rPr sz="3166" b="1" spc="76" dirty="0">
                <a:solidFill>
                  <a:srgbClr val="212121"/>
                </a:solidFill>
                <a:latin typeface="Calibri"/>
                <a:cs typeface="Calibri"/>
              </a:rPr>
              <a:t>work </a:t>
            </a:r>
            <a:r>
              <a:rPr sz="3166" b="1" spc="22" dirty="0">
                <a:solidFill>
                  <a:srgbClr val="212121"/>
                </a:solidFill>
                <a:latin typeface="Calibri"/>
                <a:cs typeface="Calibri"/>
              </a:rPr>
              <a:t>supported </a:t>
            </a:r>
            <a:r>
              <a:rPr sz="3166" b="1" spc="55" dirty="0">
                <a:solidFill>
                  <a:srgbClr val="212121"/>
                </a:solidFill>
                <a:latin typeface="Calibri"/>
                <a:cs typeface="Calibri"/>
              </a:rPr>
              <a:t>by </a:t>
            </a:r>
            <a:r>
              <a:rPr sz="3166" b="1" spc="-87" dirty="0">
                <a:solidFill>
                  <a:srgbClr val="212121"/>
                </a:solidFill>
                <a:latin typeface="Calibri"/>
                <a:cs typeface="Calibri"/>
              </a:rPr>
              <a:t>the </a:t>
            </a:r>
            <a:r>
              <a:rPr sz="3166" b="1" spc="76" dirty="0">
                <a:solidFill>
                  <a:srgbClr val="212121"/>
                </a:solidFill>
                <a:latin typeface="Calibri"/>
                <a:cs typeface="Calibri"/>
              </a:rPr>
              <a:t>Pinecrest </a:t>
            </a:r>
            <a:r>
              <a:rPr sz="3166" b="1" spc="65" dirty="0">
                <a:solidFill>
                  <a:srgbClr val="212121"/>
                </a:solidFill>
                <a:latin typeface="Calibri"/>
                <a:cs typeface="Calibri"/>
              </a:rPr>
              <a:t>police </a:t>
            </a:r>
            <a:r>
              <a:rPr sz="3166" b="1" spc="-33" dirty="0">
                <a:solidFill>
                  <a:srgbClr val="212121"/>
                </a:solidFill>
                <a:latin typeface="Calibri"/>
                <a:cs typeface="Calibri"/>
              </a:rPr>
              <a:t>department. </a:t>
            </a:r>
            <a:r>
              <a:rPr sz="3166" b="1" spc="153" dirty="0">
                <a:solidFill>
                  <a:srgbClr val="212121"/>
                </a:solidFill>
                <a:latin typeface="Calibri"/>
                <a:cs typeface="Calibri"/>
              </a:rPr>
              <a:t>I </a:t>
            </a:r>
            <a:r>
              <a:rPr sz="3166" b="1" spc="11" dirty="0">
                <a:solidFill>
                  <a:srgbClr val="212121"/>
                </a:solidFill>
                <a:latin typeface="Calibri"/>
                <a:cs typeface="Calibri"/>
              </a:rPr>
              <a:t>thank </a:t>
            </a:r>
            <a:r>
              <a:rPr sz="3166" b="1" spc="33" dirty="0">
                <a:solidFill>
                  <a:srgbClr val="212121"/>
                </a:solidFill>
                <a:latin typeface="Calibri"/>
                <a:cs typeface="Calibri"/>
              </a:rPr>
              <a:t>my </a:t>
            </a:r>
            <a:r>
              <a:rPr sz="3166" b="1" spc="-55" dirty="0">
                <a:solidFill>
                  <a:srgbClr val="212121"/>
                </a:solidFill>
                <a:latin typeface="Calibri"/>
                <a:cs typeface="Calibri"/>
              </a:rPr>
              <a:t>teammate </a:t>
            </a:r>
            <a:r>
              <a:rPr sz="3166" b="1" spc="109" dirty="0">
                <a:solidFill>
                  <a:srgbClr val="212121"/>
                </a:solidFill>
                <a:latin typeface="Calibri"/>
                <a:cs typeface="Calibri"/>
              </a:rPr>
              <a:t>Adisleydi Gonzalez </a:t>
            </a:r>
            <a:r>
              <a:rPr sz="3166" b="1" spc="98" dirty="0">
                <a:solidFill>
                  <a:srgbClr val="212121"/>
                </a:solidFill>
                <a:latin typeface="Calibri"/>
                <a:cs typeface="Calibri"/>
              </a:rPr>
              <a:t>for</a:t>
            </a:r>
            <a:r>
              <a:rPr sz="3166" b="1" spc="589" dirty="0">
                <a:solidFill>
                  <a:srgbClr val="212121"/>
                </a:solidFill>
                <a:latin typeface="Calibri"/>
                <a:cs typeface="Calibri"/>
              </a:rPr>
              <a:t> </a:t>
            </a:r>
            <a:r>
              <a:rPr sz="3166" b="1" spc="76" dirty="0">
                <a:solidFill>
                  <a:srgbClr val="212121"/>
                </a:solidFill>
                <a:latin typeface="Calibri"/>
                <a:cs typeface="Calibri"/>
              </a:rPr>
              <a:t>assistance,</a:t>
            </a:r>
            <a:endParaRPr sz="3166">
              <a:latin typeface="Calibri"/>
              <a:cs typeface="Calibri"/>
            </a:endParaRPr>
          </a:p>
          <a:p>
            <a:pPr algn="ctr">
              <a:spcBef>
                <a:spcPts val="633"/>
              </a:spcBef>
              <a:tabLst>
                <a:tab pos="10366991" algn="l"/>
                <a:tab pos="32917067" algn="l"/>
              </a:tabLst>
            </a:pPr>
            <a:r>
              <a:rPr sz="3166" u="heavy" dirty="0">
                <a:solidFill>
                  <a:srgbClr val="212121"/>
                </a:solidFill>
                <a:uFill>
                  <a:solidFill>
                    <a:srgbClr val="0C0445"/>
                  </a:solidFill>
                </a:uFill>
                <a:latin typeface="Times New Roman"/>
                <a:cs typeface="Times New Roman"/>
              </a:rPr>
              <a:t> 	</a:t>
            </a:r>
            <a:r>
              <a:rPr sz="3166" b="1" u="heavy" spc="44" dirty="0">
                <a:solidFill>
                  <a:srgbClr val="212121"/>
                </a:solidFill>
                <a:uFill>
                  <a:solidFill>
                    <a:srgbClr val="0C0445"/>
                  </a:solidFill>
                </a:uFill>
                <a:latin typeface="Calibri"/>
                <a:cs typeface="Calibri"/>
              </a:rPr>
              <a:t>cooperation </a:t>
            </a:r>
            <a:r>
              <a:rPr sz="3166" b="1" u="heavy" spc="-22" dirty="0">
                <a:solidFill>
                  <a:srgbClr val="212121"/>
                </a:solidFill>
                <a:uFill>
                  <a:solidFill>
                    <a:srgbClr val="0C0445"/>
                  </a:solidFill>
                </a:uFill>
                <a:latin typeface="Calibri"/>
                <a:cs typeface="Calibri"/>
              </a:rPr>
              <a:t>and  </a:t>
            </a:r>
            <a:r>
              <a:rPr sz="3166" b="1" u="heavy" spc="55" dirty="0">
                <a:solidFill>
                  <a:srgbClr val="212121"/>
                </a:solidFill>
                <a:uFill>
                  <a:solidFill>
                    <a:srgbClr val="0C0445"/>
                  </a:solidFill>
                </a:uFill>
                <a:latin typeface="Calibri"/>
                <a:cs typeface="Calibri"/>
              </a:rPr>
              <a:t>mentorship </a:t>
            </a:r>
            <a:r>
              <a:rPr sz="3166" b="1" u="heavy" spc="-55" dirty="0">
                <a:solidFill>
                  <a:srgbClr val="212121"/>
                </a:solidFill>
                <a:uFill>
                  <a:solidFill>
                    <a:srgbClr val="0C0445"/>
                  </a:solidFill>
                </a:uFill>
                <a:latin typeface="Calibri"/>
                <a:cs typeface="Calibri"/>
              </a:rPr>
              <a:t>that  </a:t>
            </a:r>
            <a:r>
              <a:rPr sz="3166" b="1" u="heavy" spc="153" dirty="0">
                <a:solidFill>
                  <a:srgbClr val="212121"/>
                </a:solidFill>
                <a:uFill>
                  <a:solidFill>
                    <a:srgbClr val="0C0445"/>
                  </a:solidFill>
                </a:uFill>
                <a:latin typeface="Calibri"/>
                <a:cs typeface="Calibri"/>
              </a:rPr>
              <a:t>I </a:t>
            </a:r>
            <a:r>
              <a:rPr sz="3166" b="1" u="heavy" spc="44" dirty="0">
                <a:solidFill>
                  <a:srgbClr val="212121"/>
                </a:solidFill>
                <a:uFill>
                  <a:solidFill>
                    <a:srgbClr val="0C0445"/>
                  </a:solidFill>
                </a:uFill>
                <a:latin typeface="Calibri"/>
                <a:cs typeface="Calibri"/>
              </a:rPr>
              <a:t>received </a:t>
            </a:r>
            <a:r>
              <a:rPr sz="3166" b="1" u="heavy" spc="-11" dirty="0">
                <a:solidFill>
                  <a:srgbClr val="212121"/>
                </a:solidFill>
                <a:uFill>
                  <a:solidFill>
                    <a:srgbClr val="0C0445"/>
                  </a:solidFill>
                </a:uFill>
                <a:latin typeface="Calibri"/>
                <a:cs typeface="Calibri"/>
              </a:rPr>
              <a:t>throughout  </a:t>
            </a:r>
            <a:r>
              <a:rPr sz="3166" b="1" u="heavy" spc="76" dirty="0">
                <a:solidFill>
                  <a:srgbClr val="212121"/>
                </a:solidFill>
                <a:uFill>
                  <a:solidFill>
                    <a:srgbClr val="0C0445"/>
                  </a:solidFill>
                </a:uFill>
                <a:latin typeface="Calibri"/>
                <a:cs typeface="Calibri"/>
              </a:rPr>
              <a:t>this </a:t>
            </a:r>
            <a:r>
              <a:rPr sz="3166" b="1" u="heavy" spc="775" dirty="0">
                <a:solidFill>
                  <a:srgbClr val="212121"/>
                </a:solidFill>
                <a:uFill>
                  <a:solidFill>
                    <a:srgbClr val="0C0445"/>
                  </a:solidFill>
                </a:uFill>
                <a:latin typeface="Calibri"/>
                <a:cs typeface="Calibri"/>
              </a:rPr>
              <a:t> </a:t>
            </a:r>
            <a:r>
              <a:rPr sz="3166" b="1" u="heavy" spc="55" dirty="0">
                <a:solidFill>
                  <a:srgbClr val="212121"/>
                </a:solidFill>
                <a:uFill>
                  <a:solidFill>
                    <a:srgbClr val="0C0445"/>
                  </a:solidFill>
                </a:uFill>
                <a:latin typeface="Calibri"/>
                <a:cs typeface="Calibri"/>
              </a:rPr>
              <a:t>process.	</a:t>
            </a:r>
            <a:endParaRPr sz="3166">
              <a:latin typeface="Calibri"/>
              <a:cs typeface="Calibri"/>
            </a:endParaRPr>
          </a:p>
        </p:txBody>
      </p:sp>
      <p:sp>
        <p:nvSpPr>
          <p:cNvPr id="4" name="object 4"/>
          <p:cNvSpPr/>
          <p:nvPr/>
        </p:nvSpPr>
        <p:spPr>
          <a:xfrm>
            <a:off x="14486783" y="12245064"/>
            <a:ext cx="18424322" cy="6557340"/>
          </a:xfrm>
          <a:custGeom>
            <a:avLst/>
            <a:gdLst/>
            <a:ahLst/>
            <a:cxnLst/>
            <a:rect l="l" t="t" r="r" b="b"/>
            <a:pathLst>
              <a:path w="8439150" h="3003550">
                <a:moveTo>
                  <a:pt x="8438723" y="3003089"/>
                </a:moveTo>
                <a:lnTo>
                  <a:pt x="0" y="3003089"/>
                </a:lnTo>
                <a:lnTo>
                  <a:pt x="0" y="0"/>
                </a:lnTo>
                <a:lnTo>
                  <a:pt x="8438723" y="0"/>
                </a:lnTo>
                <a:lnTo>
                  <a:pt x="8438723" y="3003089"/>
                </a:lnTo>
                <a:close/>
              </a:path>
            </a:pathLst>
          </a:custGeom>
          <a:solidFill>
            <a:srgbClr val="E7F5FB"/>
          </a:solidFill>
        </p:spPr>
        <p:txBody>
          <a:bodyPr wrap="square" lIns="0" tIns="0" rIns="0" bIns="0" rtlCol="0"/>
          <a:lstStyle/>
          <a:p>
            <a:endParaRPr sz="8580"/>
          </a:p>
        </p:txBody>
      </p:sp>
      <p:sp>
        <p:nvSpPr>
          <p:cNvPr id="5" name="object 5"/>
          <p:cNvSpPr/>
          <p:nvPr/>
        </p:nvSpPr>
        <p:spPr>
          <a:xfrm>
            <a:off x="8546404" y="37319712"/>
            <a:ext cx="3231535" cy="885865"/>
          </a:xfrm>
          <a:custGeom>
            <a:avLst/>
            <a:gdLst/>
            <a:ahLst/>
            <a:cxnLst/>
            <a:rect l="l" t="t" r="r" b="b"/>
            <a:pathLst>
              <a:path w="1480185" h="405765">
                <a:moveTo>
                  <a:pt x="1357228" y="144617"/>
                </a:moveTo>
                <a:lnTo>
                  <a:pt x="1215992" y="144617"/>
                </a:lnTo>
                <a:lnTo>
                  <a:pt x="1218154" y="142609"/>
                </a:lnTo>
                <a:lnTo>
                  <a:pt x="1219195" y="141565"/>
                </a:lnTo>
                <a:lnTo>
                  <a:pt x="1201911" y="117656"/>
                </a:lnTo>
                <a:lnTo>
                  <a:pt x="1193243" y="105725"/>
                </a:lnTo>
                <a:lnTo>
                  <a:pt x="1184448" y="93868"/>
                </a:lnTo>
                <a:lnTo>
                  <a:pt x="1178288" y="83497"/>
                </a:lnTo>
                <a:lnTo>
                  <a:pt x="1175461" y="72930"/>
                </a:lnTo>
                <a:lnTo>
                  <a:pt x="1176026" y="61912"/>
                </a:lnTo>
                <a:lnTo>
                  <a:pt x="1180044" y="50186"/>
                </a:lnTo>
                <a:lnTo>
                  <a:pt x="1187345" y="35343"/>
                </a:lnTo>
                <a:lnTo>
                  <a:pt x="1195937" y="21539"/>
                </a:lnTo>
                <a:lnTo>
                  <a:pt x="1207110" y="9512"/>
                </a:lnTo>
                <a:lnTo>
                  <a:pt x="1222157" y="0"/>
                </a:lnTo>
                <a:lnTo>
                  <a:pt x="1227601" y="5861"/>
                </a:lnTo>
                <a:lnTo>
                  <a:pt x="1275412" y="56952"/>
                </a:lnTo>
                <a:lnTo>
                  <a:pt x="1357228" y="144617"/>
                </a:lnTo>
                <a:close/>
              </a:path>
              <a:path w="1480185" h="405765">
                <a:moveTo>
                  <a:pt x="40932" y="296661"/>
                </a:moveTo>
                <a:lnTo>
                  <a:pt x="11315" y="270778"/>
                </a:lnTo>
                <a:lnTo>
                  <a:pt x="3851" y="260364"/>
                </a:lnTo>
                <a:lnTo>
                  <a:pt x="0" y="254946"/>
                </a:lnTo>
                <a:lnTo>
                  <a:pt x="20175" y="221673"/>
                </a:lnTo>
                <a:lnTo>
                  <a:pt x="50199" y="197132"/>
                </a:lnTo>
                <a:lnTo>
                  <a:pt x="86362" y="176504"/>
                </a:lnTo>
                <a:lnTo>
                  <a:pt x="123877" y="158940"/>
                </a:lnTo>
                <a:lnTo>
                  <a:pt x="162382" y="143709"/>
                </a:lnTo>
                <a:lnTo>
                  <a:pt x="201517" y="130083"/>
                </a:lnTo>
                <a:lnTo>
                  <a:pt x="248501" y="114522"/>
                </a:lnTo>
                <a:lnTo>
                  <a:pt x="342834" y="84357"/>
                </a:lnTo>
                <a:lnTo>
                  <a:pt x="390222" y="69999"/>
                </a:lnTo>
                <a:lnTo>
                  <a:pt x="437782" y="56289"/>
                </a:lnTo>
                <a:lnTo>
                  <a:pt x="483966" y="44615"/>
                </a:lnTo>
                <a:lnTo>
                  <a:pt x="530551" y="35143"/>
                </a:lnTo>
                <a:lnTo>
                  <a:pt x="577462" y="27652"/>
                </a:lnTo>
                <a:lnTo>
                  <a:pt x="624619" y="21921"/>
                </a:lnTo>
                <a:lnTo>
                  <a:pt x="671945" y="17729"/>
                </a:lnTo>
                <a:lnTo>
                  <a:pt x="719363" y="14855"/>
                </a:lnTo>
                <a:lnTo>
                  <a:pt x="770025" y="14070"/>
                </a:lnTo>
                <a:lnTo>
                  <a:pt x="820113" y="16569"/>
                </a:lnTo>
                <a:lnTo>
                  <a:pt x="869633" y="22225"/>
                </a:lnTo>
                <a:lnTo>
                  <a:pt x="918589" y="30914"/>
                </a:lnTo>
                <a:lnTo>
                  <a:pt x="966986" y="42509"/>
                </a:lnTo>
                <a:lnTo>
                  <a:pt x="1014828" y="56883"/>
                </a:lnTo>
                <a:lnTo>
                  <a:pt x="1062121" y="73911"/>
                </a:lnTo>
                <a:lnTo>
                  <a:pt x="1108868" y="93467"/>
                </a:lnTo>
                <a:lnTo>
                  <a:pt x="1190781" y="132411"/>
                </a:lnTo>
                <a:lnTo>
                  <a:pt x="768522" y="132411"/>
                </a:lnTo>
                <a:lnTo>
                  <a:pt x="718922" y="132928"/>
                </a:lnTo>
                <a:lnTo>
                  <a:pt x="669368" y="135311"/>
                </a:lnTo>
                <a:lnTo>
                  <a:pt x="619935" y="139608"/>
                </a:lnTo>
                <a:lnTo>
                  <a:pt x="570695" y="145866"/>
                </a:lnTo>
                <a:lnTo>
                  <a:pt x="521723" y="154131"/>
                </a:lnTo>
                <a:lnTo>
                  <a:pt x="473090" y="164450"/>
                </a:lnTo>
                <a:lnTo>
                  <a:pt x="423344" y="176382"/>
                </a:lnTo>
                <a:lnTo>
                  <a:pt x="324173" y="201628"/>
                </a:lnTo>
                <a:lnTo>
                  <a:pt x="225429" y="228481"/>
                </a:lnTo>
                <a:lnTo>
                  <a:pt x="176218" y="242420"/>
                </a:lnTo>
                <a:lnTo>
                  <a:pt x="123957" y="262565"/>
                </a:lnTo>
                <a:lnTo>
                  <a:pt x="73257" y="287467"/>
                </a:lnTo>
                <a:lnTo>
                  <a:pt x="54730" y="295346"/>
                </a:lnTo>
                <a:lnTo>
                  <a:pt x="40932" y="296661"/>
                </a:lnTo>
                <a:close/>
              </a:path>
              <a:path w="1480185" h="405765">
                <a:moveTo>
                  <a:pt x="1047860" y="405746"/>
                </a:moveTo>
                <a:lnTo>
                  <a:pt x="1048366" y="396385"/>
                </a:lnTo>
                <a:lnTo>
                  <a:pt x="1048586" y="388482"/>
                </a:lnTo>
                <a:lnTo>
                  <a:pt x="1048747" y="386481"/>
                </a:lnTo>
                <a:lnTo>
                  <a:pt x="1064684" y="351164"/>
                </a:lnTo>
                <a:lnTo>
                  <a:pt x="1072021" y="340095"/>
                </a:lnTo>
                <a:lnTo>
                  <a:pt x="1079245" y="328981"/>
                </a:lnTo>
                <a:lnTo>
                  <a:pt x="1108957" y="303552"/>
                </a:lnTo>
                <a:lnTo>
                  <a:pt x="1244575" y="266750"/>
                </a:lnTo>
                <a:lnTo>
                  <a:pt x="1241692" y="263538"/>
                </a:lnTo>
                <a:lnTo>
                  <a:pt x="1192116" y="237696"/>
                </a:lnTo>
                <a:lnTo>
                  <a:pt x="1147071" y="218224"/>
                </a:lnTo>
                <a:lnTo>
                  <a:pt x="1101627" y="200196"/>
                </a:lnTo>
                <a:lnTo>
                  <a:pt x="1055739" y="183826"/>
                </a:lnTo>
                <a:lnTo>
                  <a:pt x="1009360" y="169328"/>
                </a:lnTo>
                <a:lnTo>
                  <a:pt x="962446" y="156917"/>
                </a:lnTo>
                <a:lnTo>
                  <a:pt x="914951" y="146806"/>
                </a:lnTo>
                <a:lnTo>
                  <a:pt x="866829" y="139208"/>
                </a:lnTo>
                <a:lnTo>
                  <a:pt x="818034" y="134339"/>
                </a:lnTo>
                <a:lnTo>
                  <a:pt x="768522" y="132411"/>
                </a:lnTo>
                <a:lnTo>
                  <a:pt x="1190781" y="132411"/>
                </a:lnTo>
                <a:lnTo>
                  <a:pt x="1215992" y="144617"/>
                </a:lnTo>
                <a:lnTo>
                  <a:pt x="1357228" y="144617"/>
                </a:lnTo>
                <a:lnTo>
                  <a:pt x="1387074" y="176504"/>
                </a:lnTo>
                <a:lnTo>
                  <a:pt x="1459623" y="253421"/>
                </a:lnTo>
                <a:lnTo>
                  <a:pt x="1474087" y="271555"/>
                </a:lnTo>
                <a:lnTo>
                  <a:pt x="1480159" y="288230"/>
                </a:lnTo>
                <a:lnTo>
                  <a:pt x="1477705" y="305567"/>
                </a:lnTo>
                <a:lnTo>
                  <a:pt x="1466589" y="325689"/>
                </a:lnTo>
                <a:lnTo>
                  <a:pt x="1461836" y="332641"/>
                </a:lnTo>
                <a:lnTo>
                  <a:pt x="1447774" y="353633"/>
                </a:lnTo>
                <a:lnTo>
                  <a:pt x="1436346" y="368055"/>
                </a:lnTo>
                <a:lnTo>
                  <a:pt x="1423064" y="379338"/>
                </a:lnTo>
                <a:lnTo>
                  <a:pt x="1417585" y="381831"/>
                </a:lnTo>
                <a:lnTo>
                  <a:pt x="1209567" y="381831"/>
                </a:lnTo>
                <a:lnTo>
                  <a:pt x="1165152" y="385039"/>
                </a:lnTo>
                <a:lnTo>
                  <a:pt x="1121038" y="391274"/>
                </a:lnTo>
                <a:lnTo>
                  <a:pt x="1064463" y="402595"/>
                </a:lnTo>
                <a:lnTo>
                  <a:pt x="1047860" y="405746"/>
                </a:lnTo>
                <a:close/>
              </a:path>
              <a:path w="1480185" h="405765">
                <a:moveTo>
                  <a:pt x="1388687" y="388482"/>
                </a:moveTo>
                <a:lnTo>
                  <a:pt x="1254342" y="382139"/>
                </a:lnTo>
                <a:lnTo>
                  <a:pt x="1209567" y="381831"/>
                </a:lnTo>
                <a:lnTo>
                  <a:pt x="1417585" y="381831"/>
                </a:lnTo>
                <a:lnTo>
                  <a:pt x="1407366" y="386481"/>
                </a:lnTo>
                <a:lnTo>
                  <a:pt x="1388687" y="388482"/>
                </a:lnTo>
                <a:close/>
              </a:path>
            </a:pathLst>
          </a:custGeom>
          <a:solidFill>
            <a:srgbClr val="0C0445"/>
          </a:solidFill>
        </p:spPr>
        <p:txBody>
          <a:bodyPr wrap="square" lIns="0" tIns="0" rIns="0" bIns="0" rtlCol="0"/>
          <a:lstStyle/>
          <a:p>
            <a:endParaRPr sz="8580"/>
          </a:p>
        </p:txBody>
      </p:sp>
      <p:sp>
        <p:nvSpPr>
          <p:cNvPr id="6" name="object 6"/>
          <p:cNvSpPr/>
          <p:nvPr/>
        </p:nvSpPr>
        <p:spPr>
          <a:xfrm>
            <a:off x="28682539" y="24057523"/>
            <a:ext cx="2456576" cy="1024498"/>
          </a:xfrm>
          <a:custGeom>
            <a:avLst/>
            <a:gdLst/>
            <a:ahLst/>
            <a:cxnLst/>
            <a:rect l="l" t="t" r="r" b="b"/>
            <a:pathLst>
              <a:path w="1125219" h="469265">
                <a:moveTo>
                  <a:pt x="0" y="468667"/>
                </a:moveTo>
                <a:lnTo>
                  <a:pt x="0" y="18746"/>
                </a:lnTo>
                <a:lnTo>
                  <a:pt x="0" y="13947"/>
                </a:lnTo>
                <a:lnTo>
                  <a:pt x="1837" y="9148"/>
                </a:lnTo>
                <a:lnTo>
                  <a:pt x="5492" y="5492"/>
                </a:lnTo>
                <a:lnTo>
                  <a:pt x="9148" y="1837"/>
                </a:lnTo>
                <a:lnTo>
                  <a:pt x="13947" y="0"/>
                </a:lnTo>
                <a:lnTo>
                  <a:pt x="18746" y="0"/>
                </a:lnTo>
                <a:lnTo>
                  <a:pt x="1106055" y="0"/>
                </a:lnTo>
                <a:lnTo>
                  <a:pt x="1110854" y="0"/>
                </a:lnTo>
                <a:lnTo>
                  <a:pt x="1115653" y="1837"/>
                </a:lnTo>
                <a:lnTo>
                  <a:pt x="1119309" y="5492"/>
                </a:lnTo>
                <a:lnTo>
                  <a:pt x="1122964" y="9148"/>
                </a:lnTo>
                <a:lnTo>
                  <a:pt x="1124802" y="13947"/>
                </a:lnTo>
                <a:lnTo>
                  <a:pt x="1124802" y="18746"/>
                </a:lnTo>
                <a:lnTo>
                  <a:pt x="1124802" y="468667"/>
                </a:lnTo>
              </a:path>
            </a:pathLst>
          </a:custGeom>
          <a:ln w="37493">
            <a:solidFill>
              <a:srgbClr val="332F3C"/>
            </a:solidFill>
          </a:ln>
        </p:spPr>
        <p:txBody>
          <a:bodyPr wrap="square" lIns="0" tIns="0" rIns="0" bIns="0" rtlCol="0"/>
          <a:lstStyle/>
          <a:p>
            <a:endParaRPr sz="8580"/>
          </a:p>
        </p:txBody>
      </p:sp>
      <p:sp>
        <p:nvSpPr>
          <p:cNvPr id="7" name="object 7"/>
          <p:cNvSpPr/>
          <p:nvPr/>
        </p:nvSpPr>
        <p:spPr>
          <a:xfrm>
            <a:off x="28846252" y="24466800"/>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8" name="object 8"/>
          <p:cNvSpPr/>
          <p:nvPr/>
        </p:nvSpPr>
        <p:spPr>
          <a:xfrm>
            <a:off x="29091818" y="24466800"/>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9" name="object 9"/>
          <p:cNvSpPr/>
          <p:nvPr/>
        </p:nvSpPr>
        <p:spPr>
          <a:xfrm>
            <a:off x="29337384" y="24466800"/>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10" name="object 10"/>
          <p:cNvSpPr/>
          <p:nvPr/>
        </p:nvSpPr>
        <p:spPr>
          <a:xfrm>
            <a:off x="29582950" y="24466800"/>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11" name="object 11"/>
          <p:cNvSpPr/>
          <p:nvPr/>
        </p:nvSpPr>
        <p:spPr>
          <a:xfrm>
            <a:off x="29828516" y="24466800"/>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12" name="object 12"/>
          <p:cNvSpPr/>
          <p:nvPr/>
        </p:nvSpPr>
        <p:spPr>
          <a:xfrm>
            <a:off x="30074086" y="24466800"/>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13" name="object 13"/>
          <p:cNvSpPr/>
          <p:nvPr/>
        </p:nvSpPr>
        <p:spPr>
          <a:xfrm>
            <a:off x="30319652" y="24466800"/>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14" name="object 14"/>
          <p:cNvSpPr/>
          <p:nvPr/>
        </p:nvSpPr>
        <p:spPr>
          <a:xfrm>
            <a:off x="30565218" y="24466800"/>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15" name="object 15"/>
          <p:cNvSpPr/>
          <p:nvPr/>
        </p:nvSpPr>
        <p:spPr>
          <a:xfrm>
            <a:off x="30810784" y="24466800"/>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16" name="object 16"/>
          <p:cNvSpPr/>
          <p:nvPr/>
        </p:nvSpPr>
        <p:spPr>
          <a:xfrm>
            <a:off x="28846252" y="24712366"/>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17" name="object 17"/>
          <p:cNvSpPr/>
          <p:nvPr/>
        </p:nvSpPr>
        <p:spPr>
          <a:xfrm>
            <a:off x="29091818" y="24712366"/>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18" name="object 18"/>
          <p:cNvSpPr/>
          <p:nvPr/>
        </p:nvSpPr>
        <p:spPr>
          <a:xfrm>
            <a:off x="29337383" y="24794222"/>
            <a:ext cx="1146495" cy="0"/>
          </a:xfrm>
          <a:custGeom>
            <a:avLst/>
            <a:gdLst/>
            <a:ahLst/>
            <a:cxnLst/>
            <a:rect l="l" t="t" r="r" b="b"/>
            <a:pathLst>
              <a:path w="525144">
                <a:moveTo>
                  <a:pt x="0" y="0"/>
                </a:moveTo>
                <a:lnTo>
                  <a:pt x="524907" y="0"/>
                </a:lnTo>
              </a:path>
            </a:pathLst>
          </a:custGeom>
          <a:ln w="74986">
            <a:solidFill>
              <a:srgbClr val="37B5FF"/>
            </a:solidFill>
          </a:ln>
        </p:spPr>
        <p:txBody>
          <a:bodyPr wrap="square" lIns="0" tIns="0" rIns="0" bIns="0" rtlCol="0"/>
          <a:lstStyle/>
          <a:p>
            <a:endParaRPr sz="8580"/>
          </a:p>
        </p:txBody>
      </p:sp>
      <p:sp>
        <p:nvSpPr>
          <p:cNvPr id="19" name="object 19"/>
          <p:cNvSpPr/>
          <p:nvPr/>
        </p:nvSpPr>
        <p:spPr>
          <a:xfrm>
            <a:off x="30565218" y="24712366"/>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20" name="object 20"/>
          <p:cNvSpPr/>
          <p:nvPr/>
        </p:nvSpPr>
        <p:spPr>
          <a:xfrm>
            <a:off x="30810784" y="24712366"/>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21" name="object 21"/>
          <p:cNvSpPr/>
          <p:nvPr/>
        </p:nvSpPr>
        <p:spPr>
          <a:xfrm>
            <a:off x="28969035" y="24221232"/>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22" name="object 22"/>
          <p:cNvSpPr/>
          <p:nvPr/>
        </p:nvSpPr>
        <p:spPr>
          <a:xfrm>
            <a:off x="29214601" y="24221232"/>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23" name="object 23"/>
          <p:cNvSpPr/>
          <p:nvPr/>
        </p:nvSpPr>
        <p:spPr>
          <a:xfrm>
            <a:off x="29460167" y="24221232"/>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24" name="object 24"/>
          <p:cNvSpPr/>
          <p:nvPr/>
        </p:nvSpPr>
        <p:spPr>
          <a:xfrm>
            <a:off x="29705733" y="24221232"/>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25" name="object 25"/>
          <p:cNvSpPr/>
          <p:nvPr/>
        </p:nvSpPr>
        <p:spPr>
          <a:xfrm>
            <a:off x="29951299" y="24221232"/>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26" name="object 26"/>
          <p:cNvSpPr/>
          <p:nvPr/>
        </p:nvSpPr>
        <p:spPr>
          <a:xfrm>
            <a:off x="30196869" y="24221232"/>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27" name="object 27"/>
          <p:cNvSpPr/>
          <p:nvPr/>
        </p:nvSpPr>
        <p:spPr>
          <a:xfrm>
            <a:off x="30442435" y="24221232"/>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28" name="object 28"/>
          <p:cNvSpPr/>
          <p:nvPr/>
        </p:nvSpPr>
        <p:spPr>
          <a:xfrm>
            <a:off x="30688001" y="24221232"/>
            <a:ext cx="164973" cy="164973"/>
          </a:xfrm>
          <a:custGeom>
            <a:avLst/>
            <a:gdLst/>
            <a:ahLst/>
            <a:cxnLst/>
            <a:rect l="l" t="t" r="r" b="b"/>
            <a:pathLst>
              <a:path w="75565" h="75565">
                <a:moveTo>
                  <a:pt x="0" y="0"/>
                </a:moveTo>
                <a:lnTo>
                  <a:pt x="74986" y="0"/>
                </a:lnTo>
                <a:lnTo>
                  <a:pt x="74986" y="74986"/>
                </a:lnTo>
                <a:lnTo>
                  <a:pt x="0" y="74986"/>
                </a:lnTo>
                <a:lnTo>
                  <a:pt x="0" y="0"/>
                </a:lnTo>
                <a:close/>
              </a:path>
            </a:pathLst>
          </a:custGeom>
          <a:solidFill>
            <a:srgbClr val="37B5FF"/>
          </a:solidFill>
        </p:spPr>
        <p:txBody>
          <a:bodyPr wrap="square" lIns="0" tIns="0" rIns="0" bIns="0" rtlCol="0"/>
          <a:lstStyle/>
          <a:p>
            <a:endParaRPr sz="8580"/>
          </a:p>
        </p:txBody>
      </p:sp>
      <p:sp>
        <p:nvSpPr>
          <p:cNvPr id="29" name="object 29"/>
          <p:cNvSpPr/>
          <p:nvPr/>
        </p:nvSpPr>
        <p:spPr>
          <a:xfrm>
            <a:off x="29705731" y="25039785"/>
            <a:ext cx="83180" cy="0"/>
          </a:xfrm>
          <a:custGeom>
            <a:avLst/>
            <a:gdLst/>
            <a:ahLst/>
            <a:cxnLst/>
            <a:rect l="l" t="t" r="r" b="b"/>
            <a:pathLst>
              <a:path w="38100">
                <a:moveTo>
                  <a:pt x="0" y="0"/>
                </a:moveTo>
                <a:lnTo>
                  <a:pt x="37493" y="0"/>
                </a:lnTo>
              </a:path>
            </a:pathLst>
          </a:custGeom>
          <a:ln w="37493">
            <a:solidFill>
              <a:srgbClr val="332F3C"/>
            </a:solidFill>
          </a:ln>
        </p:spPr>
        <p:txBody>
          <a:bodyPr wrap="square" lIns="0" tIns="0" rIns="0" bIns="0" rtlCol="0"/>
          <a:lstStyle/>
          <a:p>
            <a:endParaRPr sz="8580"/>
          </a:p>
        </p:txBody>
      </p:sp>
      <p:sp>
        <p:nvSpPr>
          <p:cNvPr id="30" name="object 30"/>
          <p:cNvSpPr/>
          <p:nvPr/>
        </p:nvSpPr>
        <p:spPr>
          <a:xfrm>
            <a:off x="29869445" y="25039785"/>
            <a:ext cx="83180" cy="0"/>
          </a:xfrm>
          <a:custGeom>
            <a:avLst/>
            <a:gdLst/>
            <a:ahLst/>
            <a:cxnLst/>
            <a:rect l="l" t="t" r="r" b="b"/>
            <a:pathLst>
              <a:path w="38100">
                <a:moveTo>
                  <a:pt x="0" y="0"/>
                </a:moveTo>
                <a:lnTo>
                  <a:pt x="37493" y="0"/>
                </a:lnTo>
              </a:path>
            </a:pathLst>
          </a:custGeom>
          <a:ln w="37493">
            <a:solidFill>
              <a:srgbClr val="332F3C"/>
            </a:solidFill>
          </a:ln>
        </p:spPr>
        <p:txBody>
          <a:bodyPr wrap="square" lIns="0" tIns="0" rIns="0" bIns="0" rtlCol="0"/>
          <a:lstStyle/>
          <a:p>
            <a:endParaRPr sz="8580"/>
          </a:p>
        </p:txBody>
      </p:sp>
      <p:sp>
        <p:nvSpPr>
          <p:cNvPr id="31" name="object 31"/>
          <p:cNvSpPr/>
          <p:nvPr/>
        </p:nvSpPr>
        <p:spPr>
          <a:xfrm>
            <a:off x="30033154" y="25039785"/>
            <a:ext cx="83180" cy="0"/>
          </a:xfrm>
          <a:custGeom>
            <a:avLst/>
            <a:gdLst/>
            <a:ahLst/>
            <a:cxnLst/>
            <a:rect l="l" t="t" r="r" b="b"/>
            <a:pathLst>
              <a:path w="38100">
                <a:moveTo>
                  <a:pt x="0" y="0"/>
                </a:moveTo>
                <a:lnTo>
                  <a:pt x="37493" y="0"/>
                </a:lnTo>
              </a:path>
            </a:pathLst>
          </a:custGeom>
          <a:ln w="37493">
            <a:solidFill>
              <a:srgbClr val="332F3C"/>
            </a:solidFill>
          </a:ln>
        </p:spPr>
        <p:txBody>
          <a:bodyPr wrap="square" lIns="0" tIns="0" rIns="0" bIns="0" rtlCol="0"/>
          <a:lstStyle/>
          <a:p>
            <a:endParaRPr sz="8580"/>
          </a:p>
        </p:txBody>
      </p:sp>
      <p:sp>
        <p:nvSpPr>
          <p:cNvPr id="32" name="object 32"/>
          <p:cNvSpPr/>
          <p:nvPr/>
        </p:nvSpPr>
        <p:spPr>
          <a:xfrm>
            <a:off x="30115012" y="24712365"/>
            <a:ext cx="819321" cy="1228288"/>
          </a:xfrm>
          <a:custGeom>
            <a:avLst/>
            <a:gdLst/>
            <a:ahLst/>
            <a:cxnLst/>
            <a:rect l="l" t="t" r="r" b="b"/>
            <a:pathLst>
              <a:path w="375284" h="562609">
                <a:moveTo>
                  <a:pt x="224960" y="74986"/>
                </a:moveTo>
                <a:lnTo>
                  <a:pt x="149973" y="74986"/>
                </a:lnTo>
                <a:lnTo>
                  <a:pt x="149973" y="37493"/>
                </a:lnTo>
                <a:lnTo>
                  <a:pt x="173362" y="2744"/>
                </a:lnTo>
                <a:lnTo>
                  <a:pt x="187467" y="0"/>
                </a:lnTo>
                <a:lnTo>
                  <a:pt x="194627" y="685"/>
                </a:lnTo>
                <a:lnTo>
                  <a:pt x="224274" y="30333"/>
                </a:lnTo>
                <a:lnTo>
                  <a:pt x="224960" y="37493"/>
                </a:lnTo>
                <a:lnTo>
                  <a:pt x="224960" y="74986"/>
                </a:lnTo>
                <a:close/>
              </a:path>
              <a:path w="375284" h="562609">
                <a:moveTo>
                  <a:pt x="374934" y="239057"/>
                </a:moveTo>
                <a:lnTo>
                  <a:pt x="74555" y="239057"/>
                </a:lnTo>
                <a:lnTo>
                  <a:pt x="74986" y="239020"/>
                </a:lnTo>
                <a:lnTo>
                  <a:pt x="74986" y="74986"/>
                </a:lnTo>
                <a:lnTo>
                  <a:pt x="98375" y="40237"/>
                </a:lnTo>
                <a:lnTo>
                  <a:pt x="112480" y="37493"/>
                </a:lnTo>
                <a:lnTo>
                  <a:pt x="119640" y="38179"/>
                </a:lnTo>
                <a:lnTo>
                  <a:pt x="149287" y="67826"/>
                </a:lnTo>
                <a:lnTo>
                  <a:pt x="149973" y="74986"/>
                </a:lnTo>
                <a:lnTo>
                  <a:pt x="299947" y="74986"/>
                </a:lnTo>
                <a:lnTo>
                  <a:pt x="299947" y="112480"/>
                </a:lnTo>
                <a:lnTo>
                  <a:pt x="374934" y="112480"/>
                </a:lnTo>
                <a:lnTo>
                  <a:pt x="374934" y="239057"/>
                </a:lnTo>
                <a:close/>
              </a:path>
              <a:path w="375284" h="562609">
                <a:moveTo>
                  <a:pt x="299947" y="74986"/>
                </a:moveTo>
                <a:lnTo>
                  <a:pt x="224960" y="74986"/>
                </a:lnTo>
                <a:lnTo>
                  <a:pt x="225646" y="67826"/>
                </a:lnTo>
                <a:lnTo>
                  <a:pt x="255293" y="38179"/>
                </a:lnTo>
                <a:lnTo>
                  <a:pt x="262453" y="37493"/>
                </a:lnTo>
                <a:lnTo>
                  <a:pt x="269614" y="38179"/>
                </a:lnTo>
                <a:lnTo>
                  <a:pt x="299261" y="67826"/>
                </a:lnTo>
                <a:lnTo>
                  <a:pt x="299947" y="74986"/>
                </a:lnTo>
                <a:close/>
              </a:path>
              <a:path w="375284" h="562609">
                <a:moveTo>
                  <a:pt x="374934" y="112480"/>
                </a:moveTo>
                <a:lnTo>
                  <a:pt x="299947" y="112480"/>
                </a:lnTo>
                <a:lnTo>
                  <a:pt x="300632" y="105319"/>
                </a:lnTo>
                <a:lnTo>
                  <a:pt x="330280" y="75672"/>
                </a:lnTo>
                <a:lnTo>
                  <a:pt x="337440" y="74986"/>
                </a:lnTo>
                <a:lnTo>
                  <a:pt x="344601" y="75672"/>
                </a:lnTo>
                <a:lnTo>
                  <a:pt x="374248" y="105319"/>
                </a:lnTo>
                <a:lnTo>
                  <a:pt x="374934" y="112480"/>
                </a:lnTo>
                <a:close/>
              </a:path>
              <a:path w="375284" h="562609">
                <a:moveTo>
                  <a:pt x="318693" y="562401"/>
                </a:moveTo>
                <a:lnTo>
                  <a:pt x="93733" y="562401"/>
                </a:lnTo>
                <a:lnTo>
                  <a:pt x="93733" y="506160"/>
                </a:lnTo>
                <a:lnTo>
                  <a:pt x="79087" y="490349"/>
                </a:lnTo>
                <a:lnTo>
                  <a:pt x="46866" y="449972"/>
                </a:lnTo>
                <a:lnTo>
                  <a:pt x="14645" y="395612"/>
                </a:lnTo>
                <a:lnTo>
                  <a:pt x="0" y="337853"/>
                </a:lnTo>
                <a:lnTo>
                  <a:pt x="0" y="243707"/>
                </a:lnTo>
                <a:lnTo>
                  <a:pt x="23388" y="208957"/>
                </a:lnTo>
                <a:lnTo>
                  <a:pt x="37493" y="206213"/>
                </a:lnTo>
                <a:lnTo>
                  <a:pt x="44653" y="206899"/>
                </a:lnTo>
                <a:lnTo>
                  <a:pt x="74555" y="239057"/>
                </a:lnTo>
                <a:lnTo>
                  <a:pt x="374934" y="239057"/>
                </a:lnTo>
                <a:lnTo>
                  <a:pt x="374934" y="356187"/>
                </a:lnTo>
                <a:lnTo>
                  <a:pt x="318693" y="506160"/>
                </a:lnTo>
                <a:lnTo>
                  <a:pt x="318693" y="562401"/>
                </a:lnTo>
                <a:close/>
              </a:path>
            </a:pathLst>
          </a:custGeom>
          <a:solidFill>
            <a:srgbClr val="FFFFFF"/>
          </a:solidFill>
        </p:spPr>
        <p:txBody>
          <a:bodyPr wrap="square" lIns="0" tIns="0" rIns="0" bIns="0" rtlCol="0"/>
          <a:lstStyle/>
          <a:p>
            <a:endParaRPr sz="8580"/>
          </a:p>
        </p:txBody>
      </p:sp>
      <p:sp>
        <p:nvSpPr>
          <p:cNvPr id="33" name="object 33"/>
          <p:cNvSpPr/>
          <p:nvPr/>
        </p:nvSpPr>
        <p:spPr>
          <a:xfrm>
            <a:off x="30278721" y="24794223"/>
            <a:ext cx="164973" cy="614144"/>
          </a:xfrm>
          <a:custGeom>
            <a:avLst/>
            <a:gdLst/>
            <a:ahLst/>
            <a:cxnLst/>
            <a:rect l="l" t="t" r="r" b="b"/>
            <a:pathLst>
              <a:path w="75565" h="281304">
                <a:moveTo>
                  <a:pt x="74986" y="187467"/>
                </a:moveTo>
                <a:lnTo>
                  <a:pt x="74986" y="37493"/>
                </a:lnTo>
                <a:lnTo>
                  <a:pt x="74301" y="30333"/>
                </a:lnTo>
                <a:lnTo>
                  <a:pt x="44653" y="685"/>
                </a:lnTo>
                <a:lnTo>
                  <a:pt x="37493" y="0"/>
                </a:lnTo>
                <a:lnTo>
                  <a:pt x="30333" y="685"/>
                </a:lnTo>
                <a:lnTo>
                  <a:pt x="685" y="30333"/>
                </a:lnTo>
                <a:lnTo>
                  <a:pt x="0" y="37493"/>
                </a:lnTo>
                <a:lnTo>
                  <a:pt x="0" y="281200"/>
                </a:lnTo>
              </a:path>
            </a:pathLst>
          </a:custGeom>
          <a:ln w="37493">
            <a:solidFill>
              <a:srgbClr val="332F3C"/>
            </a:solidFill>
          </a:ln>
        </p:spPr>
        <p:txBody>
          <a:bodyPr wrap="square" lIns="0" tIns="0" rIns="0" bIns="0" rtlCol="0"/>
          <a:lstStyle/>
          <a:p>
            <a:endParaRPr sz="8580"/>
          </a:p>
        </p:txBody>
      </p:sp>
      <p:sp>
        <p:nvSpPr>
          <p:cNvPr id="34" name="object 34"/>
          <p:cNvSpPr/>
          <p:nvPr/>
        </p:nvSpPr>
        <p:spPr>
          <a:xfrm>
            <a:off x="30442435" y="24712366"/>
            <a:ext cx="164973" cy="492147"/>
          </a:xfrm>
          <a:custGeom>
            <a:avLst/>
            <a:gdLst/>
            <a:ahLst/>
            <a:cxnLst/>
            <a:rect l="l" t="t" r="r" b="b"/>
            <a:pathLst>
              <a:path w="75565" h="225425">
                <a:moveTo>
                  <a:pt x="74986" y="224960"/>
                </a:moveTo>
                <a:lnTo>
                  <a:pt x="74986" y="37493"/>
                </a:lnTo>
                <a:lnTo>
                  <a:pt x="74301" y="30333"/>
                </a:lnTo>
                <a:lnTo>
                  <a:pt x="44653" y="685"/>
                </a:lnTo>
                <a:lnTo>
                  <a:pt x="37493" y="0"/>
                </a:lnTo>
                <a:lnTo>
                  <a:pt x="30333" y="685"/>
                </a:lnTo>
                <a:lnTo>
                  <a:pt x="685" y="30333"/>
                </a:lnTo>
                <a:lnTo>
                  <a:pt x="0" y="37493"/>
                </a:lnTo>
                <a:lnTo>
                  <a:pt x="0" y="224960"/>
                </a:lnTo>
              </a:path>
            </a:pathLst>
          </a:custGeom>
          <a:ln w="37493">
            <a:solidFill>
              <a:srgbClr val="332F3C"/>
            </a:solidFill>
          </a:ln>
        </p:spPr>
        <p:txBody>
          <a:bodyPr wrap="square" lIns="0" tIns="0" rIns="0" bIns="0" rtlCol="0"/>
          <a:lstStyle/>
          <a:p>
            <a:endParaRPr sz="8580"/>
          </a:p>
        </p:txBody>
      </p:sp>
      <p:sp>
        <p:nvSpPr>
          <p:cNvPr id="35" name="object 35"/>
          <p:cNvSpPr/>
          <p:nvPr/>
        </p:nvSpPr>
        <p:spPr>
          <a:xfrm>
            <a:off x="30565217" y="24753293"/>
            <a:ext cx="245566" cy="491132"/>
          </a:xfrm>
          <a:prstGeom prst="rect">
            <a:avLst/>
          </a:prstGeom>
          <a:blipFill>
            <a:blip r:embed="rId2" cstate="print"/>
            <a:stretch>
              <a:fillRect/>
            </a:stretch>
          </a:blipFill>
        </p:spPr>
        <p:txBody>
          <a:bodyPr wrap="square" lIns="0" tIns="0" rIns="0" bIns="0" rtlCol="0"/>
          <a:lstStyle/>
          <a:p>
            <a:endParaRPr sz="8580"/>
          </a:p>
        </p:txBody>
      </p:sp>
      <p:sp>
        <p:nvSpPr>
          <p:cNvPr id="36" name="object 36"/>
          <p:cNvSpPr/>
          <p:nvPr/>
        </p:nvSpPr>
        <p:spPr>
          <a:xfrm>
            <a:off x="30769855" y="24876076"/>
            <a:ext cx="164973" cy="1064701"/>
          </a:xfrm>
          <a:custGeom>
            <a:avLst/>
            <a:gdLst/>
            <a:ahLst/>
            <a:cxnLst/>
            <a:rect l="l" t="t" r="r" b="b"/>
            <a:pathLst>
              <a:path w="75565" h="487679">
                <a:moveTo>
                  <a:pt x="18746" y="487414"/>
                </a:moveTo>
                <a:lnTo>
                  <a:pt x="18746" y="431174"/>
                </a:lnTo>
                <a:lnTo>
                  <a:pt x="74986" y="281200"/>
                </a:lnTo>
                <a:lnTo>
                  <a:pt x="74986" y="37493"/>
                </a:lnTo>
                <a:lnTo>
                  <a:pt x="51597" y="2744"/>
                </a:lnTo>
                <a:lnTo>
                  <a:pt x="37493" y="0"/>
                </a:lnTo>
                <a:lnTo>
                  <a:pt x="30333" y="685"/>
                </a:lnTo>
                <a:lnTo>
                  <a:pt x="685" y="30333"/>
                </a:lnTo>
                <a:lnTo>
                  <a:pt x="0" y="37493"/>
                </a:lnTo>
                <a:lnTo>
                  <a:pt x="0" y="149973"/>
                </a:lnTo>
              </a:path>
            </a:pathLst>
          </a:custGeom>
          <a:ln w="37493">
            <a:solidFill>
              <a:srgbClr val="332F3C"/>
            </a:solidFill>
          </a:ln>
        </p:spPr>
        <p:txBody>
          <a:bodyPr wrap="square" lIns="0" tIns="0" rIns="0" bIns="0" rtlCol="0"/>
          <a:lstStyle/>
          <a:p>
            <a:endParaRPr sz="8580"/>
          </a:p>
        </p:txBody>
      </p:sp>
      <p:sp>
        <p:nvSpPr>
          <p:cNvPr id="37" name="object 37"/>
          <p:cNvSpPr/>
          <p:nvPr/>
        </p:nvSpPr>
        <p:spPr>
          <a:xfrm>
            <a:off x="30115011" y="25162569"/>
            <a:ext cx="205177" cy="777731"/>
          </a:xfrm>
          <a:custGeom>
            <a:avLst/>
            <a:gdLst/>
            <a:ahLst/>
            <a:cxnLst/>
            <a:rect l="l" t="t" r="r" b="b"/>
            <a:pathLst>
              <a:path w="93980" h="356234">
                <a:moveTo>
                  <a:pt x="74986" y="37493"/>
                </a:moveTo>
                <a:lnTo>
                  <a:pt x="51597" y="2744"/>
                </a:lnTo>
                <a:lnTo>
                  <a:pt x="37493" y="0"/>
                </a:lnTo>
                <a:lnTo>
                  <a:pt x="30333" y="685"/>
                </a:lnTo>
                <a:lnTo>
                  <a:pt x="685" y="30333"/>
                </a:lnTo>
                <a:lnTo>
                  <a:pt x="0" y="37493"/>
                </a:lnTo>
                <a:lnTo>
                  <a:pt x="0" y="131639"/>
                </a:lnTo>
                <a:lnTo>
                  <a:pt x="14645" y="189398"/>
                </a:lnTo>
                <a:lnTo>
                  <a:pt x="46866" y="243758"/>
                </a:lnTo>
                <a:lnTo>
                  <a:pt x="79087" y="284136"/>
                </a:lnTo>
                <a:lnTo>
                  <a:pt x="93733" y="299947"/>
                </a:lnTo>
                <a:lnTo>
                  <a:pt x="93733" y="356187"/>
                </a:lnTo>
              </a:path>
            </a:pathLst>
          </a:custGeom>
          <a:ln w="37493">
            <a:solidFill>
              <a:srgbClr val="332F3C"/>
            </a:solidFill>
          </a:ln>
        </p:spPr>
        <p:txBody>
          <a:bodyPr wrap="square" lIns="0" tIns="0" rIns="0" bIns="0" rtlCol="0"/>
          <a:lstStyle/>
          <a:p>
            <a:endParaRPr sz="8580"/>
          </a:p>
        </p:txBody>
      </p:sp>
      <p:sp>
        <p:nvSpPr>
          <p:cNvPr id="38" name="object 38"/>
          <p:cNvSpPr/>
          <p:nvPr/>
        </p:nvSpPr>
        <p:spPr>
          <a:xfrm>
            <a:off x="30278720" y="25940198"/>
            <a:ext cx="573941" cy="286970"/>
          </a:xfrm>
          <a:custGeom>
            <a:avLst/>
            <a:gdLst/>
            <a:ahLst/>
            <a:cxnLst/>
            <a:rect l="l" t="t" r="r" b="b"/>
            <a:pathLst>
              <a:path w="262890" h="131445">
                <a:moveTo>
                  <a:pt x="262453" y="131226"/>
                </a:moveTo>
                <a:lnTo>
                  <a:pt x="262453" y="18746"/>
                </a:lnTo>
                <a:lnTo>
                  <a:pt x="262453" y="13947"/>
                </a:lnTo>
                <a:lnTo>
                  <a:pt x="260616" y="9148"/>
                </a:lnTo>
                <a:lnTo>
                  <a:pt x="256961" y="5492"/>
                </a:lnTo>
                <a:lnTo>
                  <a:pt x="253305" y="1837"/>
                </a:lnTo>
                <a:lnTo>
                  <a:pt x="248506" y="0"/>
                </a:lnTo>
                <a:lnTo>
                  <a:pt x="243707" y="0"/>
                </a:lnTo>
                <a:lnTo>
                  <a:pt x="18746" y="0"/>
                </a:lnTo>
                <a:lnTo>
                  <a:pt x="13947" y="0"/>
                </a:lnTo>
                <a:lnTo>
                  <a:pt x="9148" y="1837"/>
                </a:lnTo>
                <a:lnTo>
                  <a:pt x="5492" y="5492"/>
                </a:lnTo>
                <a:lnTo>
                  <a:pt x="1837" y="9148"/>
                </a:lnTo>
                <a:lnTo>
                  <a:pt x="0" y="13947"/>
                </a:lnTo>
                <a:lnTo>
                  <a:pt x="0" y="18746"/>
                </a:lnTo>
                <a:lnTo>
                  <a:pt x="0" y="131226"/>
                </a:lnTo>
              </a:path>
            </a:pathLst>
          </a:custGeom>
          <a:ln w="37493">
            <a:solidFill>
              <a:srgbClr val="332F3C"/>
            </a:solidFill>
          </a:ln>
        </p:spPr>
        <p:txBody>
          <a:bodyPr wrap="square" lIns="0" tIns="0" rIns="0" bIns="0" rtlCol="0"/>
          <a:lstStyle/>
          <a:p>
            <a:endParaRPr sz="8580"/>
          </a:p>
        </p:txBody>
      </p:sp>
      <p:sp>
        <p:nvSpPr>
          <p:cNvPr id="39" name="object 39"/>
          <p:cNvSpPr/>
          <p:nvPr/>
        </p:nvSpPr>
        <p:spPr>
          <a:xfrm>
            <a:off x="30401503" y="26103908"/>
            <a:ext cx="83180" cy="0"/>
          </a:xfrm>
          <a:custGeom>
            <a:avLst/>
            <a:gdLst/>
            <a:ahLst/>
            <a:cxnLst/>
            <a:rect l="l" t="t" r="r" b="b"/>
            <a:pathLst>
              <a:path w="38100">
                <a:moveTo>
                  <a:pt x="0" y="0"/>
                </a:moveTo>
                <a:lnTo>
                  <a:pt x="37493" y="0"/>
                </a:lnTo>
              </a:path>
            </a:pathLst>
          </a:custGeom>
          <a:ln w="37493">
            <a:solidFill>
              <a:srgbClr val="332F3C"/>
            </a:solidFill>
          </a:ln>
        </p:spPr>
        <p:txBody>
          <a:bodyPr wrap="square" lIns="0" tIns="0" rIns="0" bIns="0" rtlCol="0"/>
          <a:lstStyle/>
          <a:p>
            <a:endParaRPr sz="8580"/>
          </a:p>
        </p:txBody>
      </p:sp>
      <p:sp>
        <p:nvSpPr>
          <p:cNvPr id="40" name="object 40"/>
          <p:cNvSpPr/>
          <p:nvPr/>
        </p:nvSpPr>
        <p:spPr>
          <a:xfrm>
            <a:off x="28887180" y="24712365"/>
            <a:ext cx="819321" cy="1228288"/>
          </a:xfrm>
          <a:custGeom>
            <a:avLst/>
            <a:gdLst/>
            <a:ahLst/>
            <a:cxnLst/>
            <a:rect l="l" t="t" r="r" b="b"/>
            <a:pathLst>
              <a:path w="375284" h="562609">
                <a:moveTo>
                  <a:pt x="224960" y="74986"/>
                </a:moveTo>
                <a:lnTo>
                  <a:pt x="149973" y="74986"/>
                </a:lnTo>
                <a:lnTo>
                  <a:pt x="149973" y="37493"/>
                </a:lnTo>
                <a:lnTo>
                  <a:pt x="173362" y="2744"/>
                </a:lnTo>
                <a:lnTo>
                  <a:pt x="187467" y="0"/>
                </a:lnTo>
                <a:lnTo>
                  <a:pt x="194627" y="685"/>
                </a:lnTo>
                <a:lnTo>
                  <a:pt x="224274" y="30333"/>
                </a:lnTo>
                <a:lnTo>
                  <a:pt x="224960" y="37493"/>
                </a:lnTo>
                <a:lnTo>
                  <a:pt x="224960" y="74986"/>
                </a:lnTo>
                <a:close/>
              </a:path>
              <a:path w="375284" h="562609">
                <a:moveTo>
                  <a:pt x="299947" y="112480"/>
                </a:moveTo>
                <a:lnTo>
                  <a:pt x="74986" y="112480"/>
                </a:lnTo>
                <a:lnTo>
                  <a:pt x="74986" y="74986"/>
                </a:lnTo>
                <a:lnTo>
                  <a:pt x="98375" y="40237"/>
                </a:lnTo>
                <a:lnTo>
                  <a:pt x="112480" y="37493"/>
                </a:lnTo>
                <a:lnTo>
                  <a:pt x="119640" y="38179"/>
                </a:lnTo>
                <a:lnTo>
                  <a:pt x="149287" y="67826"/>
                </a:lnTo>
                <a:lnTo>
                  <a:pt x="149973" y="74986"/>
                </a:lnTo>
                <a:lnTo>
                  <a:pt x="299947" y="74986"/>
                </a:lnTo>
                <a:lnTo>
                  <a:pt x="299947" y="112480"/>
                </a:lnTo>
                <a:close/>
              </a:path>
              <a:path w="375284" h="562609">
                <a:moveTo>
                  <a:pt x="299947" y="74986"/>
                </a:moveTo>
                <a:lnTo>
                  <a:pt x="224960" y="74986"/>
                </a:lnTo>
                <a:lnTo>
                  <a:pt x="225646" y="67826"/>
                </a:lnTo>
                <a:lnTo>
                  <a:pt x="255293" y="38179"/>
                </a:lnTo>
                <a:lnTo>
                  <a:pt x="262453" y="37493"/>
                </a:lnTo>
                <a:lnTo>
                  <a:pt x="269614" y="38179"/>
                </a:lnTo>
                <a:lnTo>
                  <a:pt x="299261" y="67826"/>
                </a:lnTo>
                <a:lnTo>
                  <a:pt x="299947" y="74986"/>
                </a:lnTo>
                <a:close/>
              </a:path>
              <a:path w="375284" h="562609">
                <a:moveTo>
                  <a:pt x="281200" y="562401"/>
                </a:moveTo>
                <a:lnTo>
                  <a:pt x="56240" y="562401"/>
                </a:lnTo>
                <a:lnTo>
                  <a:pt x="56240" y="506160"/>
                </a:lnTo>
                <a:lnTo>
                  <a:pt x="0" y="356187"/>
                </a:lnTo>
                <a:lnTo>
                  <a:pt x="0" y="112480"/>
                </a:lnTo>
                <a:lnTo>
                  <a:pt x="685" y="105319"/>
                </a:lnTo>
                <a:lnTo>
                  <a:pt x="30333" y="75672"/>
                </a:lnTo>
                <a:lnTo>
                  <a:pt x="37493" y="74986"/>
                </a:lnTo>
                <a:lnTo>
                  <a:pt x="44653" y="75672"/>
                </a:lnTo>
                <a:lnTo>
                  <a:pt x="74301" y="105319"/>
                </a:lnTo>
                <a:lnTo>
                  <a:pt x="74986" y="112480"/>
                </a:lnTo>
                <a:lnTo>
                  <a:pt x="299947" y="112480"/>
                </a:lnTo>
                <a:lnTo>
                  <a:pt x="299947" y="239020"/>
                </a:lnTo>
                <a:lnTo>
                  <a:pt x="300378" y="239057"/>
                </a:lnTo>
                <a:lnTo>
                  <a:pt x="374488" y="239057"/>
                </a:lnTo>
                <a:lnTo>
                  <a:pt x="374934" y="243707"/>
                </a:lnTo>
                <a:lnTo>
                  <a:pt x="374934" y="337853"/>
                </a:lnTo>
                <a:lnTo>
                  <a:pt x="360288" y="395612"/>
                </a:lnTo>
                <a:lnTo>
                  <a:pt x="328067" y="449972"/>
                </a:lnTo>
                <a:lnTo>
                  <a:pt x="295846" y="490349"/>
                </a:lnTo>
                <a:lnTo>
                  <a:pt x="281200" y="506160"/>
                </a:lnTo>
                <a:lnTo>
                  <a:pt x="281200" y="562401"/>
                </a:lnTo>
                <a:close/>
              </a:path>
              <a:path w="375284" h="562609">
                <a:moveTo>
                  <a:pt x="374488" y="239057"/>
                </a:moveTo>
                <a:lnTo>
                  <a:pt x="300378" y="239057"/>
                </a:lnTo>
                <a:lnTo>
                  <a:pt x="301390" y="231071"/>
                </a:lnTo>
                <a:lnTo>
                  <a:pt x="337440" y="206213"/>
                </a:lnTo>
                <a:lnTo>
                  <a:pt x="344600" y="206899"/>
                </a:lnTo>
                <a:lnTo>
                  <a:pt x="374248" y="236546"/>
                </a:lnTo>
                <a:lnTo>
                  <a:pt x="374488" y="239057"/>
                </a:lnTo>
                <a:close/>
              </a:path>
            </a:pathLst>
          </a:custGeom>
          <a:solidFill>
            <a:srgbClr val="FFFFFF"/>
          </a:solidFill>
        </p:spPr>
        <p:txBody>
          <a:bodyPr wrap="square" lIns="0" tIns="0" rIns="0" bIns="0" rtlCol="0"/>
          <a:lstStyle/>
          <a:p>
            <a:endParaRPr sz="8580"/>
          </a:p>
        </p:txBody>
      </p:sp>
      <p:sp>
        <p:nvSpPr>
          <p:cNvPr id="41" name="object 41"/>
          <p:cNvSpPr/>
          <p:nvPr/>
        </p:nvSpPr>
        <p:spPr>
          <a:xfrm>
            <a:off x="29378310" y="24794223"/>
            <a:ext cx="164973" cy="614144"/>
          </a:xfrm>
          <a:custGeom>
            <a:avLst/>
            <a:gdLst/>
            <a:ahLst/>
            <a:cxnLst/>
            <a:rect l="l" t="t" r="r" b="b"/>
            <a:pathLst>
              <a:path w="75565" h="281304">
                <a:moveTo>
                  <a:pt x="0" y="187467"/>
                </a:moveTo>
                <a:lnTo>
                  <a:pt x="0" y="37493"/>
                </a:lnTo>
                <a:lnTo>
                  <a:pt x="685" y="30333"/>
                </a:lnTo>
                <a:lnTo>
                  <a:pt x="30333" y="685"/>
                </a:lnTo>
                <a:lnTo>
                  <a:pt x="37493" y="0"/>
                </a:lnTo>
                <a:lnTo>
                  <a:pt x="44653" y="685"/>
                </a:lnTo>
                <a:lnTo>
                  <a:pt x="74301" y="30333"/>
                </a:lnTo>
                <a:lnTo>
                  <a:pt x="74986" y="37493"/>
                </a:lnTo>
                <a:lnTo>
                  <a:pt x="74986" y="281200"/>
                </a:lnTo>
              </a:path>
            </a:pathLst>
          </a:custGeom>
          <a:ln w="37493">
            <a:solidFill>
              <a:srgbClr val="332F3C"/>
            </a:solidFill>
          </a:ln>
        </p:spPr>
        <p:txBody>
          <a:bodyPr wrap="square" lIns="0" tIns="0" rIns="0" bIns="0" rtlCol="0"/>
          <a:lstStyle/>
          <a:p>
            <a:endParaRPr sz="8580"/>
          </a:p>
        </p:txBody>
      </p:sp>
      <p:sp>
        <p:nvSpPr>
          <p:cNvPr id="42" name="object 42"/>
          <p:cNvSpPr/>
          <p:nvPr/>
        </p:nvSpPr>
        <p:spPr>
          <a:xfrm>
            <a:off x="29214601" y="24712366"/>
            <a:ext cx="164973" cy="492147"/>
          </a:xfrm>
          <a:custGeom>
            <a:avLst/>
            <a:gdLst/>
            <a:ahLst/>
            <a:cxnLst/>
            <a:rect l="l" t="t" r="r" b="b"/>
            <a:pathLst>
              <a:path w="75565" h="225425">
                <a:moveTo>
                  <a:pt x="0" y="224960"/>
                </a:moveTo>
                <a:lnTo>
                  <a:pt x="0" y="37493"/>
                </a:lnTo>
                <a:lnTo>
                  <a:pt x="685" y="30333"/>
                </a:lnTo>
                <a:lnTo>
                  <a:pt x="30333" y="685"/>
                </a:lnTo>
                <a:lnTo>
                  <a:pt x="37493" y="0"/>
                </a:lnTo>
                <a:lnTo>
                  <a:pt x="44653" y="685"/>
                </a:lnTo>
                <a:lnTo>
                  <a:pt x="74301" y="30333"/>
                </a:lnTo>
                <a:lnTo>
                  <a:pt x="74986" y="37493"/>
                </a:lnTo>
                <a:lnTo>
                  <a:pt x="74986" y="224960"/>
                </a:lnTo>
              </a:path>
            </a:pathLst>
          </a:custGeom>
          <a:ln w="37493">
            <a:solidFill>
              <a:srgbClr val="332F3C"/>
            </a:solidFill>
          </a:ln>
        </p:spPr>
        <p:txBody>
          <a:bodyPr wrap="square" lIns="0" tIns="0" rIns="0" bIns="0" rtlCol="0"/>
          <a:lstStyle/>
          <a:p>
            <a:endParaRPr sz="8580"/>
          </a:p>
        </p:txBody>
      </p:sp>
      <p:sp>
        <p:nvSpPr>
          <p:cNvPr id="43" name="object 43"/>
          <p:cNvSpPr/>
          <p:nvPr/>
        </p:nvSpPr>
        <p:spPr>
          <a:xfrm>
            <a:off x="29009962" y="24753293"/>
            <a:ext cx="245566" cy="491132"/>
          </a:xfrm>
          <a:prstGeom prst="rect">
            <a:avLst/>
          </a:prstGeom>
          <a:blipFill>
            <a:blip r:embed="rId3" cstate="print"/>
            <a:stretch>
              <a:fillRect/>
            </a:stretch>
          </a:blipFill>
        </p:spPr>
        <p:txBody>
          <a:bodyPr wrap="square" lIns="0" tIns="0" rIns="0" bIns="0" rtlCol="0"/>
          <a:lstStyle/>
          <a:p>
            <a:endParaRPr sz="8580"/>
          </a:p>
        </p:txBody>
      </p:sp>
      <p:sp>
        <p:nvSpPr>
          <p:cNvPr id="44" name="object 44"/>
          <p:cNvSpPr/>
          <p:nvPr/>
        </p:nvSpPr>
        <p:spPr>
          <a:xfrm>
            <a:off x="28887180" y="24876076"/>
            <a:ext cx="164973" cy="1064701"/>
          </a:xfrm>
          <a:custGeom>
            <a:avLst/>
            <a:gdLst/>
            <a:ahLst/>
            <a:cxnLst/>
            <a:rect l="l" t="t" r="r" b="b"/>
            <a:pathLst>
              <a:path w="75565" h="487679">
                <a:moveTo>
                  <a:pt x="56240" y="487414"/>
                </a:moveTo>
                <a:lnTo>
                  <a:pt x="56240" y="431174"/>
                </a:lnTo>
                <a:lnTo>
                  <a:pt x="0" y="281200"/>
                </a:lnTo>
                <a:lnTo>
                  <a:pt x="0" y="37493"/>
                </a:lnTo>
                <a:lnTo>
                  <a:pt x="23388" y="2744"/>
                </a:lnTo>
                <a:lnTo>
                  <a:pt x="37493" y="0"/>
                </a:lnTo>
                <a:lnTo>
                  <a:pt x="44653" y="685"/>
                </a:lnTo>
                <a:lnTo>
                  <a:pt x="74301" y="30333"/>
                </a:lnTo>
                <a:lnTo>
                  <a:pt x="74986" y="37493"/>
                </a:lnTo>
                <a:lnTo>
                  <a:pt x="74986" y="149973"/>
                </a:lnTo>
              </a:path>
            </a:pathLst>
          </a:custGeom>
          <a:ln w="37493">
            <a:solidFill>
              <a:srgbClr val="332F3C"/>
            </a:solidFill>
          </a:ln>
        </p:spPr>
        <p:txBody>
          <a:bodyPr wrap="square" lIns="0" tIns="0" rIns="0" bIns="0" rtlCol="0"/>
          <a:lstStyle/>
          <a:p>
            <a:endParaRPr sz="8580"/>
          </a:p>
        </p:txBody>
      </p:sp>
      <p:sp>
        <p:nvSpPr>
          <p:cNvPr id="45" name="object 45"/>
          <p:cNvSpPr/>
          <p:nvPr/>
        </p:nvSpPr>
        <p:spPr>
          <a:xfrm>
            <a:off x="29501096" y="25162569"/>
            <a:ext cx="205177" cy="777731"/>
          </a:xfrm>
          <a:custGeom>
            <a:avLst/>
            <a:gdLst/>
            <a:ahLst/>
            <a:cxnLst/>
            <a:rect l="l" t="t" r="r" b="b"/>
            <a:pathLst>
              <a:path w="93980" h="356234">
                <a:moveTo>
                  <a:pt x="18746" y="37493"/>
                </a:moveTo>
                <a:lnTo>
                  <a:pt x="42135" y="2744"/>
                </a:lnTo>
                <a:lnTo>
                  <a:pt x="56240" y="0"/>
                </a:lnTo>
                <a:lnTo>
                  <a:pt x="63400" y="685"/>
                </a:lnTo>
                <a:lnTo>
                  <a:pt x="93047" y="30333"/>
                </a:lnTo>
                <a:lnTo>
                  <a:pt x="93733" y="37493"/>
                </a:lnTo>
                <a:lnTo>
                  <a:pt x="93733" y="131639"/>
                </a:lnTo>
                <a:lnTo>
                  <a:pt x="79087" y="189398"/>
                </a:lnTo>
                <a:lnTo>
                  <a:pt x="46866" y="243758"/>
                </a:lnTo>
                <a:lnTo>
                  <a:pt x="14645" y="284136"/>
                </a:lnTo>
                <a:lnTo>
                  <a:pt x="0" y="299947"/>
                </a:lnTo>
                <a:lnTo>
                  <a:pt x="0" y="356187"/>
                </a:lnTo>
              </a:path>
            </a:pathLst>
          </a:custGeom>
          <a:ln w="37493">
            <a:solidFill>
              <a:srgbClr val="332F3C"/>
            </a:solidFill>
          </a:ln>
        </p:spPr>
        <p:txBody>
          <a:bodyPr wrap="square" lIns="0" tIns="0" rIns="0" bIns="0" rtlCol="0"/>
          <a:lstStyle/>
          <a:p>
            <a:endParaRPr sz="8580"/>
          </a:p>
        </p:txBody>
      </p:sp>
      <p:sp>
        <p:nvSpPr>
          <p:cNvPr id="46" name="object 46"/>
          <p:cNvSpPr/>
          <p:nvPr/>
        </p:nvSpPr>
        <p:spPr>
          <a:xfrm>
            <a:off x="28969033" y="25940198"/>
            <a:ext cx="573941" cy="286970"/>
          </a:xfrm>
          <a:custGeom>
            <a:avLst/>
            <a:gdLst/>
            <a:ahLst/>
            <a:cxnLst/>
            <a:rect l="l" t="t" r="r" b="b"/>
            <a:pathLst>
              <a:path w="262890" h="131445">
                <a:moveTo>
                  <a:pt x="0" y="131226"/>
                </a:moveTo>
                <a:lnTo>
                  <a:pt x="0" y="18746"/>
                </a:lnTo>
                <a:lnTo>
                  <a:pt x="0" y="13947"/>
                </a:lnTo>
                <a:lnTo>
                  <a:pt x="1837" y="9148"/>
                </a:lnTo>
                <a:lnTo>
                  <a:pt x="5492" y="5492"/>
                </a:lnTo>
                <a:lnTo>
                  <a:pt x="9148" y="1837"/>
                </a:lnTo>
                <a:lnTo>
                  <a:pt x="13947" y="0"/>
                </a:lnTo>
                <a:lnTo>
                  <a:pt x="18746" y="0"/>
                </a:lnTo>
                <a:lnTo>
                  <a:pt x="243707" y="0"/>
                </a:lnTo>
                <a:lnTo>
                  <a:pt x="248506" y="0"/>
                </a:lnTo>
                <a:lnTo>
                  <a:pt x="253305" y="1837"/>
                </a:lnTo>
                <a:lnTo>
                  <a:pt x="256961" y="5492"/>
                </a:lnTo>
                <a:lnTo>
                  <a:pt x="260616" y="9148"/>
                </a:lnTo>
                <a:lnTo>
                  <a:pt x="262453" y="13947"/>
                </a:lnTo>
                <a:lnTo>
                  <a:pt x="262453" y="18746"/>
                </a:lnTo>
                <a:lnTo>
                  <a:pt x="262453" y="131226"/>
                </a:lnTo>
              </a:path>
            </a:pathLst>
          </a:custGeom>
          <a:ln w="37493">
            <a:solidFill>
              <a:srgbClr val="332F3C"/>
            </a:solidFill>
          </a:ln>
        </p:spPr>
        <p:txBody>
          <a:bodyPr wrap="square" lIns="0" tIns="0" rIns="0" bIns="0" rtlCol="0"/>
          <a:lstStyle/>
          <a:p>
            <a:endParaRPr sz="8580"/>
          </a:p>
        </p:txBody>
      </p:sp>
      <p:sp>
        <p:nvSpPr>
          <p:cNvPr id="47" name="object 47"/>
          <p:cNvSpPr/>
          <p:nvPr/>
        </p:nvSpPr>
        <p:spPr>
          <a:xfrm>
            <a:off x="29337382" y="26103908"/>
            <a:ext cx="83180" cy="0"/>
          </a:xfrm>
          <a:custGeom>
            <a:avLst/>
            <a:gdLst/>
            <a:ahLst/>
            <a:cxnLst/>
            <a:rect l="l" t="t" r="r" b="b"/>
            <a:pathLst>
              <a:path w="38100">
                <a:moveTo>
                  <a:pt x="37493" y="0"/>
                </a:moveTo>
                <a:lnTo>
                  <a:pt x="0" y="0"/>
                </a:lnTo>
              </a:path>
            </a:pathLst>
          </a:custGeom>
          <a:ln w="37493">
            <a:solidFill>
              <a:srgbClr val="332F3C"/>
            </a:solidFill>
          </a:ln>
        </p:spPr>
        <p:txBody>
          <a:bodyPr wrap="square" lIns="0" tIns="0" rIns="0" bIns="0" rtlCol="0"/>
          <a:lstStyle/>
          <a:p>
            <a:endParaRPr sz="8580"/>
          </a:p>
        </p:txBody>
      </p:sp>
      <p:sp>
        <p:nvSpPr>
          <p:cNvPr id="48" name="object 48"/>
          <p:cNvSpPr/>
          <p:nvPr/>
        </p:nvSpPr>
        <p:spPr>
          <a:xfrm>
            <a:off x="29501097" y="23607317"/>
            <a:ext cx="655734" cy="450557"/>
          </a:xfrm>
          <a:custGeom>
            <a:avLst/>
            <a:gdLst/>
            <a:ahLst/>
            <a:cxnLst/>
            <a:rect l="l" t="t" r="r" b="b"/>
            <a:pathLst>
              <a:path w="300355" h="206375">
                <a:moveTo>
                  <a:pt x="299947" y="0"/>
                </a:moveTo>
                <a:lnTo>
                  <a:pt x="299947" y="18746"/>
                </a:lnTo>
                <a:lnTo>
                  <a:pt x="299261" y="25907"/>
                </a:lnTo>
                <a:lnTo>
                  <a:pt x="269614" y="55554"/>
                </a:lnTo>
                <a:lnTo>
                  <a:pt x="262453" y="56240"/>
                </a:lnTo>
                <a:lnTo>
                  <a:pt x="37493" y="56240"/>
                </a:lnTo>
                <a:lnTo>
                  <a:pt x="30333" y="56925"/>
                </a:lnTo>
                <a:lnTo>
                  <a:pt x="685" y="86573"/>
                </a:lnTo>
                <a:lnTo>
                  <a:pt x="0" y="93733"/>
                </a:lnTo>
                <a:lnTo>
                  <a:pt x="685" y="100893"/>
                </a:lnTo>
                <a:lnTo>
                  <a:pt x="30333" y="130541"/>
                </a:lnTo>
                <a:lnTo>
                  <a:pt x="37493" y="131226"/>
                </a:lnTo>
                <a:lnTo>
                  <a:pt x="149973" y="131226"/>
                </a:lnTo>
                <a:lnTo>
                  <a:pt x="157133" y="131912"/>
                </a:lnTo>
                <a:lnTo>
                  <a:pt x="186781" y="161559"/>
                </a:lnTo>
                <a:lnTo>
                  <a:pt x="187467" y="168720"/>
                </a:lnTo>
                <a:lnTo>
                  <a:pt x="187467" y="206213"/>
                </a:lnTo>
              </a:path>
            </a:pathLst>
          </a:custGeom>
          <a:ln w="37493">
            <a:solidFill>
              <a:srgbClr val="332F3C"/>
            </a:solidFill>
          </a:ln>
        </p:spPr>
        <p:txBody>
          <a:bodyPr wrap="square" lIns="0" tIns="0" rIns="0" bIns="0" rtlCol="0"/>
          <a:lstStyle/>
          <a:p>
            <a:endParaRPr sz="8580"/>
          </a:p>
        </p:txBody>
      </p:sp>
      <p:sp>
        <p:nvSpPr>
          <p:cNvPr id="49" name="object 49"/>
          <p:cNvSpPr/>
          <p:nvPr/>
        </p:nvSpPr>
        <p:spPr>
          <a:xfrm>
            <a:off x="3467" y="41627319"/>
            <a:ext cx="32918400" cy="1086883"/>
          </a:xfrm>
          <a:custGeom>
            <a:avLst/>
            <a:gdLst/>
            <a:ahLst/>
            <a:cxnLst/>
            <a:rect l="l" t="t" r="r" b="b"/>
            <a:pathLst>
              <a:path w="15078075" h="497840">
                <a:moveTo>
                  <a:pt x="0" y="0"/>
                </a:moveTo>
                <a:lnTo>
                  <a:pt x="15078075" y="0"/>
                </a:lnTo>
                <a:lnTo>
                  <a:pt x="15078075" y="497367"/>
                </a:lnTo>
                <a:lnTo>
                  <a:pt x="0" y="497367"/>
                </a:lnTo>
                <a:lnTo>
                  <a:pt x="0" y="0"/>
                </a:lnTo>
                <a:close/>
              </a:path>
            </a:pathLst>
          </a:custGeom>
          <a:solidFill>
            <a:srgbClr val="0C0445"/>
          </a:solidFill>
        </p:spPr>
        <p:txBody>
          <a:bodyPr wrap="square" lIns="0" tIns="0" rIns="0" bIns="0" rtlCol="0"/>
          <a:lstStyle/>
          <a:p>
            <a:endParaRPr sz="8580"/>
          </a:p>
        </p:txBody>
      </p:sp>
      <p:sp>
        <p:nvSpPr>
          <p:cNvPr id="50" name="object 50"/>
          <p:cNvSpPr txBox="1"/>
          <p:nvPr/>
        </p:nvSpPr>
        <p:spPr>
          <a:xfrm>
            <a:off x="10603778" y="41351461"/>
            <a:ext cx="8225092" cy="1420825"/>
          </a:xfrm>
          <a:prstGeom prst="rect">
            <a:avLst/>
          </a:prstGeom>
        </p:spPr>
        <p:txBody>
          <a:bodyPr vert="horz" wrap="square" lIns="0" tIns="26340" rIns="0" bIns="0" rtlCol="0">
            <a:spAutoFit/>
          </a:bodyPr>
          <a:lstStyle/>
          <a:p>
            <a:pPr marL="27727">
              <a:spcBef>
                <a:spcPts val="207"/>
              </a:spcBef>
            </a:pPr>
            <a:r>
              <a:rPr sz="9060" b="1" spc="-426" dirty="0">
                <a:solidFill>
                  <a:srgbClr val="FFFFFF"/>
                </a:solidFill>
                <a:latin typeface="Calibri"/>
                <a:cs typeface="Calibri"/>
              </a:rPr>
              <a:t>Acknowledgement</a:t>
            </a:r>
            <a:endParaRPr sz="9060" dirty="0">
              <a:latin typeface="Calibri"/>
              <a:cs typeface="Calibri"/>
            </a:endParaRPr>
          </a:p>
        </p:txBody>
      </p:sp>
      <p:sp>
        <p:nvSpPr>
          <p:cNvPr id="51" name="object 51"/>
          <p:cNvSpPr/>
          <p:nvPr/>
        </p:nvSpPr>
        <p:spPr>
          <a:xfrm>
            <a:off x="11720814" y="36663023"/>
            <a:ext cx="3838572" cy="4962523"/>
          </a:xfrm>
          <a:prstGeom prst="rect">
            <a:avLst/>
          </a:prstGeom>
          <a:blipFill>
            <a:blip r:embed="rId4" cstate="print"/>
            <a:stretch>
              <a:fillRect/>
            </a:stretch>
          </a:blipFill>
        </p:spPr>
        <p:txBody>
          <a:bodyPr wrap="square" lIns="0" tIns="0" rIns="0" bIns="0" rtlCol="0"/>
          <a:lstStyle/>
          <a:p>
            <a:endParaRPr sz="8580"/>
          </a:p>
        </p:txBody>
      </p:sp>
      <p:sp>
        <p:nvSpPr>
          <p:cNvPr id="52" name="object 52"/>
          <p:cNvSpPr/>
          <p:nvPr/>
        </p:nvSpPr>
        <p:spPr>
          <a:xfrm>
            <a:off x="66676" y="36570520"/>
            <a:ext cx="8467724" cy="5057774"/>
          </a:xfrm>
          <a:prstGeom prst="rect">
            <a:avLst/>
          </a:prstGeom>
          <a:blipFill>
            <a:blip r:embed="rId5" cstate="print"/>
            <a:stretch>
              <a:fillRect/>
            </a:stretch>
          </a:blipFill>
        </p:spPr>
        <p:txBody>
          <a:bodyPr wrap="square" lIns="0" tIns="0" rIns="0" bIns="0" rtlCol="0"/>
          <a:lstStyle/>
          <a:p>
            <a:endParaRPr sz="8580"/>
          </a:p>
        </p:txBody>
      </p:sp>
      <p:sp>
        <p:nvSpPr>
          <p:cNvPr id="53" name="object 53"/>
          <p:cNvSpPr/>
          <p:nvPr/>
        </p:nvSpPr>
        <p:spPr>
          <a:xfrm>
            <a:off x="16649777" y="28003499"/>
            <a:ext cx="16259174" cy="7572373"/>
          </a:xfrm>
          <a:prstGeom prst="rect">
            <a:avLst/>
          </a:prstGeom>
          <a:blipFill>
            <a:blip r:embed="rId6" cstate="print"/>
            <a:stretch>
              <a:fillRect/>
            </a:stretch>
          </a:blipFill>
        </p:spPr>
        <p:txBody>
          <a:bodyPr wrap="square" lIns="0" tIns="0" rIns="0" bIns="0" rtlCol="0"/>
          <a:lstStyle/>
          <a:p>
            <a:endParaRPr sz="8580"/>
          </a:p>
        </p:txBody>
      </p:sp>
      <p:sp>
        <p:nvSpPr>
          <p:cNvPr id="54" name="object 54"/>
          <p:cNvSpPr/>
          <p:nvPr/>
        </p:nvSpPr>
        <p:spPr>
          <a:xfrm>
            <a:off x="7039253" y="12309710"/>
            <a:ext cx="7376653" cy="6492694"/>
          </a:xfrm>
          <a:prstGeom prst="rect">
            <a:avLst/>
          </a:prstGeom>
          <a:blipFill>
            <a:blip r:embed="rId7" cstate="print"/>
            <a:stretch>
              <a:fillRect/>
            </a:stretch>
          </a:blipFill>
        </p:spPr>
        <p:txBody>
          <a:bodyPr wrap="square" lIns="0" tIns="0" rIns="0" bIns="0" rtlCol="0"/>
          <a:lstStyle/>
          <a:p>
            <a:endParaRPr sz="8580"/>
          </a:p>
        </p:txBody>
      </p:sp>
      <p:sp>
        <p:nvSpPr>
          <p:cNvPr id="55" name="object 55"/>
          <p:cNvSpPr/>
          <p:nvPr/>
        </p:nvSpPr>
        <p:spPr>
          <a:xfrm>
            <a:off x="457200" y="12845985"/>
            <a:ext cx="6500558" cy="12714682"/>
          </a:xfrm>
          <a:prstGeom prst="rect">
            <a:avLst/>
          </a:prstGeom>
          <a:blipFill>
            <a:blip r:embed="rId8" cstate="print"/>
            <a:stretch>
              <a:fillRect/>
            </a:stretch>
          </a:blipFill>
        </p:spPr>
        <p:txBody>
          <a:bodyPr wrap="square" lIns="0" tIns="0" rIns="0" bIns="0" rtlCol="0"/>
          <a:lstStyle/>
          <a:p>
            <a:endParaRPr sz="8580"/>
          </a:p>
        </p:txBody>
      </p:sp>
      <p:sp>
        <p:nvSpPr>
          <p:cNvPr id="56" name="object 56"/>
          <p:cNvSpPr/>
          <p:nvPr/>
        </p:nvSpPr>
        <p:spPr>
          <a:xfrm>
            <a:off x="584065" y="28955026"/>
            <a:ext cx="15706723" cy="5261169"/>
          </a:xfrm>
          <a:prstGeom prst="rect">
            <a:avLst/>
          </a:prstGeom>
          <a:blipFill>
            <a:blip r:embed="rId9" cstate="print"/>
            <a:stretch>
              <a:fillRect/>
            </a:stretch>
          </a:blipFill>
        </p:spPr>
        <p:txBody>
          <a:bodyPr wrap="square" lIns="0" tIns="0" rIns="0" bIns="0" rtlCol="0"/>
          <a:lstStyle/>
          <a:p>
            <a:endParaRPr sz="8580"/>
          </a:p>
        </p:txBody>
      </p:sp>
      <p:sp>
        <p:nvSpPr>
          <p:cNvPr id="57" name="object 57"/>
          <p:cNvSpPr/>
          <p:nvPr/>
        </p:nvSpPr>
        <p:spPr>
          <a:xfrm>
            <a:off x="8408448" y="20499957"/>
            <a:ext cx="3857623" cy="5991224"/>
          </a:xfrm>
          <a:prstGeom prst="rect">
            <a:avLst/>
          </a:prstGeom>
          <a:blipFill>
            <a:blip r:embed="rId10" cstate="print"/>
            <a:stretch>
              <a:fillRect/>
            </a:stretch>
          </a:blipFill>
        </p:spPr>
        <p:txBody>
          <a:bodyPr wrap="square" lIns="0" tIns="0" rIns="0" bIns="0" rtlCol="0"/>
          <a:lstStyle/>
          <a:p>
            <a:endParaRPr sz="8580"/>
          </a:p>
        </p:txBody>
      </p:sp>
      <p:sp>
        <p:nvSpPr>
          <p:cNvPr id="58" name="object 58"/>
          <p:cNvSpPr/>
          <p:nvPr/>
        </p:nvSpPr>
        <p:spPr>
          <a:xfrm>
            <a:off x="28133570" y="13464108"/>
            <a:ext cx="1702413" cy="2394191"/>
          </a:xfrm>
          <a:custGeom>
            <a:avLst/>
            <a:gdLst/>
            <a:ahLst/>
            <a:cxnLst/>
            <a:rect l="l" t="t" r="r" b="b"/>
            <a:pathLst>
              <a:path w="779780" h="1096645">
                <a:moveTo>
                  <a:pt x="731268" y="1096115"/>
                </a:moveTo>
                <a:lnTo>
                  <a:pt x="48390" y="1096115"/>
                </a:lnTo>
                <a:lnTo>
                  <a:pt x="29556" y="1092312"/>
                </a:lnTo>
                <a:lnTo>
                  <a:pt x="14174" y="1081940"/>
                </a:lnTo>
                <a:lnTo>
                  <a:pt x="3803" y="1066557"/>
                </a:lnTo>
                <a:lnTo>
                  <a:pt x="0" y="1047719"/>
                </a:lnTo>
                <a:lnTo>
                  <a:pt x="0" y="48390"/>
                </a:lnTo>
                <a:lnTo>
                  <a:pt x="3803" y="29550"/>
                </a:lnTo>
                <a:lnTo>
                  <a:pt x="14174" y="14169"/>
                </a:lnTo>
                <a:lnTo>
                  <a:pt x="29558" y="3801"/>
                </a:lnTo>
                <a:lnTo>
                  <a:pt x="48396" y="0"/>
                </a:lnTo>
                <a:lnTo>
                  <a:pt x="731273" y="0"/>
                </a:lnTo>
                <a:lnTo>
                  <a:pt x="750106" y="3801"/>
                </a:lnTo>
                <a:lnTo>
                  <a:pt x="765488" y="14169"/>
                </a:lnTo>
                <a:lnTo>
                  <a:pt x="775860" y="29550"/>
                </a:lnTo>
                <a:lnTo>
                  <a:pt x="779664" y="48390"/>
                </a:lnTo>
                <a:lnTo>
                  <a:pt x="779664" y="1047719"/>
                </a:lnTo>
                <a:lnTo>
                  <a:pt x="775860" y="1066554"/>
                </a:lnTo>
                <a:lnTo>
                  <a:pt x="765488" y="1081935"/>
                </a:lnTo>
                <a:lnTo>
                  <a:pt x="750106" y="1092306"/>
                </a:lnTo>
                <a:lnTo>
                  <a:pt x="731273" y="1096110"/>
                </a:lnTo>
                <a:close/>
              </a:path>
            </a:pathLst>
          </a:custGeom>
          <a:ln w="36031">
            <a:solidFill>
              <a:srgbClr val="56B0DA"/>
            </a:solidFill>
          </a:ln>
        </p:spPr>
        <p:txBody>
          <a:bodyPr wrap="square" lIns="0" tIns="0" rIns="0" bIns="0" rtlCol="0"/>
          <a:lstStyle/>
          <a:p>
            <a:endParaRPr sz="8580"/>
          </a:p>
        </p:txBody>
      </p:sp>
      <p:sp>
        <p:nvSpPr>
          <p:cNvPr id="59" name="object 59"/>
          <p:cNvSpPr/>
          <p:nvPr/>
        </p:nvSpPr>
        <p:spPr>
          <a:xfrm>
            <a:off x="28358717" y="13928241"/>
            <a:ext cx="1253242" cy="0"/>
          </a:xfrm>
          <a:custGeom>
            <a:avLst/>
            <a:gdLst/>
            <a:ahLst/>
            <a:cxnLst/>
            <a:rect l="l" t="t" r="r" b="b"/>
            <a:pathLst>
              <a:path w="574040">
                <a:moveTo>
                  <a:pt x="0" y="0"/>
                </a:moveTo>
                <a:lnTo>
                  <a:pt x="573412" y="0"/>
                </a:lnTo>
              </a:path>
            </a:pathLst>
          </a:custGeom>
          <a:ln w="36031">
            <a:solidFill>
              <a:srgbClr val="56B0DA"/>
            </a:solidFill>
          </a:ln>
        </p:spPr>
        <p:txBody>
          <a:bodyPr wrap="square" lIns="0" tIns="0" rIns="0" bIns="0" rtlCol="0"/>
          <a:lstStyle/>
          <a:p>
            <a:endParaRPr sz="8580"/>
          </a:p>
        </p:txBody>
      </p:sp>
      <p:sp>
        <p:nvSpPr>
          <p:cNvPr id="60" name="object 60"/>
          <p:cNvSpPr/>
          <p:nvPr/>
        </p:nvSpPr>
        <p:spPr>
          <a:xfrm>
            <a:off x="28358717" y="14111333"/>
            <a:ext cx="1253242" cy="0"/>
          </a:xfrm>
          <a:custGeom>
            <a:avLst/>
            <a:gdLst/>
            <a:ahLst/>
            <a:cxnLst/>
            <a:rect l="l" t="t" r="r" b="b"/>
            <a:pathLst>
              <a:path w="574040">
                <a:moveTo>
                  <a:pt x="0" y="0"/>
                </a:moveTo>
                <a:lnTo>
                  <a:pt x="573412" y="0"/>
                </a:lnTo>
              </a:path>
            </a:pathLst>
          </a:custGeom>
          <a:ln w="36031">
            <a:solidFill>
              <a:srgbClr val="56B0DA"/>
            </a:solidFill>
          </a:ln>
        </p:spPr>
        <p:txBody>
          <a:bodyPr wrap="square" lIns="0" tIns="0" rIns="0" bIns="0" rtlCol="0"/>
          <a:lstStyle/>
          <a:p>
            <a:endParaRPr sz="8580"/>
          </a:p>
        </p:txBody>
      </p:sp>
      <p:sp>
        <p:nvSpPr>
          <p:cNvPr id="61" name="object 61"/>
          <p:cNvSpPr/>
          <p:nvPr/>
        </p:nvSpPr>
        <p:spPr>
          <a:xfrm>
            <a:off x="28358717" y="14294426"/>
            <a:ext cx="1253242" cy="0"/>
          </a:xfrm>
          <a:custGeom>
            <a:avLst/>
            <a:gdLst/>
            <a:ahLst/>
            <a:cxnLst/>
            <a:rect l="l" t="t" r="r" b="b"/>
            <a:pathLst>
              <a:path w="574040">
                <a:moveTo>
                  <a:pt x="0" y="0"/>
                </a:moveTo>
                <a:lnTo>
                  <a:pt x="573412" y="0"/>
                </a:lnTo>
              </a:path>
            </a:pathLst>
          </a:custGeom>
          <a:ln w="36031">
            <a:solidFill>
              <a:srgbClr val="56B0DA"/>
            </a:solidFill>
          </a:ln>
        </p:spPr>
        <p:txBody>
          <a:bodyPr wrap="square" lIns="0" tIns="0" rIns="0" bIns="0" rtlCol="0"/>
          <a:lstStyle/>
          <a:p>
            <a:endParaRPr sz="8580"/>
          </a:p>
        </p:txBody>
      </p:sp>
      <p:sp>
        <p:nvSpPr>
          <p:cNvPr id="62" name="object 62"/>
          <p:cNvSpPr/>
          <p:nvPr/>
        </p:nvSpPr>
        <p:spPr>
          <a:xfrm>
            <a:off x="28358717" y="14477518"/>
            <a:ext cx="1253242" cy="0"/>
          </a:xfrm>
          <a:custGeom>
            <a:avLst/>
            <a:gdLst/>
            <a:ahLst/>
            <a:cxnLst/>
            <a:rect l="l" t="t" r="r" b="b"/>
            <a:pathLst>
              <a:path w="574040">
                <a:moveTo>
                  <a:pt x="0" y="0"/>
                </a:moveTo>
                <a:lnTo>
                  <a:pt x="573412" y="0"/>
                </a:lnTo>
              </a:path>
            </a:pathLst>
          </a:custGeom>
          <a:ln w="36031">
            <a:solidFill>
              <a:srgbClr val="56B0DA"/>
            </a:solidFill>
          </a:ln>
        </p:spPr>
        <p:txBody>
          <a:bodyPr wrap="square" lIns="0" tIns="0" rIns="0" bIns="0" rtlCol="0"/>
          <a:lstStyle/>
          <a:p>
            <a:endParaRPr sz="8580"/>
          </a:p>
        </p:txBody>
      </p:sp>
      <p:sp>
        <p:nvSpPr>
          <p:cNvPr id="63" name="object 63"/>
          <p:cNvSpPr/>
          <p:nvPr/>
        </p:nvSpPr>
        <p:spPr>
          <a:xfrm>
            <a:off x="28358717" y="14660610"/>
            <a:ext cx="1253242" cy="0"/>
          </a:xfrm>
          <a:custGeom>
            <a:avLst/>
            <a:gdLst/>
            <a:ahLst/>
            <a:cxnLst/>
            <a:rect l="l" t="t" r="r" b="b"/>
            <a:pathLst>
              <a:path w="574040">
                <a:moveTo>
                  <a:pt x="0" y="0"/>
                </a:moveTo>
                <a:lnTo>
                  <a:pt x="573412" y="0"/>
                </a:lnTo>
              </a:path>
            </a:pathLst>
          </a:custGeom>
          <a:ln w="36031">
            <a:solidFill>
              <a:srgbClr val="56B0DA"/>
            </a:solidFill>
          </a:ln>
        </p:spPr>
        <p:txBody>
          <a:bodyPr wrap="square" lIns="0" tIns="0" rIns="0" bIns="0" rtlCol="0"/>
          <a:lstStyle/>
          <a:p>
            <a:endParaRPr sz="8580"/>
          </a:p>
        </p:txBody>
      </p:sp>
      <p:sp>
        <p:nvSpPr>
          <p:cNvPr id="64" name="object 64"/>
          <p:cNvSpPr/>
          <p:nvPr/>
        </p:nvSpPr>
        <p:spPr>
          <a:xfrm>
            <a:off x="28358717" y="14843701"/>
            <a:ext cx="1253242" cy="0"/>
          </a:xfrm>
          <a:custGeom>
            <a:avLst/>
            <a:gdLst/>
            <a:ahLst/>
            <a:cxnLst/>
            <a:rect l="l" t="t" r="r" b="b"/>
            <a:pathLst>
              <a:path w="574040">
                <a:moveTo>
                  <a:pt x="0" y="0"/>
                </a:moveTo>
                <a:lnTo>
                  <a:pt x="573412" y="0"/>
                </a:lnTo>
              </a:path>
            </a:pathLst>
          </a:custGeom>
          <a:ln w="36031">
            <a:solidFill>
              <a:srgbClr val="56B0DA"/>
            </a:solidFill>
          </a:ln>
        </p:spPr>
        <p:txBody>
          <a:bodyPr wrap="square" lIns="0" tIns="0" rIns="0" bIns="0" rtlCol="0"/>
          <a:lstStyle/>
          <a:p>
            <a:endParaRPr sz="8580"/>
          </a:p>
        </p:txBody>
      </p:sp>
      <p:sp>
        <p:nvSpPr>
          <p:cNvPr id="65" name="object 65"/>
          <p:cNvSpPr/>
          <p:nvPr/>
        </p:nvSpPr>
        <p:spPr>
          <a:xfrm>
            <a:off x="28358717" y="15026795"/>
            <a:ext cx="1253242" cy="0"/>
          </a:xfrm>
          <a:custGeom>
            <a:avLst/>
            <a:gdLst/>
            <a:ahLst/>
            <a:cxnLst/>
            <a:rect l="l" t="t" r="r" b="b"/>
            <a:pathLst>
              <a:path w="574040">
                <a:moveTo>
                  <a:pt x="0" y="0"/>
                </a:moveTo>
                <a:lnTo>
                  <a:pt x="573412" y="0"/>
                </a:lnTo>
              </a:path>
            </a:pathLst>
          </a:custGeom>
          <a:ln w="36031">
            <a:solidFill>
              <a:srgbClr val="56B0DA"/>
            </a:solidFill>
          </a:ln>
        </p:spPr>
        <p:txBody>
          <a:bodyPr wrap="square" lIns="0" tIns="0" rIns="0" bIns="0" rtlCol="0"/>
          <a:lstStyle/>
          <a:p>
            <a:endParaRPr sz="8580"/>
          </a:p>
        </p:txBody>
      </p:sp>
      <p:sp>
        <p:nvSpPr>
          <p:cNvPr id="66" name="object 66"/>
          <p:cNvSpPr/>
          <p:nvPr/>
        </p:nvSpPr>
        <p:spPr>
          <a:xfrm>
            <a:off x="28358717" y="15209926"/>
            <a:ext cx="1253242" cy="0"/>
          </a:xfrm>
          <a:custGeom>
            <a:avLst/>
            <a:gdLst/>
            <a:ahLst/>
            <a:cxnLst/>
            <a:rect l="l" t="t" r="r" b="b"/>
            <a:pathLst>
              <a:path w="574040">
                <a:moveTo>
                  <a:pt x="0" y="0"/>
                </a:moveTo>
                <a:lnTo>
                  <a:pt x="573412" y="0"/>
                </a:lnTo>
              </a:path>
            </a:pathLst>
          </a:custGeom>
          <a:ln w="36031">
            <a:solidFill>
              <a:srgbClr val="56B0DA"/>
            </a:solidFill>
          </a:ln>
        </p:spPr>
        <p:txBody>
          <a:bodyPr wrap="square" lIns="0" tIns="0" rIns="0" bIns="0" rtlCol="0"/>
          <a:lstStyle/>
          <a:p>
            <a:endParaRPr sz="8580"/>
          </a:p>
        </p:txBody>
      </p:sp>
      <p:sp>
        <p:nvSpPr>
          <p:cNvPr id="67" name="object 67"/>
          <p:cNvSpPr/>
          <p:nvPr/>
        </p:nvSpPr>
        <p:spPr>
          <a:xfrm>
            <a:off x="28358717" y="15393020"/>
            <a:ext cx="1253242" cy="0"/>
          </a:xfrm>
          <a:custGeom>
            <a:avLst/>
            <a:gdLst/>
            <a:ahLst/>
            <a:cxnLst/>
            <a:rect l="l" t="t" r="r" b="b"/>
            <a:pathLst>
              <a:path w="574040">
                <a:moveTo>
                  <a:pt x="0" y="0"/>
                </a:moveTo>
                <a:lnTo>
                  <a:pt x="573412" y="0"/>
                </a:lnTo>
              </a:path>
            </a:pathLst>
          </a:custGeom>
          <a:ln w="36031">
            <a:solidFill>
              <a:srgbClr val="56B0DA"/>
            </a:solidFill>
          </a:ln>
        </p:spPr>
        <p:txBody>
          <a:bodyPr wrap="square" lIns="0" tIns="0" rIns="0" bIns="0" rtlCol="0"/>
          <a:lstStyle/>
          <a:p>
            <a:endParaRPr sz="8580"/>
          </a:p>
        </p:txBody>
      </p:sp>
      <p:sp>
        <p:nvSpPr>
          <p:cNvPr id="68" name="object 68"/>
          <p:cNvSpPr/>
          <p:nvPr/>
        </p:nvSpPr>
        <p:spPr>
          <a:xfrm>
            <a:off x="28847098" y="13865505"/>
            <a:ext cx="1591507" cy="1591507"/>
          </a:xfrm>
          <a:custGeom>
            <a:avLst/>
            <a:gdLst/>
            <a:ahLst/>
            <a:cxnLst/>
            <a:rect l="l" t="t" r="r" b="b"/>
            <a:pathLst>
              <a:path w="728980" h="728979">
                <a:moveTo>
                  <a:pt x="457409" y="59470"/>
                </a:moveTo>
                <a:lnTo>
                  <a:pt x="297371" y="59470"/>
                </a:lnTo>
                <a:lnTo>
                  <a:pt x="313496" y="0"/>
                </a:lnTo>
                <a:lnTo>
                  <a:pt x="448111" y="6179"/>
                </a:lnTo>
                <a:lnTo>
                  <a:pt x="457409" y="59470"/>
                </a:lnTo>
                <a:close/>
              </a:path>
              <a:path w="728980" h="728979">
                <a:moveTo>
                  <a:pt x="602125" y="133714"/>
                </a:moveTo>
                <a:lnTo>
                  <a:pt x="153964" y="133714"/>
                </a:lnTo>
                <a:lnTo>
                  <a:pt x="138182" y="74153"/>
                </a:lnTo>
                <a:lnTo>
                  <a:pt x="257844" y="12196"/>
                </a:lnTo>
                <a:lnTo>
                  <a:pt x="297371" y="59470"/>
                </a:lnTo>
                <a:lnTo>
                  <a:pt x="457409" y="59470"/>
                </a:lnTo>
                <a:lnTo>
                  <a:pt x="458704" y="66893"/>
                </a:lnTo>
                <a:lnTo>
                  <a:pt x="570263" y="66893"/>
                </a:lnTo>
                <a:lnTo>
                  <a:pt x="615894" y="96097"/>
                </a:lnTo>
                <a:lnTo>
                  <a:pt x="602125" y="133714"/>
                </a:lnTo>
                <a:close/>
              </a:path>
              <a:path w="728980" h="728979">
                <a:moveTo>
                  <a:pt x="570263" y="66893"/>
                </a:moveTo>
                <a:lnTo>
                  <a:pt x="458704" y="66893"/>
                </a:lnTo>
                <a:lnTo>
                  <a:pt x="502411" y="23420"/>
                </a:lnTo>
                <a:lnTo>
                  <a:pt x="570263" y="66893"/>
                </a:lnTo>
                <a:close/>
              </a:path>
              <a:path w="728980" h="728979">
                <a:moveTo>
                  <a:pt x="74189" y="590257"/>
                </a:moveTo>
                <a:lnTo>
                  <a:pt x="12214" y="470595"/>
                </a:lnTo>
                <a:lnTo>
                  <a:pt x="59488" y="431050"/>
                </a:lnTo>
                <a:lnTo>
                  <a:pt x="0" y="414944"/>
                </a:lnTo>
                <a:lnTo>
                  <a:pt x="6179" y="280328"/>
                </a:lnTo>
                <a:lnTo>
                  <a:pt x="66893" y="269735"/>
                </a:lnTo>
                <a:lnTo>
                  <a:pt x="23420" y="226028"/>
                </a:lnTo>
                <a:lnTo>
                  <a:pt x="96097" y="112545"/>
                </a:lnTo>
                <a:lnTo>
                  <a:pt x="153964" y="133714"/>
                </a:lnTo>
                <a:lnTo>
                  <a:pt x="602125" y="133714"/>
                </a:lnTo>
                <a:lnTo>
                  <a:pt x="594707" y="153982"/>
                </a:lnTo>
                <a:lnTo>
                  <a:pt x="662439" y="153982"/>
                </a:lnTo>
                <a:lnTo>
                  <a:pt x="716225" y="257862"/>
                </a:lnTo>
                <a:lnTo>
                  <a:pt x="668933" y="297389"/>
                </a:lnTo>
                <a:lnTo>
                  <a:pt x="728422" y="313514"/>
                </a:lnTo>
                <a:lnTo>
                  <a:pt x="722224" y="448129"/>
                </a:lnTo>
                <a:lnTo>
                  <a:pt x="661510" y="458722"/>
                </a:lnTo>
                <a:lnTo>
                  <a:pt x="704965" y="502429"/>
                </a:lnTo>
                <a:lnTo>
                  <a:pt x="658818" y="574457"/>
                </a:lnTo>
                <a:lnTo>
                  <a:pt x="133750" y="574457"/>
                </a:lnTo>
                <a:lnTo>
                  <a:pt x="74189" y="590257"/>
                </a:lnTo>
                <a:close/>
              </a:path>
              <a:path w="728980" h="728979">
                <a:moveTo>
                  <a:pt x="662439" y="153982"/>
                </a:moveTo>
                <a:lnTo>
                  <a:pt x="594707" y="153982"/>
                </a:lnTo>
                <a:lnTo>
                  <a:pt x="654268" y="138200"/>
                </a:lnTo>
                <a:lnTo>
                  <a:pt x="662439" y="153982"/>
                </a:lnTo>
                <a:close/>
              </a:path>
              <a:path w="728980" h="728979">
                <a:moveTo>
                  <a:pt x="226064" y="704983"/>
                </a:moveTo>
                <a:lnTo>
                  <a:pt x="112581" y="632342"/>
                </a:lnTo>
                <a:lnTo>
                  <a:pt x="133750" y="574457"/>
                </a:lnTo>
                <a:lnTo>
                  <a:pt x="658818" y="574457"/>
                </a:lnTo>
                <a:lnTo>
                  <a:pt x="645844" y="594707"/>
                </a:lnTo>
                <a:lnTo>
                  <a:pt x="574403" y="594707"/>
                </a:lnTo>
                <a:lnTo>
                  <a:pt x="590185" y="654286"/>
                </a:lnTo>
                <a:lnTo>
                  <a:pt x="576013" y="661618"/>
                </a:lnTo>
                <a:lnTo>
                  <a:pt x="269681" y="661618"/>
                </a:lnTo>
                <a:lnTo>
                  <a:pt x="226064" y="704983"/>
                </a:lnTo>
                <a:close/>
              </a:path>
              <a:path w="728980" h="728979">
                <a:moveTo>
                  <a:pt x="632270" y="615894"/>
                </a:moveTo>
                <a:lnTo>
                  <a:pt x="574403" y="594707"/>
                </a:lnTo>
                <a:lnTo>
                  <a:pt x="645844" y="594707"/>
                </a:lnTo>
                <a:lnTo>
                  <a:pt x="632270" y="615894"/>
                </a:lnTo>
                <a:close/>
              </a:path>
              <a:path w="728980" h="728979">
                <a:moveTo>
                  <a:pt x="414853" y="728404"/>
                </a:moveTo>
                <a:lnTo>
                  <a:pt x="280238" y="722188"/>
                </a:lnTo>
                <a:lnTo>
                  <a:pt x="269681" y="661618"/>
                </a:lnTo>
                <a:lnTo>
                  <a:pt x="576013" y="661618"/>
                </a:lnTo>
                <a:lnTo>
                  <a:pt x="561875" y="668933"/>
                </a:lnTo>
                <a:lnTo>
                  <a:pt x="430978" y="668933"/>
                </a:lnTo>
                <a:lnTo>
                  <a:pt x="414853" y="728404"/>
                </a:lnTo>
                <a:close/>
              </a:path>
              <a:path w="728980" h="728979">
                <a:moveTo>
                  <a:pt x="470505" y="716207"/>
                </a:moveTo>
                <a:lnTo>
                  <a:pt x="430978" y="668933"/>
                </a:lnTo>
                <a:lnTo>
                  <a:pt x="561875" y="668933"/>
                </a:lnTo>
                <a:lnTo>
                  <a:pt x="470505" y="716207"/>
                </a:lnTo>
                <a:close/>
              </a:path>
            </a:pathLst>
          </a:custGeom>
          <a:solidFill>
            <a:srgbClr val="FFFFFF"/>
          </a:solidFill>
        </p:spPr>
        <p:txBody>
          <a:bodyPr wrap="square" lIns="0" tIns="0" rIns="0" bIns="0" rtlCol="0"/>
          <a:lstStyle/>
          <a:p>
            <a:endParaRPr sz="8580"/>
          </a:p>
        </p:txBody>
      </p:sp>
      <p:sp>
        <p:nvSpPr>
          <p:cNvPr id="69" name="object 69"/>
          <p:cNvSpPr/>
          <p:nvPr/>
        </p:nvSpPr>
        <p:spPr>
          <a:xfrm>
            <a:off x="29404048" y="14477518"/>
            <a:ext cx="476393" cy="366183"/>
          </a:xfrm>
          <a:prstGeom prst="rect">
            <a:avLst/>
          </a:prstGeom>
          <a:blipFill>
            <a:blip r:embed="rId11" cstate="print"/>
            <a:stretch>
              <a:fillRect/>
            </a:stretch>
          </a:blipFill>
        </p:spPr>
        <p:txBody>
          <a:bodyPr wrap="square" lIns="0" tIns="0" rIns="0" bIns="0" rtlCol="0"/>
          <a:lstStyle/>
          <a:p>
            <a:endParaRPr sz="8580"/>
          </a:p>
        </p:txBody>
      </p:sp>
      <p:sp>
        <p:nvSpPr>
          <p:cNvPr id="70" name="object 70"/>
          <p:cNvSpPr/>
          <p:nvPr/>
        </p:nvSpPr>
        <p:spPr>
          <a:xfrm>
            <a:off x="28928594" y="13946962"/>
            <a:ext cx="1427920" cy="1427920"/>
          </a:xfrm>
          <a:custGeom>
            <a:avLst/>
            <a:gdLst/>
            <a:ahLst/>
            <a:cxnLst/>
            <a:rect l="l" t="t" r="r" b="b"/>
            <a:pathLst>
              <a:path w="654050" h="654050">
                <a:moveTo>
                  <a:pt x="400589" y="70172"/>
                </a:moveTo>
                <a:lnTo>
                  <a:pt x="253214" y="70172"/>
                </a:lnTo>
                <a:lnTo>
                  <a:pt x="261365" y="67965"/>
                </a:lnTo>
                <a:lnTo>
                  <a:pt x="269604" y="66003"/>
                </a:lnTo>
                <a:lnTo>
                  <a:pt x="277931" y="64302"/>
                </a:lnTo>
                <a:lnTo>
                  <a:pt x="286345" y="62875"/>
                </a:lnTo>
                <a:lnTo>
                  <a:pt x="303389" y="0"/>
                </a:lnTo>
                <a:lnTo>
                  <a:pt x="380263" y="3531"/>
                </a:lnTo>
                <a:lnTo>
                  <a:pt x="391451" y="67704"/>
                </a:lnTo>
                <a:lnTo>
                  <a:pt x="399703" y="69904"/>
                </a:lnTo>
                <a:lnTo>
                  <a:pt x="400589" y="70172"/>
                </a:lnTo>
                <a:close/>
              </a:path>
              <a:path w="654050" h="654050">
                <a:moveTo>
                  <a:pt x="518947" y="141425"/>
                </a:moveTo>
                <a:lnTo>
                  <a:pt x="134795" y="141425"/>
                </a:lnTo>
                <a:lnTo>
                  <a:pt x="140767" y="135426"/>
                </a:lnTo>
                <a:lnTo>
                  <a:pt x="146924" y="129620"/>
                </a:lnTo>
                <a:lnTo>
                  <a:pt x="153264" y="124010"/>
                </a:lnTo>
                <a:lnTo>
                  <a:pt x="159783" y="118599"/>
                </a:lnTo>
                <a:lnTo>
                  <a:pt x="143082" y="55543"/>
                </a:lnTo>
                <a:lnTo>
                  <a:pt x="211417" y="20177"/>
                </a:lnTo>
                <a:lnTo>
                  <a:pt x="253214" y="70172"/>
                </a:lnTo>
                <a:lnTo>
                  <a:pt x="400589" y="70172"/>
                </a:lnTo>
                <a:lnTo>
                  <a:pt x="407841" y="72363"/>
                </a:lnTo>
                <a:lnTo>
                  <a:pt x="415863" y="75068"/>
                </a:lnTo>
                <a:lnTo>
                  <a:pt x="423771" y="78009"/>
                </a:lnTo>
                <a:lnTo>
                  <a:pt x="533150" y="78009"/>
                </a:lnTo>
                <a:lnTo>
                  <a:pt x="512356" y="134813"/>
                </a:lnTo>
                <a:lnTo>
                  <a:pt x="518354" y="140795"/>
                </a:lnTo>
                <a:lnTo>
                  <a:pt x="518947" y="141425"/>
                </a:lnTo>
                <a:close/>
              </a:path>
              <a:path w="654050" h="654050">
                <a:moveTo>
                  <a:pt x="533150" y="78009"/>
                </a:moveTo>
                <a:lnTo>
                  <a:pt x="423771" y="78009"/>
                </a:lnTo>
                <a:lnTo>
                  <a:pt x="469982" y="32050"/>
                </a:lnTo>
                <a:lnTo>
                  <a:pt x="534786" y="73541"/>
                </a:lnTo>
                <a:lnTo>
                  <a:pt x="533150" y="78009"/>
                </a:lnTo>
                <a:close/>
              </a:path>
              <a:path w="654050" h="654050">
                <a:moveTo>
                  <a:pt x="55561" y="510698"/>
                </a:moveTo>
                <a:lnTo>
                  <a:pt x="20177" y="442382"/>
                </a:lnTo>
                <a:lnTo>
                  <a:pt x="70172" y="400567"/>
                </a:lnTo>
                <a:lnTo>
                  <a:pt x="67965" y="392426"/>
                </a:lnTo>
                <a:lnTo>
                  <a:pt x="66003" y="384190"/>
                </a:lnTo>
                <a:lnTo>
                  <a:pt x="64302" y="375860"/>
                </a:lnTo>
                <a:lnTo>
                  <a:pt x="62875" y="367435"/>
                </a:lnTo>
                <a:lnTo>
                  <a:pt x="0" y="350410"/>
                </a:lnTo>
                <a:lnTo>
                  <a:pt x="3513" y="273536"/>
                </a:lnTo>
                <a:lnTo>
                  <a:pt x="67686" y="262348"/>
                </a:lnTo>
                <a:lnTo>
                  <a:pt x="69886" y="254086"/>
                </a:lnTo>
                <a:lnTo>
                  <a:pt x="72345" y="245945"/>
                </a:lnTo>
                <a:lnTo>
                  <a:pt x="75050" y="237925"/>
                </a:lnTo>
                <a:lnTo>
                  <a:pt x="77991" y="230028"/>
                </a:lnTo>
                <a:lnTo>
                  <a:pt x="32032" y="183799"/>
                </a:lnTo>
                <a:lnTo>
                  <a:pt x="73523" y="118995"/>
                </a:lnTo>
                <a:lnTo>
                  <a:pt x="134795" y="141425"/>
                </a:lnTo>
                <a:lnTo>
                  <a:pt x="518947" y="141425"/>
                </a:lnTo>
                <a:lnTo>
                  <a:pt x="524158" y="146958"/>
                </a:lnTo>
                <a:lnTo>
                  <a:pt x="529763" y="153300"/>
                </a:lnTo>
                <a:lnTo>
                  <a:pt x="533194" y="157441"/>
                </a:lnTo>
                <a:lnTo>
                  <a:pt x="326881" y="157441"/>
                </a:lnTo>
                <a:lnTo>
                  <a:pt x="281833" y="163494"/>
                </a:lnTo>
                <a:lnTo>
                  <a:pt x="241355" y="180576"/>
                </a:lnTo>
                <a:lnTo>
                  <a:pt x="207064" y="207071"/>
                </a:lnTo>
                <a:lnTo>
                  <a:pt x="180572" y="241364"/>
                </a:lnTo>
                <a:lnTo>
                  <a:pt x="163493" y="281839"/>
                </a:lnTo>
                <a:lnTo>
                  <a:pt x="157441" y="326881"/>
                </a:lnTo>
                <a:lnTo>
                  <a:pt x="163493" y="371931"/>
                </a:lnTo>
                <a:lnTo>
                  <a:pt x="180572" y="412412"/>
                </a:lnTo>
                <a:lnTo>
                  <a:pt x="207064" y="446708"/>
                </a:lnTo>
                <a:lnTo>
                  <a:pt x="241355" y="473204"/>
                </a:lnTo>
                <a:lnTo>
                  <a:pt x="281833" y="490287"/>
                </a:lnTo>
                <a:lnTo>
                  <a:pt x="309451" y="493998"/>
                </a:lnTo>
                <a:lnTo>
                  <a:pt x="118617" y="493998"/>
                </a:lnTo>
                <a:lnTo>
                  <a:pt x="55561" y="510698"/>
                </a:lnTo>
                <a:close/>
              </a:path>
              <a:path w="654050" h="654050">
                <a:moveTo>
                  <a:pt x="606881" y="159819"/>
                </a:moveTo>
                <a:lnTo>
                  <a:pt x="535164" y="159819"/>
                </a:lnTo>
                <a:lnTo>
                  <a:pt x="598238" y="143118"/>
                </a:lnTo>
                <a:lnTo>
                  <a:pt x="606881" y="159819"/>
                </a:lnTo>
                <a:close/>
              </a:path>
              <a:path w="654050" h="654050">
                <a:moveTo>
                  <a:pt x="604843" y="496340"/>
                </a:moveTo>
                <a:lnTo>
                  <a:pt x="326881" y="496340"/>
                </a:lnTo>
                <a:lnTo>
                  <a:pt x="371924" y="490287"/>
                </a:lnTo>
                <a:lnTo>
                  <a:pt x="412399" y="473204"/>
                </a:lnTo>
                <a:lnTo>
                  <a:pt x="446692" y="446708"/>
                </a:lnTo>
                <a:lnTo>
                  <a:pt x="473187" y="412412"/>
                </a:lnTo>
                <a:lnTo>
                  <a:pt x="490269" y="371931"/>
                </a:lnTo>
                <a:lnTo>
                  <a:pt x="496322" y="326881"/>
                </a:lnTo>
                <a:lnTo>
                  <a:pt x="490269" y="281839"/>
                </a:lnTo>
                <a:lnTo>
                  <a:pt x="473187" y="241364"/>
                </a:lnTo>
                <a:lnTo>
                  <a:pt x="446692" y="207071"/>
                </a:lnTo>
                <a:lnTo>
                  <a:pt x="412399" y="180576"/>
                </a:lnTo>
                <a:lnTo>
                  <a:pt x="371924" y="163494"/>
                </a:lnTo>
                <a:lnTo>
                  <a:pt x="326881" y="157441"/>
                </a:lnTo>
                <a:lnTo>
                  <a:pt x="533194" y="157441"/>
                </a:lnTo>
                <a:lnTo>
                  <a:pt x="535164" y="159819"/>
                </a:lnTo>
                <a:lnTo>
                  <a:pt x="606881" y="159819"/>
                </a:lnTo>
                <a:lnTo>
                  <a:pt x="633603" y="211453"/>
                </a:lnTo>
                <a:lnTo>
                  <a:pt x="583591" y="253250"/>
                </a:lnTo>
                <a:lnTo>
                  <a:pt x="585798" y="261394"/>
                </a:lnTo>
                <a:lnTo>
                  <a:pt x="587759" y="269633"/>
                </a:lnTo>
                <a:lnTo>
                  <a:pt x="589461" y="277964"/>
                </a:lnTo>
                <a:lnTo>
                  <a:pt x="590887" y="286381"/>
                </a:lnTo>
                <a:lnTo>
                  <a:pt x="653763" y="303425"/>
                </a:lnTo>
                <a:lnTo>
                  <a:pt x="650232" y="380299"/>
                </a:lnTo>
                <a:lnTo>
                  <a:pt x="586059" y="391487"/>
                </a:lnTo>
                <a:lnTo>
                  <a:pt x="583859" y="399739"/>
                </a:lnTo>
                <a:lnTo>
                  <a:pt x="581400" y="407877"/>
                </a:lnTo>
                <a:lnTo>
                  <a:pt x="578694" y="415899"/>
                </a:lnTo>
                <a:lnTo>
                  <a:pt x="575754" y="423807"/>
                </a:lnTo>
                <a:lnTo>
                  <a:pt x="621695" y="470018"/>
                </a:lnTo>
                <a:lnTo>
                  <a:pt x="604843" y="496340"/>
                </a:lnTo>
                <a:close/>
              </a:path>
              <a:path w="654050" h="654050">
                <a:moveTo>
                  <a:pt x="183817" y="621749"/>
                </a:moveTo>
                <a:lnTo>
                  <a:pt x="119013" y="580258"/>
                </a:lnTo>
                <a:lnTo>
                  <a:pt x="141425" y="519004"/>
                </a:lnTo>
                <a:lnTo>
                  <a:pt x="135426" y="513022"/>
                </a:lnTo>
                <a:lnTo>
                  <a:pt x="129622" y="506859"/>
                </a:lnTo>
                <a:lnTo>
                  <a:pt x="124017" y="500517"/>
                </a:lnTo>
                <a:lnTo>
                  <a:pt x="118617" y="493998"/>
                </a:lnTo>
                <a:lnTo>
                  <a:pt x="309451" y="493998"/>
                </a:lnTo>
                <a:lnTo>
                  <a:pt x="326881" y="496340"/>
                </a:lnTo>
                <a:lnTo>
                  <a:pt x="604843" y="496340"/>
                </a:lnTo>
                <a:lnTo>
                  <a:pt x="594565" y="512392"/>
                </a:lnTo>
                <a:lnTo>
                  <a:pt x="518950" y="512392"/>
                </a:lnTo>
                <a:lnTo>
                  <a:pt x="512965" y="518388"/>
                </a:lnTo>
                <a:lnTo>
                  <a:pt x="506796" y="524188"/>
                </a:lnTo>
                <a:lnTo>
                  <a:pt x="500448" y="529792"/>
                </a:lnTo>
                <a:lnTo>
                  <a:pt x="493926" y="535200"/>
                </a:lnTo>
                <a:lnTo>
                  <a:pt x="504676" y="575790"/>
                </a:lnTo>
                <a:lnTo>
                  <a:pt x="230028" y="575790"/>
                </a:lnTo>
                <a:lnTo>
                  <a:pt x="183817" y="621749"/>
                </a:lnTo>
                <a:close/>
              </a:path>
              <a:path w="654050" h="654050">
                <a:moveTo>
                  <a:pt x="580204" y="534822"/>
                </a:moveTo>
                <a:lnTo>
                  <a:pt x="518950" y="512392"/>
                </a:lnTo>
                <a:lnTo>
                  <a:pt x="594565" y="512392"/>
                </a:lnTo>
                <a:lnTo>
                  <a:pt x="580204" y="534822"/>
                </a:lnTo>
                <a:close/>
              </a:path>
              <a:path w="654050" h="654050">
                <a:moveTo>
                  <a:pt x="350302" y="653763"/>
                </a:moveTo>
                <a:lnTo>
                  <a:pt x="273446" y="650232"/>
                </a:lnTo>
                <a:lnTo>
                  <a:pt x="262258" y="586041"/>
                </a:lnTo>
                <a:lnTo>
                  <a:pt x="254032" y="583862"/>
                </a:lnTo>
                <a:lnTo>
                  <a:pt x="245920" y="581416"/>
                </a:lnTo>
                <a:lnTo>
                  <a:pt x="237919" y="578719"/>
                </a:lnTo>
                <a:lnTo>
                  <a:pt x="230028" y="575790"/>
                </a:lnTo>
                <a:lnTo>
                  <a:pt x="504676" y="575790"/>
                </a:lnTo>
                <a:lnTo>
                  <a:pt x="506747" y="583609"/>
                </a:lnTo>
                <a:lnTo>
                  <a:pt x="400495" y="583609"/>
                </a:lnTo>
                <a:lnTo>
                  <a:pt x="392344" y="585816"/>
                </a:lnTo>
                <a:lnTo>
                  <a:pt x="384105" y="587777"/>
                </a:lnTo>
                <a:lnTo>
                  <a:pt x="375778" y="589479"/>
                </a:lnTo>
                <a:lnTo>
                  <a:pt x="367363" y="590905"/>
                </a:lnTo>
                <a:lnTo>
                  <a:pt x="350302" y="653763"/>
                </a:lnTo>
                <a:close/>
              </a:path>
              <a:path w="654050" h="654050">
                <a:moveTo>
                  <a:pt x="442274" y="633621"/>
                </a:moveTo>
                <a:lnTo>
                  <a:pt x="400495" y="583609"/>
                </a:lnTo>
                <a:lnTo>
                  <a:pt x="506747" y="583609"/>
                </a:lnTo>
                <a:lnTo>
                  <a:pt x="510626" y="598256"/>
                </a:lnTo>
                <a:lnTo>
                  <a:pt x="442274" y="633621"/>
                </a:lnTo>
                <a:close/>
              </a:path>
            </a:pathLst>
          </a:custGeom>
          <a:solidFill>
            <a:srgbClr val="56B0DA"/>
          </a:solidFill>
        </p:spPr>
        <p:txBody>
          <a:bodyPr wrap="square" lIns="0" tIns="0" rIns="0" bIns="0" rtlCol="0"/>
          <a:lstStyle/>
          <a:p>
            <a:endParaRPr sz="8580"/>
          </a:p>
        </p:txBody>
      </p:sp>
      <p:sp>
        <p:nvSpPr>
          <p:cNvPr id="71" name="object 71"/>
          <p:cNvSpPr/>
          <p:nvPr/>
        </p:nvSpPr>
        <p:spPr>
          <a:xfrm>
            <a:off x="15742215" y="13978111"/>
            <a:ext cx="159843" cy="159843"/>
          </a:xfrm>
          <a:prstGeom prst="rect">
            <a:avLst/>
          </a:prstGeom>
          <a:blipFill>
            <a:blip r:embed="rId12" cstate="print"/>
            <a:stretch>
              <a:fillRect/>
            </a:stretch>
          </a:blipFill>
        </p:spPr>
        <p:txBody>
          <a:bodyPr wrap="square" lIns="0" tIns="0" rIns="0" bIns="0" rtlCol="0"/>
          <a:lstStyle/>
          <a:p>
            <a:endParaRPr sz="8580"/>
          </a:p>
        </p:txBody>
      </p:sp>
      <p:sp>
        <p:nvSpPr>
          <p:cNvPr id="72" name="object 72"/>
          <p:cNvSpPr/>
          <p:nvPr/>
        </p:nvSpPr>
        <p:spPr>
          <a:xfrm>
            <a:off x="15742215" y="14724050"/>
            <a:ext cx="159843" cy="159843"/>
          </a:xfrm>
          <a:prstGeom prst="rect">
            <a:avLst/>
          </a:prstGeom>
          <a:blipFill>
            <a:blip r:embed="rId13" cstate="print"/>
            <a:stretch>
              <a:fillRect/>
            </a:stretch>
          </a:blipFill>
        </p:spPr>
        <p:txBody>
          <a:bodyPr wrap="square" lIns="0" tIns="0" rIns="0" bIns="0" rtlCol="0"/>
          <a:lstStyle/>
          <a:p>
            <a:endParaRPr sz="8580"/>
          </a:p>
        </p:txBody>
      </p:sp>
      <p:sp>
        <p:nvSpPr>
          <p:cNvPr id="73" name="object 73"/>
          <p:cNvSpPr/>
          <p:nvPr/>
        </p:nvSpPr>
        <p:spPr>
          <a:xfrm>
            <a:off x="15742215" y="16215933"/>
            <a:ext cx="159843" cy="159843"/>
          </a:xfrm>
          <a:prstGeom prst="rect">
            <a:avLst/>
          </a:prstGeom>
          <a:blipFill>
            <a:blip r:embed="rId14" cstate="print"/>
            <a:stretch>
              <a:fillRect/>
            </a:stretch>
          </a:blipFill>
        </p:spPr>
        <p:txBody>
          <a:bodyPr wrap="square" lIns="0" tIns="0" rIns="0" bIns="0" rtlCol="0"/>
          <a:lstStyle/>
          <a:p>
            <a:endParaRPr sz="8580"/>
          </a:p>
        </p:txBody>
      </p:sp>
      <p:sp>
        <p:nvSpPr>
          <p:cNvPr id="74" name="object 74"/>
          <p:cNvSpPr/>
          <p:nvPr/>
        </p:nvSpPr>
        <p:spPr>
          <a:xfrm>
            <a:off x="15742215" y="16961876"/>
            <a:ext cx="159843" cy="159843"/>
          </a:xfrm>
          <a:prstGeom prst="rect">
            <a:avLst/>
          </a:prstGeom>
          <a:blipFill>
            <a:blip r:embed="rId13" cstate="print"/>
            <a:stretch>
              <a:fillRect/>
            </a:stretch>
          </a:blipFill>
        </p:spPr>
        <p:txBody>
          <a:bodyPr wrap="square" lIns="0" tIns="0" rIns="0" bIns="0" rtlCol="0"/>
          <a:lstStyle/>
          <a:p>
            <a:endParaRPr sz="8580"/>
          </a:p>
        </p:txBody>
      </p:sp>
      <p:sp>
        <p:nvSpPr>
          <p:cNvPr id="75" name="object 75"/>
          <p:cNvSpPr/>
          <p:nvPr/>
        </p:nvSpPr>
        <p:spPr>
          <a:xfrm>
            <a:off x="15742215" y="17707818"/>
            <a:ext cx="159843" cy="159843"/>
          </a:xfrm>
          <a:prstGeom prst="rect">
            <a:avLst/>
          </a:prstGeom>
          <a:blipFill>
            <a:blip r:embed="rId12" cstate="print"/>
            <a:stretch>
              <a:fillRect/>
            </a:stretch>
          </a:blipFill>
        </p:spPr>
        <p:txBody>
          <a:bodyPr wrap="square" lIns="0" tIns="0" rIns="0" bIns="0" rtlCol="0"/>
          <a:lstStyle/>
          <a:p>
            <a:endParaRPr sz="8580"/>
          </a:p>
        </p:txBody>
      </p:sp>
      <p:sp>
        <p:nvSpPr>
          <p:cNvPr id="76" name="object 76"/>
          <p:cNvSpPr txBox="1"/>
          <p:nvPr/>
        </p:nvSpPr>
        <p:spPr>
          <a:xfrm>
            <a:off x="14486783" y="12804932"/>
            <a:ext cx="18424322" cy="5251119"/>
          </a:xfrm>
          <a:prstGeom prst="rect">
            <a:avLst/>
          </a:prstGeom>
        </p:spPr>
        <p:txBody>
          <a:bodyPr vert="horz" wrap="square" lIns="0" tIns="140019" rIns="0" bIns="0" rtlCol="0">
            <a:spAutoFit/>
          </a:bodyPr>
          <a:lstStyle/>
          <a:p>
            <a:pPr marL="1068860">
              <a:spcBef>
                <a:spcPts val="1103"/>
              </a:spcBef>
            </a:pPr>
            <a:r>
              <a:rPr sz="4148" spc="87" dirty="0">
                <a:latin typeface="Calibri"/>
                <a:cs typeface="Calibri"/>
              </a:rPr>
              <a:t>The </a:t>
            </a:r>
            <a:r>
              <a:rPr sz="4148" spc="142" dirty="0">
                <a:latin typeface="Calibri"/>
                <a:cs typeface="Calibri"/>
              </a:rPr>
              <a:t>system</a:t>
            </a:r>
            <a:r>
              <a:rPr sz="4148" spc="535" dirty="0">
                <a:latin typeface="Calibri"/>
                <a:cs typeface="Calibri"/>
              </a:rPr>
              <a:t> </a:t>
            </a:r>
            <a:r>
              <a:rPr sz="4148" spc="11" dirty="0">
                <a:latin typeface="Calibri"/>
                <a:cs typeface="Calibri"/>
              </a:rPr>
              <a:t>must:</a:t>
            </a:r>
            <a:endParaRPr sz="4148" dirty="0">
              <a:latin typeface="Calibri"/>
              <a:cs typeface="Calibri"/>
            </a:endParaRPr>
          </a:p>
          <a:p>
            <a:pPr marL="1760642" marR="8147473">
              <a:lnSpc>
                <a:spcPct val="118000"/>
              </a:lnSpc>
            </a:pPr>
            <a:r>
              <a:rPr sz="4148" spc="22" dirty="0">
                <a:latin typeface="Calibri"/>
                <a:cs typeface="Calibri"/>
              </a:rPr>
              <a:t>Be </a:t>
            </a:r>
            <a:r>
              <a:rPr sz="4148" spc="-55" dirty="0">
                <a:latin typeface="Calibri"/>
                <a:cs typeface="Calibri"/>
              </a:rPr>
              <a:t>an </a:t>
            </a:r>
            <a:r>
              <a:rPr sz="4148" spc="33" dirty="0">
                <a:latin typeface="Calibri"/>
                <a:cs typeface="Calibri"/>
              </a:rPr>
              <a:t>Application </a:t>
            </a:r>
            <a:r>
              <a:rPr sz="4148" spc="87" dirty="0">
                <a:latin typeface="Calibri"/>
                <a:cs typeface="Calibri"/>
              </a:rPr>
              <a:t>Remotely </a:t>
            </a:r>
            <a:r>
              <a:rPr sz="4148" spc="109" dirty="0">
                <a:latin typeface="Calibri"/>
                <a:cs typeface="Calibri"/>
              </a:rPr>
              <a:t>Accesible  </a:t>
            </a:r>
            <a:r>
              <a:rPr sz="4148" spc="11" dirty="0">
                <a:latin typeface="Calibri"/>
                <a:cs typeface="Calibri"/>
              </a:rPr>
              <a:t>Run </a:t>
            </a:r>
            <a:r>
              <a:rPr sz="4148" spc="207" dirty="0">
                <a:latin typeface="Calibri"/>
                <a:cs typeface="Calibri"/>
              </a:rPr>
              <a:t>BOLO </a:t>
            </a:r>
            <a:r>
              <a:rPr sz="4148" spc="-11" dirty="0">
                <a:latin typeface="Calibri"/>
                <a:cs typeface="Calibri"/>
              </a:rPr>
              <a:t>application </a:t>
            </a:r>
            <a:r>
              <a:rPr sz="4148" spc="-55" dirty="0">
                <a:latin typeface="Calibri"/>
                <a:cs typeface="Calibri"/>
              </a:rPr>
              <a:t>in </a:t>
            </a:r>
            <a:r>
              <a:rPr sz="4148" spc="-11" dirty="0">
                <a:latin typeface="Calibri"/>
                <a:cs typeface="Calibri"/>
              </a:rPr>
              <a:t>the </a:t>
            </a:r>
            <a:r>
              <a:rPr sz="4148" spc="98" dirty="0">
                <a:latin typeface="Calibri"/>
                <a:cs typeface="Calibri"/>
              </a:rPr>
              <a:t>PO's  </a:t>
            </a:r>
            <a:r>
              <a:rPr sz="4148" spc="-55" dirty="0">
                <a:latin typeface="Calibri"/>
                <a:cs typeface="Calibri"/>
              </a:rPr>
              <a:t>internal</a:t>
            </a:r>
            <a:r>
              <a:rPr sz="4148" spc="306" dirty="0">
                <a:latin typeface="Calibri"/>
                <a:cs typeface="Calibri"/>
              </a:rPr>
              <a:t> </a:t>
            </a:r>
            <a:r>
              <a:rPr sz="4148" spc="109" dirty="0">
                <a:latin typeface="Calibri"/>
                <a:cs typeface="Calibri"/>
              </a:rPr>
              <a:t>server</a:t>
            </a:r>
            <a:endParaRPr sz="4148" dirty="0">
              <a:latin typeface="Calibri"/>
              <a:cs typeface="Calibri"/>
            </a:endParaRPr>
          </a:p>
          <a:p>
            <a:pPr marL="1760642" marR="7231108">
              <a:lnSpc>
                <a:spcPct val="118000"/>
              </a:lnSpc>
            </a:pPr>
            <a:r>
              <a:rPr sz="4148" spc="22" dirty="0">
                <a:latin typeface="Calibri"/>
                <a:cs typeface="Calibri"/>
              </a:rPr>
              <a:t>Be </a:t>
            </a:r>
            <a:r>
              <a:rPr sz="4148" spc="98" dirty="0">
                <a:latin typeface="Calibri"/>
                <a:cs typeface="Calibri"/>
              </a:rPr>
              <a:t>secure </a:t>
            </a:r>
            <a:r>
              <a:rPr sz="4148" spc="65" dirty="0">
                <a:latin typeface="Calibri"/>
                <a:cs typeface="Calibri"/>
              </a:rPr>
              <a:t>with </a:t>
            </a:r>
            <a:r>
              <a:rPr sz="4148" spc="207" dirty="0">
                <a:latin typeface="Calibri"/>
                <a:cs typeface="Calibri"/>
              </a:rPr>
              <a:t>HTTPS </a:t>
            </a:r>
            <a:r>
              <a:rPr sz="4148" spc="55" dirty="0">
                <a:latin typeface="Calibri"/>
                <a:cs typeface="Calibri"/>
              </a:rPr>
              <a:t>communications  </a:t>
            </a:r>
            <a:r>
              <a:rPr sz="4148" spc="22" dirty="0">
                <a:latin typeface="Calibri"/>
                <a:cs typeface="Calibri"/>
              </a:rPr>
              <a:t>Be </a:t>
            </a:r>
            <a:r>
              <a:rPr sz="4148" spc="55" dirty="0">
                <a:latin typeface="Calibri"/>
                <a:cs typeface="Calibri"/>
              </a:rPr>
              <a:t>accesible from </a:t>
            </a:r>
            <a:r>
              <a:rPr sz="4148" spc="11" dirty="0">
                <a:latin typeface="Calibri"/>
                <a:cs typeface="Calibri"/>
              </a:rPr>
              <a:t>domain </a:t>
            </a:r>
            <a:r>
              <a:rPr sz="4148" spc="22" dirty="0">
                <a:latin typeface="Calibri"/>
                <a:cs typeface="Calibri"/>
              </a:rPr>
              <a:t>samjr.org  </a:t>
            </a:r>
            <a:r>
              <a:rPr sz="4148" spc="87" dirty="0">
                <a:latin typeface="Calibri"/>
                <a:cs typeface="Calibri"/>
              </a:rPr>
              <a:t>Modify </a:t>
            </a:r>
            <a:r>
              <a:rPr sz="4148" spc="175" dirty="0">
                <a:latin typeface="Calibri"/>
                <a:cs typeface="Calibri"/>
              </a:rPr>
              <a:t>how </a:t>
            </a:r>
            <a:r>
              <a:rPr sz="4148" spc="-11" dirty="0">
                <a:latin typeface="Calibri"/>
                <a:cs typeface="Calibri"/>
              </a:rPr>
              <a:t>the </a:t>
            </a:r>
            <a:r>
              <a:rPr sz="4148" spc="65" dirty="0">
                <a:latin typeface="Calibri"/>
                <a:cs typeface="Calibri"/>
              </a:rPr>
              <a:t>generate </a:t>
            </a:r>
            <a:r>
              <a:rPr sz="4148" spc="33" dirty="0">
                <a:latin typeface="Calibri"/>
                <a:cs typeface="Calibri"/>
              </a:rPr>
              <a:t>Bolo </a:t>
            </a:r>
            <a:r>
              <a:rPr sz="4148" spc="76" dirty="0">
                <a:latin typeface="Calibri"/>
                <a:cs typeface="Calibri"/>
              </a:rPr>
              <a:t>PDF</a:t>
            </a:r>
            <a:r>
              <a:rPr sz="4148" spc="622" dirty="0">
                <a:latin typeface="Calibri"/>
                <a:cs typeface="Calibri"/>
              </a:rPr>
              <a:t> </a:t>
            </a:r>
            <a:r>
              <a:rPr sz="4148" dirty="0">
                <a:latin typeface="Calibri"/>
                <a:cs typeface="Calibri"/>
              </a:rPr>
              <a:t>looks.</a:t>
            </a:r>
          </a:p>
        </p:txBody>
      </p:sp>
      <p:sp>
        <p:nvSpPr>
          <p:cNvPr id="77" name="object 77"/>
          <p:cNvSpPr txBox="1"/>
          <p:nvPr/>
        </p:nvSpPr>
        <p:spPr>
          <a:xfrm>
            <a:off x="22949102" y="26523195"/>
            <a:ext cx="6242643" cy="1632218"/>
          </a:xfrm>
          <a:prstGeom prst="rect">
            <a:avLst/>
          </a:prstGeom>
        </p:spPr>
        <p:txBody>
          <a:bodyPr vert="horz" wrap="square" lIns="0" tIns="36045" rIns="0" bIns="0" rtlCol="0">
            <a:spAutoFit/>
          </a:bodyPr>
          <a:lstStyle/>
          <a:p>
            <a:pPr marL="27727">
              <a:spcBef>
                <a:spcPts val="284"/>
              </a:spcBef>
            </a:pPr>
            <a:r>
              <a:rPr sz="10370" b="1" spc="76" dirty="0">
                <a:solidFill>
                  <a:srgbClr val="FFFFFF"/>
                </a:solidFill>
                <a:latin typeface="Calibri"/>
                <a:cs typeface="Calibri"/>
              </a:rPr>
              <a:t>V</a:t>
            </a:r>
            <a:r>
              <a:rPr sz="10370" b="1" spc="-699" dirty="0">
                <a:solidFill>
                  <a:srgbClr val="FFFFFF"/>
                </a:solidFill>
                <a:latin typeface="Calibri"/>
                <a:cs typeface="Calibri"/>
              </a:rPr>
              <a:t>e</a:t>
            </a:r>
            <a:r>
              <a:rPr sz="10370" b="1" spc="273" dirty="0">
                <a:solidFill>
                  <a:srgbClr val="FFFFFF"/>
                </a:solidFill>
                <a:latin typeface="Calibri"/>
                <a:cs typeface="Calibri"/>
              </a:rPr>
              <a:t>r</a:t>
            </a:r>
            <a:r>
              <a:rPr sz="10370" b="1" spc="327" dirty="0">
                <a:solidFill>
                  <a:srgbClr val="FFFFFF"/>
                </a:solidFill>
                <a:latin typeface="Calibri"/>
                <a:cs typeface="Calibri"/>
              </a:rPr>
              <a:t>i</a:t>
            </a:r>
            <a:r>
              <a:rPr sz="10370" b="1" spc="109" dirty="0">
                <a:solidFill>
                  <a:srgbClr val="FFFFFF"/>
                </a:solidFill>
                <a:latin typeface="Calibri"/>
                <a:cs typeface="Calibri"/>
              </a:rPr>
              <a:t>f</a:t>
            </a:r>
            <a:r>
              <a:rPr sz="10370" b="1" spc="327" dirty="0">
                <a:solidFill>
                  <a:srgbClr val="FFFFFF"/>
                </a:solidFill>
                <a:latin typeface="Calibri"/>
                <a:cs typeface="Calibri"/>
              </a:rPr>
              <a:t>i</a:t>
            </a:r>
            <a:r>
              <a:rPr sz="10370" b="1" spc="-349" dirty="0">
                <a:solidFill>
                  <a:srgbClr val="FFFFFF"/>
                </a:solidFill>
                <a:latin typeface="Calibri"/>
                <a:cs typeface="Calibri"/>
              </a:rPr>
              <a:t>ca</a:t>
            </a:r>
            <a:r>
              <a:rPr sz="10370" b="1" spc="-742" dirty="0">
                <a:solidFill>
                  <a:srgbClr val="FFFFFF"/>
                </a:solidFill>
                <a:latin typeface="Calibri"/>
                <a:cs typeface="Calibri"/>
              </a:rPr>
              <a:t>t</a:t>
            </a:r>
            <a:r>
              <a:rPr sz="10370" b="1" spc="327" dirty="0">
                <a:solidFill>
                  <a:srgbClr val="FFFFFF"/>
                </a:solidFill>
                <a:latin typeface="Calibri"/>
                <a:cs typeface="Calibri"/>
              </a:rPr>
              <a:t>i</a:t>
            </a:r>
            <a:r>
              <a:rPr sz="10370" b="1" spc="-469" dirty="0">
                <a:solidFill>
                  <a:srgbClr val="FFFFFF"/>
                </a:solidFill>
                <a:latin typeface="Calibri"/>
                <a:cs typeface="Calibri"/>
              </a:rPr>
              <a:t>o</a:t>
            </a:r>
            <a:r>
              <a:rPr sz="10370" b="1" spc="-349" dirty="0">
                <a:solidFill>
                  <a:srgbClr val="FFFFFF"/>
                </a:solidFill>
                <a:latin typeface="Calibri"/>
                <a:cs typeface="Calibri"/>
              </a:rPr>
              <a:t>n</a:t>
            </a:r>
            <a:endParaRPr sz="10370">
              <a:latin typeface="Calibri"/>
              <a:cs typeface="Calibri"/>
            </a:endParaRPr>
          </a:p>
        </p:txBody>
      </p:sp>
      <p:sp>
        <p:nvSpPr>
          <p:cNvPr id="78" name="object 78"/>
          <p:cNvSpPr txBox="1"/>
          <p:nvPr/>
        </p:nvSpPr>
        <p:spPr>
          <a:xfrm>
            <a:off x="22303215" y="10922099"/>
            <a:ext cx="6196894" cy="1420825"/>
          </a:xfrm>
          <a:prstGeom prst="rect">
            <a:avLst/>
          </a:prstGeom>
        </p:spPr>
        <p:txBody>
          <a:bodyPr vert="horz" wrap="square" lIns="0" tIns="26340" rIns="0" bIns="0" rtlCol="0">
            <a:spAutoFit/>
          </a:bodyPr>
          <a:lstStyle/>
          <a:p>
            <a:pPr>
              <a:spcBef>
                <a:spcPts val="207"/>
              </a:spcBef>
            </a:pPr>
            <a:r>
              <a:rPr sz="9060" b="1" spc="-371" dirty="0">
                <a:solidFill>
                  <a:srgbClr val="FFFFFF"/>
                </a:solidFill>
                <a:latin typeface="Calibri"/>
                <a:cs typeface="Calibri"/>
              </a:rPr>
              <a:t>Requirements</a:t>
            </a:r>
            <a:endParaRPr sz="9060">
              <a:latin typeface="Calibri"/>
              <a:cs typeface="Calibri"/>
            </a:endParaRPr>
          </a:p>
        </p:txBody>
      </p:sp>
      <p:sp>
        <p:nvSpPr>
          <p:cNvPr id="79" name="object 79"/>
          <p:cNvSpPr txBox="1"/>
          <p:nvPr/>
        </p:nvSpPr>
        <p:spPr>
          <a:xfrm>
            <a:off x="23581179" y="35349594"/>
            <a:ext cx="4465368" cy="1420825"/>
          </a:xfrm>
          <a:prstGeom prst="rect">
            <a:avLst/>
          </a:prstGeom>
        </p:spPr>
        <p:txBody>
          <a:bodyPr vert="horz" wrap="square" lIns="0" tIns="26340" rIns="0" bIns="0" rtlCol="0">
            <a:spAutoFit/>
          </a:bodyPr>
          <a:lstStyle/>
          <a:p>
            <a:pPr marL="27727">
              <a:spcBef>
                <a:spcPts val="207"/>
              </a:spcBef>
            </a:pPr>
            <a:r>
              <a:rPr sz="9060" b="1" spc="-175" dirty="0">
                <a:solidFill>
                  <a:srgbClr val="FFFFFF"/>
                </a:solidFill>
                <a:latin typeface="Calibri"/>
                <a:cs typeface="Calibri"/>
              </a:rPr>
              <a:t>Summary</a:t>
            </a:r>
            <a:endParaRPr sz="9060">
              <a:latin typeface="Calibri"/>
              <a:cs typeface="Calibri"/>
            </a:endParaRPr>
          </a:p>
        </p:txBody>
      </p:sp>
      <p:sp>
        <p:nvSpPr>
          <p:cNvPr id="80" name="object 80"/>
          <p:cNvSpPr txBox="1"/>
          <p:nvPr/>
        </p:nvSpPr>
        <p:spPr>
          <a:xfrm>
            <a:off x="3007169" y="10791708"/>
            <a:ext cx="6130350" cy="1420825"/>
          </a:xfrm>
          <a:prstGeom prst="rect">
            <a:avLst/>
          </a:prstGeom>
        </p:spPr>
        <p:txBody>
          <a:bodyPr vert="horz" wrap="square" lIns="0" tIns="26340" rIns="0" bIns="0" rtlCol="0">
            <a:spAutoFit/>
          </a:bodyPr>
          <a:lstStyle/>
          <a:p>
            <a:pPr>
              <a:spcBef>
                <a:spcPts val="207"/>
              </a:spcBef>
            </a:pPr>
            <a:r>
              <a:rPr sz="9060" b="1" spc="-568" dirty="0">
                <a:solidFill>
                  <a:srgbClr val="FFFFFF"/>
                </a:solidFill>
                <a:latin typeface="Calibri"/>
                <a:cs typeface="Calibri"/>
              </a:rPr>
              <a:t>Object</a:t>
            </a:r>
            <a:r>
              <a:rPr sz="9060" b="1" spc="306" dirty="0">
                <a:solidFill>
                  <a:srgbClr val="FFFFFF"/>
                </a:solidFill>
                <a:latin typeface="Calibri"/>
                <a:cs typeface="Calibri"/>
              </a:rPr>
              <a:t> </a:t>
            </a:r>
            <a:r>
              <a:rPr sz="9060" b="1" spc="-196" dirty="0">
                <a:solidFill>
                  <a:srgbClr val="FFFFFF"/>
                </a:solidFill>
                <a:latin typeface="Calibri"/>
                <a:cs typeface="Calibri"/>
              </a:rPr>
              <a:t>Design</a:t>
            </a:r>
            <a:endParaRPr sz="9060">
              <a:latin typeface="Calibri"/>
              <a:cs typeface="Calibri"/>
            </a:endParaRPr>
          </a:p>
        </p:txBody>
      </p:sp>
      <p:sp>
        <p:nvSpPr>
          <p:cNvPr id="81" name="object 81"/>
          <p:cNvSpPr txBox="1"/>
          <p:nvPr/>
        </p:nvSpPr>
        <p:spPr>
          <a:xfrm>
            <a:off x="3248589" y="4569000"/>
            <a:ext cx="3909450" cy="1420825"/>
          </a:xfrm>
          <a:prstGeom prst="rect">
            <a:avLst/>
          </a:prstGeom>
        </p:spPr>
        <p:txBody>
          <a:bodyPr vert="horz" wrap="square" lIns="0" tIns="26340" rIns="0" bIns="0" rtlCol="0">
            <a:spAutoFit/>
          </a:bodyPr>
          <a:lstStyle/>
          <a:p>
            <a:pPr marL="27727">
              <a:spcBef>
                <a:spcPts val="207"/>
              </a:spcBef>
            </a:pPr>
            <a:r>
              <a:rPr sz="9060" b="1" spc="164" dirty="0">
                <a:solidFill>
                  <a:srgbClr val="FFFFFF"/>
                </a:solidFill>
                <a:latin typeface="Calibri"/>
                <a:cs typeface="Calibri"/>
              </a:rPr>
              <a:t>P</a:t>
            </a:r>
            <a:r>
              <a:rPr sz="9060" b="1" spc="218" dirty="0">
                <a:solidFill>
                  <a:srgbClr val="FFFFFF"/>
                </a:solidFill>
                <a:latin typeface="Calibri"/>
                <a:cs typeface="Calibri"/>
              </a:rPr>
              <a:t>r</a:t>
            </a:r>
            <a:r>
              <a:rPr sz="9060" b="1" spc="-437" dirty="0">
                <a:solidFill>
                  <a:srgbClr val="FFFFFF"/>
                </a:solidFill>
                <a:latin typeface="Calibri"/>
                <a:cs typeface="Calibri"/>
              </a:rPr>
              <a:t>o</a:t>
            </a:r>
            <a:r>
              <a:rPr sz="9060" b="1" spc="-469" dirty="0">
                <a:solidFill>
                  <a:srgbClr val="FFFFFF"/>
                </a:solidFill>
                <a:latin typeface="Calibri"/>
                <a:cs typeface="Calibri"/>
              </a:rPr>
              <a:t>b</a:t>
            </a:r>
            <a:r>
              <a:rPr sz="9060" b="1" spc="196" dirty="0">
                <a:solidFill>
                  <a:srgbClr val="FFFFFF"/>
                </a:solidFill>
                <a:latin typeface="Calibri"/>
                <a:cs typeface="Calibri"/>
              </a:rPr>
              <a:t>l</a:t>
            </a:r>
            <a:r>
              <a:rPr sz="9060" b="1" spc="-633" dirty="0">
                <a:solidFill>
                  <a:srgbClr val="FFFFFF"/>
                </a:solidFill>
                <a:latin typeface="Calibri"/>
                <a:cs typeface="Calibri"/>
              </a:rPr>
              <a:t>e</a:t>
            </a:r>
            <a:r>
              <a:rPr sz="9060" b="1" spc="-666" dirty="0">
                <a:solidFill>
                  <a:srgbClr val="FFFFFF"/>
                </a:solidFill>
                <a:latin typeface="Calibri"/>
                <a:cs typeface="Calibri"/>
              </a:rPr>
              <a:t>m</a:t>
            </a:r>
            <a:endParaRPr sz="9060">
              <a:latin typeface="Calibri"/>
              <a:cs typeface="Calibri"/>
            </a:endParaRPr>
          </a:p>
        </p:txBody>
      </p:sp>
      <p:sp>
        <p:nvSpPr>
          <p:cNvPr id="82" name="object 82"/>
          <p:cNvSpPr txBox="1"/>
          <p:nvPr/>
        </p:nvSpPr>
        <p:spPr>
          <a:xfrm>
            <a:off x="9419572" y="463309"/>
            <a:ext cx="15320328" cy="4138524"/>
          </a:xfrm>
          <a:prstGeom prst="rect">
            <a:avLst/>
          </a:prstGeom>
        </p:spPr>
        <p:txBody>
          <a:bodyPr vert="horz" wrap="square" lIns="0" tIns="30499" rIns="0" bIns="0" rtlCol="0">
            <a:spAutoFit/>
          </a:bodyPr>
          <a:lstStyle/>
          <a:p>
            <a:pPr marL="27727">
              <a:lnSpc>
                <a:spcPts val="8056"/>
              </a:lnSpc>
              <a:spcBef>
                <a:spcPts val="240"/>
              </a:spcBef>
            </a:pPr>
            <a:r>
              <a:rPr sz="6768" b="1" spc="-76" dirty="0">
                <a:solidFill>
                  <a:srgbClr val="0C0445"/>
                </a:solidFill>
                <a:latin typeface="Calibri"/>
                <a:cs typeface="Calibri"/>
              </a:rPr>
              <a:t>School </a:t>
            </a:r>
            <a:r>
              <a:rPr sz="6768" b="1" spc="-131" dirty="0">
                <a:solidFill>
                  <a:srgbClr val="0C0445"/>
                </a:solidFill>
                <a:latin typeface="Calibri"/>
                <a:cs typeface="Calibri"/>
              </a:rPr>
              <a:t>of </a:t>
            </a:r>
            <a:r>
              <a:rPr sz="6768" b="1" spc="-349" dirty="0">
                <a:solidFill>
                  <a:srgbClr val="0C0445"/>
                </a:solidFill>
                <a:latin typeface="Calibri"/>
                <a:cs typeface="Calibri"/>
              </a:rPr>
              <a:t>Computing </a:t>
            </a:r>
            <a:r>
              <a:rPr sz="6768" b="1" spc="-972" dirty="0">
                <a:solidFill>
                  <a:srgbClr val="0C0445"/>
                </a:solidFill>
                <a:latin typeface="Calibri"/>
                <a:cs typeface="Calibri"/>
              </a:rPr>
              <a:t>&amp; </a:t>
            </a:r>
            <a:r>
              <a:rPr sz="6768" b="1" spc="-153" dirty="0">
                <a:solidFill>
                  <a:srgbClr val="0C0445"/>
                </a:solidFill>
                <a:latin typeface="Calibri"/>
                <a:cs typeface="Calibri"/>
              </a:rPr>
              <a:t>Information</a:t>
            </a:r>
            <a:r>
              <a:rPr sz="6768" b="1" spc="-961" dirty="0">
                <a:solidFill>
                  <a:srgbClr val="0C0445"/>
                </a:solidFill>
                <a:latin typeface="Calibri"/>
                <a:cs typeface="Calibri"/>
              </a:rPr>
              <a:t> </a:t>
            </a:r>
            <a:r>
              <a:rPr sz="6768" b="1" spc="-87" dirty="0">
                <a:solidFill>
                  <a:srgbClr val="0C0445"/>
                </a:solidFill>
                <a:latin typeface="Calibri"/>
                <a:cs typeface="Calibri"/>
              </a:rPr>
              <a:t>Sciences</a:t>
            </a:r>
            <a:endParaRPr sz="6768" dirty="0">
              <a:latin typeface="Calibri"/>
              <a:cs typeface="Calibri"/>
            </a:endParaRPr>
          </a:p>
          <a:p>
            <a:pPr marL="1271266" algn="ctr">
              <a:lnSpc>
                <a:spcPts val="6582"/>
              </a:lnSpc>
            </a:pPr>
            <a:r>
              <a:rPr sz="5895" b="1" spc="-11" dirty="0">
                <a:solidFill>
                  <a:srgbClr val="283266"/>
                </a:solidFill>
                <a:latin typeface="Calibri"/>
                <a:cs typeface="Calibri"/>
              </a:rPr>
              <a:t>Fall </a:t>
            </a:r>
            <a:r>
              <a:rPr sz="5895" b="1" spc="-555" dirty="0">
                <a:solidFill>
                  <a:srgbClr val="283266"/>
                </a:solidFill>
                <a:latin typeface="Calibri"/>
                <a:cs typeface="Calibri"/>
              </a:rPr>
              <a:t>2019, </a:t>
            </a:r>
            <a:r>
              <a:rPr lang="en-US" sz="5895" b="1" spc="-555" dirty="0">
                <a:solidFill>
                  <a:srgbClr val="283266"/>
                </a:solidFill>
                <a:latin typeface="Calibri"/>
                <a:cs typeface="Calibri"/>
              </a:rPr>
              <a:t> Senior Design Project</a:t>
            </a:r>
            <a:endParaRPr lang="en-US" sz="5895" dirty="0">
              <a:latin typeface="Calibri"/>
              <a:cs typeface="Calibri"/>
            </a:endParaRPr>
          </a:p>
          <a:p>
            <a:pPr marR="819322" algn="ctr">
              <a:lnSpc>
                <a:spcPts val="4288"/>
              </a:lnSpc>
            </a:pPr>
            <a:r>
              <a:rPr lang="en-US" sz="4476" b="1" spc="-262" dirty="0">
                <a:solidFill>
                  <a:srgbClr val="283266"/>
                </a:solidFill>
                <a:latin typeface="Calibri"/>
                <a:cs typeface="Calibri"/>
              </a:rPr>
              <a:t>BOLO</a:t>
            </a:r>
            <a:r>
              <a:rPr lang="en-US" sz="4476" b="1" spc="229" dirty="0">
                <a:solidFill>
                  <a:srgbClr val="283266"/>
                </a:solidFill>
                <a:latin typeface="Calibri"/>
                <a:cs typeface="Calibri"/>
              </a:rPr>
              <a:t> </a:t>
            </a:r>
            <a:r>
              <a:rPr lang="en-US" sz="4476" b="1" spc="-426" dirty="0">
                <a:solidFill>
                  <a:srgbClr val="283266"/>
                </a:solidFill>
                <a:latin typeface="Calibri"/>
                <a:cs typeface="Calibri"/>
              </a:rPr>
              <a:t>v.13.0</a:t>
            </a:r>
            <a:endParaRPr lang="en-US" sz="4476" dirty="0">
              <a:latin typeface="Calibri"/>
              <a:cs typeface="Calibri"/>
            </a:endParaRPr>
          </a:p>
          <a:p>
            <a:pPr marR="819322" algn="ctr">
              <a:lnSpc>
                <a:spcPts val="4050"/>
              </a:lnSpc>
            </a:pPr>
            <a:r>
              <a:rPr sz="4476" b="1" spc="-240" dirty="0">
                <a:solidFill>
                  <a:srgbClr val="283266"/>
                </a:solidFill>
                <a:latin typeface="Calibri"/>
                <a:cs typeface="Calibri"/>
              </a:rPr>
              <a:t>Student: </a:t>
            </a:r>
            <a:r>
              <a:rPr sz="4476" b="1" spc="-76" dirty="0">
                <a:solidFill>
                  <a:srgbClr val="283266"/>
                </a:solidFill>
                <a:latin typeface="Calibri"/>
                <a:cs typeface="Calibri"/>
              </a:rPr>
              <a:t>Mayrelis</a:t>
            </a:r>
            <a:r>
              <a:rPr sz="4476" b="1" spc="-65" dirty="0">
                <a:solidFill>
                  <a:srgbClr val="283266"/>
                </a:solidFill>
                <a:latin typeface="Calibri"/>
                <a:cs typeface="Calibri"/>
              </a:rPr>
              <a:t> </a:t>
            </a:r>
            <a:r>
              <a:rPr sz="4476" b="1" spc="-229" dirty="0">
                <a:solidFill>
                  <a:srgbClr val="283266"/>
                </a:solidFill>
                <a:latin typeface="Calibri"/>
                <a:cs typeface="Calibri"/>
              </a:rPr>
              <a:t>Morejon</a:t>
            </a:r>
            <a:endParaRPr sz="4476" dirty="0">
              <a:latin typeface="Calibri"/>
              <a:cs typeface="Calibri"/>
            </a:endParaRPr>
          </a:p>
          <a:p>
            <a:pPr marL="69317" marR="888637" indent="2007409">
              <a:lnSpc>
                <a:spcPct val="75400"/>
              </a:lnSpc>
              <a:spcBef>
                <a:spcPts val="655"/>
              </a:spcBef>
            </a:pPr>
            <a:r>
              <a:rPr sz="4476" b="1" spc="-153" dirty="0">
                <a:solidFill>
                  <a:srgbClr val="283266"/>
                </a:solidFill>
                <a:latin typeface="Calibri"/>
                <a:cs typeface="Calibri"/>
              </a:rPr>
              <a:t>Product </a:t>
            </a:r>
            <a:r>
              <a:rPr sz="4476" b="1" spc="-218" dirty="0">
                <a:solidFill>
                  <a:srgbClr val="283266"/>
                </a:solidFill>
                <a:latin typeface="Calibri"/>
                <a:cs typeface="Calibri"/>
              </a:rPr>
              <a:t>Owners: </a:t>
            </a:r>
            <a:r>
              <a:rPr sz="4476" b="1" spc="-153" dirty="0">
                <a:solidFill>
                  <a:srgbClr val="283266"/>
                </a:solidFill>
                <a:latin typeface="Calibri"/>
                <a:cs typeface="Calibri"/>
              </a:rPr>
              <a:t>Jason </a:t>
            </a:r>
            <a:r>
              <a:rPr sz="4476" b="1" spc="-273" dirty="0">
                <a:solidFill>
                  <a:srgbClr val="283266"/>
                </a:solidFill>
                <a:latin typeface="Calibri"/>
                <a:cs typeface="Calibri"/>
              </a:rPr>
              <a:t>Cohen, </a:t>
            </a:r>
            <a:r>
              <a:rPr sz="4476" b="1" spc="-44" dirty="0">
                <a:solidFill>
                  <a:srgbClr val="283266"/>
                </a:solidFill>
                <a:latin typeface="Calibri"/>
                <a:cs typeface="Calibri"/>
              </a:rPr>
              <a:t>Frank </a:t>
            </a:r>
            <a:r>
              <a:rPr sz="4476" b="1" spc="-120" dirty="0">
                <a:solidFill>
                  <a:srgbClr val="283266"/>
                </a:solidFill>
                <a:latin typeface="Calibri"/>
                <a:cs typeface="Calibri"/>
              </a:rPr>
              <a:t>Alvarado  </a:t>
            </a:r>
            <a:r>
              <a:rPr sz="4476" b="1" spc="-142" dirty="0">
                <a:solidFill>
                  <a:srgbClr val="283266"/>
                </a:solidFill>
                <a:latin typeface="Calibri"/>
                <a:cs typeface="Calibri"/>
              </a:rPr>
              <a:t>Instructor: </a:t>
            </a:r>
            <a:r>
              <a:rPr sz="4476" b="1" spc="-218" dirty="0">
                <a:solidFill>
                  <a:srgbClr val="283266"/>
                </a:solidFill>
                <a:latin typeface="Calibri"/>
                <a:cs typeface="Calibri"/>
              </a:rPr>
              <a:t>Dr. </a:t>
            </a:r>
            <a:r>
              <a:rPr sz="4476" b="1" spc="-262" dirty="0">
                <a:solidFill>
                  <a:srgbClr val="283266"/>
                </a:solidFill>
                <a:latin typeface="Calibri"/>
                <a:cs typeface="Calibri"/>
              </a:rPr>
              <a:t>Masoud </a:t>
            </a:r>
            <a:r>
              <a:rPr sz="4476" b="1" spc="-76" dirty="0">
                <a:solidFill>
                  <a:srgbClr val="283266"/>
                </a:solidFill>
                <a:latin typeface="Calibri"/>
                <a:cs typeface="Calibri"/>
              </a:rPr>
              <a:t>Sadjadi, </a:t>
            </a:r>
            <a:r>
              <a:rPr sz="4476" b="1" spc="-33" dirty="0">
                <a:solidFill>
                  <a:srgbClr val="283266"/>
                </a:solidFill>
                <a:latin typeface="Calibri"/>
                <a:cs typeface="Calibri"/>
              </a:rPr>
              <a:t>Florida </a:t>
            </a:r>
            <a:r>
              <a:rPr sz="4476" b="1" spc="-109" dirty="0">
                <a:solidFill>
                  <a:srgbClr val="283266"/>
                </a:solidFill>
                <a:latin typeface="Calibri"/>
                <a:cs typeface="Calibri"/>
              </a:rPr>
              <a:t>International</a:t>
            </a:r>
            <a:r>
              <a:rPr sz="4476" b="1" spc="-218" dirty="0">
                <a:solidFill>
                  <a:srgbClr val="283266"/>
                </a:solidFill>
                <a:latin typeface="Calibri"/>
                <a:cs typeface="Calibri"/>
              </a:rPr>
              <a:t> </a:t>
            </a:r>
            <a:r>
              <a:rPr sz="4476" b="1" spc="-55" dirty="0">
                <a:solidFill>
                  <a:srgbClr val="283266"/>
                </a:solidFill>
                <a:latin typeface="Calibri"/>
                <a:cs typeface="Calibri"/>
              </a:rPr>
              <a:t>University</a:t>
            </a:r>
            <a:endParaRPr sz="4476" dirty="0">
              <a:latin typeface="Calibri"/>
              <a:cs typeface="Calibri"/>
            </a:endParaRPr>
          </a:p>
        </p:txBody>
      </p:sp>
      <p:sp>
        <p:nvSpPr>
          <p:cNvPr id="83" name="object 83"/>
          <p:cNvSpPr txBox="1"/>
          <p:nvPr/>
        </p:nvSpPr>
        <p:spPr>
          <a:xfrm>
            <a:off x="19606275" y="4650132"/>
            <a:ext cx="7037010" cy="1420825"/>
          </a:xfrm>
          <a:prstGeom prst="rect">
            <a:avLst/>
          </a:prstGeom>
        </p:spPr>
        <p:txBody>
          <a:bodyPr vert="horz" wrap="square" lIns="0" tIns="26340" rIns="0" bIns="0" rtlCol="0">
            <a:spAutoFit/>
          </a:bodyPr>
          <a:lstStyle/>
          <a:p>
            <a:pPr marL="27727">
              <a:spcBef>
                <a:spcPts val="207"/>
              </a:spcBef>
            </a:pPr>
            <a:r>
              <a:rPr sz="9060" b="1" spc="-415" dirty="0">
                <a:solidFill>
                  <a:srgbClr val="FFFFFF"/>
                </a:solidFill>
                <a:latin typeface="Calibri"/>
                <a:cs typeface="Calibri"/>
              </a:rPr>
              <a:t>Current</a:t>
            </a:r>
            <a:r>
              <a:rPr sz="9060" b="1" spc="284" dirty="0">
                <a:solidFill>
                  <a:srgbClr val="FFFFFF"/>
                </a:solidFill>
                <a:latin typeface="Calibri"/>
                <a:cs typeface="Calibri"/>
              </a:rPr>
              <a:t> </a:t>
            </a:r>
            <a:r>
              <a:rPr sz="9060" b="1" spc="-98" dirty="0">
                <a:solidFill>
                  <a:srgbClr val="FFFFFF"/>
                </a:solidFill>
                <a:latin typeface="Calibri"/>
                <a:cs typeface="Calibri"/>
              </a:rPr>
              <a:t>System</a:t>
            </a:r>
            <a:endParaRPr sz="9060">
              <a:latin typeface="Calibri"/>
              <a:cs typeface="Calibri"/>
            </a:endParaRPr>
          </a:p>
        </p:txBody>
      </p:sp>
      <p:sp>
        <p:nvSpPr>
          <p:cNvPr id="84" name="object 84"/>
          <p:cNvSpPr txBox="1"/>
          <p:nvPr/>
        </p:nvSpPr>
        <p:spPr>
          <a:xfrm>
            <a:off x="7539892" y="18791355"/>
            <a:ext cx="6830447" cy="1420825"/>
          </a:xfrm>
          <a:prstGeom prst="rect">
            <a:avLst/>
          </a:prstGeom>
        </p:spPr>
        <p:txBody>
          <a:bodyPr vert="horz" wrap="square" lIns="0" tIns="26340" rIns="0" bIns="0" rtlCol="0">
            <a:spAutoFit/>
          </a:bodyPr>
          <a:lstStyle/>
          <a:p>
            <a:pPr marL="27727">
              <a:spcBef>
                <a:spcPts val="207"/>
              </a:spcBef>
            </a:pPr>
            <a:r>
              <a:rPr sz="9060" b="1" spc="-98" dirty="0">
                <a:solidFill>
                  <a:srgbClr val="FFFFFF"/>
                </a:solidFill>
                <a:latin typeface="Calibri"/>
                <a:cs typeface="Calibri"/>
              </a:rPr>
              <a:t>System</a:t>
            </a:r>
            <a:r>
              <a:rPr sz="9060" b="1" spc="317" dirty="0">
                <a:solidFill>
                  <a:srgbClr val="FFFFFF"/>
                </a:solidFill>
                <a:latin typeface="Calibri"/>
                <a:cs typeface="Calibri"/>
              </a:rPr>
              <a:t> </a:t>
            </a:r>
            <a:r>
              <a:rPr sz="9060" b="1" spc="-196" dirty="0">
                <a:solidFill>
                  <a:srgbClr val="FFFFFF"/>
                </a:solidFill>
                <a:latin typeface="Calibri"/>
                <a:cs typeface="Calibri"/>
              </a:rPr>
              <a:t>Design</a:t>
            </a:r>
            <a:endParaRPr sz="9060">
              <a:latin typeface="Calibri"/>
              <a:cs typeface="Calibri"/>
            </a:endParaRPr>
          </a:p>
        </p:txBody>
      </p:sp>
      <p:sp>
        <p:nvSpPr>
          <p:cNvPr id="85" name="object 85"/>
          <p:cNvSpPr txBox="1"/>
          <p:nvPr/>
        </p:nvSpPr>
        <p:spPr>
          <a:xfrm>
            <a:off x="22315009" y="18754531"/>
            <a:ext cx="7183961" cy="1420825"/>
          </a:xfrm>
          <a:prstGeom prst="rect">
            <a:avLst/>
          </a:prstGeom>
        </p:spPr>
        <p:txBody>
          <a:bodyPr vert="horz" wrap="square" lIns="0" tIns="26340" rIns="0" bIns="0" rtlCol="0">
            <a:spAutoFit/>
          </a:bodyPr>
          <a:lstStyle/>
          <a:p>
            <a:pPr marL="27727">
              <a:spcBef>
                <a:spcPts val="207"/>
              </a:spcBef>
            </a:pPr>
            <a:r>
              <a:rPr sz="9060" b="1" spc="-349" dirty="0">
                <a:solidFill>
                  <a:srgbClr val="FFFFFF"/>
                </a:solidFill>
                <a:latin typeface="Calibri"/>
                <a:cs typeface="Calibri"/>
              </a:rPr>
              <a:t>Implementation</a:t>
            </a:r>
            <a:endParaRPr sz="9060">
              <a:latin typeface="Calibri"/>
              <a:cs typeface="Calibri"/>
            </a:endParaRPr>
          </a:p>
        </p:txBody>
      </p:sp>
      <p:sp>
        <p:nvSpPr>
          <p:cNvPr id="86" name="object 86"/>
          <p:cNvSpPr txBox="1"/>
          <p:nvPr/>
        </p:nvSpPr>
        <p:spPr>
          <a:xfrm>
            <a:off x="180926" y="6865159"/>
            <a:ext cx="13853593" cy="3847120"/>
          </a:xfrm>
          <a:prstGeom prst="rect">
            <a:avLst/>
          </a:prstGeom>
        </p:spPr>
        <p:txBody>
          <a:bodyPr vert="horz" wrap="square" lIns="0" tIns="27727" rIns="0" bIns="0" rtlCol="0">
            <a:spAutoFit/>
          </a:bodyPr>
          <a:lstStyle/>
          <a:p>
            <a:pPr marL="26340" marR="11091" algn="ctr">
              <a:lnSpc>
                <a:spcPct val="116199"/>
              </a:lnSpc>
              <a:spcBef>
                <a:spcPts val="218"/>
              </a:spcBef>
            </a:pPr>
            <a:r>
              <a:rPr sz="3602" spc="55" dirty="0">
                <a:solidFill>
                  <a:srgbClr val="212121"/>
                </a:solidFill>
                <a:latin typeface="Calibri"/>
                <a:cs typeface="Calibri"/>
              </a:rPr>
              <a:t>The </a:t>
            </a:r>
            <a:r>
              <a:rPr sz="3602" spc="44" dirty="0">
                <a:solidFill>
                  <a:srgbClr val="212121"/>
                </a:solidFill>
                <a:latin typeface="Calibri"/>
                <a:cs typeface="Calibri"/>
              </a:rPr>
              <a:t>Police </a:t>
            </a:r>
            <a:r>
              <a:rPr sz="3602" spc="-11" dirty="0">
                <a:solidFill>
                  <a:srgbClr val="212121"/>
                </a:solidFill>
                <a:latin typeface="Calibri"/>
                <a:cs typeface="Calibri"/>
              </a:rPr>
              <a:t>Department </a:t>
            </a:r>
            <a:r>
              <a:rPr sz="3602" spc="87" dirty="0">
                <a:solidFill>
                  <a:srgbClr val="212121"/>
                </a:solidFill>
                <a:latin typeface="Calibri"/>
                <a:cs typeface="Calibri"/>
              </a:rPr>
              <a:t>of </a:t>
            </a:r>
            <a:r>
              <a:rPr sz="3602" spc="44" dirty="0">
                <a:solidFill>
                  <a:srgbClr val="212121"/>
                </a:solidFill>
                <a:latin typeface="Calibri"/>
                <a:cs typeface="Calibri"/>
              </a:rPr>
              <a:t>Pinecrest </a:t>
            </a:r>
            <a:r>
              <a:rPr sz="3602" spc="-22" dirty="0">
                <a:solidFill>
                  <a:srgbClr val="212121"/>
                </a:solidFill>
                <a:latin typeface="Calibri"/>
                <a:cs typeface="Calibri"/>
              </a:rPr>
              <a:t>has </a:t>
            </a:r>
            <a:r>
              <a:rPr sz="3602" spc="-65" dirty="0">
                <a:solidFill>
                  <a:srgbClr val="212121"/>
                </a:solidFill>
                <a:latin typeface="Calibri"/>
                <a:cs typeface="Calibri"/>
              </a:rPr>
              <a:t>an </a:t>
            </a:r>
            <a:r>
              <a:rPr sz="3602" spc="-22" dirty="0">
                <a:solidFill>
                  <a:srgbClr val="212121"/>
                </a:solidFill>
                <a:latin typeface="Calibri"/>
                <a:cs typeface="Calibri"/>
              </a:rPr>
              <a:t>application called </a:t>
            </a:r>
            <a:r>
              <a:rPr sz="3602" spc="164" dirty="0">
                <a:solidFill>
                  <a:srgbClr val="212121"/>
                </a:solidFill>
                <a:latin typeface="Calibri"/>
                <a:cs typeface="Calibri"/>
              </a:rPr>
              <a:t>BOLO  </a:t>
            </a:r>
            <a:r>
              <a:rPr sz="3602" spc="55" dirty="0">
                <a:solidFill>
                  <a:srgbClr val="212121"/>
                </a:solidFill>
                <a:latin typeface="Calibri"/>
                <a:cs typeface="Calibri"/>
              </a:rPr>
              <a:t>which </a:t>
            </a:r>
            <a:r>
              <a:rPr sz="3602" spc="33" dirty="0">
                <a:solidFill>
                  <a:srgbClr val="212121"/>
                </a:solidFill>
                <a:latin typeface="Calibri"/>
                <a:cs typeface="Calibri"/>
              </a:rPr>
              <a:t>is short </a:t>
            </a:r>
            <a:r>
              <a:rPr sz="3602" spc="55" dirty="0">
                <a:solidFill>
                  <a:srgbClr val="212121"/>
                </a:solidFill>
                <a:latin typeface="Calibri"/>
                <a:cs typeface="Calibri"/>
              </a:rPr>
              <a:t>for </a:t>
            </a:r>
            <a:r>
              <a:rPr sz="3602" dirty="0">
                <a:solidFill>
                  <a:srgbClr val="212121"/>
                </a:solidFill>
                <a:latin typeface="Calibri"/>
                <a:cs typeface="Calibri"/>
              </a:rPr>
              <a:t>Be </a:t>
            </a:r>
            <a:r>
              <a:rPr sz="3602" spc="65" dirty="0">
                <a:solidFill>
                  <a:srgbClr val="212121"/>
                </a:solidFill>
                <a:latin typeface="Calibri"/>
                <a:cs typeface="Calibri"/>
              </a:rPr>
              <a:t>On </a:t>
            </a:r>
            <a:r>
              <a:rPr sz="3602" spc="55" dirty="0">
                <a:solidFill>
                  <a:srgbClr val="212121"/>
                </a:solidFill>
                <a:latin typeface="Calibri"/>
                <a:cs typeface="Calibri"/>
              </a:rPr>
              <a:t>The </a:t>
            </a:r>
            <a:r>
              <a:rPr sz="3602" spc="175" dirty="0">
                <a:solidFill>
                  <a:srgbClr val="212121"/>
                </a:solidFill>
                <a:latin typeface="Calibri"/>
                <a:cs typeface="Calibri"/>
              </a:rPr>
              <a:t>Look </a:t>
            </a:r>
            <a:r>
              <a:rPr sz="3602" spc="-76" dirty="0">
                <a:solidFill>
                  <a:srgbClr val="212121"/>
                </a:solidFill>
                <a:latin typeface="Calibri"/>
                <a:cs typeface="Calibri"/>
              </a:rPr>
              <a:t>out. </a:t>
            </a:r>
            <a:r>
              <a:rPr sz="3602" spc="55" dirty="0">
                <a:solidFill>
                  <a:srgbClr val="212121"/>
                </a:solidFill>
                <a:latin typeface="Calibri"/>
                <a:cs typeface="Calibri"/>
              </a:rPr>
              <a:t>The </a:t>
            </a:r>
            <a:r>
              <a:rPr sz="3602" spc="65" dirty="0">
                <a:solidFill>
                  <a:srgbClr val="212121"/>
                </a:solidFill>
                <a:latin typeface="Calibri"/>
                <a:cs typeface="Calibri"/>
              </a:rPr>
              <a:t>goal </a:t>
            </a:r>
            <a:r>
              <a:rPr sz="3602" spc="87" dirty="0">
                <a:solidFill>
                  <a:srgbClr val="212121"/>
                </a:solidFill>
                <a:latin typeface="Calibri"/>
                <a:cs typeface="Calibri"/>
              </a:rPr>
              <a:t>of </a:t>
            </a:r>
            <a:r>
              <a:rPr sz="3602" spc="-22" dirty="0">
                <a:solidFill>
                  <a:srgbClr val="212121"/>
                </a:solidFill>
                <a:latin typeface="Calibri"/>
                <a:cs typeface="Calibri"/>
              </a:rPr>
              <a:t>the application</a:t>
            </a:r>
            <a:r>
              <a:rPr sz="3602" spc="98" dirty="0">
                <a:solidFill>
                  <a:srgbClr val="212121"/>
                </a:solidFill>
                <a:latin typeface="Calibri"/>
                <a:cs typeface="Calibri"/>
              </a:rPr>
              <a:t> </a:t>
            </a:r>
            <a:r>
              <a:rPr sz="3602" spc="33" dirty="0">
                <a:solidFill>
                  <a:srgbClr val="212121"/>
                </a:solidFill>
                <a:latin typeface="Calibri"/>
                <a:cs typeface="Calibri"/>
              </a:rPr>
              <a:t>is</a:t>
            </a:r>
            <a:r>
              <a:rPr sz="3602" spc="273" dirty="0">
                <a:solidFill>
                  <a:srgbClr val="212121"/>
                </a:solidFill>
                <a:latin typeface="Calibri"/>
                <a:cs typeface="Calibri"/>
              </a:rPr>
              <a:t> </a:t>
            </a:r>
            <a:r>
              <a:rPr sz="3602" spc="76" dirty="0">
                <a:solidFill>
                  <a:srgbClr val="212121"/>
                </a:solidFill>
                <a:latin typeface="Calibri"/>
                <a:cs typeface="Calibri"/>
              </a:rPr>
              <a:t>to </a:t>
            </a:r>
            <a:r>
              <a:rPr sz="3602" spc="65" dirty="0">
                <a:solidFill>
                  <a:srgbClr val="212121"/>
                </a:solidFill>
                <a:latin typeface="Calibri"/>
                <a:cs typeface="Calibri"/>
              </a:rPr>
              <a:t> </a:t>
            </a:r>
            <a:r>
              <a:rPr sz="3602" dirty="0">
                <a:solidFill>
                  <a:srgbClr val="212121"/>
                </a:solidFill>
                <a:latin typeface="Calibri"/>
                <a:cs typeface="Calibri"/>
              </a:rPr>
              <a:t>allow </a:t>
            </a:r>
            <a:r>
              <a:rPr sz="3602" spc="-22" dirty="0">
                <a:solidFill>
                  <a:srgbClr val="212121"/>
                </a:solidFill>
                <a:latin typeface="Calibri"/>
                <a:cs typeface="Calibri"/>
              </a:rPr>
              <a:t>the </a:t>
            </a:r>
            <a:r>
              <a:rPr sz="3602" spc="33" dirty="0">
                <a:solidFill>
                  <a:srgbClr val="212121"/>
                </a:solidFill>
                <a:latin typeface="Calibri"/>
                <a:cs typeface="Calibri"/>
              </a:rPr>
              <a:t>police </a:t>
            </a:r>
            <a:r>
              <a:rPr sz="3602" spc="-11" dirty="0">
                <a:solidFill>
                  <a:srgbClr val="212121"/>
                </a:solidFill>
                <a:latin typeface="Calibri"/>
                <a:cs typeface="Calibri"/>
              </a:rPr>
              <a:t>department </a:t>
            </a:r>
            <a:r>
              <a:rPr sz="3602" spc="76" dirty="0">
                <a:solidFill>
                  <a:srgbClr val="212121"/>
                </a:solidFill>
                <a:latin typeface="Calibri"/>
                <a:cs typeface="Calibri"/>
              </a:rPr>
              <a:t>to </a:t>
            </a:r>
            <a:r>
              <a:rPr sz="3602" spc="44" dirty="0">
                <a:solidFill>
                  <a:srgbClr val="212121"/>
                </a:solidFill>
                <a:latin typeface="Calibri"/>
                <a:cs typeface="Calibri"/>
              </a:rPr>
              <a:t>create </a:t>
            </a:r>
            <a:r>
              <a:rPr sz="3602" spc="65" dirty="0">
                <a:solidFill>
                  <a:srgbClr val="212121"/>
                </a:solidFill>
                <a:latin typeface="Calibri"/>
                <a:cs typeface="Calibri"/>
              </a:rPr>
              <a:t>flyers </a:t>
            </a:r>
            <a:r>
              <a:rPr sz="3602" spc="-55" dirty="0">
                <a:solidFill>
                  <a:srgbClr val="212121"/>
                </a:solidFill>
                <a:latin typeface="Calibri"/>
                <a:cs typeface="Calibri"/>
              </a:rPr>
              <a:t>that </a:t>
            </a:r>
            <a:r>
              <a:rPr sz="3602" spc="33" dirty="0">
                <a:solidFill>
                  <a:srgbClr val="212121"/>
                </a:solidFill>
                <a:latin typeface="Calibri"/>
                <a:cs typeface="Calibri"/>
              </a:rPr>
              <a:t>can </a:t>
            </a:r>
            <a:r>
              <a:rPr sz="3602" dirty="0">
                <a:solidFill>
                  <a:srgbClr val="212121"/>
                </a:solidFill>
                <a:latin typeface="Calibri"/>
                <a:cs typeface="Calibri"/>
              </a:rPr>
              <a:t>be shared </a:t>
            </a:r>
            <a:r>
              <a:rPr sz="3602" spc="44" dirty="0">
                <a:solidFill>
                  <a:srgbClr val="212121"/>
                </a:solidFill>
                <a:latin typeface="Calibri"/>
                <a:cs typeface="Calibri"/>
              </a:rPr>
              <a:t>with  </a:t>
            </a:r>
            <a:r>
              <a:rPr sz="3602" dirty="0">
                <a:solidFill>
                  <a:srgbClr val="212121"/>
                </a:solidFill>
                <a:latin typeface="Calibri"/>
                <a:cs typeface="Calibri"/>
              </a:rPr>
              <a:t>different </a:t>
            </a:r>
            <a:r>
              <a:rPr sz="3602" spc="-33" dirty="0">
                <a:solidFill>
                  <a:srgbClr val="212121"/>
                </a:solidFill>
                <a:latin typeface="Calibri"/>
                <a:cs typeface="Calibri"/>
              </a:rPr>
              <a:t>departments. </a:t>
            </a:r>
            <a:r>
              <a:rPr sz="3602" spc="44" dirty="0">
                <a:solidFill>
                  <a:srgbClr val="212121"/>
                </a:solidFill>
                <a:latin typeface="Calibri"/>
                <a:cs typeface="Calibri"/>
              </a:rPr>
              <a:t>Although </a:t>
            </a:r>
            <a:r>
              <a:rPr sz="3602" spc="-22" dirty="0">
                <a:solidFill>
                  <a:srgbClr val="212121"/>
                </a:solidFill>
                <a:latin typeface="Calibri"/>
                <a:cs typeface="Calibri"/>
              </a:rPr>
              <a:t>the application </a:t>
            </a:r>
            <a:r>
              <a:rPr sz="3602" spc="33" dirty="0">
                <a:solidFill>
                  <a:srgbClr val="212121"/>
                </a:solidFill>
                <a:latin typeface="Calibri"/>
                <a:cs typeface="Calibri"/>
              </a:rPr>
              <a:t>is currently </a:t>
            </a:r>
            <a:r>
              <a:rPr sz="3602" spc="109" dirty="0">
                <a:solidFill>
                  <a:srgbClr val="212121"/>
                </a:solidFill>
                <a:latin typeface="Calibri"/>
                <a:cs typeface="Calibri"/>
              </a:rPr>
              <a:t>working  </a:t>
            </a:r>
            <a:r>
              <a:rPr sz="3602" dirty="0">
                <a:solidFill>
                  <a:srgbClr val="212121"/>
                </a:solidFill>
                <a:latin typeface="Calibri"/>
                <a:cs typeface="Calibri"/>
              </a:rPr>
              <a:t>there </a:t>
            </a:r>
            <a:r>
              <a:rPr sz="3602" spc="131" dirty="0">
                <a:solidFill>
                  <a:srgbClr val="212121"/>
                </a:solidFill>
                <a:latin typeface="Calibri"/>
                <a:cs typeface="Calibri"/>
              </a:rPr>
              <a:t>was </a:t>
            </a:r>
            <a:r>
              <a:rPr sz="3602" spc="-65" dirty="0">
                <a:solidFill>
                  <a:srgbClr val="212121"/>
                </a:solidFill>
                <a:latin typeface="Calibri"/>
                <a:cs typeface="Calibri"/>
              </a:rPr>
              <a:t>a </a:t>
            </a:r>
            <a:r>
              <a:rPr sz="3602" spc="22" dirty="0">
                <a:solidFill>
                  <a:srgbClr val="212121"/>
                </a:solidFill>
                <a:latin typeface="Calibri"/>
                <a:cs typeface="Calibri"/>
              </a:rPr>
              <a:t>need </a:t>
            </a:r>
            <a:r>
              <a:rPr sz="3602" spc="55" dirty="0">
                <a:solidFill>
                  <a:srgbClr val="212121"/>
                </a:solidFill>
                <a:latin typeface="Calibri"/>
                <a:cs typeface="Calibri"/>
              </a:rPr>
              <a:t>for </a:t>
            </a:r>
            <a:r>
              <a:rPr sz="3602" spc="-22" dirty="0">
                <a:solidFill>
                  <a:srgbClr val="212121"/>
                </a:solidFill>
                <a:latin typeface="Calibri"/>
                <a:cs typeface="Calibri"/>
              </a:rPr>
              <a:t>further </a:t>
            </a:r>
            <a:r>
              <a:rPr sz="3602" dirty="0">
                <a:solidFill>
                  <a:srgbClr val="212121"/>
                </a:solidFill>
                <a:latin typeface="Calibri"/>
                <a:cs typeface="Calibri"/>
              </a:rPr>
              <a:t>enhancement </a:t>
            </a:r>
            <a:r>
              <a:rPr sz="3602" spc="76" dirty="0">
                <a:solidFill>
                  <a:srgbClr val="212121"/>
                </a:solidFill>
                <a:latin typeface="Calibri"/>
                <a:cs typeface="Calibri"/>
              </a:rPr>
              <a:t>to </a:t>
            </a:r>
            <a:r>
              <a:rPr sz="3602" dirty="0">
                <a:solidFill>
                  <a:srgbClr val="212121"/>
                </a:solidFill>
                <a:latin typeface="Calibri"/>
                <a:cs typeface="Calibri"/>
              </a:rPr>
              <a:t>automate </a:t>
            </a:r>
            <a:r>
              <a:rPr sz="3602" spc="-33" dirty="0">
                <a:solidFill>
                  <a:srgbClr val="212121"/>
                </a:solidFill>
                <a:latin typeface="Calibri"/>
                <a:cs typeface="Calibri"/>
              </a:rPr>
              <a:t>and </a:t>
            </a:r>
            <a:r>
              <a:rPr sz="3602" spc="-11" dirty="0">
                <a:solidFill>
                  <a:srgbClr val="212121"/>
                </a:solidFill>
                <a:latin typeface="Calibri"/>
                <a:cs typeface="Calibri"/>
              </a:rPr>
              <a:t>push </a:t>
            </a:r>
            <a:r>
              <a:rPr sz="3602" spc="-22" dirty="0">
                <a:solidFill>
                  <a:srgbClr val="212121"/>
                </a:solidFill>
                <a:latin typeface="Calibri"/>
                <a:cs typeface="Calibri"/>
              </a:rPr>
              <a:t>the  </a:t>
            </a:r>
            <a:r>
              <a:rPr sz="3602" spc="33" dirty="0">
                <a:solidFill>
                  <a:srgbClr val="212121"/>
                </a:solidFill>
                <a:latin typeface="Calibri"/>
                <a:cs typeface="Calibri"/>
              </a:rPr>
              <a:t>site </a:t>
            </a:r>
            <a:r>
              <a:rPr sz="3602" spc="76" dirty="0">
                <a:solidFill>
                  <a:srgbClr val="212121"/>
                </a:solidFill>
                <a:latin typeface="Calibri"/>
                <a:cs typeface="Calibri"/>
              </a:rPr>
              <a:t>to </a:t>
            </a:r>
            <a:r>
              <a:rPr sz="3602" spc="-65" dirty="0">
                <a:solidFill>
                  <a:srgbClr val="212121"/>
                </a:solidFill>
                <a:latin typeface="Calibri"/>
                <a:cs typeface="Calibri"/>
              </a:rPr>
              <a:t>a</a:t>
            </a:r>
            <a:r>
              <a:rPr sz="3602" spc="666" dirty="0">
                <a:solidFill>
                  <a:srgbClr val="212121"/>
                </a:solidFill>
                <a:latin typeface="Calibri"/>
                <a:cs typeface="Calibri"/>
              </a:rPr>
              <a:t> </a:t>
            </a:r>
            <a:r>
              <a:rPr sz="3602" spc="11" dirty="0">
                <a:solidFill>
                  <a:srgbClr val="212121"/>
                </a:solidFill>
                <a:latin typeface="Calibri"/>
                <a:cs typeface="Calibri"/>
              </a:rPr>
              <a:t>server.</a:t>
            </a:r>
            <a:endParaRPr sz="3602" dirty="0">
              <a:latin typeface="Calibri"/>
              <a:cs typeface="Calibri"/>
            </a:endParaRPr>
          </a:p>
        </p:txBody>
      </p:sp>
      <p:sp>
        <p:nvSpPr>
          <p:cNvPr id="88" name="object 88"/>
          <p:cNvSpPr/>
          <p:nvPr/>
        </p:nvSpPr>
        <p:spPr>
          <a:xfrm>
            <a:off x="14430108" y="22502207"/>
            <a:ext cx="181435" cy="181435"/>
          </a:xfrm>
          <a:prstGeom prst="rect">
            <a:avLst/>
          </a:prstGeom>
          <a:blipFill>
            <a:blip r:embed="rId15" cstate="print"/>
            <a:stretch>
              <a:fillRect/>
            </a:stretch>
          </a:blipFill>
        </p:spPr>
        <p:txBody>
          <a:bodyPr wrap="square" lIns="0" tIns="0" rIns="0" bIns="0" rtlCol="0"/>
          <a:lstStyle/>
          <a:p>
            <a:endParaRPr sz="8580"/>
          </a:p>
        </p:txBody>
      </p:sp>
      <p:sp>
        <p:nvSpPr>
          <p:cNvPr id="89" name="object 89"/>
          <p:cNvSpPr/>
          <p:nvPr/>
        </p:nvSpPr>
        <p:spPr>
          <a:xfrm>
            <a:off x="14430108" y="23300523"/>
            <a:ext cx="181435" cy="181435"/>
          </a:xfrm>
          <a:prstGeom prst="rect">
            <a:avLst/>
          </a:prstGeom>
          <a:blipFill>
            <a:blip r:embed="rId15" cstate="print"/>
            <a:stretch>
              <a:fillRect/>
            </a:stretch>
          </a:blipFill>
        </p:spPr>
        <p:txBody>
          <a:bodyPr wrap="square" lIns="0" tIns="0" rIns="0" bIns="0" rtlCol="0"/>
          <a:lstStyle/>
          <a:p>
            <a:endParaRPr sz="8580"/>
          </a:p>
        </p:txBody>
      </p:sp>
      <p:sp>
        <p:nvSpPr>
          <p:cNvPr id="90" name="object 90"/>
          <p:cNvSpPr/>
          <p:nvPr/>
        </p:nvSpPr>
        <p:spPr>
          <a:xfrm>
            <a:off x="14430108" y="24098842"/>
            <a:ext cx="181435" cy="181435"/>
          </a:xfrm>
          <a:prstGeom prst="rect">
            <a:avLst/>
          </a:prstGeom>
          <a:blipFill>
            <a:blip r:embed="rId16" cstate="print"/>
            <a:stretch>
              <a:fillRect/>
            </a:stretch>
          </a:blipFill>
        </p:spPr>
        <p:txBody>
          <a:bodyPr wrap="square" lIns="0" tIns="0" rIns="0" bIns="0" rtlCol="0"/>
          <a:lstStyle/>
          <a:p>
            <a:endParaRPr sz="8580"/>
          </a:p>
        </p:txBody>
      </p:sp>
      <p:sp>
        <p:nvSpPr>
          <p:cNvPr id="91" name="object 91"/>
          <p:cNvSpPr/>
          <p:nvPr/>
        </p:nvSpPr>
        <p:spPr>
          <a:xfrm>
            <a:off x="14430108" y="24897158"/>
            <a:ext cx="181435" cy="181435"/>
          </a:xfrm>
          <a:prstGeom prst="rect">
            <a:avLst/>
          </a:prstGeom>
          <a:blipFill>
            <a:blip r:embed="rId16" cstate="print"/>
            <a:stretch>
              <a:fillRect/>
            </a:stretch>
          </a:blipFill>
        </p:spPr>
        <p:txBody>
          <a:bodyPr wrap="square" lIns="0" tIns="0" rIns="0" bIns="0" rtlCol="0"/>
          <a:lstStyle/>
          <a:p>
            <a:endParaRPr sz="8580"/>
          </a:p>
        </p:txBody>
      </p:sp>
      <p:sp>
        <p:nvSpPr>
          <p:cNvPr id="92" name="object 92"/>
          <p:cNvSpPr txBox="1"/>
          <p:nvPr/>
        </p:nvSpPr>
        <p:spPr>
          <a:xfrm>
            <a:off x="14676334" y="21069955"/>
            <a:ext cx="6266210" cy="5084068"/>
          </a:xfrm>
          <a:prstGeom prst="rect">
            <a:avLst/>
          </a:prstGeom>
        </p:spPr>
        <p:txBody>
          <a:bodyPr vert="horz" wrap="square" lIns="0" tIns="249539" rIns="0" bIns="0" rtlCol="0">
            <a:spAutoFit/>
          </a:bodyPr>
          <a:lstStyle/>
          <a:p>
            <a:pPr marR="3399286" algn="ctr">
              <a:spcBef>
                <a:spcPts val="1965"/>
              </a:spcBef>
            </a:pPr>
            <a:r>
              <a:rPr sz="4366" b="1" spc="55" dirty="0">
                <a:solidFill>
                  <a:srgbClr val="283266"/>
                </a:solidFill>
                <a:latin typeface="Tahoma"/>
                <a:cs typeface="Tahoma"/>
              </a:rPr>
              <a:t>Frontend:</a:t>
            </a:r>
            <a:endParaRPr sz="4366">
              <a:latin typeface="Tahoma"/>
              <a:cs typeface="Tahoma"/>
            </a:endParaRPr>
          </a:p>
          <a:p>
            <a:pPr marL="363219">
              <a:spcBef>
                <a:spcPts val="1768"/>
              </a:spcBef>
            </a:pPr>
            <a:r>
              <a:rPr sz="4585" spc="55" dirty="0">
                <a:latin typeface="Calibri"/>
                <a:cs typeface="Calibri"/>
              </a:rPr>
              <a:t>Angular</a:t>
            </a:r>
            <a:r>
              <a:rPr sz="4585" spc="120" dirty="0">
                <a:latin typeface="Calibri"/>
                <a:cs typeface="Calibri"/>
              </a:rPr>
              <a:t> </a:t>
            </a:r>
            <a:r>
              <a:rPr sz="4585" spc="415" dirty="0">
                <a:latin typeface="Calibri"/>
                <a:cs typeface="Calibri"/>
              </a:rPr>
              <a:t>6</a:t>
            </a:r>
            <a:endParaRPr sz="4585">
              <a:latin typeface="Calibri"/>
              <a:cs typeface="Calibri"/>
            </a:endParaRPr>
          </a:p>
          <a:p>
            <a:pPr marL="363219">
              <a:spcBef>
                <a:spcPts val="786"/>
              </a:spcBef>
            </a:pPr>
            <a:r>
              <a:rPr sz="4585" spc="87" dirty="0">
                <a:latin typeface="Calibri"/>
                <a:cs typeface="Calibri"/>
              </a:rPr>
              <a:t>HTML</a:t>
            </a:r>
            <a:r>
              <a:rPr sz="4585" spc="317" dirty="0">
                <a:latin typeface="Calibri"/>
                <a:cs typeface="Calibri"/>
              </a:rPr>
              <a:t> </a:t>
            </a:r>
            <a:r>
              <a:rPr sz="4585" spc="-153" dirty="0">
                <a:latin typeface="Calibri"/>
                <a:cs typeface="Calibri"/>
              </a:rPr>
              <a:t>5</a:t>
            </a:r>
            <a:endParaRPr sz="4585">
              <a:latin typeface="Calibri"/>
              <a:cs typeface="Calibri"/>
            </a:endParaRPr>
          </a:p>
          <a:p>
            <a:pPr marL="363219">
              <a:spcBef>
                <a:spcPts val="786"/>
              </a:spcBef>
            </a:pPr>
            <a:r>
              <a:rPr sz="4585" spc="33" dirty="0">
                <a:latin typeface="Calibri"/>
                <a:cs typeface="Calibri"/>
              </a:rPr>
              <a:t>Bootstrap</a:t>
            </a:r>
            <a:endParaRPr sz="4585">
              <a:latin typeface="Calibri"/>
              <a:cs typeface="Calibri"/>
            </a:endParaRPr>
          </a:p>
          <a:p>
            <a:pPr marL="363219" marR="11091">
              <a:lnSpc>
                <a:spcPts val="6288"/>
              </a:lnSpc>
              <a:spcBef>
                <a:spcPts val="338"/>
              </a:spcBef>
            </a:pPr>
            <a:r>
              <a:rPr sz="4585" spc="55" dirty="0">
                <a:latin typeface="Calibri"/>
                <a:cs typeface="Calibri"/>
              </a:rPr>
              <a:t>Angular </a:t>
            </a:r>
            <a:r>
              <a:rPr sz="4585" spc="65" dirty="0">
                <a:latin typeface="Calibri"/>
                <a:cs typeface="Calibri"/>
              </a:rPr>
              <a:t>Material+Icons,  </a:t>
            </a:r>
            <a:r>
              <a:rPr sz="4585" spc="-44" dirty="0">
                <a:latin typeface="Calibri"/>
                <a:cs typeface="Calibri"/>
              </a:rPr>
              <a:t>etc.</a:t>
            </a:r>
            <a:endParaRPr sz="4585">
              <a:latin typeface="Calibri"/>
              <a:cs typeface="Calibri"/>
            </a:endParaRPr>
          </a:p>
        </p:txBody>
      </p:sp>
      <p:sp>
        <p:nvSpPr>
          <p:cNvPr id="93" name="object 93"/>
          <p:cNvSpPr/>
          <p:nvPr/>
        </p:nvSpPr>
        <p:spPr>
          <a:xfrm>
            <a:off x="20481732" y="22652583"/>
            <a:ext cx="181435" cy="181435"/>
          </a:xfrm>
          <a:prstGeom prst="rect">
            <a:avLst/>
          </a:prstGeom>
          <a:blipFill>
            <a:blip r:embed="rId16" cstate="print"/>
            <a:stretch>
              <a:fillRect/>
            </a:stretch>
          </a:blipFill>
        </p:spPr>
        <p:txBody>
          <a:bodyPr wrap="square" lIns="0" tIns="0" rIns="0" bIns="0" rtlCol="0"/>
          <a:lstStyle/>
          <a:p>
            <a:endParaRPr sz="8580"/>
          </a:p>
        </p:txBody>
      </p:sp>
      <p:sp>
        <p:nvSpPr>
          <p:cNvPr id="94" name="object 94"/>
          <p:cNvSpPr/>
          <p:nvPr/>
        </p:nvSpPr>
        <p:spPr>
          <a:xfrm>
            <a:off x="20481732" y="23450900"/>
            <a:ext cx="181435" cy="181435"/>
          </a:xfrm>
          <a:prstGeom prst="rect">
            <a:avLst/>
          </a:prstGeom>
          <a:blipFill>
            <a:blip r:embed="rId16" cstate="print"/>
            <a:stretch>
              <a:fillRect/>
            </a:stretch>
          </a:blipFill>
        </p:spPr>
        <p:txBody>
          <a:bodyPr wrap="square" lIns="0" tIns="0" rIns="0" bIns="0" rtlCol="0"/>
          <a:lstStyle/>
          <a:p>
            <a:endParaRPr sz="8580"/>
          </a:p>
        </p:txBody>
      </p:sp>
      <p:sp>
        <p:nvSpPr>
          <p:cNvPr id="95" name="object 95"/>
          <p:cNvSpPr txBox="1"/>
          <p:nvPr/>
        </p:nvSpPr>
        <p:spPr>
          <a:xfrm>
            <a:off x="21063516" y="20998847"/>
            <a:ext cx="7170097" cy="2839537"/>
          </a:xfrm>
          <a:prstGeom prst="rect">
            <a:avLst/>
          </a:prstGeom>
        </p:spPr>
        <p:txBody>
          <a:bodyPr vert="horz" wrap="square" lIns="0" tIns="357673" rIns="0" bIns="0" rtlCol="0">
            <a:spAutoFit/>
          </a:bodyPr>
          <a:lstStyle/>
          <a:p>
            <a:pPr marL="1021727">
              <a:spcBef>
                <a:spcPts val="2816"/>
              </a:spcBef>
            </a:pPr>
            <a:r>
              <a:rPr sz="4366" b="1" spc="55" dirty="0">
                <a:solidFill>
                  <a:srgbClr val="E23237"/>
                </a:solidFill>
                <a:latin typeface="Tahoma"/>
                <a:cs typeface="Tahoma"/>
              </a:rPr>
              <a:t>Backend:</a:t>
            </a:r>
            <a:endParaRPr sz="4366">
              <a:latin typeface="Tahoma"/>
              <a:cs typeface="Tahoma"/>
            </a:endParaRPr>
          </a:p>
          <a:p>
            <a:pPr marL="27727" marR="11091">
              <a:lnSpc>
                <a:spcPct val="114300"/>
              </a:lnSpc>
              <a:spcBef>
                <a:spcPts val="1878"/>
              </a:spcBef>
            </a:pPr>
            <a:r>
              <a:rPr sz="4585" spc="55" dirty="0">
                <a:latin typeface="Calibri"/>
                <a:cs typeface="Calibri"/>
              </a:rPr>
              <a:t>SpringBoot(Java </a:t>
            </a:r>
            <a:r>
              <a:rPr sz="4585" spc="109" dirty="0">
                <a:latin typeface="Calibri"/>
                <a:cs typeface="Calibri"/>
              </a:rPr>
              <a:t>Framework)  </a:t>
            </a:r>
            <a:r>
              <a:rPr sz="4585" spc="76" dirty="0">
                <a:latin typeface="Calibri"/>
                <a:cs typeface="Calibri"/>
              </a:rPr>
              <a:t>RESTful</a:t>
            </a:r>
            <a:r>
              <a:rPr sz="4585" spc="317" dirty="0">
                <a:latin typeface="Calibri"/>
                <a:cs typeface="Calibri"/>
              </a:rPr>
              <a:t> </a:t>
            </a:r>
            <a:r>
              <a:rPr sz="4585" spc="306" dirty="0">
                <a:latin typeface="Calibri"/>
                <a:cs typeface="Calibri"/>
              </a:rPr>
              <a:t>API</a:t>
            </a:r>
            <a:endParaRPr sz="4585">
              <a:latin typeface="Calibri"/>
              <a:cs typeface="Calibri"/>
            </a:endParaRPr>
          </a:p>
        </p:txBody>
      </p:sp>
      <p:sp>
        <p:nvSpPr>
          <p:cNvPr id="96" name="object 96"/>
          <p:cNvSpPr/>
          <p:nvPr/>
        </p:nvSpPr>
        <p:spPr>
          <a:xfrm>
            <a:off x="28808554" y="22652583"/>
            <a:ext cx="181435" cy="181435"/>
          </a:xfrm>
          <a:prstGeom prst="rect">
            <a:avLst/>
          </a:prstGeom>
          <a:blipFill>
            <a:blip r:embed="rId17" cstate="print"/>
            <a:stretch>
              <a:fillRect/>
            </a:stretch>
          </a:blipFill>
        </p:spPr>
        <p:txBody>
          <a:bodyPr wrap="square" lIns="0" tIns="0" rIns="0" bIns="0" rtlCol="0"/>
          <a:lstStyle/>
          <a:p>
            <a:endParaRPr sz="8580"/>
          </a:p>
        </p:txBody>
      </p:sp>
      <p:sp>
        <p:nvSpPr>
          <p:cNvPr id="97" name="object 97"/>
          <p:cNvSpPr txBox="1"/>
          <p:nvPr/>
        </p:nvSpPr>
        <p:spPr>
          <a:xfrm>
            <a:off x="28382458" y="20925070"/>
            <a:ext cx="2934860" cy="2148287"/>
          </a:xfrm>
          <a:prstGeom prst="rect">
            <a:avLst/>
          </a:prstGeom>
        </p:spPr>
        <p:txBody>
          <a:bodyPr vert="horz" wrap="square" lIns="0" tIns="395104" rIns="0" bIns="0" rtlCol="0">
            <a:spAutoFit/>
          </a:bodyPr>
          <a:lstStyle/>
          <a:p>
            <a:pPr algn="ctr">
              <a:spcBef>
                <a:spcPts val="3111"/>
              </a:spcBef>
            </a:pPr>
            <a:r>
              <a:rPr sz="4366" b="1" spc="55" dirty="0">
                <a:solidFill>
                  <a:srgbClr val="42B04A"/>
                </a:solidFill>
                <a:latin typeface="Tahoma"/>
                <a:cs typeface="Tahoma"/>
              </a:rPr>
              <a:t>Database:</a:t>
            </a:r>
            <a:endParaRPr sz="4366">
              <a:latin typeface="Tahoma"/>
              <a:cs typeface="Tahoma"/>
            </a:endParaRPr>
          </a:p>
          <a:p>
            <a:pPr marL="173292" algn="ctr">
              <a:spcBef>
                <a:spcPts val="2947"/>
              </a:spcBef>
            </a:pPr>
            <a:r>
              <a:rPr sz="4585" spc="338" dirty="0">
                <a:latin typeface="Calibri"/>
                <a:cs typeface="Calibri"/>
              </a:rPr>
              <a:t>SQL</a:t>
            </a:r>
            <a:endParaRPr sz="4585">
              <a:latin typeface="Calibri"/>
              <a:cs typeface="Calibri"/>
            </a:endParaRPr>
          </a:p>
        </p:txBody>
      </p:sp>
      <p:sp>
        <p:nvSpPr>
          <p:cNvPr id="98" name="object 98"/>
          <p:cNvSpPr txBox="1"/>
          <p:nvPr/>
        </p:nvSpPr>
        <p:spPr>
          <a:xfrm>
            <a:off x="17312282" y="37258075"/>
            <a:ext cx="15027815" cy="3902275"/>
          </a:xfrm>
          <a:prstGeom prst="rect">
            <a:avLst/>
          </a:prstGeom>
        </p:spPr>
        <p:txBody>
          <a:bodyPr vert="horz" wrap="square" lIns="0" tIns="18022" rIns="0" bIns="0" rtlCol="0">
            <a:spAutoFit/>
          </a:bodyPr>
          <a:lstStyle/>
          <a:p>
            <a:pPr marL="27727" marR="11091">
              <a:lnSpc>
                <a:spcPct val="102499"/>
              </a:lnSpc>
              <a:spcBef>
                <a:spcPts val="142"/>
              </a:spcBef>
            </a:pPr>
            <a:r>
              <a:rPr sz="4148" spc="-22" dirty="0">
                <a:solidFill>
                  <a:srgbClr val="212121"/>
                </a:solidFill>
                <a:latin typeface="Calibri"/>
                <a:cs typeface="Calibri"/>
              </a:rPr>
              <a:t>The </a:t>
            </a:r>
            <a:r>
              <a:rPr sz="4148" spc="87" dirty="0">
                <a:solidFill>
                  <a:srgbClr val="212121"/>
                </a:solidFill>
                <a:latin typeface="Calibri"/>
                <a:cs typeface="Calibri"/>
              </a:rPr>
              <a:t>BOLO </a:t>
            </a:r>
            <a:r>
              <a:rPr sz="4148" spc="-153" dirty="0">
                <a:solidFill>
                  <a:srgbClr val="212121"/>
                </a:solidFill>
                <a:latin typeface="Calibri"/>
                <a:cs typeface="Calibri"/>
              </a:rPr>
              <a:t>application </a:t>
            </a:r>
            <a:r>
              <a:rPr sz="4148" spc="-22" dirty="0">
                <a:solidFill>
                  <a:srgbClr val="212121"/>
                </a:solidFill>
                <a:latin typeface="Calibri"/>
                <a:cs typeface="Calibri"/>
              </a:rPr>
              <a:t>is </a:t>
            </a:r>
            <a:r>
              <a:rPr sz="4148" spc="76" dirty="0">
                <a:solidFill>
                  <a:srgbClr val="212121"/>
                </a:solidFill>
                <a:latin typeface="Calibri"/>
                <a:cs typeface="Calibri"/>
              </a:rPr>
              <a:t>now </a:t>
            </a:r>
            <a:r>
              <a:rPr sz="4148" spc="-65" dirty="0">
                <a:solidFill>
                  <a:srgbClr val="212121"/>
                </a:solidFill>
                <a:latin typeface="Calibri"/>
                <a:cs typeface="Calibri"/>
              </a:rPr>
              <a:t>hosted </a:t>
            </a:r>
            <a:r>
              <a:rPr sz="4148" dirty="0">
                <a:solidFill>
                  <a:srgbClr val="212121"/>
                </a:solidFill>
                <a:latin typeface="Calibri"/>
                <a:cs typeface="Calibri"/>
              </a:rPr>
              <a:t>on </a:t>
            </a:r>
            <a:r>
              <a:rPr sz="4148" spc="-55" dirty="0">
                <a:solidFill>
                  <a:srgbClr val="212121"/>
                </a:solidFill>
                <a:latin typeface="Calibri"/>
                <a:cs typeface="Calibri"/>
              </a:rPr>
              <a:t>a </a:t>
            </a:r>
            <a:r>
              <a:rPr sz="4148" spc="-87" dirty="0">
                <a:solidFill>
                  <a:srgbClr val="212121"/>
                </a:solidFill>
                <a:latin typeface="Calibri"/>
                <a:cs typeface="Calibri"/>
              </a:rPr>
              <a:t>live </a:t>
            </a:r>
            <a:r>
              <a:rPr sz="4148" spc="-22" dirty="0">
                <a:solidFill>
                  <a:srgbClr val="212121"/>
                </a:solidFill>
                <a:latin typeface="Calibri"/>
                <a:cs typeface="Calibri"/>
              </a:rPr>
              <a:t>server </a:t>
            </a:r>
            <a:r>
              <a:rPr sz="4148" spc="-131" dirty="0">
                <a:solidFill>
                  <a:srgbClr val="212121"/>
                </a:solidFill>
                <a:latin typeface="Calibri"/>
                <a:cs typeface="Calibri"/>
              </a:rPr>
              <a:t>and </a:t>
            </a:r>
            <a:r>
              <a:rPr sz="4148" spc="-22" dirty="0">
                <a:solidFill>
                  <a:srgbClr val="212121"/>
                </a:solidFill>
                <a:latin typeface="Calibri"/>
                <a:cs typeface="Calibri"/>
              </a:rPr>
              <a:t>is </a:t>
            </a:r>
            <a:r>
              <a:rPr sz="4148" spc="-186" dirty="0">
                <a:solidFill>
                  <a:srgbClr val="212121"/>
                </a:solidFill>
                <a:latin typeface="Calibri"/>
                <a:cs typeface="Calibri"/>
              </a:rPr>
              <a:t>available </a:t>
            </a:r>
            <a:r>
              <a:rPr sz="4148" spc="-33" dirty="0">
                <a:solidFill>
                  <a:srgbClr val="212121"/>
                </a:solidFill>
                <a:latin typeface="Calibri"/>
                <a:cs typeface="Calibri"/>
              </a:rPr>
              <a:t>for  </a:t>
            </a:r>
            <a:r>
              <a:rPr sz="4148" spc="-120" dirty="0">
                <a:solidFill>
                  <a:srgbClr val="212121"/>
                </a:solidFill>
                <a:latin typeface="Calibri"/>
                <a:cs typeface="Calibri"/>
              </a:rPr>
              <a:t>the </a:t>
            </a:r>
            <a:r>
              <a:rPr sz="4148" spc="-131" dirty="0">
                <a:solidFill>
                  <a:srgbClr val="212121"/>
                </a:solidFill>
                <a:latin typeface="Calibri"/>
                <a:cs typeface="Calibri"/>
              </a:rPr>
              <a:t>entire </a:t>
            </a:r>
            <a:r>
              <a:rPr sz="4148" spc="-142" dirty="0">
                <a:solidFill>
                  <a:srgbClr val="212121"/>
                </a:solidFill>
                <a:latin typeface="Calibri"/>
                <a:cs typeface="Calibri"/>
              </a:rPr>
              <a:t>department </a:t>
            </a:r>
            <a:r>
              <a:rPr sz="4148" spc="22" dirty="0">
                <a:solidFill>
                  <a:srgbClr val="212121"/>
                </a:solidFill>
                <a:latin typeface="Calibri"/>
                <a:cs typeface="Calibri"/>
              </a:rPr>
              <a:t>to </a:t>
            </a:r>
            <a:r>
              <a:rPr sz="4148" spc="-76" dirty="0">
                <a:solidFill>
                  <a:srgbClr val="212121"/>
                </a:solidFill>
                <a:latin typeface="Calibri"/>
                <a:cs typeface="Calibri"/>
              </a:rPr>
              <a:t>access. </a:t>
            </a:r>
            <a:r>
              <a:rPr sz="4148" spc="-22" dirty="0">
                <a:solidFill>
                  <a:srgbClr val="212121"/>
                </a:solidFill>
                <a:latin typeface="Calibri"/>
                <a:cs typeface="Calibri"/>
              </a:rPr>
              <a:t>The </a:t>
            </a:r>
            <a:r>
              <a:rPr sz="4148" spc="-98" dirty="0">
                <a:solidFill>
                  <a:srgbClr val="212121"/>
                </a:solidFill>
                <a:latin typeface="Calibri"/>
                <a:cs typeface="Calibri"/>
              </a:rPr>
              <a:t>current </a:t>
            </a:r>
            <a:r>
              <a:rPr sz="4148" spc="-44" dirty="0">
                <a:solidFill>
                  <a:srgbClr val="212121"/>
                </a:solidFill>
                <a:latin typeface="Calibri"/>
                <a:cs typeface="Calibri"/>
              </a:rPr>
              <a:t>version </a:t>
            </a:r>
            <a:r>
              <a:rPr sz="4148" spc="33" dirty="0">
                <a:solidFill>
                  <a:srgbClr val="212121"/>
                </a:solidFill>
                <a:latin typeface="Calibri"/>
                <a:cs typeface="Calibri"/>
              </a:rPr>
              <a:t>of </a:t>
            </a:r>
            <a:r>
              <a:rPr sz="4148" spc="-120" dirty="0">
                <a:solidFill>
                  <a:srgbClr val="212121"/>
                </a:solidFill>
                <a:latin typeface="Calibri"/>
                <a:cs typeface="Calibri"/>
              </a:rPr>
              <a:t>the </a:t>
            </a:r>
            <a:r>
              <a:rPr sz="4148" spc="-44" dirty="0">
                <a:solidFill>
                  <a:srgbClr val="212121"/>
                </a:solidFill>
                <a:latin typeface="Calibri"/>
                <a:cs typeface="Calibri"/>
              </a:rPr>
              <a:t>software </a:t>
            </a:r>
            <a:r>
              <a:rPr sz="4148" spc="-109" dirty="0">
                <a:solidFill>
                  <a:srgbClr val="212121"/>
                </a:solidFill>
                <a:latin typeface="Calibri"/>
                <a:cs typeface="Calibri"/>
              </a:rPr>
              <a:t>has  been </a:t>
            </a:r>
            <a:r>
              <a:rPr sz="4148" spc="-131" dirty="0">
                <a:solidFill>
                  <a:srgbClr val="212121"/>
                </a:solidFill>
                <a:latin typeface="Calibri"/>
                <a:cs typeface="Calibri"/>
              </a:rPr>
              <a:t>updated </a:t>
            </a:r>
            <a:r>
              <a:rPr sz="4148" spc="22" dirty="0">
                <a:solidFill>
                  <a:srgbClr val="212121"/>
                </a:solidFill>
                <a:latin typeface="Calibri"/>
                <a:cs typeface="Calibri"/>
              </a:rPr>
              <a:t>to </a:t>
            </a:r>
            <a:r>
              <a:rPr sz="4148" spc="-44" dirty="0">
                <a:solidFill>
                  <a:srgbClr val="212121"/>
                </a:solidFill>
                <a:latin typeface="Calibri"/>
                <a:cs typeface="Calibri"/>
              </a:rPr>
              <a:t>version </a:t>
            </a:r>
            <a:r>
              <a:rPr sz="4148" spc="11" dirty="0">
                <a:solidFill>
                  <a:srgbClr val="212121"/>
                </a:solidFill>
                <a:latin typeface="Calibri"/>
                <a:cs typeface="Calibri"/>
              </a:rPr>
              <a:t>13.0 </a:t>
            </a:r>
            <a:r>
              <a:rPr sz="4148" spc="-131" dirty="0">
                <a:solidFill>
                  <a:srgbClr val="212121"/>
                </a:solidFill>
                <a:latin typeface="Calibri"/>
                <a:cs typeface="Calibri"/>
              </a:rPr>
              <a:t>and </a:t>
            </a:r>
            <a:r>
              <a:rPr sz="4148" spc="-284" dirty="0">
                <a:solidFill>
                  <a:srgbClr val="212121"/>
                </a:solidFill>
                <a:latin typeface="Calibri"/>
                <a:cs typeface="Calibri"/>
              </a:rPr>
              <a:t>all </a:t>
            </a:r>
            <a:r>
              <a:rPr sz="4148" spc="-109" dirty="0">
                <a:solidFill>
                  <a:srgbClr val="212121"/>
                </a:solidFill>
                <a:latin typeface="Calibri"/>
                <a:cs typeface="Calibri"/>
              </a:rPr>
              <a:t>features </a:t>
            </a:r>
            <a:r>
              <a:rPr sz="4148" spc="-131" dirty="0">
                <a:solidFill>
                  <a:srgbClr val="212121"/>
                </a:solidFill>
                <a:latin typeface="Calibri"/>
                <a:cs typeface="Calibri"/>
              </a:rPr>
              <a:t>and </a:t>
            </a:r>
            <a:r>
              <a:rPr sz="4148" spc="-120" dirty="0">
                <a:solidFill>
                  <a:srgbClr val="212121"/>
                </a:solidFill>
                <a:latin typeface="Calibri"/>
                <a:cs typeface="Calibri"/>
              </a:rPr>
              <a:t>requirements </a:t>
            </a:r>
            <a:r>
              <a:rPr sz="4148" spc="-55" dirty="0">
                <a:solidFill>
                  <a:srgbClr val="212121"/>
                </a:solidFill>
                <a:latin typeface="Calibri"/>
                <a:cs typeface="Calibri"/>
              </a:rPr>
              <a:t>have  </a:t>
            </a:r>
            <a:r>
              <a:rPr sz="4148" spc="-109" dirty="0">
                <a:solidFill>
                  <a:srgbClr val="212121"/>
                </a:solidFill>
                <a:latin typeface="Calibri"/>
                <a:cs typeface="Calibri"/>
              </a:rPr>
              <a:t>been </a:t>
            </a:r>
            <a:r>
              <a:rPr sz="4148" spc="-131" dirty="0">
                <a:solidFill>
                  <a:srgbClr val="212121"/>
                </a:solidFill>
                <a:latin typeface="Calibri"/>
                <a:cs typeface="Calibri"/>
              </a:rPr>
              <a:t>updated </a:t>
            </a:r>
            <a:r>
              <a:rPr sz="4148" spc="22" dirty="0">
                <a:solidFill>
                  <a:srgbClr val="212121"/>
                </a:solidFill>
                <a:latin typeface="Calibri"/>
                <a:cs typeface="Calibri"/>
              </a:rPr>
              <a:t>to </a:t>
            </a:r>
            <a:r>
              <a:rPr sz="4148" spc="-120" dirty="0">
                <a:solidFill>
                  <a:srgbClr val="212121"/>
                </a:solidFill>
                <a:latin typeface="Calibri"/>
                <a:cs typeface="Calibri"/>
              </a:rPr>
              <a:t>the </a:t>
            </a:r>
            <a:r>
              <a:rPr sz="4148" spc="87" dirty="0">
                <a:solidFill>
                  <a:srgbClr val="212121"/>
                </a:solidFill>
                <a:latin typeface="Calibri"/>
                <a:cs typeface="Calibri"/>
              </a:rPr>
              <a:t>BOLO </a:t>
            </a:r>
            <a:r>
              <a:rPr sz="4148" spc="-196" dirty="0">
                <a:solidFill>
                  <a:srgbClr val="212121"/>
                </a:solidFill>
                <a:latin typeface="Calibri"/>
                <a:cs typeface="Calibri"/>
              </a:rPr>
              <a:t>application. </a:t>
            </a:r>
            <a:r>
              <a:rPr sz="4148" spc="-22" dirty="0">
                <a:solidFill>
                  <a:srgbClr val="212121"/>
                </a:solidFill>
                <a:latin typeface="Calibri"/>
                <a:cs typeface="Calibri"/>
              </a:rPr>
              <a:t>The </a:t>
            </a:r>
            <a:r>
              <a:rPr sz="4148" spc="-87" dirty="0">
                <a:solidFill>
                  <a:srgbClr val="212121"/>
                </a:solidFill>
                <a:latin typeface="Calibri"/>
                <a:cs typeface="Calibri"/>
              </a:rPr>
              <a:t>police </a:t>
            </a:r>
            <a:r>
              <a:rPr sz="4148" spc="-142" dirty="0">
                <a:solidFill>
                  <a:srgbClr val="212121"/>
                </a:solidFill>
                <a:latin typeface="Calibri"/>
                <a:cs typeface="Calibri"/>
              </a:rPr>
              <a:t>department </a:t>
            </a:r>
            <a:r>
              <a:rPr sz="4148" spc="-55" dirty="0">
                <a:solidFill>
                  <a:srgbClr val="212121"/>
                </a:solidFill>
                <a:latin typeface="Calibri"/>
                <a:cs typeface="Calibri"/>
              </a:rPr>
              <a:t>can </a:t>
            </a:r>
            <a:r>
              <a:rPr sz="4148" spc="76" dirty="0">
                <a:solidFill>
                  <a:srgbClr val="212121"/>
                </a:solidFill>
                <a:latin typeface="Calibri"/>
                <a:cs typeface="Calibri"/>
              </a:rPr>
              <a:t>now  </a:t>
            </a:r>
            <a:r>
              <a:rPr sz="4148" spc="-98" dirty="0">
                <a:solidFill>
                  <a:srgbClr val="212121"/>
                </a:solidFill>
                <a:latin typeface="Calibri"/>
                <a:cs typeface="Calibri"/>
              </a:rPr>
              <a:t>continue </a:t>
            </a:r>
            <a:r>
              <a:rPr sz="4148" spc="22" dirty="0">
                <a:solidFill>
                  <a:srgbClr val="212121"/>
                </a:solidFill>
                <a:latin typeface="Calibri"/>
                <a:cs typeface="Calibri"/>
              </a:rPr>
              <a:t>to </a:t>
            </a:r>
            <a:r>
              <a:rPr sz="4148" spc="-120" dirty="0">
                <a:solidFill>
                  <a:srgbClr val="212121"/>
                </a:solidFill>
                <a:latin typeface="Calibri"/>
                <a:cs typeface="Calibri"/>
              </a:rPr>
              <a:t>utilize </a:t>
            </a:r>
            <a:r>
              <a:rPr sz="4148" spc="-131" dirty="0">
                <a:solidFill>
                  <a:srgbClr val="212121"/>
                </a:solidFill>
                <a:latin typeface="Calibri"/>
                <a:cs typeface="Calibri"/>
              </a:rPr>
              <a:t>and </a:t>
            </a:r>
            <a:r>
              <a:rPr sz="4148" spc="-65" dirty="0">
                <a:solidFill>
                  <a:srgbClr val="212121"/>
                </a:solidFill>
                <a:latin typeface="Calibri"/>
                <a:cs typeface="Calibri"/>
              </a:rPr>
              <a:t>test </a:t>
            </a:r>
            <a:r>
              <a:rPr sz="4148" spc="-120" dirty="0">
                <a:solidFill>
                  <a:srgbClr val="212121"/>
                </a:solidFill>
                <a:latin typeface="Calibri"/>
                <a:cs typeface="Calibri"/>
              </a:rPr>
              <a:t>the </a:t>
            </a:r>
            <a:r>
              <a:rPr sz="4148" spc="87" dirty="0">
                <a:solidFill>
                  <a:srgbClr val="212121"/>
                </a:solidFill>
                <a:latin typeface="Calibri"/>
                <a:cs typeface="Calibri"/>
              </a:rPr>
              <a:t>BOLO </a:t>
            </a:r>
            <a:r>
              <a:rPr sz="4148" spc="-153" dirty="0">
                <a:solidFill>
                  <a:srgbClr val="212121"/>
                </a:solidFill>
                <a:latin typeface="Calibri"/>
                <a:cs typeface="Calibri"/>
              </a:rPr>
              <a:t>application </a:t>
            </a:r>
            <a:r>
              <a:rPr sz="4148" spc="-131" dirty="0">
                <a:solidFill>
                  <a:srgbClr val="212121"/>
                </a:solidFill>
                <a:latin typeface="Calibri"/>
                <a:cs typeface="Calibri"/>
              </a:rPr>
              <a:t>and </a:t>
            </a:r>
            <a:r>
              <a:rPr sz="4148" spc="-55" dirty="0">
                <a:solidFill>
                  <a:srgbClr val="212121"/>
                </a:solidFill>
                <a:latin typeface="Calibri"/>
                <a:cs typeface="Calibri"/>
              </a:rPr>
              <a:t>provide </a:t>
            </a:r>
            <a:r>
              <a:rPr sz="4148" spc="-76" dirty="0">
                <a:solidFill>
                  <a:srgbClr val="212121"/>
                </a:solidFill>
                <a:latin typeface="Calibri"/>
                <a:cs typeface="Calibri"/>
              </a:rPr>
              <a:t>feedback  </a:t>
            </a:r>
            <a:r>
              <a:rPr sz="4148" spc="22" dirty="0">
                <a:solidFill>
                  <a:srgbClr val="212121"/>
                </a:solidFill>
                <a:latin typeface="Calibri"/>
                <a:cs typeface="Calibri"/>
              </a:rPr>
              <a:t>to </a:t>
            </a:r>
            <a:r>
              <a:rPr sz="4148" spc="-120" dirty="0">
                <a:solidFill>
                  <a:srgbClr val="212121"/>
                </a:solidFill>
                <a:latin typeface="Calibri"/>
                <a:cs typeface="Calibri"/>
              </a:rPr>
              <a:t>the </a:t>
            </a:r>
            <a:r>
              <a:rPr sz="4148" spc="-65" dirty="0">
                <a:solidFill>
                  <a:srgbClr val="212121"/>
                </a:solidFill>
                <a:latin typeface="Calibri"/>
                <a:cs typeface="Calibri"/>
              </a:rPr>
              <a:t>product </a:t>
            </a:r>
            <a:r>
              <a:rPr sz="4148" dirty="0">
                <a:solidFill>
                  <a:srgbClr val="212121"/>
                </a:solidFill>
                <a:latin typeface="Calibri"/>
                <a:cs typeface="Calibri"/>
              </a:rPr>
              <a:t>owner </a:t>
            </a:r>
            <a:r>
              <a:rPr sz="4148" spc="-33" dirty="0">
                <a:solidFill>
                  <a:srgbClr val="212121"/>
                </a:solidFill>
                <a:latin typeface="Calibri"/>
                <a:cs typeface="Calibri"/>
              </a:rPr>
              <a:t>for </a:t>
            </a:r>
            <a:r>
              <a:rPr sz="4148" spc="-131" dirty="0">
                <a:solidFill>
                  <a:srgbClr val="212121"/>
                </a:solidFill>
                <a:latin typeface="Calibri"/>
                <a:cs typeface="Calibri"/>
              </a:rPr>
              <a:t>future</a:t>
            </a:r>
            <a:r>
              <a:rPr sz="4148" spc="65" dirty="0">
                <a:solidFill>
                  <a:srgbClr val="212121"/>
                </a:solidFill>
                <a:latin typeface="Calibri"/>
                <a:cs typeface="Calibri"/>
              </a:rPr>
              <a:t> </a:t>
            </a:r>
            <a:r>
              <a:rPr sz="4148" spc="-164" dirty="0">
                <a:solidFill>
                  <a:srgbClr val="212121"/>
                </a:solidFill>
                <a:latin typeface="Calibri"/>
                <a:cs typeface="Calibri"/>
              </a:rPr>
              <a:t>enhancements.</a:t>
            </a:r>
            <a:endParaRPr sz="4148">
              <a:latin typeface="Calibri"/>
              <a:cs typeface="Calibri"/>
            </a:endParaRPr>
          </a:p>
        </p:txBody>
      </p:sp>
      <p:sp>
        <p:nvSpPr>
          <p:cNvPr id="99" name="object 99"/>
          <p:cNvSpPr txBox="1"/>
          <p:nvPr/>
        </p:nvSpPr>
        <p:spPr>
          <a:xfrm>
            <a:off x="4029105" y="26631246"/>
            <a:ext cx="6158077" cy="1420825"/>
          </a:xfrm>
          <a:prstGeom prst="rect">
            <a:avLst/>
          </a:prstGeom>
        </p:spPr>
        <p:txBody>
          <a:bodyPr vert="horz" wrap="square" lIns="0" tIns="26340" rIns="0" bIns="0" rtlCol="0">
            <a:spAutoFit/>
          </a:bodyPr>
          <a:lstStyle/>
          <a:p>
            <a:pPr marL="27727">
              <a:spcBef>
                <a:spcPts val="207"/>
              </a:spcBef>
            </a:pPr>
            <a:r>
              <a:rPr sz="9060" b="1" spc="-568" dirty="0">
                <a:solidFill>
                  <a:srgbClr val="FFFFFF"/>
                </a:solidFill>
                <a:latin typeface="Calibri"/>
                <a:cs typeface="Calibri"/>
              </a:rPr>
              <a:t>Object</a:t>
            </a:r>
            <a:r>
              <a:rPr sz="9060" b="1" spc="306" dirty="0">
                <a:solidFill>
                  <a:srgbClr val="FFFFFF"/>
                </a:solidFill>
                <a:latin typeface="Calibri"/>
                <a:cs typeface="Calibri"/>
              </a:rPr>
              <a:t> </a:t>
            </a:r>
            <a:r>
              <a:rPr sz="9060" b="1" spc="-196" dirty="0">
                <a:solidFill>
                  <a:srgbClr val="FFFFFF"/>
                </a:solidFill>
                <a:latin typeface="Calibri"/>
                <a:cs typeface="Calibri"/>
              </a:rPr>
              <a:t>Design</a:t>
            </a:r>
            <a:endParaRPr sz="9060">
              <a:latin typeface="Calibri"/>
              <a:cs typeface="Calibri"/>
            </a:endParaRPr>
          </a:p>
        </p:txBody>
      </p:sp>
      <p:sp>
        <p:nvSpPr>
          <p:cNvPr id="100" name="TextBox 99">
            <a:extLst>
              <a:ext uri="{FF2B5EF4-FFF2-40B4-BE49-F238E27FC236}">
                <a16:creationId xmlns:a16="http://schemas.microsoft.com/office/drawing/2014/main" id="{75EE4C70-10A2-1340-9C17-ACEF8CDCDA32}"/>
              </a:ext>
            </a:extLst>
          </p:cNvPr>
          <p:cNvSpPr txBox="1"/>
          <p:nvPr/>
        </p:nvSpPr>
        <p:spPr>
          <a:xfrm>
            <a:off x="14771282" y="6891864"/>
            <a:ext cx="17619793" cy="3721019"/>
          </a:xfrm>
          <a:prstGeom prst="rect">
            <a:avLst/>
          </a:prstGeom>
          <a:noFill/>
        </p:spPr>
        <p:txBody>
          <a:bodyPr wrap="square" rtlCol="0">
            <a:spAutoFit/>
          </a:bodyPr>
          <a:lstStyle/>
          <a:p>
            <a:pPr algn="ctr"/>
            <a:r>
              <a:rPr lang="en-US" dirty="0"/>
              <a:t>The BOLO application was designed and developed by past FIU students and each  semester students have worked to enhance the system. The application was only  available in local host and missing some level of automation but was still functioning.</a:t>
            </a:r>
          </a:p>
          <a:p>
            <a:pPr algn="ctr"/>
            <a:r>
              <a:rPr lang="en-US" dirty="0"/>
              <a:t>Now, it is available through Product Owner’s domain </a:t>
            </a:r>
            <a:r>
              <a:rPr lang="en-US" b="1" dirty="0" err="1"/>
              <a:t>samjr.org</a:t>
            </a:r>
            <a:r>
              <a:rPr lang="en-US" b="1" dirty="0"/>
              <a:t> </a:t>
            </a:r>
            <a:r>
              <a:rPr lang="en-US" dirty="0"/>
              <a:t>and it has been secured with  HTTPS communication.</a:t>
            </a:r>
          </a:p>
          <a:p>
            <a:pPr algn="ct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TotalTime>
  <Words>352</Words>
  <Application>Microsoft Macintosh PowerPoint</Application>
  <PresentationFormat>Custom</PresentationFormat>
  <Paragraphs>34</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Calibri</vt:lpstr>
      <vt:lpstr>Tahoma</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May - SP Poster</dc:title>
  <dc:creator>Adis Gonzalez</dc:creator>
  <cp:keywords>DADrDFY8CWA,BACzJJT2w8A</cp:keywords>
  <cp:lastModifiedBy>Mayrelis Morejon</cp:lastModifiedBy>
  <cp:revision>5</cp:revision>
  <dcterms:created xsi:type="dcterms:W3CDTF">2019-12-04T14:24:38Z</dcterms:created>
  <dcterms:modified xsi:type="dcterms:W3CDTF">2019-12-04T14:55:24Z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2019-12-04T00:00:00Z</vt:filetime>
  </property>
  <property fmtid="{D5CDD505-2E9C-101B-9397-08002B2CF9AE}" pid="3" name="Creator">
    <vt:lpwstr>Canva</vt:lpwstr>
  </property>
  <property fmtid="{D5CDD505-2E9C-101B-9397-08002B2CF9AE}" pid="4" name="LastSaved">
    <vt:filetime>2019-12-04T00:00:00Z</vt:filetime>
  </property>
</Properties>
</file>