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3"/>
    <p:sldMasterId id="214748366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12192000"/>
  <p:notesSz cx="6858000" cy="9144000"/>
  <p:embeddedFontLst>
    <p:embeddedFont>
      <p:font typeface="Century Gothic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8" roundtripDataSignature="AMtx7mjPXMikBIJPuqN6p8FWIj4eqZona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font" Target="fonts/CenturyGothic-bold.fntdata"/><Relationship Id="rId14" Type="http://schemas.openxmlformats.org/officeDocument/2006/relationships/font" Target="fonts/CenturyGothic-regular.fntdata"/><Relationship Id="rId17" Type="http://schemas.openxmlformats.org/officeDocument/2006/relationships/font" Target="fonts/CenturyGothic-boldItalic.fntdata"/><Relationship Id="rId16" Type="http://schemas.openxmlformats.org/officeDocument/2006/relationships/font" Target="fonts/CenturyGothic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customschemas.google.com/relationships/presentationmetadata" Target="meta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0"/>
          <p:cNvSpPr txBox="1"/>
          <p:nvPr>
            <p:ph type="ctrTitle"/>
          </p:nvPr>
        </p:nvSpPr>
        <p:spPr>
          <a:xfrm>
            <a:off x="1154955" y="1447800"/>
            <a:ext cx="8825658" cy="33295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Century Gothic"/>
              <a:buNone/>
              <a:defRPr sz="7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0"/>
          <p:cNvSpPr txBox="1"/>
          <p:nvPr>
            <p:ph idx="1" type="subTitle"/>
          </p:nvPr>
        </p:nvSpPr>
        <p:spPr>
          <a:xfrm>
            <a:off x="1154955" y="4777380"/>
            <a:ext cx="8825658" cy="8614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1000"/>
              </a:spcBef>
              <a:spcAft>
                <a:spcPts val="0"/>
              </a:spcAft>
              <a:buSzPts val="1600"/>
              <a:buNone/>
              <a:defRPr cap="none">
                <a:solidFill>
                  <a:srgbClr val="86D1D8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44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10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0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0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anoramic Picture with Caption">
  <p:cSld name="Panoramic Picture with Caption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>
            <a:off x="1154956" y="4800587"/>
            <a:ext cx="882565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/>
          <p:nvPr>
            <p:ph idx="2" type="pic"/>
          </p:nvPr>
        </p:nvSpPr>
        <p:spPr>
          <a:xfrm>
            <a:off x="1154955" y="685800"/>
            <a:ext cx="8825658" cy="3640666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" type="body"/>
          </p:nvPr>
        </p:nvSpPr>
        <p:spPr>
          <a:xfrm>
            <a:off x="1154956" y="5367325"/>
            <a:ext cx="8825656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78" name="Google Shape;78;p21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1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aption">
  <p:cSld name="Title and Caption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/>
          <p:nvPr>
            <p:ph type="title"/>
          </p:nvPr>
        </p:nvSpPr>
        <p:spPr>
          <a:xfrm>
            <a:off x="1154954" y="1447800"/>
            <a:ext cx="8825659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2"/>
          <p:cNvSpPr txBox="1"/>
          <p:nvPr>
            <p:ph idx="1" type="body"/>
          </p:nvPr>
        </p:nvSpPr>
        <p:spPr>
          <a:xfrm>
            <a:off x="1154954" y="3657600"/>
            <a:ext cx="8825659" cy="236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84" name="Google Shape;84;p22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2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22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 with Caption">
  <p:cSld name="Quote with Caption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3"/>
          <p:cNvSpPr txBox="1"/>
          <p:nvPr>
            <p:ph type="title"/>
          </p:nvPr>
        </p:nvSpPr>
        <p:spPr>
          <a:xfrm>
            <a:off x="1574801" y="1447800"/>
            <a:ext cx="7999315" cy="23233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800"/>
              <a:buFont typeface="Century Gothic"/>
              <a:buNone/>
              <a:defRPr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3"/>
          <p:cNvSpPr txBox="1"/>
          <p:nvPr>
            <p:ph idx="1" type="body"/>
          </p:nvPr>
        </p:nvSpPr>
        <p:spPr>
          <a:xfrm>
            <a:off x="1930400" y="3771174"/>
            <a:ext cx="7279649" cy="342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b="0" i="0" sz="1400" cap="small">
                <a:solidFill>
                  <a:srgbClr val="86D1D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90" name="Google Shape;90;p23"/>
          <p:cNvSpPr txBox="1"/>
          <p:nvPr>
            <p:ph idx="2" type="body"/>
          </p:nvPr>
        </p:nvSpPr>
        <p:spPr>
          <a:xfrm>
            <a:off x="1154954" y="4350657"/>
            <a:ext cx="8825659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91" name="Google Shape;91;p23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4" name="Google Shape;94;p23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200">
                <a:solidFill>
                  <a:srgbClr val="86D1D8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95" name="Google Shape;95;p23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200">
                <a:solidFill>
                  <a:srgbClr val="86D1D8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ame Card">
  <p:cSld name="Name Card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4"/>
          <p:cNvSpPr txBox="1"/>
          <p:nvPr>
            <p:ph type="title"/>
          </p:nvPr>
        </p:nvSpPr>
        <p:spPr>
          <a:xfrm>
            <a:off x="1154954" y="3124201"/>
            <a:ext cx="8825660" cy="16531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4"/>
          <p:cNvSpPr txBox="1"/>
          <p:nvPr>
            <p:ph idx="1" type="body"/>
          </p:nvPr>
        </p:nvSpPr>
        <p:spPr>
          <a:xfrm>
            <a:off x="1154954" y="4777381"/>
            <a:ext cx="8825659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rgbClr val="86D1D8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24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4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4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Column">
  <p:cSld name="3 Column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5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sz="4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5"/>
          <p:cNvSpPr txBox="1"/>
          <p:nvPr>
            <p:ph idx="1" type="body"/>
          </p:nvPr>
        </p:nvSpPr>
        <p:spPr>
          <a:xfrm>
            <a:off x="632947" y="1981200"/>
            <a:ext cx="2946866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86D1D8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05" name="Google Shape;105;p25"/>
          <p:cNvSpPr txBox="1"/>
          <p:nvPr>
            <p:ph idx="2" type="body"/>
          </p:nvPr>
        </p:nvSpPr>
        <p:spPr>
          <a:xfrm>
            <a:off x="652463" y="2667000"/>
            <a:ext cx="2927350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06" name="Google Shape;106;p25"/>
          <p:cNvSpPr txBox="1"/>
          <p:nvPr>
            <p:ph idx="3" type="body"/>
          </p:nvPr>
        </p:nvSpPr>
        <p:spPr>
          <a:xfrm>
            <a:off x="3883659" y="1981200"/>
            <a:ext cx="2936241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86D1D8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07" name="Google Shape;107;p25"/>
          <p:cNvSpPr txBox="1"/>
          <p:nvPr>
            <p:ph idx="4" type="body"/>
          </p:nvPr>
        </p:nvSpPr>
        <p:spPr>
          <a:xfrm>
            <a:off x="3873106" y="2667000"/>
            <a:ext cx="2946794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08" name="Google Shape;108;p25"/>
          <p:cNvSpPr txBox="1"/>
          <p:nvPr>
            <p:ph idx="5" type="body"/>
          </p:nvPr>
        </p:nvSpPr>
        <p:spPr>
          <a:xfrm>
            <a:off x="7124700" y="1981200"/>
            <a:ext cx="293211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86D1D8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09" name="Google Shape;109;p25"/>
          <p:cNvSpPr txBox="1"/>
          <p:nvPr>
            <p:ph idx="6" type="body"/>
          </p:nvPr>
        </p:nvSpPr>
        <p:spPr>
          <a:xfrm>
            <a:off x="7124700" y="2667000"/>
            <a:ext cx="2932113" cy="3589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cxnSp>
        <p:nvCxnSpPr>
          <p:cNvPr id="110" name="Google Shape;110;p25"/>
          <p:cNvCxnSpPr/>
          <p:nvPr/>
        </p:nvCxnSpPr>
        <p:spPr>
          <a:xfrm>
            <a:off x="3726142" y="2133600"/>
            <a:ext cx="0" cy="3962400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1" name="Google Shape;111;p25"/>
          <p:cNvCxnSpPr/>
          <p:nvPr/>
        </p:nvCxnSpPr>
        <p:spPr>
          <a:xfrm>
            <a:off x="6962227" y="2133600"/>
            <a:ext cx="0" cy="3966882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2" name="Google Shape;112;p25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5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5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Picture Column">
  <p:cSld name="3 Picture Column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6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sz="4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6"/>
          <p:cNvSpPr txBox="1"/>
          <p:nvPr>
            <p:ph idx="1" type="body"/>
          </p:nvPr>
        </p:nvSpPr>
        <p:spPr>
          <a:xfrm>
            <a:off x="652463" y="4250949"/>
            <a:ext cx="2940050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86D1D8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18" name="Google Shape;118;p26"/>
          <p:cNvSpPr/>
          <p:nvPr>
            <p:ph idx="2" type="pic"/>
          </p:nvPr>
        </p:nvSpPr>
        <p:spPr>
          <a:xfrm>
            <a:off x="652463" y="2209800"/>
            <a:ext cx="2940050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9" name="Google Shape;119;p26"/>
          <p:cNvSpPr txBox="1"/>
          <p:nvPr>
            <p:ph idx="3" type="body"/>
          </p:nvPr>
        </p:nvSpPr>
        <p:spPr>
          <a:xfrm>
            <a:off x="652463" y="4827211"/>
            <a:ext cx="2940050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20" name="Google Shape;120;p26"/>
          <p:cNvSpPr txBox="1"/>
          <p:nvPr>
            <p:ph idx="4" type="body"/>
          </p:nvPr>
        </p:nvSpPr>
        <p:spPr>
          <a:xfrm>
            <a:off x="3889375" y="4250949"/>
            <a:ext cx="2930525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86D1D8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21" name="Google Shape;121;p26"/>
          <p:cNvSpPr/>
          <p:nvPr>
            <p:ph idx="5" type="pic"/>
          </p:nvPr>
        </p:nvSpPr>
        <p:spPr>
          <a:xfrm>
            <a:off x="3889374" y="2209800"/>
            <a:ext cx="2930525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2" name="Google Shape;122;p26"/>
          <p:cNvSpPr txBox="1"/>
          <p:nvPr>
            <p:ph idx="6" type="body"/>
          </p:nvPr>
        </p:nvSpPr>
        <p:spPr>
          <a:xfrm>
            <a:off x="3888022" y="4827210"/>
            <a:ext cx="2934406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23" name="Google Shape;123;p26"/>
          <p:cNvSpPr txBox="1"/>
          <p:nvPr>
            <p:ph idx="7" type="body"/>
          </p:nvPr>
        </p:nvSpPr>
        <p:spPr>
          <a:xfrm>
            <a:off x="7124700" y="4250949"/>
            <a:ext cx="293211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86D1D8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124" name="Google Shape;124;p26"/>
          <p:cNvSpPr/>
          <p:nvPr>
            <p:ph idx="8" type="pic"/>
          </p:nvPr>
        </p:nvSpPr>
        <p:spPr>
          <a:xfrm>
            <a:off x="7124699" y="2209800"/>
            <a:ext cx="2932113" cy="1524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5" name="Google Shape;125;p26"/>
          <p:cNvSpPr txBox="1"/>
          <p:nvPr>
            <p:ph idx="9" type="body"/>
          </p:nvPr>
        </p:nvSpPr>
        <p:spPr>
          <a:xfrm>
            <a:off x="7124575" y="4827208"/>
            <a:ext cx="2935997" cy="6591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cxnSp>
        <p:nvCxnSpPr>
          <p:cNvPr id="126" name="Google Shape;126;p26"/>
          <p:cNvCxnSpPr/>
          <p:nvPr/>
        </p:nvCxnSpPr>
        <p:spPr>
          <a:xfrm>
            <a:off x="3726142" y="2133600"/>
            <a:ext cx="0" cy="3962400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7" name="Google Shape;127;p26"/>
          <p:cNvCxnSpPr/>
          <p:nvPr/>
        </p:nvCxnSpPr>
        <p:spPr>
          <a:xfrm>
            <a:off x="6962227" y="2133600"/>
            <a:ext cx="0" cy="3966882"/>
          </a:xfrm>
          <a:prstGeom prst="straightConnector1">
            <a:avLst/>
          </a:prstGeom>
          <a:noFill/>
          <a:ln cap="flat" cmpd="sng" w="12700">
            <a:solidFill>
              <a:srgbClr val="86D1D8">
                <a:alpha val="4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8" name="Google Shape;128;p26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6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26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7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7"/>
          <p:cNvSpPr txBox="1"/>
          <p:nvPr>
            <p:ph idx="1" type="body"/>
          </p:nvPr>
        </p:nvSpPr>
        <p:spPr>
          <a:xfrm rot="5400000">
            <a:off x="3478842" y="-322612"/>
            <a:ext cx="4195481" cy="89465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4" name="Google Shape;134;p27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7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7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8"/>
          <p:cNvSpPr txBox="1"/>
          <p:nvPr>
            <p:ph type="title"/>
          </p:nvPr>
        </p:nvSpPr>
        <p:spPr>
          <a:xfrm rot="5400000">
            <a:off x="6267450" y="2466975"/>
            <a:ext cx="5826125" cy="17526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8"/>
          <p:cNvSpPr txBox="1"/>
          <p:nvPr>
            <p:ph idx="1" type="body"/>
          </p:nvPr>
        </p:nvSpPr>
        <p:spPr>
          <a:xfrm rot="5400000">
            <a:off x="1679575" y="-139699"/>
            <a:ext cx="5368924" cy="74231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40" name="Google Shape;140;p28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8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8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3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13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58" name="Google Shape;158;p13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13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13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1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1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26" name="Google Shape;26;p11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1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1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1154956" y="2861733"/>
            <a:ext cx="8825657" cy="191564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Century Gothic"/>
              <a:buNone/>
              <a:defRPr b="0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1154955" y="4777381"/>
            <a:ext cx="882565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 cap="none">
                <a:solidFill>
                  <a:srgbClr val="86D1D8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2" name="Google Shape;32;p14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5"/>
          <p:cNvSpPr txBox="1"/>
          <p:nvPr>
            <p:ph idx="1" type="body"/>
          </p:nvPr>
        </p:nvSpPr>
        <p:spPr>
          <a:xfrm>
            <a:off x="1103312" y="2060575"/>
            <a:ext cx="4396339" cy="4195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indent="-309880" lvl="1" marL="91440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indent="-299719" lvl="2" marL="137160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indent="-289560" lvl="3" marL="18288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indent="-289560" lvl="4" marL="22860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indent="-289560" lvl="5" marL="27432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indent="-289560" lvl="6" marL="32004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indent="-289559" lvl="7" marL="36576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indent="-289559" lvl="8" marL="41148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/>
        </p:txBody>
      </p:sp>
      <p:sp>
        <p:nvSpPr>
          <p:cNvPr id="38" name="Google Shape;38;p15"/>
          <p:cNvSpPr txBox="1"/>
          <p:nvPr>
            <p:ph idx="2" type="body"/>
          </p:nvPr>
        </p:nvSpPr>
        <p:spPr>
          <a:xfrm>
            <a:off x="5654493" y="2056092"/>
            <a:ext cx="4396341" cy="42002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indent="-309880" lvl="1" marL="91440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indent="-299719" lvl="2" marL="137160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indent="-289560" lvl="3" marL="18288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indent="-289560" lvl="4" marL="22860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indent="-289560" lvl="5" marL="27432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indent="-289560" lvl="6" marL="32004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indent="-289559" lvl="7" marL="36576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indent="-289559" lvl="8" marL="41148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/>
        </p:txBody>
      </p:sp>
      <p:sp>
        <p:nvSpPr>
          <p:cNvPr id="39" name="Google Shape;39;p15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5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6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" type="body"/>
          </p:nvPr>
        </p:nvSpPr>
        <p:spPr>
          <a:xfrm>
            <a:off x="1103313" y="1905000"/>
            <a:ext cx="439633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86D1D8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5" name="Google Shape;45;p16"/>
          <p:cNvSpPr txBox="1"/>
          <p:nvPr>
            <p:ph idx="2" type="body"/>
          </p:nvPr>
        </p:nvSpPr>
        <p:spPr>
          <a:xfrm>
            <a:off x="1103312" y="2514600"/>
            <a:ext cx="4396339" cy="3741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indent="-309880" lvl="1" marL="91440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indent="-299719" lvl="2" marL="137160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indent="-289560" lvl="3" marL="18288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indent="-289560" lvl="4" marL="22860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indent="-289560" lvl="5" marL="27432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indent="-289560" lvl="6" marL="32004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indent="-289559" lvl="7" marL="36576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indent="-289559" lvl="8" marL="41148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/>
        </p:txBody>
      </p:sp>
      <p:sp>
        <p:nvSpPr>
          <p:cNvPr id="46" name="Google Shape;46;p16"/>
          <p:cNvSpPr txBox="1"/>
          <p:nvPr>
            <p:ph idx="3" type="body"/>
          </p:nvPr>
        </p:nvSpPr>
        <p:spPr>
          <a:xfrm>
            <a:off x="5654495" y="1905000"/>
            <a:ext cx="4396339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>
                <a:solidFill>
                  <a:srgbClr val="86D1D8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7" name="Google Shape;47;p16"/>
          <p:cNvSpPr txBox="1"/>
          <p:nvPr>
            <p:ph idx="4" type="body"/>
          </p:nvPr>
        </p:nvSpPr>
        <p:spPr>
          <a:xfrm>
            <a:off x="5654495" y="2514600"/>
            <a:ext cx="4396339" cy="3741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1pPr>
            <a:lvl2pPr indent="-309880" lvl="1" marL="91440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2pPr>
            <a:lvl3pPr indent="-299719" lvl="2" marL="137160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3pPr>
            <a:lvl4pPr indent="-289560" lvl="3" marL="18288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4pPr>
            <a:lvl5pPr indent="-289560" lvl="4" marL="22860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5pPr>
            <a:lvl6pPr indent="-289560" lvl="5" marL="27432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6pPr>
            <a:lvl7pPr indent="-289560" lvl="6" marL="32004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7pPr>
            <a:lvl8pPr indent="-289559" lvl="7" marL="36576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8pPr>
            <a:lvl9pPr indent="-289559" lvl="8" marL="4114800" algn="l">
              <a:spcBef>
                <a:spcPts val="1000"/>
              </a:spcBef>
              <a:spcAft>
                <a:spcPts val="0"/>
              </a:spcAft>
              <a:buSzPts val="960"/>
              <a:buChar char="►"/>
              <a:defRPr sz="1200"/>
            </a:lvl9pPr>
          </a:lstStyle>
          <a:p/>
        </p:txBody>
      </p:sp>
      <p:sp>
        <p:nvSpPr>
          <p:cNvPr id="48" name="Google Shape;48;p16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6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7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7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7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8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8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9"/>
          <p:cNvSpPr txBox="1"/>
          <p:nvPr>
            <p:ph type="title"/>
          </p:nvPr>
        </p:nvSpPr>
        <p:spPr>
          <a:xfrm>
            <a:off x="1154953" y="1447800"/>
            <a:ext cx="3401064" cy="1447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Century Gothic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9"/>
          <p:cNvSpPr txBox="1"/>
          <p:nvPr>
            <p:ph idx="1" type="body"/>
          </p:nvPr>
        </p:nvSpPr>
        <p:spPr>
          <a:xfrm>
            <a:off x="4784616" y="1447800"/>
            <a:ext cx="5195997" cy="457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30200" lvl="0" marL="457200" algn="l">
              <a:spcBef>
                <a:spcPts val="1000"/>
              </a:spcBef>
              <a:spcAft>
                <a:spcPts val="0"/>
              </a:spcAft>
              <a:buSzPts val="1600"/>
              <a:buChar char="►"/>
              <a:defRPr sz="2000"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 sz="1800"/>
            </a:lvl2pPr>
            <a:lvl3pPr indent="-309880" lvl="2" marL="1371600" algn="l">
              <a:spcBef>
                <a:spcPts val="1000"/>
              </a:spcBef>
              <a:spcAft>
                <a:spcPts val="0"/>
              </a:spcAft>
              <a:buSzPts val="1280"/>
              <a:buChar char="►"/>
              <a:defRPr sz="1600"/>
            </a:lvl3pPr>
            <a:lvl4pPr indent="-299719" lvl="3" marL="182880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4pPr>
            <a:lvl5pPr indent="-299720" lvl="4" marL="228600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5pPr>
            <a:lvl6pPr indent="-299720" lvl="5" marL="274320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6pPr>
            <a:lvl7pPr indent="-299720" lvl="6" marL="320040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7pPr>
            <a:lvl8pPr indent="-299720" lvl="7" marL="365760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8pPr>
            <a:lvl9pPr indent="-299720" lvl="8" marL="4114800" algn="l">
              <a:spcBef>
                <a:spcPts val="1000"/>
              </a:spcBef>
              <a:spcAft>
                <a:spcPts val="0"/>
              </a:spcAft>
              <a:buSzPts val="1120"/>
              <a:buChar char="►"/>
              <a:defRPr sz="1400"/>
            </a:lvl9pPr>
          </a:lstStyle>
          <a:p/>
        </p:txBody>
      </p:sp>
      <p:sp>
        <p:nvSpPr>
          <p:cNvPr id="63" name="Google Shape;63;p19"/>
          <p:cNvSpPr txBox="1"/>
          <p:nvPr>
            <p:ph idx="2" type="body"/>
          </p:nvPr>
        </p:nvSpPr>
        <p:spPr>
          <a:xfrm>
            <a:off x="1154953" y="3129280"/>
            <a:ext cx="3401063" cy="2895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64" name="Google Shape;64;p19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 txBox="1"/>
          <p:nvPr>
            <p:ph type="title"/>
          </p:nvPr>
        </p:nvSpPr>
        <p:spPr>
          <a:xfrm>
            <a:off x="1153907" y="1854192"/>
            <a:ext cx="5092906" cy="157480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Century Gothic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0"/>
          <p:cNvSpPr/>
          <p:nvPr>
            <p:ph idx="2" type="pic"/>
          </p:nvPr>
        </p:nvSpPr>
        <p:spPr>
          <a:xfrm>
            <a:off x="6949546" y="1143000"/>
            <a:ext cx="3200400" cy="4572000"/>
          </a:xfrm>
          <a:prstGeom prst="roundRect">
            <a:avLst>
              <a:gd fmla="val 1858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>
            <a:off x="1154954" y="3657600"/>
            <a:ext cx="5084979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6.xml"/><Relationship Id="rId22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5.xml"/><Relationship Id="rId21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8.xml"/><Relationship Id="rId12" Type="http://schemas.openxmlformats.org/officeDocument/2006/relationships/slideLayout" Target="../slideLayouts/slideLayout7.xml"/><Relationship Id="rId23" Type="http://schemas.openxmlformats.org/officeDocument/2006/relationships/theme" Target="../theme/theme2.xml"/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slideLayout" Target="../slideLayouts/slideLayout4.xml"/><Relationship Id="rId15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9.xml"/><Relationship Id="rId17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11.xml"/><Relationship Id="rId5" Type="http://schemas.openxmlformats.org/officeDocument/2006/relationships/image" Target="../media/image2.png"/><Relationship Id="rId19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.xml"/><Relationship Id="rId1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2.xml"/><Relationship Id="rId8" Type="http://schemas.openxmlformats.org/officeDocument/2006/relationships/slideLayout" Target="../slideLayouts/slideLayout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image" Target="../media/image5.png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slideLayout" Target="../slideLayouts/slideLayout18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9"/>
          <p:cNvPicPr preferRelativeResize="0"/>
          <p:nvPr/>
        </p:nvPicPr>
        <p:blipFill rotWithShape="1">
          <a:blip r:embed="rId2">
            <a:alphaModFix/>
          </a:blip>
          <a:srcRect b="0" l="3613" r="0" t="0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9"/>
          <p:cNvPicPr preferRelativeResize="0"/>
          <p:nvPr/>
        </p:nvPicPr>
        <p:blipFill rotWithShape="1">
          <a:blip r:embed="rId3">
            <a:alphaModFix/>
          </a:blip>
          <a:srcRect b="0" l="35640" r="0" t="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9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>
            <a:gsLst>
              <a:gs pos="0">
                <a:srgbClr val="4CB9C3">
                  <a:alpha val="6666"/>
                </a:srgbClr>
              </a:gs>
              <a:gs pos="36000">
                <a:srgbClr val="4CB9C3">
                  <a:alpha val="5882"/>
                </a:srgbClr>
              </a:gs>
              <a:gs pos="69000">
                <a:srgbClr val="4CB9C3">
                  <a:alpha val="0"/>
                </a:srgbClr>
              </a:gs>
              <a:gs pos="100000">
                <a:srgbClr val="4CB9C3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" name="Google Shape;9;p9"/>
          <p:cNvPicPr preferRelativeResize="0"/>
          <p:nvPr/>
        </p:nvPicPr>
        <p:blipFill rotWithShape="1">
          <a:blip r:embed="rId4">
            <a:alphaModFix/>
          </a:blip>
          <a:srcRect b="0" l="0" r="0" t="28812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9"/>
          <p:cNvPicPr preferRelativeResize="0"/>
          <p:nvPr/>
        </p:nvPicPr>
        <p:blipFill rotWithShape="1">
          <a:blip r:embed="rId5">
            <a:alphaModFix/>
          </a:blip>
          <a:srcRect b="23320" l="0" r="0" t="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4705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9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lt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9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600"/>
              <a:buFont typeface="Noto Sans Symbols"/>
              <a:buChar char="►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440"/>
              <a:buFont typeface="Noto Sans Symbols"/>
              <a:buChar char="►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280"/>
              <a:buFont typeface="Noto Sans Symbols"/>
              <a:buChar char="►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9972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9972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9972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9972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86D1D8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" name="Google Shape;14;p9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" name="Google Shape;15;p9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6" name="Google Shape;16;p9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  <p:sldLayoutId id="2147483660" r:id="rId17"/>
    <p:sldLayoutId id="2147483661" r:id="rId18"/>
    <p:sldLayoutId id="2147483662" r:id="rId19"/>
    <p:sldLayoutId id="2147483663" r:id="rId20"/>
    <p:sldLayoutId id="2147483664" r:id="rId21"/>
    <p:sldLayoutId id="2147483665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12"/>
          <p:cNvPicPr preferRelativeResize="0"/>
          <p:nvPr/>
        </p:nvPicPr>
        <p:blipFill rotWithShape="1">
          <a:blip r:embed="rId2">
            <a:alphaModFix/>
          </a:blip>
          <a:srcRect b="0" l="3613" r="0" t="0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2"/>
          <p:cNvPicPr preferRelativeResize="0"/>
          <p:nvPr/>
        </p:nvPicPr>
        <p:blipFill rotWithShape="1">
          <a:blip r:embed="rId3">
            <a:alphaModFix/>
          </a:blip>
          <a:srcRect b="0" l="35640" r="0" t="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2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>
            <a:gsLst>
              <a:gs pos="0">
                <a:srgbClr val="F3F3F3">
                  <a:alpha val="6666"/>
                </a:srgbClr>
              </a:gs>
              <a:gs pos="36000">
                <a:srgbClr val="F3F3F3">
                  <a:alpha val="5882"/>
                </a:srgbClr>
              </a:gs>
              <a:gs pos="69000">
                <a:srgbClr val="F3F3F3">
                  <a:alpha val="0"/>
                </a:srgbClr>
              </a:gs>
              <a:gs pos="100000">
                <a:srgbClr val="F3F3F3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7" name="Google Shape;147;p12"/>
          <p:cNvPicPr preferRelativeResize="0"/>
          <p:nvPr/>
        </p:nvPicPr>
        <p:blipFill rotWithShape="1">
          <a:blip r:embed="rId4">
            <a:alphaModFix/>
          </a:blip>
          <a:srcRect b="0" l="0" r="0" t="28812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2"/>
          <p:cNvPicPr preferRelativeResize="0"/>
          <p:nvPr/>
        </p:nvPicPr>
        <p:blipFill rotWithShape="1">
          <a:blip r:embed="rId5">
            <a:alphaModFix/>
          </a:blip>
          <a:srcRect b="23320" l="0" r="0" t="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4705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2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Font typeface="Century Gothic"/>
              <a:buNone/>
              <a:defRPr b="0" i="0" sz="4200" u="none" cap="none" strike="noStrike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51" name="Google Shape;151;p12"/>
          <p:cNvSpPr txBox="1"/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0200" lvl="0" marL="45720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600"/>
              <a:buFont typeface="Noto Sans Symbols"/>
              <a:buChar char="►"/>
              <a:defRPr b="0" i="0" sz="20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20040" lvl="1" marL="91440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440"/>
              <a:buFont typeface="Noto Sans Symbols"/>
              <a:buChar char="►"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09880" lvl="2" marL="137160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280"/>
              <a:buFont typeface="Noto Sans Symbols"/>
              <a:buChar char="►"/>
              <a:defRPr b="0" i="0" sz="16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299719" lvl="3" marL="182880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299720" lvl="4" marL="228600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299720" lvl="5" marL="274320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299720" lvl="6" marL="320040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299720" lvl="7" marL="365760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299720" lvl="8" marL="411480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2" name="Google Shape;152;p12"/>
          <p:cNvSpPr txBox="1"/>
          <p:nvPr>
            <p:ph idx="10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3" name="Google Shape;153;p12"/>
          <p:cNvSpPr txBox="1"/>
          <p:nvPr>
            <p:ph idx="11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4" name="Google Shape;154;p12"/>
          <p:cNvSpPr txBox="1"/>
          <p:nvPr>
            <p:ph idx="12" type="sldNum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2800" u="none" cap="none" strike="noStrik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image" Target="../media/image17.png"/><Relationship Id="rId5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6.png"/><Relationship Id="rId5" Type="http://schemas.openxmlformats.org/officeDocument/2006/relationships/image" Target="../media/image9.png"/><Relationship Id="rId6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6.png"/><Relationship Id="rId5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"/>
          <p:cNvSpPr txBox="1"/>
          <p:nvPr>
            <p:ph type="ctrTitle"/>
          </p:nvPr>
        </p:nvSpPr>
        <p:spPr>
          <a:xfrm>
            <a:off x="2535843" y="2605849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400"/>
              <a:buFont typeface="Century Gothic"/>
              <a:buNone/>
            </a:pPr>
            <a:r>
              <a:rPr lang="en-US" sz="4400"/>
              <a:t>Learning Management system in Facebook v3.0</a:t>
            </a:r>
            <a:endParaRPr/>
          </a:p>
        </p:txBody>
      </p:sp>
      <p:sp>
        <p:nvSpPr>
          <p:cNvPr id="166" name="Google Shape;166;p1"/>
          <p:cNvSpPr txBox="1"/>
          <p:nvPr>
            <p:ph idx="1" type="subTitle"/>
          </p:nvPr>
        </p:nvSpPr>
        <p:spPr>
          <a:xfrm>
            <a:off x="810001" y="5280846"/>
            <a:ext cx="10572000" cy="11097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80"/>
              <a:buNone/>
            </a:pPr>
            <a:r>
              <a:rPr lang="en-US" sz="1600"/>
              <a:t>TEAM: JOAO GUIMARAES, DANIEL RODRIGUEZ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1280"/>
              <a:buNone/>
            </a:pPr>
            <a:r>
              <a:rPr lang="en-US" sz="1600"/>
              <a:t>PRODUCT OWNER: DR. ALEJANDRO ARRIETA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1280"/>
              <a:buNone/>
            </a:pPr>
            <a:r>
              <a:rPr lang="en-US" sz="1600"/>
              <a:t>PROFESSOR: DR. MASOUD SADJADI</a:t>
            </a:r>
            <a:endParaRPr sz="1600"/>
          </a:p>
        </p:txBody>
      </p:sp>
      <p:pic>
        <p:nvPicPr>
          <p:cNvPr id="167" name="Google Shape;16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7813" y="802298"/>
            <a:ext cx="1980479" cy="196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lang="en-US"/>
              <a:t>The Problem?</a:t>
            </a:r>
            <a:endParaRPr/>
          </a:p>
        </p:txBody>
      </p:sp>
      <p:sp>
        <p:nvSpPr>
          <p:cNvPr id="173" name="Google Shape;173;p2"/>
          <p:cNvSpPr txBox="1"/>
          <p:nvPr>
            <p:ph idx="1" type="body"/>
          </p:nvPr>
        </p:nvSpPr>
        <p:spPr>
          <a:xfrm>
            <a:off x="715386" y="1418721"/>
            <a:ext cx="5094288" cy="48011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ts val="1600"/>
              <a:buChar char="►"/>
            </a:pPr>
            <a:r>
              <a:rPr lang="en-US"/>
              <a:t>The arms race between data-size and internet speed is problematic, especially for individuals in countries with poor internet connection.  This is a specifically prevalent issue for individuals who are trying to expand their knowledge and international students who want to engage with an online course effectively and efficiently. </a:t>
            </a:r>
            <a:endParaRPr/>
          </a:p>
          <a:p>
            <a:pPr indent="-342900" lvl="0" marL="342900" rtl="0" algn="l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SzPts val="1600"/>
              <a:buChar char="►"/>
            </a:pPr>
            <a:r>
              <a:rPr lang="en-US"/>
              <a:t>In our project, we attempted to help remediate this problem.</a:t>
            </a:r>
            <a:endParaRPr/>
          </a:p>
        </p:txBody>
      </p:sp>
      <p:pic>
        <p:nvPicPr>
          <p:cNvPr id="174" name="Google Shape;17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1530331"/>
            <a:ext cx="5928617" cy="41500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2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"/>
          <p:cNvSpPr txBox="1"/>
          <p:nvPr>
            <p:ph type="title"/>
          </p:nvPr>
        </p:nvSpPr>
        <p:spPr>
          <a:xfrm>
            <a:off x="925146" y="946067"/>
            <a:ext cx="4385763" cy="130760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Century Gothic"/>
              <a:buNone/>
            </a:pPr>
            <a:r>
              <a:rPr lang="en-US">
                <a:solidFill>
                  <a:srgbClr val="FFFFFF"/>
                </a:solidFill>
              </a:rPr>
              <a:t>The Solution</a:t>
            </a:r>
            <a:endParaRPr/>
          </a:p>
        </p:txBody>
      </p:sp>
      <p:sp>
        <p:nvSpPr>
          <p:cNvPr id="180" name="Google Shape;180;p3"/>
          <p:cNvSpPr txBox="1"/>
          <p:nvPr>
            <p:ph idx="1" type="body"/>
          </p:nvPr>
        </p:nvSpPr>
        <p:spPr>
          <a:xfrm>
            <a:off x="694951" y="2359230"/>
            <a:ext cx="4089485" cy="21388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600"/>
              <a:buChar char="►"/>
            </a:pPr>
            <a:r>
              <a:rPr lang="en-US">
                <a:solidFill>
                  <a:srgbClr val="FFFFFF"/>
                </a:solidFill>
              </a:rPr>
              <a:t>Newest Technologies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ts val="1600"/>
              <a:buChar char="►"/>
            </a:pPr>
            <a:r>
              <a:rPr lang="en-US">
                <a:solidFill>
                  <a:srgbClr val="FFFFFF"/>
                </a:solidFill>
              </a:rPr>
              <a:t>SPA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ts val="1600"/>
              <a:buChar char="►"/>
            </a:pPr>
            <a:r>
              <a:rPr lang="en-US">
                <a:solidFill>
                  <a:srgbClr val="FFFFFF"/>
                </a:solidFill>
              </a:rPr>
              <a:t>3-Tier Architecture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ts val="1600"/>
              <a:buChar char="►"/>
            </a:pPr>
            <a:r>
              <a:rPr lang="en-US">
                <a:solidFill>
                  <a:srgbClr val="FFFFFF"/>
                </a:solidFill>
              </a:rPr>
              <a:t>Cloud-based Database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6" name="Google Shape;186;p4"/>
          <p:cNvSpPr/>
          <p:nvPr/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rotWithShape="0" dir="5400000" dist="25400">
              <a:srgbClr val="000000">
                <a:alpha val="44705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4"/>
          <p:cNvSpPr/>
          <p:nvPr/>
        </p:nvSpPr>
        <p:spPr>
          <a:xfrm>
            <a:off x="8719939" y="1460230"/>
            <a:ext cx="3472060" cy="825932"/>
          </a:xfrm>
          <a:custGeom>
            <a:rect b="b" l="l" r="r" t="t"/>
            <a:pathLst>
              <a:path extrusionOk="0" h="825932" w="3472060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lt1">
              <a:alpha val="2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8" name="Google Shape;188;p4"/>
          <p:cNvSpPr txBox="1"/>
          <p:nvPr>
            <p:ph type="title"/>
          </p:nvPr>
        </p:nvSpPr>
        <p:spPr>
          <a:xfrm>
            <a:off x="648930" y="629267"/>
            <a:ext cx="9252154" cy="10166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EBEBEB"/>
              </a:buClr>
              <a:buSzPts val="4200"/>
              <a:buFont typeface="Century Gothic"/>
              <a:buNone/>
            </a:pPr>
            <a:r>
              <a:rPr b="0" i="0" lang="en-US">
                <a:solidFill>
                  <a:srgbClr val="EBEBEB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Basic System Decomposition</a:t>
            </a:r>
            <a:endParaRPr/>
          </a:p>
        </p:txBody>
      </p:sp>
      <p:sp>
        <p:nvSpPr>
          <p:cNvPr id="189" name="Google Shape;189;p4"/>
          <p:cNvSpPr/>
          <p:nvPr/>
        </p:nvSpPr>
        <p:spPr>
          <a:xfrm>
            <a:off x="1" y="1762067"/>
            <a:ext cx="12192417" cy="5095933"/>
          </a:xfrm>
          <a:custGeom>
            <a:rect b="b" l="l" r="r" t="t"/>
            <a:pathLst>
              <a:path extrusionOk="0" h="5095933" w="12192417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90" name="Google Shape;190;p4"/>
          <p:cNvSpPr txBox="1"/>
          <p:nvPr/>
        </p:nvSpPr>
        <p:spPr>
          <a:xfrm>
            <a:off x="648931" y="2548281"/>
            <a:ext cx="5122606" cy="36586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91440" lvl="0" marL="0" marR="0" rtl="0" algn="l">
              <a:spcBef>
                <a:spcPts val="0"/>
              </a:spcBef>
              <a:spcAft>
                <a:spcPts val="0"/>
              </a:spcAft>
              <a:buClr>
                <a:srgbClr val="F7F7F7"/>
              </a:buClr>
              <a:buSzPts val="1440"/>
              <a:buFont typeface="Noto Sans Symbols"/>
              <a:buChar char="►"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3-Tier Architecture</a:t>
            </a:r>
            <a:endParaRPr/>
          </a:p>
          <a:p>
            <a:pPr indent="-285750" lvl="0" marL="28575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440"/>
              <a:buFont typeface="Noto Sans Symbols"/>
              <a:buChar char="►"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Presentation Layer</a:t>
            </a:r>
            <a:endParaRPr/>
          </a:p>
          <a:p>
            <a:pPr indent="-285750" lvl="0" marL="28575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440"/>
              <a:buFont typeface="Noto Sans Symbols"/>
              <a:buChar char="►"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Application/</a:t>
            </a:r>
            <a:endParaRPr/>
          </a:p>
          <a:p>
            <a:pPr indent="-91440" lvl="0" marL="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440"/>
              <a:buFont typeface="Noto Sans Symbols"/>
              <a:buChar char="►"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Business layer</a:t>
            </a:r>
            <a:endParaRPr/>
          </a:p>
          <a:p>
            <a:pPr indent="-285750" lvl="0" marL="28575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440"/>
              <a:buFont typeface="Noto Sans Symbols"/>
              <a:buChar char="►"/>
            </a:pPr>
            <a:r>
              <a:rPr b="0" i="0" lang="en-US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Data Layer</a:t>
            </a:r>
            <a:endParaRPr/>
          </a:p>
          <a:p>
            <a:pPr indent="-194310" lvl="0" marL="285750" marR="0" rtl="0" algn="l">
              <a:spcBef>
                <a:spcPts val="1000"/>
              </a:spcBef>
              <a:spcAft>
                <a:spcPts val="0"/>
              </a:spcAft>
              <a:buClr>
                <a:srgbClr val="F7F7F7"/>
              </a:buClr>
              <a:buSzPts val="144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https://lh3.googleusercontent.com/2fdbzAq874kd55QZuqvEOaCoLbcDBQQYsea3DdfJ7g-2c_ZneUcHaHMds1mPQBHT06JqR0vjd_N91qvuJ1Pq_uhA4r5XNh7Nudo8U4FEacRd-sJVIEQWn48qsa9-0A" id="191" name="Google Shape;19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42317" y="2505839"/>
            <a:ext cx="7639943" cy="3743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5"/>
          <p:cNvSpPr/>
          <p:nvPr/>
        </p:nvSpPr>
        <p:spPr>
          <a:xfrm>
            <a:off x="4525825" y="984250"/>
            <a:ext cx="6191400" cy="6191400"/>
          </a:xfrm>
          <a:prstGeom prst="ellipse">
            <a:avLst/>
          </a:prstGeom>
          <a:noFill/>
          <a:ln cap="flat" cmpd="sng" w="762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552450" y="1060450"/>
            <a:ext cx="6191400" cy="6191400"/>
          </a:xfrm>
          <a:prstGeom prst="ellipse">
            <a:avLst/>
          </a:prstGeom>
          <a:noFill/>
          <a:ln cap="flat" cmpd="sng" w="762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5"/>
          <p:cNvSpPr txBox="1"/>
          <p:nvPr>
            <p:ph type="title"/>
          </p:nvPr>
        </p:nvSpPr>
        <p:spPr>
          <a:xfrm>
            <a:off x="427036" y="376518"/>
            <a:ext cx="9404700" cy="14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lang="en-US"/>
              <a:t>Technologies used</a:t>
            </a:r>
            <a:endParaRPr/>
          </a:p>
        </p:txBody>
      </p:sp>
      <p:pic>
        <p:nvPicPr>
          <p:cNvPr id="199" name="Google Shape;199;p5"/>
          <p:cNvPicPr preferRelativeResize="0"/>
          <p:nvPr/>
        </p:nvPicPr>
        <p:blipFill rotWithShape="1">
          <a:blip r:embed="rId3">
            <a:alphaModFix/>
          </a:blip>
          <a:srcRect b="0" l="-2176" r="0" t="22696"/>
          <a:stretch/>
        </p:blipFill>
        <p:spPr>
          <a:xfrm>
            <a:off x="685800" y="2828925"/>
            <a:ext cx="4609800" cy="2205549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5"/>
          <p:cNvSpPr txBox="1"/>
          <p:nvPr/>
        </p:nvSpPr>
        <p:spPr>
          <a:xfrm>
            <a:off x="1744483" y="1708419"/>
            <a:ext cx="2781335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00" u="sng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Front-end</a:t>
            </a:r>
            <a:endParaRPr/>
          </a:p>
        </p:txBody>
      </p:sp>
      <p:pic>
        <p:nvPicPr>
          <p:cNvPr id="201" name="Google Shape;201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53997" y="2771846"/>
            <a:ext cx="2987298" cy="3054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33750" y="1525867"/>
            <a:ext cx="3036071" cy="1072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5"/>
          <p:cNvPicPr preferRelativeResize="0"/>
          <p:nvPr/>
        </p:nvPicPr>
        <p:blipFill rotWithShape="1">
          <a:blip r:embed="rId3">
            <a:alphaModFix/>
          </a:blip>
          <a:srcRect b="78303" l="45873" r="10846" t="0"/>
          <a:stretch/>
        </p:blipFill>
        <p:spPr>
          <a:xfrm>
            <a:off x="4629150" y="3390900"/>
            <a:ext cx="1952625" cy="619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2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6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lang="en-US"/>
              <a:t>Requirements</a:t>
            </a: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1231547" y="2680096"/>
            <a:ext cx="9382827" cy="2378843"/>
            <a:chOff x="585436" y="465986"/>
            <a:chExt cx="9382827" cy="2378843"/>
          </a:xfrm>
        </p:grpSpPr>
        <p:sp>
          <p:nvSpPr>
            <p:cNvPr id="210" name="Google Shape;210;p6"/>
            <p:cNvSpPr/>
            <p:nvPr/>
          </p:nvSpPr>
          <p:spPr>
            <a:xfrm>
              <a:off x="989778" y="465986"/>
              <a:ext cx="1264867" cy="1264867"/>
            </a:xfrm>
            <a:prstGeom prst="ellipse">
              <a:avLst/>
            </a:prstGeom>
            <a:solidFill>
              <a:srgbClr val="E9621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" name="Google Shape;211;p6"/>
            <p:cNvSpPr/>
            <p:nvPr/>
          </p:nvSpPr>
          <p:spPr>
            <a:xfrm>
              <a:off x="1259340" y="735548"/>
              <a:ext cx="725743" cy="725743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6"/>
            <p:cNvSpPr/>
            <p:nvPr/>
          </p:nvSpPr>
          <p:spPr>
            <a:xfrm>
              <a:off x="585436" y="2124829"/>
              <a:ext cx="207355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6"/>
            <p:cNvSpPr txBox="1"/>
            <p:nvPr/>
          </p:nvSpPr>
          <p:spPr>
            <a:xfrm>
              <a:off x="585436" y="2124829"/>
              <a:ext cx="207355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Century Gothic"/>
                <a:buNone/>
              </a:pPr>
              <a:r>
                <a:rPr b="1" lang="en-US" sz="1100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STUDENTS</a:t>
              </a:r>
              <a:r>
                <a:rPr lang="en-US" sz="1100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SHOULD BE ABLE TO REGISTER FOR, AND VIEW COURSES.</a:t>
              </a:r>
              <a:endParaRPr/>
            </a:p>
          </p:txBody>
        </p:sp>
        <p:sp>
          <p:nvSpPr>
            <p:cNvPr id="214" name="Google Shape;214;p6"/>
            <p:cNvSpPr/>
            <p:nvPr/>
          </p:nvSpPr>
          <p:spPr>
            <a:xfrm>
              <a:off x="3426203" y="465986"/>
              <a:ext cx="1264867" cy="1264867"/>
            </a:xfrm>
            <a:prstGeom prst="ellipse">
              <a:avLst/>
            </a:prstGeom>
            <a:solidFill>
              <a:srgbClr val="E6B72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3695765" y="735548"/>
              <a:ext cx="725743" cy="725743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3021860" y="2124829"/>
              <a:ext cx="207355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Google Shape;217;p6"/>
            <p:cNvSpPr txBox="1"/>
            <p:nvPr/>
          </p:nvSpPr>
          <p:spPr>
            <a:xfrm>
              <a:off x="3021860" y="2124829"/>
              <a:ext cx="207355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Century Gothic"/>
                <a:buNone/>
              </a:pPr>
              <a:r>
                <a:rPr b="1" lang="en-US" sz="1100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STUDENTS</a:t>
              </a:r>
              <a:r>
                <a:rPr lang="en-US" sz="1100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SHOULD HAVE ACCESS TO A VARIETY OF COURSE MATERIALS, SUCH AS PDFS, VIDEOS AND QUIZZES.</a:t>
              </a: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5862628" y="465986"/>
              <a:ext cx="1264867" cy="1264867"/>
            </a:xfrm>
            <a:prstGeom prst="ellipse">
              <a:avLst/>
            </a:prstGeom>
            <a:solidFill>
              <a:srgbClr val="6AA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6132190" y="735548"/>
              <a:ext cx="725743" cy="725743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5458285" y="2124829"/>
              <a:ext cx="207355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6"/>
            <p:cNvSpPr txBox="1"/>
            <p:nvPr/>
          </p:nvSpPr>
          <p:spPr>
            <a:xfrm>
              <a:off x="5458285" y="2124829"/>
              <a:ext cx="207355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Century Gothic"/>
                <a:buNone/>
              </a:pPr>
              <a:r>
                <a:rPr b="1" lang="en-US" sz="1100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ADMINS</a:t>
              </a:r>
              <a:r>
                <a:rPr lang="en-US" sz="1100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 SHOULD BE ABLE TO LOGIN, CREATE AND EDIT COURSES.</a:t>
              </a: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8299053" y="465986"/>
              <a:ext cx="1264867" cy="1264867"/>
            </a:xfrm>
            <a:prstGeom prst="ellipse">
              <a:avLst/>
            </a:prstGeom>
            <a:solidFill>
              <a:srgbClr val="52849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8568615" y="735548"/>
              <a:ext cx="725743" cy="725743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7894710" y="2124829"/>
              <a:ext cx="207355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6"/>
            <p:cNvSpPr txBox="1"/>
            <p:nvPr/>
          </p:nvSpPr>
          <p:spPr>
            <a:xfrm>
              <a:off x="7894710" y="2124829"/>
              <a:ext cx="2073553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Century Gothic"/>
                <a:buNone/>
              </a:pPr>
              <a:r>
                <a:rPr b="1" lang="en-US" sz="1100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ADMINS </a:t>
              </a:r>
              <a:r>
                <a:rPr lang="en-US" sz="1100" cap="none">
                  <a:solidFill>
                    <a:schemeClr val="lt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SHOULD BE ABLE TO MANAGE COURSE MATERIALS AND STUDENTS.</a:t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2"/>
        </a:solid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7"/>
          <p:cNvSpPr txBox="1"/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Font typeface="Century Gothic"/>
              <a:buNone/>
            </a:pPr>
            <a:r>
              <a:rPr lang="en-US"/>
              <a:t>A Visual</a:t>
            </a:r>
            <a:endParaRPr/>
          </a:p>
        </p:txBody>
      </p:sp>
      <p:pic>
        <p:nvPicPr>
          <p:cNvPr id="231" name="Google Shape;231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4525" y="663648"/>
            <a:ext cx="4667250" cy="3200400"/>
          </a:xfrm>
          <a:prstGeom prst="rect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2" name="Google Shape;232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6350" y="3797373"/>
            <a:ext cx="5362575" cy="2619375"/>
          </a:xfrm>
          <a:prstGeom prst="rect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3" name="Google Shape;233;p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9575" y="2834323"/>
            <a:ext cx="5943600" cy="2924175"/>
          </a:xfrm>
          <a:prstGeom prst="rect">
            <a:avLst/>
          </a:prstGeom>
          <a:noFill/>
          <a:ln cap="flat" cmpd="sng" w="2857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8"/>
          <p:cNvSpPr txBox="1"/>
          <p:nvPr>
            <p:ph type="ctrTitle"/>
          </p:nvPr>
        </p:nvSpPr>
        <p:spPr>
          <a:xfrm>
            <a:off x="88641" y="-227253"/>
            <a:ext cx="10457440" cy="269613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Century Gothic"/>
              <a:buNone/>
            </a:pPr>
            <a:r>
              <a:rPr lang="en-US" sz="7200"/>
              <a:t>Thank You</a:t>
            </a:r>
            <a:br>
              <a:rPr lang="en-US" sz="4400"/>
            </a:br>
            <a:endParaRPr sz="4400"/>
          </a:p>
        </p:txBody>
      </p:sp>
      <p:sp>
        <p:nvSpPr>
          <p:cNvPr id="239" name="Google Shape;239;p8"/>
          <p:cNvSpPr txBox="1"/>
          <p:nvPr>
            <p:ph idx="1" type="subTitle"/>
          </p:nvPr>
        </p:nvSpPr>
        <p:spPr>
          <a:xfrm>
            <a:off x="810001" y="5280846"/>
            <a:ext cx="10572000" cy="11097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280"/>
              <a:buNone/>
            </a:pPr>
            <a:r>
              <a:rPr lang="en-US" sz="1600"/>
              <a:t>TEAM: GABRIEL FAJARDO, IAN CUVALAY</a:t>
            </a:r>
            <a:endParaRPr sz="1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1280"/>
              <a:buNone/>
            </a:pPr>
            <a:r>
              <a:rPr lang="en-US" sz="1600"/>
              <a:t>PRODUCT OWNER: DR. ALEJANDRO ARRIETA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SzPts val="1280"/>
              <a:buNone/>
            </a:pPr>
            <a:r>
              <a:rPr lang="en-US" sz="1600"/>
              <a:t>PROFESSOR: DR. MASOUD SADJADI</a:t>
            </a:r>
            <a:endParaRPr sz="1600"/>
          </a:p>
        </p:txBody>
      </p:sp>
      <p:pic>
        <p:nvPicPr>
          <p:cNvPr id="240" name="Google Shape;24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50133" y="2630321"/>
            <a:ext cx="1980479" cy="196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Ion">
  <a:themeElements>
    <a:clrScheme name="Ion">
      <a:dk1>
        <a:srgbClr val="000000"/>
      </a:dk1>
      <a:lt1>
        <a:srgbClr val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on">
  <a:themeElements>
    <a:clrScheme name="Ion">
      <a:dk1>
        <a:srgbClr val="000000"/>
      </a:dk1>
      <a:lt1>
        <a:srgbClr val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2019-04-29T02:15:31Z</dcterms:created>
  <dc:creator>ian C</dc:creator>
</cp:coreProperties>
</file>