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
  </p:notesMasterIdLst>
  <p:sldIdLst>
    <p:sldId id="256" r:id="rId5"/>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E3F"/>
    <a:srgbClr val="B6862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220836-089D-433C-B30F-93105F1DA8EC}" v="894" dt="2019-12-02T18:37:38.405"/>
    <p1510:client id="{32F29479-BCDF-205F-6CD8-5ECBAF0BFC0A}" v="81" dt="2019-11-30T03:39:07.448"/>
    <p1510:client id="{4E7C0C85-796A-48CE-A999-B4BB6D1FCDDF}" v="548" dt="2019-11-28T19:49:22.203"/>
    <p1510:client id="{6CD9CF34-BC43-199F-133E-953D98EBB341}" v="243" dt="2019-11-29T02:49:53.271"/>
    <p1510:client id="{BE24C78B-0964-4695-837F-2E3C24BCC80A}" v="728" dt="2019-12-01T23:24:58.324"/>
    <p1510:client id="{BF1DD4EE-DF9A-0EAD-CFCF-6D32B9880F11}" v="170" dt="2019-12-01T15:41:26.038"/>
    <p1510:client id="{E1F0DCC1-6CBE-122D-5393-43E755F698C1}" v="3926" dt="2019-11-29T19:07:42.6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9" d="100"/>
          <a:sy n="69" d="100"/>
        </p:scale>
        <p:origin x="38" y="-3595"/>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DA3A28A-D965-44F9-B753-CC959C18A30D}"/>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84915280-CEE6-4CAA-8174-2E83E4C98F76}"/>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07C9F42E-5ACA-43A1-AA1C-C5C5DA1BB453}" type="datetime1">
              <a:rPr lang="en-US" altLang="en-US"/>
              <a:pPr>
                <a:defRPr/>
              </a:pPr>
              <a:t>12/2/2019</a:t>
            </a:fld>
            <a:endParaRPr lang="en-US" altLang="en-US"/>
          </a:p>
        </p:txBody>
      </p:sp>
      <p:sp>
        <p:nvSpPr>
          <p:cNvPr id="4" name="Slide Image Placeholder 3">
            <a:extLst>
              <a:ext uri="{FF2B5EF4-FFF2-40B4-BE49-F238E27FC236}">
                <a16:creationId xmlns:a16="http://schemas.microsoft.com/office/drawing/2014/main" id="{76D4A43D-D457-4BB9-94A5-697A5E0BCEB1}"/>
              </a:ext>
            </a:extLst>
          </p:cNvPr>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45F584EB-8B73-4AB1-88EB-234C7AB5D263}"/>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39944C1B-E064-4331-B766-B85410C66CA1}"/>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26B63986-BAF0-44B1-B81A-CB7641364040}"/>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D76BF60-C9BC-48D0-87FD-B343F8006B8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0ACED546-95AF-454A-9934-65221D7FE84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B86AC828-26A9-4988-A76D-3D33CFA511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D5D48E38-FC58-4633-8E1C-BEF4A25EE51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D78C1D9-4416-4145-9850-E1E7942C9FC2}" type="slidenum">
              <a:rPr lang="en-US" altLang="en-US" smtClean="0">
                <a:latin typeface="Arial" panose="020B0604020202020204" pitchFamily="34" charset="0"/>
              </a:rPr>
              <a:pPr>
                <a:spcBef>
                  <a:spcPct val="0"/>
                </a:spcBef>
              </a:pPr>
              <a:t>1</a:t>
            </a:fld>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1807545C-6379-4CD1-9CA8-EBFFC777399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47D84C2C-95A7-436B-87D6-E1A54B4D2E0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6B47CD62-468A-4711-88BC-6CDF06AB38CB}"/>
              </a:ext>
            </a:extLst>
          </p:cNvPr>
          <p:cNvSpPr>
            <a:spLocks noGrp="1" noChangeArrowheads="1"/>
          </p:cNvSpPr>
          <p:nvPr>
            <p:ph type="sldNum" sz="quarter" idx="12"/>
          </p:nvPr>
        </p:nvSpPr>
        <p:spPr>
          <a:ln/>
        </p:spPr>
        <p:txBody>
          <a:bodyPr/>
          <a:lstStyle>
            <a:lvl1pPr>
              <a:defRPr/>
            </a:lvl1pPr>
          </a:lstStyle>
          <a:p>
            <a:pPr>
              <a:defRPr/>
            </a:pPr>
            <a:fld id="{F85B8CF5-9417-4909-A560-E28CF19AC961}" type="slidenum">
              <a:rPr lang="en-US" altLang="en-US"/>
              <a:pPr>
                <a:defRPr/>
              </a:pPr>
              <a:t>‹#›</a:t>
            </a:fld>
            <a:endParaRPr lang="en-US" altLang="en-US"/>
          </a:p>
        </p:txBody>
      </p:sp>
    </p:spTree>
    <p:extLst>
      <p:ext uri="{BB962C8B-B14F-4D97-AF65-F5344CB8AC3E}">
        <p14:creationId xmlns:p14="http://schemas.microsoft.com/office/powerpoint/2010/main" val="13646693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933B7C3-534A-4095-AC56-ABAC29A4485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0834DED1-44C0-442E-BA87-E2DA5083E89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D326D0E-BE0B-44AD-8EC5-5D5C17E44E46}"/>
              </a:ext>
            </a:extLst>
          </p:cNvPr>
          <p:cNvSpPr>
            <a:spLocks noGrp="1" noChangeArrowheads="1"/>
          </p:cNvSpPr>
          <p:nvPr>
            <p:ph type="sldNum" sz="quarter" idx="12"/>
          </p:nvPr>
        </p:nvSpPr>
        <p:spPr>
          <a:ln/>
        </p:spPr>
        <p:txBody>
          <a:bodyPr/>
          <a:lstStyle>
            <a:lvl1pPr>
              <a:defRPr/>
            </a:lvl1pPr>
          </a:lstStyle>
          <a:p>
            <a:pPr>
              <a:defRPr/>
            </a:pPr>
            <a:fld id="{B7A0B984-0615-4BB9-A939-BFF6BD8082E9}" type="slidenum">
              <a:rPr lang="en-US" altLang="en-US"/>
              <a:pPr>
                <a:defRPr/>
              </a:pPr>
              <a:t>‹#›</a:t>
            </a:fld>
            <a:endParaRPr lang="en-US" altLang="en-US"/>
          </a:p>
        </p:txBody>
      </p:sp>
    </p:spTree>
    <p:extLst>
      <p:ext uri="{BB962C8B-B14F-4D97-AF65-F5344CB8AC3E}">
        <p14:creationId xmlns:p14="http://schemas.microsoft.com/office/powerpoint/2010/main" val="2783426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7FB4F952-9DAE-438E-A417-6889965CEA0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F5760EEC-AACD-410A-B251-26A1CCF9C5D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A5E02CF4-3908-4589-864A-51041E4990F0}"/>
              </a:ext>
            </a:extLst>
          </p:cNvPr>
          <p:cNvSpPr>
            <a:spLocks noGrp="1" noChangeArrowheads="1"/>
          </p:cNvSpPr>
          <p:nvPr>
            <p:ph type="sldNum" sz="quarter" idx="12"/>
          </p:nvPr>
        </p:nvSpPr>
        <p:spPr>
          <a:ln/>
        </p:spPr>
        <p:txBody>
          <a:bodyPr/>
          <a:lstStyle>
            <a:lvl1pPr>
              <a:defRPr/>
            </a:lvl1pPr>
          </a:lstStyle>
          <a:p>
            <a:pPr>
              <a:defRPr/>
            </a:pPr>
            <a:fld id="{2796E8A5-D045-4601-9A73-5C9FC539F640}" type="slidenum">
              <a:rPr lang="en-US" altLang="en-US"/>
              <a:pPr>
                <a:defRPr/>
              </a:pPr>
              <a:t>‹#›</a:t>
            </a:fld>
            <a:endParaRPr lang="en-US" altLang="en-US"/>
          </a:p>
        </p:txBody>
      </p:sp>
    </p:spTree>
    <p:extLst>
      <p:ext uri="{BB962C8B-B14F-4D97-AF65-F5344CB8AC3E}">
        <p14:creationId xmlns:p14="http://schemas.microsoft.com/office/powerpoint/2010/main" val="11773328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D89DB895-79A1-4383-9EA1-0FABEB22D64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F05F117E-C603-486A-B55A-5B085C53E0E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06E26EE1-0795-48E0-9F6C-C1245707D7E3}"/>
              </a:ext>
            </a:extLst>
          </p:cNvPr>
          <p:cNvSpPr>
            <a:spLocks noGrp="1" noChangeArrowheads="1"/>
          </p:cNvSpPr>
          <p:nvPr>
            <p:ph type="sldNum" sz="quarter" idx="12"/>
          </p:nvPr>
        </p:nvSpPr>
        <p:spPr>
          <a:ln/>
        </p:spPr>
        <p:txBody>
          <a:bodyPr/>
          <a:lstStyle>
            <a:lvl1pPr>
              <a:defRPr/>
            </a:lvl1pPr>
          </a:lstStyle>
          <a:p>
            <a:pPr>
              <a:defRPr/>
            </a:pPr>
            <a:fld id="{C3AFF2B2-9581-428A-B9D0-9887C12DB1B9}" type="slidenum">
              <a:rPr lang="en-US" altLang="en-US"/>
              <a:pPr>
                <a:defRPr/>
              </a:pPr>
              <a:t>‹#›</a:t>
            </a:fld>
            <a:endParaRPr lang="en-US" altLang="en-US"/>
          </a:p>
        </p:txBody>
      </p:sp>
    </p:spTree>
    <p:extLst>
      <p:ext uri="{BB962C8B-B14F-4D97-AF65-F5344CB8AC3E}">
        <p14:creationId xmlns:p14="http://schemas.microsoft.com/office/powerpoint/2010/main" val="30446075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B6118E8E-0FE1-4827-9CE7-174E7317781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F586E7D6-57E2-4F65-A28E-059C7B6A07D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E7669886-5F25-4E16-8D48-00DBCE74374F}"/>
              </a:ext>
            </a:extLst>
          </p:cNvPr>
          <p:cNvSpPr>
            <a:spLocks noGrp="1" noChangeArrowheads="1"/>
          </p:cNvSpPr>
          <p:nvPr>
            <p:ph type="sldNum" sz="quarter" idx="12"/>
          </p:nvPr>
        </p:nvSpPr>
        <p:spPr>
          <a:ln/>
        </p:spPr>
        <p:txBody>
          <a:bodyPr/>
          <a:lstStyle>
            <a:lvl1pPr>
              <a:defRPr/>
            </a:lvl1pPr>
          </a:lstStyle>
          <a:p>
            <a:pPr>
              <a:defRPr/>
            </a:pPr>
            <a:fld id="{9D0A30C3-9A59-405D-833F-1C859357A774}" type="slidenum">
              <a:rPr lang="en-US" altLang="en-US"/>
              <a:pPr>
                <a:defRPr/>
              </a:pPr>
              <a:t>‹#›</a:t>
            </a:fld>
            <a:endParaRPr lang="en-US" altLang="en-US"/>
          </a:p>
        </p:txBody>
      </p:sp>
    </p:spTree>
    <p:extLst>
      <p:ext uri="{BB962C8B-B14F-4D97-AF65-F5344CB8AC3E}">
        <p14:creationId xmlns:p14="http://schemas.microsoft.com/office/powerpoint/2010/main" val="28456436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8816B102-3307-4926-B8CE-433CE8522ED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C4926756-BFA0-4FA4-B6B8-716D122668C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743B7057-8170-434F-AC3B-C5EF863F8D84}"/>
              </a:ext>
            </a:extLst>
          </p:cNvPr>
          <p:cNvSpPr>
            <a:spLocks noGrp="1" noChangeArrowheads="1"/>
          </p:cNvSpPr>
          <p:nvPr>
            <p:ph type="sldNum" sz="quarter" idx="12"/>
          </p:nvPr>
        </p:nvSpPr>
        <p:spPr>
          <a:ln/>
        </p:spPr>
        <p:txBody>
          <a:bodyPr/>
          <a:lstStyle>
            <a:lvl1pPr>
              <a:defRPr/>
            </a:lvl1pPr>
          </a:lstStyle>
          <a:p>
            <a:pPr>
              <a:defRPr/>
            </a:pPr>
            <a:fld id="{14E1335F-A293-4B3E-BE2E-D71CA84E585C}" type="slidenum">
              <a:rPr lang="en-US" altLang="en-US"/>
              <a:pPr>
                <a:defRPr/>
              </a:pPr>
              <a:t>‹#›</a:t>
            </a:fld>
            <a:endParaRPr lang="en-US" altLang="en-US"/>
          </a:p>
        </p:txBody>
      </p:sp>
    </p:spTree>
    <p:extLst>
      <p:ext uri="{BB962C8B-B14F-4D97-AF65-F5344CB8AC3E}">
        <p14:creationId xmlns:p14="http://schemas.microsoft.com/office/powerpoint/2010/main" val="18184622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8E0B34D9-580F-425E-B3AD-904B62F02D3A}"/>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B7B95F62-7140-4C2F-A040-E457CB52DE0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9F60327E-1F2C-4873-8293-208EE4BBA745}"/>
              </a:ext>
            </a:extLst>
          </p:cNvPr>
          <p:cNvSpPr>
            <a:spLocks noGrp="1" noChangeArrowheads="1"/>
          </p:cNvSpPr>
          <p:nvPr>
            <p:ph type="sldNum" sz="quarter" idx="12"/>
          </p:nvPr>
        </p:nvSpPr>
        <p:spPr>
          <a:ln/>
        </p:spPr>
        <p:txBody>
          <a:bodyPr/>
          <a:lstStyle>
            <a:lvl1pPr>
              <a:defRPr/>
            </a:lvl1pPr>
          </a:lstStyle>
          <a:p>
            <a:pPr>
              <a:defRPr/>
            </a:pPr>
            <a:fld id="{3524B34C-078A-4B3B-A346-78B1E797EB96}" type="slidenum">
              <a:rPr lang="en-US" altLang="en-US"/>
              <a:pPr>
                <a:defRPr/>
              </a:pPr>
              <a:t>‹#›</a:t>
            </a:fld>
            <a:endParaRPr lang="en-US" altLang="en-US"/>
          </a:p>
        </p:txBody>
      </p:sp>
    </p:spTree>
    <p:extLst>
      <p:ext uri="{BB962C8B-B14F-4D97-AF65-F5344CB8AC3E}">
        <p14:creationId xmlns:p14="http://schemas.microsoft.com/office/powerpoint/2010/main" val="32414141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5B76D15D-7233-4093-9233-AEAA02A89E54}"/>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A035C236-B8F2-41D4-B3F8-1FBC05F4CD9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CB4808CB-53DA-4ECB-BC51-375BEC1392AD}"/>
              </a:ext>
            </a:extLst>
          </p:cNvPr>
          <p:cNvSpPr>
            <a:spLocks noGrp="1" noChangeArrowheads="1"/>
          </p:cNvSpPr>
          <p:nvPr>
            <p:ph type="sldNum" sz="quarter" idx="12"/>
          </p:nvPr>
        </p:nvSpPr>
        <p:spPr>
          <a:ln/>
        </p:spPr>
        <p:txBody>
          <a:bodyPr/>
          <a:lstStyle>
            <a:lvl1pPr>
              <a:defRPr/>
            </a:lvl1pPr>
          </a:lstStyle>
          <a:p>
            <a:pPr>
              <a:defRPr/>
            </a:pPr>
            <a:fld id="{E7C790B4-D038-42CF-A41B-0E62696D5DB0}" type="slidenum">
              <a:rPr lang="en-US" altLang="en-US"/>
              <a:pPr>
                <a:defRPr/>
              </a:pPr>
              <a:t>‹#›</a:t>
            </a:fld>
            <a:endParaRPr lang="en-US" altLang="en-US"/>
          </a:p>
        </p:txBody>
      </p:sp>
    </p:spTree>
    <p:extLst>
      <p:ext uri="{BB962C8B-B14F-4D97-AF65-F5344CB8AC3E}">
        <p14:creationId xmlns:p14="http://schemas.microsoft.com/office/powerpoint/2010/main" val="20817158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2395EE42-55E8-4FB4-92E8-1E5E0D10921B}"/>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CD44F875-C78A-49D8-AC9D-A6366FED437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DD276A66-9272-4178-90C2-2F6077DD6A8B}"/>
              </a:ext>
            </a:extLst>
          </p:cNvPr>
          <p:cNvSpPr>
            <a:spLocks noGrp="1" noChangeArrowheads="1"/>
          </p:cNvSpPr>
          <p:nvPr>
            <p:ph type="sldNum" sz="quarter" idx="12"/>
          </p:nvPr>
        </p:nvSpPr>
        <p:spPr>
          <a:ln/>
        </p:spPr>
        <p:txBody>
          <a:bodyPr/>
          <a:lstStyle>
            <a:lvl1pPr>
              <a:defRPr/>
            </a:lvl1pPr>
          </a:lstStyle>
          <a:p>
            <a:pPr>
              <a:defRPr/>
            </a:pPr>
            <a:fld id="{865B4FBB-E886-403D-A8C6-741BCE6FDB2E}" type="slidenum">
              <a:rPr lang="en-US" altLang="en-US"/>
              <a:pPr>
                <a:defRPr/>
              </a:pPr>
              <a:t>‹#›</a:t>
            </a:fld>
            <a:endParaRPr lang="en-US" altLang="en-US"/>
          </a:p>
        </p:txBody>
      </p:sp>
    </p:spTree>
    <p:extLst>
      <p:ext uri="{BB962C8B-B14F-4D97-AF65-F5344CB8AC3E}">
        <p14:creationId xmlns:p14="http://schemas.microsoft.com/office/powerpoint/2010/main" val="12300933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6408A541-C4D7-4C9D-B1BB-EA71B4CAF90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6CBBDA1D-15C9-4E7F-B644-4A5FD29E109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E3FA3666-2CE1-4B64-B803-202DB3F4E3BA}"/>
              </a:ext>
            </a:extLst>
          </p:cNvPr>
          <p:cNvSpPr>
            <a:spLocks noGrp="1" noChangeArrowheads="1"/>
          </p:cNvSpPr>
          <p:nvPr>
            <p:ph type="sldNum" sz="quarter" idx="12"/>
          </p:nvPr>
        </p:nvSpPr>
        <p:spPr>
          <a:ln/>
        </p:spPr>
        <p:txBody>
          <a:bodyPr/>
          <a:lstStyle>
            <a:lvl1pPr>
              <a:defRPr/>
            </a:lvl1pPr>
          </a:lstStyle>
          <a:p>
            <a:pPr>
              <a:defRPr/>
            </a:pPr>
            <a:fld id="{26B50941-92B2-4EA0-8A18-AD0AFED3608D}" type="slidenum">
              <a:rPr lang="en-US" altLang="en-US"/>
              <a:pPr>
                <a:defRPr/>
              </a:pPr>
              <a:t>‹#›</a:t>
            </a:fld>
            <a:endParaRPr lang="en-US" altLang="en-US"/>
          </a:p>
        </p:txBody>
      </p:sp>
    </p:spTree>
    <p:extLst>
      <p:ext uri="{BB962C8B-B14F-4D97-AF65-F5344CB8AC3E}">
        <p14:creationId xmlns:p14="http://schemas.microsoft.com/office/powerpoint/2010/main" val="2358532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51165431-4B60-4BFF-99FA-2C73EDA0963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3E5BA6E4-7932-40FE-AECF-E598DE1084A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80F189AF-94B6-41DB-81E0-9097B7734627}"/>
              </a:ext>
            </a:extLst>
          </p:cNvPr>
          <p:cNvSpPr>
            <a:spLocks noGrp="1" noChangeArrowheads="1"/>
          </p:cNvSpPr>
          <p:nvPr>
            <p:ph type="sldNum" sz="quarter" idx="12"/>
          </p:nvPr>
        </p:nvSpPr>
        <p:spPr>
          <a:ln/>
        </p:spPr>
        <p:txBody>
          <a:bodyPr/>
          <a:lstStyle>
            <a:lvl1pPr>
              <a:defRPr/>
            </a:lvl1pPr>
          </a:lstStyle>
          <a:p>
            <a:pPr>
              <a:defRPr/>
            </a:pPr>
            <a:fld id="{02540F1A-F99F-416F-83AB-611763E9492B}" type="slidenum">
              <a:rPr lang="en-US" altLang="en-US"/>
              <a:pPr>
                <a:defRPr/>
              </a:pPr>
              <a:t>‹#›</a:t>
            </a:fld>
            <a:endParaRPr lang="en-US" altLang="en-US"/>
          </a:p>
        </p:txBody>
      </p:sp>
    </p:spTree>
    <p:extLst>
      <p:ext uri="{BB962C8B-B14F-4D97-AF65-F5344CB8AC3E}">
        <p14:creationId xmlns:p14="http://schemas.microsoft.com/office/powerpoint/2010/main" val="16731334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E26B4A37-E76E-4869-8B55-DAA5E65AB043}"/>
              </a:ext>
            </a:extLst>
          </p:cNvPr>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B683FDE9-7A25-47B1-B6D1-3CE45A9F54E6}"/>
              </a:ext>
            </a:extLst>
          </p:cNvPr>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7465BE09-7547-4D7D-9158-322586BE8F5E}"/>
              </a:ext>
            </a:extLst>
          </p:cNvPr>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B2C9EA07-01A0-4A34-9041-AB93AC8A8BE9}"/>
              </a:ext>
            </a:extLst>
          </p:cNvPr>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AC20BE18-56F8-4FBE-84F8-C5D7249188B3}"/>
              </a:ext>
            </a:extLst>
          </p:cNvPr>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a:lvl1pPr>
          </a:lstStyle>
          <a:p>
            <a:pPr>
              <a:defRPr/>
            </a:pPr>
            <a:fld id="{BD067C69-83B5-45DC-A43B-6E314DAF942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jpe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3" descr="A screenshot of a social media post&#10;&#10;Description generated with very high confidence">
            <a:extLst>
              <a:ext uri="{FF2B5EF4-FFF2-40B4-BE49-F238E27FC236}">
                <a16:creationId xmlns:a16="http://schemas.microsoft.com/office/drawing/2014/main" id="{E71372A4-11BF-4C6D-8B7D-F578B8009E03}"/>
              </a:ext>
            </a:extLst>
          </p:cNvPr>
          <p:cNvPicPr>
            <a:picLocks noChangeAspect="1"/>
          </p:cNvPicPr>
          <p:nvPr/>
        </p:nvPicPr>
        <p:blipFill>
          <a:blip r:embed="rId3"/>
          <a:stretch>
            <a:fillRect/>
          </a:stretch>
        </p:blipFill>
        <p:spPr>
          <a:xfrm>
            <a:off x="21801373" y="19851168"/>
            <a:ext cx="9615637" cy="7249698"/>
          </a:xfrm>
          <a:prstGeom prst="rect">
            <a:avLst/>
          </a:prstGeom>
        </p:spPr>
      </p:pic>
      <p:pic>
        <p:nvPicPr>
          <p:cNvPr id="15" name="Picture 15" descr="A screenshot of a cell phone&#10;&#10;Description generated with high confidence">
            <a:extLst>
              <a:ext uri="{FF2B5EF4-FFF2-40B4-BE49-F238E27FC236}">
                <a16:creationId xmlns:a16="http://schemas.microsoft.com/office/drawing/2014/main" id="{F5F4919A-81B4-4F9C-967C-5E4303707434}"/>
              </a:ext>
            </a:extLst>
          </p:cNvPr>
          <p:cNvPicPr>
            <a:picLocks noChangeAspect="1"/>
          </p:cNvPicPr>
          <p:nvPr/>
        </p:nvPicPr>
        <p:blipFill>
          <a:blip r:embed="rId4"/>
          <a:stretch>
            <a:fillRect/>
          </a:stretch>
        </p:blipFill>
        <p:spPr>
          <a:xfrm>
            <a:off x="22331862" y="28826860"/>
            <a:ext cx="8316622" cy="5106820"/>
          </a:xfrm>
          <a:prstGeom prst="rect">
            <a:avLst/>
          </a:prstGeom>
        </p:spPr>
      </p:pic>
      <p:pic>
        <p:nvPicPr>
          <p:cNvPr id="8" name="Picture 8" descr="A screenshot of a cell phone&#10;&#10;Description generated with very high confidence">
            <a:extLst>
              <a:ext uri="{FF2B5EF4-FFF2-40B4-BE49-F238E27FC236}">
                <a16:creationId xmlns:a16="http://schemas.microsoft.com/office/drawing/2014/main" id="{1BDEBEAC-A7EC-4D40-940E-BB9FBBAD70A9}"/>
              </a:ext>
            </a:extLst>
          </p:cNvPr>
          <p:cNvPicPr>
            <a:picLocks noChangeAspect="1"/>
          </p:cNvPicPr>
          <p:nvPr/>
        </p:nvPicPr>
        <p:blipFill>
          <a:blip r:embed="rId5"/>
          <a:stretch>
            <a:fillRect/>
          </a:stretch>
        </p:blipFill>
        <p:spPr>
          <a:xfrm>
            <a:off x="1247000" y="27489660"/>
            <a:ext cx="9732725" cy="4817295"/>
          </a:xfrm>
          <a:prstGeom prst="rect">
            <a:avLst/>
          </a:prstGeom>
        </p:spPr>
      </p:pic>
      <p:pic>
        <p:nvPicPr>
          <p:cNvPr id="12" name="Picture 12" descr="A screenshot of a cell phone&#10;&#10;Description generated with high confidence">
            <a:extLst>
              <a:ext uri="{FF2B5EF4-FFF2-40B4-BE49-F238E27FC236}">
                <a16:creationId xmlns:a16="http://schemas.microsoft.com/office/drawing/2014/main" id="{D9741596-39F4-4513-B420-90DB1ACD05B1}"/>
              </a:ext>
            </a:extLst>
          </p:cNvPr>
          <p:cNvPicPr>
            <a:picLocks noChangeAspect="1"/>
          </p:cNvPicPr>
          <p:nvPr/>
        </p:nvPicPr>
        <p:blipFill>
          <a:blip r:embed="rId6"/>
          <a:stretch>
            <a:fillRect/>
          </a:stretch>
        </p:blipFill>
        <p:spPr>
          <a:xfrm>
            <a:off x="21996034" y="34052300"/>
            <a:ext cx="8670647" cy="5322581"/>
          </a:xfrm>
          <a:prstGeom prst="rect">
            <a:avLst/>
          </a:prstGeom>
        </p:spPr>
      </p:pic>
      <p:sp>
        <p:nvSpPr>
          <p:cNvPr id="3074" name="Text Box 12">
            <a:extLst>
              <a:ext uri="{FF2B5EF4-FFF2-40B4-BE49-F238E27FC236}">
                <a16:creationId xmlns:a16="http://schemas.microsoft.com/office/drawing/2014/main" id="{CA8DD1EA-63C0-4545-9492-6B19D9BB2304}"/>
              </a:ext>
            </a:extLst>
          </p:cNvPr>
          <p:cNvSpPr txBox="1">
            <a:spLocks noChangeArrowheads="1"/>
          </p:cNvSpPr>
          <p:nvPr/>
        </p:nvSpPr>
        <p:spPr bwMode="auto">
          <a:xfrm>
            <a:off x="0" y="2738438"/>
            <a:ext cx="32918400" cy="325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nchor="t">
            <a:spAutoFit/>
          </a:bodyPr>
          <a:lstStyle>
            <a:lvl1pPr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None/>
            </a:pPr>
            <a:r>
              <a:rPr lang="en-US" altLang="en-US" sz="10000" b="1" dirty="0" err="1">
                <a:solidFill>
                  <a:srgbClr val="081E3F"/>
                </a:solidFill>
                <a:latin typeface="Arial"/>
                <a:ea typeface="ＭＳ Ｐゴシック"/>
                <a:cs typeface="Arial"/>
              </a:rPr>
              <a:t>EForT</a:t>
            </a:r>
            <a:r>
              <a:rPr lang="en-US" altLang="en-US" sz="10000" b="1" dirty="0">
                <a:solidFill>
                  <a:srgbClr val="081E3F"/>
                </a:solidFill>
                <a:latin typeface="Arial"/>
                <a:ea typeface="ＭＳ Ｐゴシック"/>
                <a:cs typeface="Arial"/>
              </a:rPr>
              <a:t>-EFWE</a:t>
            </a:r>
            <a:endParaRPr lang="en-US" altLang="en-US" sz="10000" b="1" dirty="0">
              <a:solidFill>
                <a:srgbClr val="081E3F"/>
              </a:solidFill>
              <a:cs typeface="Arial"/>
            </a:endParaRPr>
          </a:p>
          <a:p>
            <a:pPr algn="ctr" eaLnBrk="1" hangingPunct="1">
              <a:spcBef>
                <a:spcPct val="0"/>
              </a:spcBef>
              <a:buNone/>
            </a:pPr>
            <a:r>
              <a:rPr lang="en-US" altLang="en-US" sz="3500" b="1" dirty="0">
                <a:solidFill>
                  <a:srgbClr val="081E3F"/>
                </a:solidFill>
                <a:latin typeface="Arial"/>
                <a:ea typeface="ＭＳ Ｐゴシック"/>
                <a:cs typeface="Arial"/>
              </a:rPr>
              <a:t>Students: </a:t>
            </a:r>
            <a:r>
              <a:rPr lang="en-US" altLang="en-US" sz="3500" dirty="0">
                <a:solidFill>
                  <a:srgbClr val="081E3F"/>
                </a:solidFill>
                <a:latin typeface="Arial"/>
                <a:ea typeface="ＭＳ Ｐゴシック"/>
                <a:cs typeface="Arial"/>
              </a:rPr>
              <a:t>Giuliana Avogadro and Elizabeth Mantilla</a:t>
            </a:r>
          </a:p>
          <a:p>
            <a:pPr algn="ctr" eaLnBrk="1" hangingPunct="1">
              <a:spcBef>
                <a:spcPct val="0"/>
              </a:spcBef>
              <a:buNone/>
            </a:pPr>
            <a:r>
              <a:rPr lang="en-US" altLang="en-US" sz="3500" b="1" dirty="0">
                <a:solidFill>
                  <a:srgbClr val="081E3F"/>
                </a:solidFill>
                <a:latin typeface="Arial"/>
                <a:ea typeface="ＭＳ Ｐゴシック"/>
                <a:cs typeface="Arial"/>
              </a:rPr>
              <a:t>Mentor:</a:t>
            </a:r>
            <a:r>
              <a:rPr lang="en-US" altLang="en-US" sz="3500" b="1" i="1" dirty="0">
                <a:solidFill>
                  <a:srgbClr val="081E3F"/>
                </a:solidFill>
                <a:latin typeface="Arial"/>
                <a:ea typeface="ＭＳ Ｐゴシック"/>
                <a:cs typeface="Arial"/>
              </a:rPr>
              <a:t> </a:t>
            </a:r>
            <a:r>
              <a:rPr lang="en-US" sz="3500" b="1" i="1" dirty="0">
                <a:solidFill>
                  <a:srgbClr val="081E3F"/>
                </a:solidFill>
                <a:latin typeface="Arial"/>
                <a:ea typeface="ＭＳ Ｐゴシック"/>
                <a:cs typeface="Arial"/>
              </a:rPr>
              <a:t>Masoud </a:t>
            </a:r>
            <a:r>
              <a:rPr lang="en-US" sz="3500" b="1" i="1" dirty="0" err="1">
                <a:solidFill>
                  <a:srgbClr val="081E3F"/>
                </a:solidFill>
                <a:latin typeface="Arial"/>
                <a:ea typeface="ＭＳ Ｐゴシック"/>
                <a:cs typeface="Arial"/>
              </a:rPr>
              <a:t>Sadjadi</a:t>
            </a:r>
            <a:r>
              <a:rPr lang="en-US" sz="3500" dirty="0">
                <a:solidFill>
                  <a:srgbClr val="081E3F"/>
                </a:solidFill>
                <a:latin typeface="Arial"/>
                <a:ea typeface="ＭＳ Ｐゴシック"/>
                <a:cs typeface="Arial"/>
              </a:rPr>
              <a:t>,</a:t>
            </a:r>
            <a:r>
              <a:rPr lang="en-US" sz="3500" i="1" dirty="0">
                <a:solidFill>
                  <a:srgbClr val="081E3F"/>
                </a:solidFill>
                <a:latin typeface="Arial"/>
                <a:ea typeface="ＭＳ Ｐゴシック"/>
                <a:cs typeface="Arial"/>
              </a:rPr>
              <a:t> </a:t>
            </a:r>
            <a:r>
              <a:rPr lang="en-US" sz="3500" dirty="0">
                <a:solidFill>
                  <a:srgbClr val="081E3F"/>
                </a:solidFill>
                <a:latin typeface="Arial"/>
                <a:ea typeface="ＭＳ Ｐゴシック"/>
                <a:cs typeface="Arial"/>
              </a:rPr>
              <a:t>Florida International University</a:t>
            </a:r>
            <a:endParaRPr lang="en-US" sz="3500" dirty="0">
              <a:latin typeface="Arial"/>
              <a:ea typeface="ＭＳ Ｐゴシック"/>
              <a:cs typeface="Arial"/>
            </a:endParaRPr>
          </a:p>
          <a:p>
            <a:pPr algn="ctr">
              <a:spcBef>
                <a:spcPct val="0"/>
              </a:spcBef>
              <a:buFontTx/>
              <a:buNone/>
            </a:pPr>
            <a:r>
              <a:rPr lang="en-US" altLang="en-US" sz="3500" b="1" dirty="0">
                <a:solidFill>
                  <a:srgbClr val="081E3F"/>
                </a:solidFill>
                <a:latin typeface="Arial"/>
                <a:ea typeface="ＭＳ Ｐゴシック"/>
                <a:cs typeface="Arial"/>
              </a:rPr>
              <a:t>Instructor/Faculty:</a:t>
            </a:r>
            <a:r>
              <a:rPr lang="en-US" altLang="en-US" sz="3500" b="1" i="1" dirty="0">
                <a:solidFill>
                  <a:srgbClr val="081E3F"/>
                </a:solidFill>
                <a:latin typeface="Arial"/>
                <a:ea typeface="ＭＳ Ｐゴシック"/>
                <a:cs typeface="Arial"/>
              </a:rPr>
              <a:t> Masoud </a:t>
            </a:r>
            <a:r>
              <a:rPr lang="en-US" altLang="en-US" sz="3500" b="1" i="1" dirty="0" err="1">
                <a:solidFill>
                  <a:srgbClr val="081E3F"/>
                </a:solidFill>
                <a:latin typeface="Arial"/>
                <a:ea typeface="ＭＳ Ｐゴシック"/>
                <a:cs typeface="Arial"/>
              </a:rPr>
              <a:t>Sadjadi</a:t>
            </a:r>
            <a:r>
              <a:rPr lang="en-US" altLang="ja-JP" sz="3500" dirty="0">
                <a:solidFill>
                  <a:srgbClr val="081E3F"/>
                </a:solidFill>
                <a:latin typeface="Arial"/>
                <a:ea typeface="ＭＳ Ｐゴシック"/>
                <a:cs typeface="Arial"/>
              </a:rPr>
              <a:t>,</a:t>
            </a:r>
            <a:r>
              <a:rPr lang="en-US" altLang="ja-JP" sz="3500" i="1" dirty="0">
                <a:solidFill>
                  <a:srgbClr val="081E3F"/>
                </a:solidFill>
                <a:latin typeface="Arial"/>
                <a:ea typeface="ＭＳ Ｐゴシック"/>
                <a:cs typeface="Arial"/>
              </a:rPr>
              <a:t> </a:t>
            </a:r>
            <a:r>
              <a:rPr lang="en-US" altLang="en-US" sz="3500" dirty="0">
                <a:solidFill>
                  <a:srgbClr val="081E3F"/>
                </a:solidFill>
                <a:latin typeface="Arial"/>
                <a:ea typeface="ＭＳ Ｐゴシック"/>
                <a:cs typeface="Arial"/>
              </a:rPr>
              <a:t>Florida International University</a:t>
            </a:r>
            <a:endParaRPr lang="en-US" altLang="en-US" sz="3500" b="1" i="1" dirty="0">
              <a:solidFill>
                <a:srgbClr val="081E3F"/>
              </a:solidFill>
              <a:cs typeface="Arial"/>
            </a:endParaRPr>
          </a:p>
        </p:txBody>
      </p:sp>
      <p:sp>
        <p:nvSpPr>
          <p:cNvPr id="3075" name="Text Box 72">
            <a:extLst>
              <a:ext uri="{FF2B5EF4-FFF2-40B4-BE49-F238E27FC236}">
                <a16:creationId xmlns:a16="http://schemas.microsoft.com/office/drawing/2014/main" id="{77EDA7B4-52E2-4613-BE5B-36A0B78B2C73}"/>
              </a:ext>
            </a:extLst>
          </p:cNvPr>
          <p:cNvSpPr txBox="1">
            <a:spLocks noChangeArrowheads="1"/>
          </p:cNvSpPr>
          <p:nvPr/>
        </p:nvSpPr>
        <p:spPr bwMode="auto">
          <a:xfrm>
            <a:off x="1219200" y="42367200"/>
            <a:ext cx="306324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nchor="t">
            <a:spAutoFit/>
          </a:bodyPr>
          <a:lstStyle>
            <a:lvl1pPr marL="493713" indent="-493713"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marL="493395" indent="-493395" algn="ctr" eaLnBrk="1" hangingPunct="1">
              <a:spcBef>
                <a:spcPct val="0"/>
              </a:spcBef>
              <a:buClr>
                <a:srgbClr val="3333CC"/>
              </a:buClr>
              <a:buNone/>
            </a:pPr>
            <a:r>
              <a:rPr lang="en-US" altLang="en-US" sz="3000" dirty="0">
                <a:latin typeface="Arial"/>
                <a:ea typeface="ＭＳ Ｐゴシック"/>
                <a:cs typeface="Arial"/>
              </a:rPr>
              <a:t>The material presented in this poster is based upon the work supported by </a:t>
            </a:r>
            <a:r>
              <a:rPr lang="en-US" altLang="en-US" sz="3000" dirty="0">
                <a:solidFill>
                  <a:srgbClr val="000000"/>
                </a:solidFill>
                <a:latin typeface="Arial"/>
                <a:ea typeface="ＭＳ Ｐゴシック"/>
                <a:cs typeface="Arial"/>
              </a:rPr>
              <a:t>Masoud Sadjadi. We</a:t>
            </a:r>
            <a:r>
              <a:rPr lang="en-US" altLang="en-US" sz="3000" dirty="0">
                <a:latin typeface="Arial"/>
                <a:ea typeface="ＭＳ Ｐゴシック"/>
                <a:cs typeface="Arial"/>
              </a:rPr>
              <a:t> thank Masoud for his </a:t>
            </a:r>
            <a:r>
              <a:rPr lang="en-US" altLang="en-US" sz="3000" dirty="0">
                <a:solidFill>
                  <a:srgbClr val="000000"/>
                </a:solidFill>
                <a:latin typeface="Arial"/>
                <a:ea typeface="ＭＳ Ｐゴシック"/>
                <a:cs typeface="Arial"/>
              </a:rPr>
              <a:t>assistance</a:t>
            </a:r>
            <a:r>
              <a:rPr lang="en-US" altLang="en-US" sz="3000">
                <a:latin typeface="Arial"/>
                <a:ea typeface="ＭＳ Ｐゴシック"/>
                <a:cs typeface="Arial"/>
              </a:rPr>
              <a:t>, cooperation and mentorship that we received </a:t>
            </a:r>
            <a:r>
              <a:rPr lang="en-US" altLang="en-US" sz="3000" dirty="0">
                <a:latin typeface="Arial"/>
                <a:ea typeface="ＭＳ Ｐゴシック"/>
                <a:cs typeface="Arial"/>
              </a:rPr>
              <a:t>throughout the senior design project.</a:t>
            </a:r>
            <a:endParaRPr lang="es-ES" dirty="0">
              <a:latin typeface="Arial"/>
              <a:ea typeface="ＭＳ Ｐゴシック"/>
              <a:cs typeface="Arial"/>
            </a:endParaRPr>
          </a:p>
        </p:txBody>
      </p:sp>
      <p:sp>
        <p:nvSpPr>
          <p:cNvPr id="3076" name="Rectangle 18">
            <a:extLst>
              <a:ext uri="{FF2B5EF4-FFF2-40B4-BE49-F238E27FC236}">
                <a16:creationId xmlns:a16="http://schemas.microsoft.com/office/drawing/2014/main" id="{BF750BE4-41C3-47A2-9E93-2AB51AB63838}"/>
              </a:ext>
            </a:extLst>
          </p:cNvPr>
          <p:cNvSpPr>
            <a:spLocks noChangeArrowheads="1"/>
          </p:cNvSpPr>
          <p:nvPr/>
        </p:nvSpPr>
        <p:spPr bwMode="auto">
          <a:xfrm>
            <a:off x="744280" y="7264844"/>
            <a:ext cx="31174660" cy="33883156"/>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077" name="Text Box 19">
            <a:extLst>
              <a:ext uri="{FF2B5EF4-FFF2-40B4-BE49-F238E27FC236}">
                <a16:creationId xmlns:a16="http://schemas.microsoft.com/office/drawing/2014/main" id="{59B87695-CD9A-4F00-88E2-BB00A8ED93C2}"/>
              </a:ext>
            </a:extLst>
          </p:cNvPr>
          <p:cNvSpPr txBox="1">
            <a:spLocks noChangeArrowheads="1"/>
          </p:cNvSpPr>
          <p:nvPr/>
        </p:nvSpPr>
        <p:spPr bwMode="auto">
          <a:xfrm>
            <a:off x="2386683" y="7946097"/>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latin typeface="Helvetica" panose="020B0604020202020204" pitchFamily="34" charset="0"/>
                <a:cs typeface="Helvetica" panose="020B0604020202020204" pitchFamily="34" charset="0"/>
              </a:rPr>
              <a:t>Problem</a:t>
            </a:r>
          </a:p>
        </p:txBody>
      </p:sp>
      <p:sp>
        <p:nvSpPr>
          <p:cNvPr id="3078" name="Rectangle 18">
            <a:extLst>
              <a:ext uri="{FF2B5EF4-FFF2-40B4-BE49-F238E27FC236}">
                <a16:creationId xmlns:a16="http://schemas.microsoft.com/office/drawing/2014/main" id="{DB994B1D-A00D-421C-83BD-5CD5B803191D}"/>
              </a:ext>
            </a:extLst>
          </p:cNvPr>
          <p:cNvSpPr>
            <a:spLocks noChangeArrowheads="1"/>
          </p:cNvSpPr>
          <p:nvPr/>
        </p:nvSpPr>
        <p:spPr bwMode="auto">
          <a:xfrm>
            <a:off x="914400" y="42062400"/>
            <a:ext cx="31089600" cy="13716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None/>
            </a:pPr>
            <a:endParaRPr lang="en-US" altLang="en-US" sz="8400">
              <a:cs typeface="Arial" panose="020B0604020202020204" pitchFamily="34" charset="0"/>
            </a:endParaRPr>
          </a:p>
        </p:txBody>
      </p:sp>
      <p:sp>
        <p:nvSpPr>
          <p:cNvPr id="3079" name="Text Box 19">
            <a:extLst>
              <a:ext uri="{FF2B5EF4-FFF2-40B4-BE49-F238E27FC236}">
                <a16:creationId xmlns:a16="http://schemas.microsoft.com/office/drawing/2014/main" id="{4D2C4B3A-EC34-493A-AAF8-4F5207738664}"/>
              </a:ext>
            </a:extLst>
          </p:cNvPr>
          <p:cNvSpPr txBox="1">
            <a:spLocks noChangeArrowheads="1"/>
          </p:cNvSpPr>
          <p:nvPr/>
        </p:nvSpPr>
        <p:spPr bwMode="auto">
          <a:xfrm>
            <a:off x="1192213" y="41605200"/>
            <a:ext cx="4979987" cy="730250"/>
          </a:xfrm>
          <a:prstGeom prst="rect">
            <a:avLst/>
          </a:prstGeom>
          <a:solidFill>
            <a:schemeClr val="tx1"/>
          </a:solidFill>
          <a:ln w="12700">
            <a:solidFill>
              <a:srgbClr val="0033CC"/>
            </a:solidFill>
            <a:miter lim="800000"/>
            <a:headEnd/>
            <a:tailEnd/>
          </a:ln>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Acknowledgement</a:t>
            </a:r>
          </a:p>
        </p:txBody>
      </p:sp>
      <p:sp>
        <p:nvSpPr>
          <p:cNvPr id="3080" name="Text Box 19">
            <a:extLst>
              <a:ext uri="{FF2B5EF4-FFF2-40B4-BE49-F238E27FC236}">
                <a16:creationId xmlns:a16="http://schemas.microsoft.com/office/drawing/2014/main" id="{E404571F-531B-4C9E-8375-E5E5288FCCFF}"/>
              </a:ext>
            </a:extLst>
          </p:cNvPr>
          <p:cNvSpPr txBox="1">
            <a:spLocks noChangeArrowheads="1"/>
          </p:cNvSpPr>
          <p:nvPr/>
        </p:nvSpPr>
        <p:spPr bwMode="auto">
          <a:xfrm>
            <a:off x="13057393" y="7940277"/>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latin typeface="Helvetica" panose="020B0604020202020204" pitchFamily="34" charset="0"/>
                <a:cs typeface="Helvetica" panose="020B0604020202020204" pitchFamily="34" charset="0"/>
              </a:rPr>
              <a:t>Current System</a:t>
            </a:r>
          </a:p>
        </p:txBody>
      </p:sp>
      <p:sp>
        <p:nvSpPr>
          <p:cNvPr id="3081" name="Text Box 19">
            <a:extLst>
              <a:ext uri="{FF2B5EF4-FFF2-40B4-BE49-F238E27FC236}">
                <a16:creationId xmlns:a16="http://schemas.microsoft.com/office/drawing/2014/main" id="{6C4BACB5-59E3-41B1-A778-10A83075DDB7}"/>
              </a:ext>
            </a:extLst>
          </p:cNvPr>
          <p:cNvSpPr txBox="1">
            <a:spLocks noChangeArrowheads="1"/>
          </p:cNvSpPr>
          <p:nvPr/>
        </p:nvSpPr>
        <p:spPr bwMode="auto">
          <a:xfrm>
            <a:off x="23958462" y="7963536"/>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latin typeface="Helvetica" panose="020B0604020202020204" pitchFamily="34" charset="0"/>
                <a:cs typeface="Helvetica" panose="020B0604020202020204" pitchFamily="34" charset="0"/>
              </a:rPr>
              <a:t>Requirements</a:t>
            </a:r>
          </a:p>
        </p:txBody>
      </p:sp>
      <p:sp>
        <p:nvSpPr>
          <p:cNvPr id="3082" name="Text Box 19">
            <a:extLst>
              <a:ext uri="{FF2B5EF4-FFF2-40B4-BE49-F238E27FC236}">
                <a16:creationId xmlns:a16="http://schemas.microsoft.com/office/drawing/2014/main" id="{6202556F-B8C2-4A18-9AA5-FF182B0E6260}"/>
              </a:ext>
            </a:extLst>
          </p:cNvPr>
          <p:cNvSpPr txBox="1">
            <a:spLocks noChangeArrowheads="1"/>
          </p:cNvSpPr>
          <p:nvPr/>
        </p:nvSpPr>
        <p:spPr bwMode="auto">
          <a:xfrm>
            <a:off x="2396081" y="16360139"/>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latin typeface="Helvetica" panose="020B0604020202020204" pitchFamily="34" charset="0"/>
                <a:cs typeface="Helvetica" panose="020B0604020202020204" pitchFamily="34" charset="0"/>
              </a:rPr>
              <a:t>System Design</a:t>
            </a:r>
          </a:p>
        </p:txBody>
      </p:sp>
      <p:sp>
        <p:nvSpPr>
          <p:cNvPr id="3083" name="Text Box 19">
            <a:extLst>
              <a:ext uri="{FF2B5EF4-FFF2-40B4-BE49-F238E27FC236}">
                <a16:creationId xmlns:a16="http://schemas.microsoft.com/office/drawing/2014/main" id="{A260328D-B738-4789-96E4-B9D63862DF3A}"/>
              </a:ext>
            </a:extLst>
          </p:cNvPr>
          <p:cNvSpPr txBox="1">
            <a:spLocks noChangeArrowheads="1"/>
          </p:cNvSpPr>
          <p:nvPr/>
        </p:nvSpPr>
        <p:spPr bwMode="auto">
          <a:xfrm>
            <a:off x="23946249" y="18366597"/>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latin typeface="Helvetica" panose="020B0604020202020204" pitchFamily="34" charset="0"/>
                <a:cs typeface="Helvetica" panose="020B0604020202020204" pitchFamily="34" charset="0"/>
              </a:rPr>
              <a:t>Object Design</a:t>
            </a:r>
          </a:p>
        </p:txBody>
      </p:sp>
      <p:sp>
        <p:nvSpPr>
          <p:cNvPr id="3084" name="Text Box 19">
            <a:extLst>
              <a:ext uri="{FF2B5EF4-FFF2-40B4-BE49-F238E27FC236}">
                <a16:creationId xmlns:a16="http://schemas.microsoft.com/office/drawing/2014/main" id="{A1106C4A-3048-4A2E-8A60-83D14B168163}"/>
              </a:ext>
            </a:extLst>
          </p:cNvPr>
          <p:cNvSpPr txBox="1">
            <a:spLocks noChangeArrowheads="1"/>
          </p:cNvSpPr>
          <p:nvPr/>
        </p:nvSpPr>
        <p:spPr bwMode="auto">
          <a:xfrm>
            <a:off x="13061973" y="22514392"/>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latin typeface="Helvetica" panose="020B0604020202020204" pitchFamily="34" charset="0"/>
                <a:cs typeface="Helvetica" panose="020B0604020202020204" pitchFamily="34" charset="0"/>
              </a:rPr>
              <a:t>Implementation</a:t>
            </a:r>
          </a:p>
        </p:txBody>
      </p:sp>
      <p:sp>
        <p:nvSpPr>
          <p:cNvPr id="3085" name="Text Box 19">
            <a:extLst>
              <a:ext uri="{FF2B5EF4-FFF2-40B4-BE49-F238E27FC236}">
                <a16:creationId xmlns:a16="http://schemas.microsoft.com/office/drawing/2014/main" id="{156C2B22-5BCD-49D9-AA49-EFBC92CBBAA2}"/>
              </a:ext>
            </a:extLst>
          </p:cNvPr>
          <p:cNvSpPr txBox="1">
            <a:spLocks noChangeArrowheads="1"/>
          </p:cNvSpPr>
          <p:nvPr/>
        </p:nvSpPr>
        <p:spPr bwMode="auto">
          <a:xfrm>
            <a:off x="2737281" y="33311793"/>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latin typeface="Helvetica" panose="020B0604020202020204" pitchFamily="34" charset="0"/>
                <a:cs typeface="Helvetica" panose="020B0604020202020204" pitchFamily="34" charset="0"/>
              </a:rPr>
              <a:t>Verification</a:t>
            </a:r>
          </a:p>
        </p:txBody>
      </p:sp>
      <p:sp>
        <p:nvSpPr>
          <p:cNvPr id="3086" name="Text Box 19">
            <a:extLst>
              <a:ext uri="{FF2B5EF4-FFF2-40B4-BE49-F238E27FC236}">
                <a16:creationId xmlns:a16="http://schemas.microsoft.com/office/drawing/2014/main" id="{1D2057CE-9E7F-43AC-8F9E-4FB3B65AF166}"/>
              </a:ext>
            </a:extLst>
          </p:cNvPr>
          <p:cNvSpPr txBox="1">
            <a:spLocks noChangeArrowheads="1"/>
          </p:cNvSpPr>
          <p:nvPr/>
        </p:nvSpPr>
        <p:spPr bwMode="auto">
          <a:xfrm>
            <a:off x="13028739" y="33319118"/>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latin typeface="Helvetica" panose="020B0604020202020204" pitchFamily="34" charset="0"/>
                <a:cs typeface="Helvetica" panose="020B0604020202020204" pitchFamily="34" charset="0"/>
              </a:rPr>
              <a:t>Summary</a:t>
            </a:r>
          </a:p>
        </p:txBody>
      </p:sp>
      <p:sp>
        <p:nvSpPr>
          <p:cNvPr id="3088" name="TextBox 3">
            <a:extLst>
              <a:ext uri="{FF2B5EF4-FFF2-40B4-BE49-F238E27FC236}">
                <a16:creationId xmlns:a16="http://schemas.microsoft.com/office/drawing/2014/main" id="{7D1D9B53-BFD7-4A8F-90A1-5644D6BD724F}"/>
              </a:ext>
            </a:extLst>
          </p:cNvPr>
          <p:cNvSpPr txBox="1">
            <a:spLocks noChangeArrowheads="1"/>
          </p:cNvSpPr>
          <p:nvPr/>
        </p:nvSpPr>
        <p:spPr bwMode="auto">
          <a:xfrm>
            <a:off x="-601249" y="0"/>
            <a:ext cx="32918400" cy="255428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8800" b="1">
                <a:solidFill>
                  <a:srgbClr val="B6862C"/>
                </a:solidFill>
                <a:latin typeface="Helvetica" panose="020B0604020202020204" pitchFamily="34" charset="0"/>
                <a:cs typeface="Helvetica" panose="020B0604020202020204" pitchFamily="34" charset="0"/>
              </a:rPr>
              <a:t>Computing and Information Sciences</a:t>
            </a:r>
          </a:p>
          <a:p>
            <a:pPr algn="ctr" eaLnBrk="1" hangingPunct="1"/>
            <a:r>
              <a:rPr lang="en-US" altLang="en-US" sz="7200" i="1">
                <a:solidFill>
                  <a:srgbClr val="B6862C"/>
                </a:solidFill>
                <a:latin typeface="Helvetica" panose="020B0604020202020204" pitchFamily="34" charset="0"/>
                <a:cs typeface="Helvetica" panose="020B0604020202020204" pitchFamily="34" charset="0"/>
              </a:rPr>
              <a:t>Fall 2019 Senior Design Project</a:t>
            </a:r>
          </a:p>
        </p:txBody>
      </p:sp>
      <p:sp>
        <p:nvSpPr>
          <p:cNvPr id="3089" name="TextBox 1">
            <a:extLst>
              <a:ext uri="{FF2B5EF4-FFF2-40B4-BE49-F238E27FC236}">
                <a16:creationId xmlns:a16="http://schemas.microsoft.com/office/drawing/2014/main" id="{60562943-6685-4E19-8950-41A6609CE95A}"/>
              </a:ext>
            </a:extLst>
          </p:cNvPr>
          <p:cNvSpPr txBox="1">
            <a:spLocks noChangeArrowheads="1"/>
          </p:cNvSpPr>
          <p:nvPr/>
        </p:nvSpPr>
        <p:spPr bwMode="auto">
          <a:xfrm>
            <a:off x="39356821" y="10347879"/>
            <a:ext cx="321024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endParaRPr lang="en-US" altLang="en-US" sz="3200" i="1" dirty="0">
              <a:solidFill>
                <a:srgbClr val="FF0000"/>
              </a:solidFill>
              <a:cs typeface="Arial"/>
            </a:endParaRPr>
          </a:p>
        </p:txBody>
      </p:sp>
      <p:sp>
        <p:nvSpPr>
          <p:cNvPr id="3092" name="TextBox 7">
            <a:extLst>
              <a:ext uri="{FF2B5EF4-FFF2-40B4-BE49-F238E27FC236}">
                <a16:creationId xmlns:a16="http://schemas.microsoft.com/office/drawing/2014/main" id="{3945018B-EFC1-49C6-BA63-7B3E1BB77956}"/>
              </a:ext>
            </a:extLst>
          </p:cNvPr>
          <p:cNvSpPr txBox="1">
            <a:spLocks noChangeArrowheads="1"/>
          </p:cNvSpPr>
          <p:nvPr/>
        </p:nvSpPr>
        <p:spPr bwMode="auto">
          <a:xfrm>
            <a:off x="1488873" y="9461299"/>
            <a:ext cx="7327940" cy="7478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Font typeface="Arial"/>
              <a:buChar char="•"/>
            </a:pPr>
            <a:r>
              <a:rPr lang="en-US" sz="2400" dirty="0">
                <a:latin typeface="Arial"/>
                <a:ea typeface="ＭＳ Ｐゴシック"/>
                <a:cs typeface="Arial"/>
              </a:rPr>
              <a:t> </a:t>
            </a:r>
            <a:r>
              <a:rPr lang="en-US" sz="2400" dirty="0" err="1">
                <a:latin typeface="Arial"/>
                <a:ea typeface="ＭＳ Ｐゴシック"/>
                <a:cs typeface="Arial"/>
              </a:rPr>
              <a:t>EForT</a:t>
            </a:r>
            <a:r>
              <a:rPr lang="en-US" sz="2400" dirty="0">
                <a:latin typeface="Arial"/>
                <a:ea typeface="ＭＳ Ｐゴシック"/>
                <a:cs typeface="Arial"/>
              </a:rPr>
              <a:t> is short for Empowered Forex Traders.</a:t>
            </a:r>
            <a:endParaRPr lang="es-ES" sz="2400" dirty="0">
              <a:latin typeface="Arial"/>
              <a:ea typeface="ＭＳ Ｐゴシック"/>
              <a:cs typeface="Arial" panose="020B0604020202020204" pitchFamily="34" charset="0"/>
            </a:endParaRPr>
          </a:p>
          <a:p>
            <a:pPr algn="just">
              <a:buFont typeface="Arial"/>
              <a:buChar char="•"/>
            </a:pPr>
            <a:endParaRPr lang="en-US" sz="2400" dirty="0">
              <a:latin typeface="Arial"/>
              <a:ea typeface="ＭＳ Ｐゴシック"/>
              <a:cs typeface="Arial"/>
            </a:endParaRPr>
          </a:p>
          <a:p>
            <a:pPr algn="just">
              <a:buFont typeface="Arial"/>
              <a:buChar char="•"/>
            </a:pPr>
            <a:r>
              <a:rPr lang="en-US" sz="2400" dirty="0">
                <a:latin typeface="Arial"/>
                <a:ea typeface="ＭＳ Ｐゴシック"/>
                <a:cs typeface="Arial"/>
              </a:rPr>
              <a:t>Effort is a web application created for a fictitious Forex </a:t>
            </a:r>
            <a:r>
              <a:rPr lang="en-US" sz="2400" dirty="0" err="1">
                <a:latin typeface="Arial"/>
                <a:ea typeface="ＭＳ Ｐゴシック"/>
                <a:cs typeface="Arial"/>
              </a:rPr>
              <a:t>MetaBroker</a:t>
            </a:r>
            <a:r>
              <a:rPr lang="en-US" sz="2400" dirty="0">
                <a:latin typeface="Arial"/>
                <a:ea typeface="ＭＳ Ｐゴシック"/>
                <a:cs typeface="Arial"/>
              </a:rPr>
              <a:t> company.</a:t>
            </a:r>
            <a:endParaRPr lang="en-US" dirty="0">
              <a:latin typeface="Arial"/>
              <a:cs typeface="Arial"/>
            </a:endParaRPr>
          </a:p>
          <a:p>
            <a:pPr algn="just">
              <a:buFont typeface="Arial"/>
              <a:buChar char="•"/>
            </a:pPr>
            <a:endParaRPr lang="en-US" sz="2400" dirty="0">
              <a:latin typeface="Arial"/>
              <a:ea typeface="ＭＳ Ｐゴシック"/>
              <a:cs typeface="Arial"/>
            </a:endParaRPr>
          </a:p>
          <a:p>
            <a:pPr algn="just">
              <a:buFont typeface="Arial"/>
              <a:buChar char="•"/>
            </a:pPr>
            <a:r>
              <a:rPr lang="en-US" sz="2400" dirty="0">
                <a:latin typeface="Arial"/>
                <a:ea typeface="ＭＳ Ｐゴシック"/>
                <a:cs typeface="Arial"/>
              </a:rPr>
              <a:t> The website aims to help individuals with no experience or knowledge about the Foreign Exchange Market to trade like professionals by mimicking the actions of historically proven to be successful trading algorithms.</a:t>
            </a:r>
          </a:p>
          <a:p>
            <a:pPr algn="just"/>
            <a:endParaRPr lang="en-US" sz="2400" dirty="0">
              <a:latin typeface="Arial"/>
              <a:ea typeface="ＭＳ Ｐゴシック"/>
              <a:cs typeface="Arial"/>
            </a:endParaRPr>
          </a:p>
          <a:p>
            <a:pPr algn="just">
              <a:buFont typeface="Arial"/>
              <a:buChar char="•"/>
            </a:pPr>
            <a:r>
              <a:rPr lang="en-US" sz="2400" dirty="0">
                <a:latin typeface="Arial"/>
                <a:ea typeface="ＭＳ Ｐゴシック"/>
                <a:cs typeface="Arial"/>
              </a:rPr>
              <a:t> The </a:t>
            </a:r>
            <a:r>
              <a:rPr lang="en-US" sz="2400" dirty="0" err="1">
                <a:latin typeface="Arial"/>
                <a:ea typeface="ＭＳ Ｐゴシック"/>
                <a:cs typeface="Arial"/>
              </a:rPr>
              <a:t>EForT</a:t>
            </a:r>
            <a:r>
              <a:rPr lang="en-US" sz="2400" dirty="0">
                <a:latin typeface="Arial"/>
                <a:ea typeface="ＭＳ Ｐゴシック"/>
                <a:cs typeface="Arial"/>
              </a:rPr>
              <a:t>-EFWE team is responsible for improving on and facilitating the exchange of information between the </a:t>
            </a:r>
            <a:r>
              <a:rPr lang="en-US" sz="2400" dirty="0" err="1">
                <a:latin typeface="Arial"/>
                <a:ea typeface="ＭＳ Ｐゴシック"/>
                <a:cs typeface="Arial"/>
              </a:rPr>
              <a:t>EForT</a:t>
            </a:r>
            <a:r>
              <a:rPr lang="en-US" sz="2400" dirty="0">
                <a:latin typeface="Arial"/>
                <a:ea typeface="ＭＳ Ｐゴシック"/>
                <a:cs typeface="Arial"/>
              </a:rPr>
              <a:t> database, Forex's servers and our VPS servers which take care of automatic trading on behalf of the users.</a:t>
            </a:r>
            <a:endParaRPr lang="en-US" sz="2400" dirty="0">
              <a:latin typeface="Arial"/>
              <a:cs typeface="Arial"/>
            </a:endParaRPr>
          </a:p>
          <a:p>
            <a:pPr marL="285750" indent="-285750" algn="just">
              <a:buFont typeface="Arial"/>
              <a:buChar char="•"/>
            </a:pPr>
            <a:endParaRPr lang="en-US" sz="2400" dirty="0">
              <a:latin typeface="Helvetica"/>
              <a:ea typeface="ＭＳ Ｐゴシック"/>
              <a:cs typeface="Arial" panose="020B0604020202020204" pitchFamily="34" charset="0"/>
            </a:endParaRPr>
          </a:p>
          <a:p>
            <a:pPr marL="285750" indent="-285750" algn="just">
              <a:buFont typeface="Arial"/>
              <a:buChar char="•"/>
            </a:pPr>
            <a:endParaRPr lang="en-US" sz="2400" dirty="0">
              <a:latin typeface="Helvetica"/>
              <a:ea typeface="ＭＳ Ｐゴシック"/>
              <a:cs typeface="Arial"/>
            </a:endParaRPr>
          </a:p>
          <a:p>
            <a:endParaRPr lang="en-US" sz="2400" dirty="0">
              <a:latin typeface="Helvetica"/>
              <a:cs typeface="Arial"/>
            </a:endParaRPr>
          </a:p>
          <a:p>
            <a:pPr algn="just"/>
            <a:endParaRPr lang="en-US" altLang="en-US" sz="2400" dirty="0">
              <a:cs typeface="Arial"/>
            </a:endParaRPr>
          </a:p>
        </p:txBody>
      </p:sp>
      <p:sp>
        <p:nvSpPr>
          <p:cNvPr id="4" name="CuadroTexto 3">
            <a:extLst>
              <a:ext uri="{FF2B5EF4-FFF2-40B4-BE49-F238E27FC236}">
                <a16:creationId xmlns:a16="http://schemas.microsoft.com/office/drawing/2014/main" id="{C7BAE99F-A9C6-4461-A008-425D57A50236}"/>
              </a:ext>
            </a:extLst>
          </p:cNvPr>
          <p:cNvSpPr txBox="1"/>
          <p:nvPr/>
        </p:nvSpPr>
        <p:spPr>
          <a:xfrm>
            <a:off x="22609686" y="9462343"/>
            <a:ext cx="8336139" cy="888114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buFont typeface="Arial"/>
              <a:buChar char="•"/>
            </a:pPr>
            <a:r>
              <a:rPr lang="es-ES" sz="2400" dirty="0" err="1">
                <a:latin typeface="Arial"/>
                <a:ea typeface="ＭＳ Ｐゴシック"/>
                <a:cs typeface="Arial"/>
              </a:rPr>
              <a:t>The</a:t>
            </a:r>
            <a:r>
              <a:rPr lang="es-ES" sz="2400" dirty="0">
                <a:latin typeface="Arial"/>
                <a:ea typeface="ＭＳ Ｐゴシック"/>
                <a:cs typeface="Arial"/>
              </a:rPr>
              <a:t> </a:t>
            </a:r>
            <a:r>
              <a:rPr lang="es-ES" sz="2400" dirty="0" err="1">
                <a:latin typeface="Arial"/>
                <a:ea typeface="ＭＳ Ｐゴシック"/>
                <a:cs typeface="Arial"/>
              </a:rPr>
              <a:t>website</a:t>
            </a:r>
            <a:r>
              <a:rPr lang="es-ES" sz="2400" dirty="0">
                <a:latin typeface="Arial"/>
                <a:ea typeface="ＭＳ Ｐゴシック"/>
                <a:cs typeface="Arial"/>
              </a:rPr>
              <a:t> </a:t>
            </a:r>
            <a:r>
              <a:rPr lang="es-ES" sz="2400" dirty="0" err="1">
                <a:latin typeface="Arial"/>
                <a:ea typeface="ＭＳ Ｐゴシック"/>
                <a:cs typeface="Arial"/>
              </a:rPr>
              <a:t>should</a:t>
            </a:r>
            <a:r>
              <a:rPr lang="es-ES" sz="2400" dirty="0">
                <a:latin typeface="Arial"/>
                <a:ea typeface="ＭＳ Ｐゴシック"/>
                <a:cs typeface="Arial"/>
              </a:rPr>
              <a:t> be </a:t>
            </a:r>
            <a:r>
              <a:rPr lang="es-ES" sz="2400" dirty="0" err="1">
                <a:latin typeface="Arial"/>
                <a:ea typeface="ＭＳ Ｐゴシック"/>
                <a:cs typeface="Arial"/>
              </a:rPr>
              <a:t>able</a:t>
            </a:r>
            <a:r>
              <a:rPr lang="es-ES" sz="2400" dirty="0">
                <a:latin typeface="Arial"/>
                <a:ea typeface="ＭＳ Ｐゴシック"/>
                <a:cs typeface="Arial"/>
              </a:rPr>
              <a:t> </a:t>
            </a:r>
            <a:r>
              <a:rPr lang="es-ES" sz="2400" dirty="0" err="1">
                <a:latin typeface="Arial"/>
                <a:ea typeface="ＭＳ Ｐゴシック"/>
                <a:cs typeface="Arial"/>
              </a:rPr>
              <a:t>to</a:t>
            </a:r>
            <a:r>
              <a:rPr lang="es-ES" sz="2400" dirty="0">
                <a:latin typeface="Arial"/>
                <a:ea typeface="ＭＳ Ｐゴシック"/>
                <a:cs typeface="Arial"/>
              </a:rPr>
              <a:t> </a:t>
            </a:r>
            <a:r>
              <a:rPr lang="es-ES" sz="2400" dirty="0" err="1">
                <a:latin typeface="Arial"/>
                <a:ea typeface="ＭＳ Ｐゴシック"/>
                <a:cs typeface="Arial"/>
              </a:rPr>
              <a:t>start</a:t>
            </a:r>
            <a:r>
              <a:rPr lang="es-ES" sz="2400" dirty="0">
                <a:latin typeface="Arial"/>
                <a:ea typeface="ＭＳ Ｐゴシック"/>
                <a:cs typeface="Arial"/>
              </a:rPr>
              <a:t> a </a:t>
            </a:r>
            <a:r>
              <a:rPr lang="es-ES" sz="2400" dirty="0" err="1">
                <a:latin typeface="Arial"/>
                <a:ea typeface="ＭＳ Ｐゴシック"/>
                <a:cs typeface="Arial"/>
              </a:rPr>
              <a:t>MetaTrader</a:t>
            </a:r>
            <a:r>
              <a:rPr lang="es-ES" sz="2400" dirty="0">
                <a:latin typeface="Arial"/>
                <a:ea typeface="ＭＳ Ｐゴシック"/>
                <a:cs typeface="Arial"/>
              </a:rPr>
              <a:t> terminal </a:t>
            </a:r>
            <a:r>
              <a:rPr lang="es-ES" sz="2400" dirty="0" err="1">
                <a:latin typeface="Arial"/>
                <a:ea typeface="ＭＳ Ｐゴシック"/>
                <a:cs typeface="Arial"/>
              </a:rPr>
              <a:t>on</a:t>
            </a:r>
            <a:r>
              <a:rPr lang="es-ES" sz="2400" dirty="0">
                <a:latin typeface="Arial"/>
                <a:ea typeface="ＭＳ Ｐゴシック"/>
                <a:cs typeface="Arial"/>
              </a:rPr>
              <a:t> </a:t>
            </a:r>
            <a:r>
              <a:rPr lang="es-ES" sz="2400" dirty="0" err="1">
                <a:latin typeface="Arial"/>
                <a:ea typeface="ＭＳ Ｐゴシック"/>
                <a:cs typeface="Arial"/>
              </a:rPr>
              <a:t>any</a:t>
            </a:r>
            <a:r>
              <a:rPr lang="es-ES" sz="2400" dirty="0">
                <a:latin typeface="Arial"/>
                <a:ea typeface="ＭＳ Ｐゴシック"/>
                <a:cs typeface="Arial"/>
              </a:rPr>
              <a:t> </a:t>
            </a:r>
            <a:r>
              <a:rPr lang="es-ES" sz="2400" dirty="0" err="1">
                <a:latin typeface="Arial"/>
                <a:ea typeface="ＭＳ Ｐゴシック"/>
                <a:cs typeface="Arial"/>
              </a:rPr>
              <a:t>of</a:t>
            </a:r>
            <a:r>
              <a:rPr lang="es-ES" sz="2400" dirty="0">
                <a:latin typeface="Arial"/>
                <a:ea typeface="ＭＳ Ｐゴシック"/>
                <a:cs typeface="Arial"/>
              </a:rPr>
              <a:t> </a:t>
            </a:r>
            <a:r>
              <a:rPr lang="es-ES" sz="2400" dirty="0" err="1">
                <a:latin typeface="Arial"/>
                <a:ea typeface="ＭＳ Ｐゴシック"/>
                <a:cs typeface="Arial"/>
              </a:rPr>
              <a:t>the</a:t>
            </a:r>
            <a:r>
              <a:rPr lang="es-ES" sz="2400" dirty="0">
                <a:latin typeface="Arial"/>
                <a:ea typeface="ＭＳ Ｐゴシック"/>
                <a:cs typeface="Arial"/>
              </a:rPr>
              <a:t> </a:t>
            </a:r>
            <a:r>
              <a:rPr lang="es-ES" sz="2400" dirty="0" err="1">
                <a:latin typeface="Arial"/>
                <a:ea typeface="ＭＳ Ｐゴシック"/>
                <a:cs typeface="Arial"/>
              </a:rPr>
              <a:t>three</a:t>
            </a:r>
            <a:r>
              <a:rPr lang="es-ES" sz="2400" dirty="0">
                <a:latin typeface="Arial"/>
                <a:ea typeface="ＭＳ Ｐゴシック"/>
                <a:cs typeface="Arial"/>
              </a:rPr>
              <a:t> VPS servers (Virtual </a:t>
            </a:r>
            <a:r>
              <a:rPr lang="es-ES" sz="2400" dirty="0" err="1">
                <a:latin typeface="Arial"/>
                <a:ea typeface="ＭＳ Ｐゴシック"/>
                <a:cs typeface="Arial"/>
              </a:rPr>
              <a:t>Private</a:t>
            </a:r>
            <a:r>
              <a:rPr lang="es-ES" sz="2400" dirty="0">
                <a:latin typeface="Arial"/>
                <a:ea typeface="ＭＳ Ｐゴシック"/>
                <a:cs typeface="Arial"/>
              </a:rPr>
              <a:t> Sever) so </a:t>
            </a:r>
            <a:r>
              <a:rPr lang="es-ES" sz="2400" dirty="0" err="1">
                <a:latin typeface="Arial"/>
                <a:ea typeface="ＭＳ Ｐゴシック"/>
                <a:cs typeface="Arial"/>
              </a:rPr>
              <a:t>that</a:t>
            </a:r>
            <a:r>
              <a:rPr lang="es-ES" sz="2400" dirty="0">
                <a:latin typeface="Arial"/>
                <a:ea typeface="ＭＳ Ｐゴシック"/>
                <a:cs typeface="Arial"/>
              </a:rPr>
              <a:t> </a:t>
            </a:r>
            <a:r>
              <a:rPr lang="es-ES" sz="2400" dirty="0" err="1">
                <a:latin typeface="Arial"/>
                <a:ea typeface="ＭＳ Ｐゴシック"/>
                <a:cs typeface="Arial"/>
              </a:rPr>
              <a:t>automated</a:t>
            </a:r>
            <a:r>
              <a:rPr lang="es-ES" sz="2400" dirty="0">
                <a:latin typeface="Arial"/>
                <a:ea typeface="ＭＳ Ｐゴシック"/>
                <a:cs typeface="Arial"/>
              </a:rPr>
              <a:t> trading can </a:t>
            </a:r>
            <a:r>
              <a:rPr lang="es-ES" sz="2400" dirty="0" err="1">
                <a:latin typeface="Arial"/>
                <a:ea typeface="ＭＳ Ｐゴシック"/>
                <a:cs typeface="Arial"/>
              </a:rPr>
              <a:t>take</a:t>
            </a:r>
            <a:r>
              <a:rPr lang="es-ES" sz="2400" dirty="0">
                <a:latin typeface="Arial"/>
                <a:ea typeface="ＭＳ Ｐゴシック"/>
                <a:cs typeface="Arial"/>
              </a:rPr>
              <a:t> place.</a:t>
            </a:r>
            <a:endParaRPr lang="es-ES" sz="2400" dirty="0">
              <a:latin typeface="Arial"/>
              <a:cs typeface="Arial"/>
            </a:endParaRPr>
          </a:p>
          <a:p>
            <a:pPr algn="just">
              <a:buFont typeface="Arial"/>
              <a:buChar char="•"/>
            </a:pPr>
            <a:endParaRPr lang="es-ES" sz="2400" dirty="0">
              <a:latin typeface="Arial"/>
              <a:ea typeface="ＭＳ Ｐゴシック"/>
              <a:cs typeface="Arial"/>
            </a:endParaRPr>
          </a:p>
          <a:p>
            <a:pPr algn="just">
              <a:buFont typeface="Arial"/>
              <a:buChar char="•"/>
            </a:pPr>
            <a:r>
              <a:rPr lang="es-ES" sz="2400" dirty="0">
                <a:latin typeface="Arial"/>
                <a:ea typeface="ＭＳ Ｐゴシック"/>
                <a:cs typeface="Arial"/>
              </a:rPr>
              <a:t> </a:t>
            </a:r>
            <a:r>
              <a:rPr lang="es-ES" sz="2400" dirty="0" err="1">
                <a:latin typeface="Arial"/>
                <a:ea typeface="ＭＳ Ｐゴシック"/>
                <a:cs typeface="Arial"/>
              </a:rPr>
              <a:t>The</a:t>
            </a:r>
            <a:r>
              <a:rPr lang="es-ES" sz="2400" dirty="0">
                <a:latin typeface="Arial"/>
                <a:ea typeface="ＭＳ Ｐゴシック"/>
                <a:cs typeface="Arial"/>
              </a:rPr>
              <a:t> terminal </a:t>
            </a:r>
            <a:r>
              <a:rPr lang="es-ES" sz="2400" dirty="0" err="1">
                <a:latin typeface="Arial"/>
                <a:ea typeface="ＭＳ Ｐゴシック"/>
                <a:cs typeface="Arial"/>
              </a:rPr>
              <a:t>that</a:t>
            </a:r>
            <a:r>
              <a:rPr lang="es-ES" sz="2400" dirty="0">
                <a:latin typeface="Arial"/>
                <a:ea typeface="ＭＳ Ｐゴシック"/>
                <a:cs typeface="Arial"/>
              </a:rPr>
              <a:t> </a:t>
            </a:r>
            <a:r>
              <a:rPr lang="es-ES" sz="2400" dirty="0" err="1">
                <a:latin typeface="Arial"/>
                <a:ea typeface="ＭＳ Ｐゴシック"/>
                <a:cs typeface="Arial"/>
              </a:rPr>
              <a:t>is</a:t>
            </a:r>
            <a:r>
              <a:rPr lang="es-ES" sz="2400" dirty="0">
                <a:latin typeface="Arial"/>
                <a:ea typeface="ＭＳ Ｐゴシック"/>
                <a:cs typeface="Arial"/>
              </a:rPr>
              <a:t> </a:t>
            </a:r>
            <a:r>
              <a:rPr lang="es-ES" sz="2400" dirty="0" err="1">
                <a:latin typeface="Arial"/>
                <a:ea typeface="ＭＳ Ｐゴシック"/>
                <a:cs typeface="Arial"/>
              </a:rPr>
              <a:t>started</a:t>
            </a:r>
            <a:r>
              <a:rPr lang="es-ES" sz="2400" dirty="0">
                <a:latin typeface="Arial"/>
                <a:ea typeface="ＭＳ Ｐゴシック"/>
                <a:cs typeface="Arial"/>
              </a:rPr>
              <a:t> </a:t>
            </a:r>
            <a:r>
              <a:rPr lang="es-ES" sz="2400" dirty="0" err="1">
                <a:latin typeface="Arial"/>
                <a:ea typeface="ＭＳ Ｐゴシック"/>
                <a:cs typeface="Arial"/>
              </a:rPr>
              <a:t>should</a:t>
            </a:r>
            <a:r>
              <a:rPr lang="es-ES" sz="2400" dirty="0">
                <a:latin typeface="Arial"/>
                <a:ea typeface="ＭＳ Ｐゴシック"/>
                <a:cs typeface="Arial"/>
              </a:rPr>
              <a:t> be </a:t>
            </a:r>
            <a:r>
              <a:rPr lang="es-ES" sz="2400" dirty="0" err="1">
                <a:latin typeface="Arial"/>
                <a:ea typeface="ＭＳ Ｐゴシック"/>
                <a:cs typeface="Arial"/>
              </a:rPr>
              <a:t>able</a:t>
            </a:r>
            <a:r>
              <a:rPr lang="es-ES" sz="2400" dirty="0">
                <a:latin typeface="Arial"/>
                <a:ea typeface="ＭＳ Ｐゴシック"/>
                <a:cs typeface="Arial"/>
              </a:rPr>
              <a:t> </a:t>
            </a:r>
            <a:r>
              <a:rPr lang="es-ES" sz="2400" dirty="0" err="1">
                <a:latin typeface="Arial"/>
                <a:ea typeface="ＭＳ Ｐゴシック"/>
                <a:cs typeface="Arial"/>
              </a:rPr>
              <a:t>to</a:t>
            </a:r>
            <a:r>
              <a:rPr lang="es-ES" sz="2400" dirty="0">
                <a:latin typeface="Arial"/>
                <a:ea typeface="ＭＳ Ｐゴシック"/>
                <a:cs typeface="Arial"/>
              </a:rPr>
              <a:t> be </a:t>
            </a:r>
            <a:r>
              <a:rPr lang="es-ES" sz="2400" dirty="0" err="1">
                <a:latin typeface="Arial"/>
                <a:ea typeface="ＭＳ Ｐゴシック"/>
                <a:cs typeface="Arial"/>
              </a:rPr>
              <a:t>paused</a:t>
            </a:r>
            <a:r>
              <a:rPr lang="es-ES" sz="2400" dirty="0">
                <a:latin typeface="Arial"/>
                <a:ea typeface="ＭＳ Ｐゴシック"/>
                <a:cs typeface="Arial"/>
              </a:rPr>
              <a:t>, </a:t>
            </a:r>
            <a:r>
              <a:rPr lang="es-ES" sz="2400" dirty="0" err="1">
                <a:latin typeface="Arial"/>
                <a:ea typeface="ＭＳ Ｐゴシック"/>
                <a:cs typeface="Arial"/>
              </a:rPr>
              <a:t>resumed</a:t>
            </a:r>
            <a:r>
              <a:rPr lang="es-ES" sz="2400" dirty="0">
                <a:latin typeface="Arial"/>
                <a:ea typeface="ＭＳ Ｐゴシック"/>
                <a:cs typeface="Arial"/>
              </a:rPr>
              <a:t>, and </a:t>
            </a:r>
            <a:r>
              <a:rPr lang="es-ES" sz="2400" dirty="0" err="1">
                <a:latin typeface="Arial"/>
                <a:ea typeface="ＭＳ Ｐゴシック"/>
                <a:cs typeface="Arial"/>
              </a:rPr>
              <a:t>stopped</a:t>
            </a:r>
            <a:r>
              <a:rPr lang="es-ES" sz="2400" dirty="0">
                <a:latin typeface="Arial"/>
                <a:ea typeface="ＭＳ Ｐゴシック"/>
                <a:cs typeface="Arial"/>
              </a:rPr>
              <a:t> at </a:t>
            </a:r>
            <a:r>
              <a:rPr lang="es-ES" sz="2400" dirty="0" err="1">
                <a:latin typeface="Arial"/>
                <a:ea typeface="ＭＳ Ｐゴシック"/>
                <a:cs typeface="Arial"/>
              </a:rPr>
              <a:t>any</a:t>
            </a:r>
            <a:r>
              <a:rPr lang="es-ES" sz="2400" dirty="0">
                <a:latin typeface="Arial"/>
                <a:ea typeface="ＭＳ Ｐゴシック"/>
                <a:cs typeface="Arial"/>
              </a:rPr>
              <a:t> </a:t>
            </a:r>
            <a:r>
              <a:rPr lang="es-ES" sz="2400" dirty="0" err="1">
                <a:latin typeface="Arial"/>
                <a:ea typeface="ＭＳ Ｐゴシック"/>
                <a:cs typeface="Arial"/>
              </a:rPr>
              <a:t>point</a:t>
            </a:r>
            <a:r>
              <a:rPr lang="es-ES" sz="2400" dirty="0">
                <a:latin typeface="Arial"/>
                <a:ea typeface="ＭＳ Ｐゴシック"/>
                <a:cs typeface="Arial"/>
              </a:rPr>
              <a:t> </a:t>
            </a:r>
            <a:r>
              <a:rPr lang="es-ES" sz="2400" dirty="0" err="1">
                <a:latin typeface="Arial"/>
                <a:ea typeface="ＭＳ Ｐゴシック"/>
                <a:cs typeface="Arial"/>
              </a:rPr>
              <a:t>via</a:t>
            </a:r>
            <a:r>
              <a:rPr lang="es-ES" sz="2400" dirty="0">
                <a:latin typeface="Arial"/>
                <a:ea typeface="ＭＳ Ｐゴシック"/>
                <a:cs typeface="Arial"/>
              </a:rPr>
              <a:t> </a:t>
            </a:r>
            <a:r>
              <a:rPr lang="es-ES" sz="2400" dirty="0" err="1">
                <a:latin typeface="Arial"/>
                <a:ea typeface="ＭＳ Ｐゴシック"/>
                <a:cs typeface="Arial"/>
              </a:rPr>
              <a:t>the</a:t>
            </a:r>
            <a:r>
              <a:rPr lang="es-ES" sz="2400" dirty="0">
                <a:latin typeface="Arial"/>
                <a:ea typeface="ＭＳ Ｐゴシック"/>
                <a:cs typeface="Arial"/>
              </a:rPr>
              <a:t> VPS </a:t>
            </a:r>
            <a:r>
              <a:rPr lang="es-ES" sz="2400" dirty="0" err="1">
                <a:latin typeface="Arial"/>
                <a:ea typeface="ＭＳ Ｐゴシック"/>
                <a:cs typeface="Arial"/>
              </a:rPr>
              <a:t>management</a:t>
            </a:r>
            <a:r>
              <a:rPr lang="es-ES" sz="2400" dirty="0">
                <a:latin typeface="Arial"/>
                <a:ea typeface="ＭＳ Ｐゴシック"/>
                <a:cs typeface="Arial"/>
              </a:rPr>
              <a:t> page </a:t>
            </a:r>
            <a:r>
              <a:rPr lang="es-ES" sz="2400" dirty="0" err="1">
                <a:latin typeface="Arial"/>
                <a:ea typeface="ＭＳ Ｐゴシック"/>
                <a:cs typeface="Arial"/>
              </a:rPr>
              <a:t>on</a:t>
            </a:r>
            <a:r>
              <a:rPr lang="es-ES" sz="2400" dirty="0">
                <a:latin typeface="Arial"/>
                <a:ea typeface="ＭＳ Ｐゴシック"/>
                <a:cs typeface="Arial"/>
              </a:rPr>
              <a:t> </a:t>
            </a:r>
            <a:r>
              <a:rPr lang="es-ES" sz="2400" dirty="0" err="1">
                <a:latin typeface="Arial"/>
                <a:ea typeface="ＭＳ Ｐゴシック"/>
                <a:cs typeface="Arial"/>
              </a:rPr>
              <a:t>the</a:t>
            </a:r>
            <a:r>
              <a:rPr lang="es-ES" sz="2400" dirty="0">
                <a:latin typeface="Arial"/>
                <a:ea typeface="ＭＳ Ｐゴシック"/>
                <a:cs typeface="Arial"/>
              </a:rPr>
              <a:t> </a:t>
            </a:r>
            <a:r>
              <a:rPr lang="es-ES" sz="2400" dirty="0" err="1">
                <a:latin typeface="Arial"/>
                <a:ea typeface="ＭＳ Ｐゴシック"/>
                <a:cs typeface="Arial"/>
              </a:rPr>
              <a:t>website</a:t>
            </a:r>
            <a:endParaRPr lang="es-ES" dirty="0" err="1">
              <a:latin typeface="Arial"/>
            </a:endParaRPr>
          </a:p>
          <a:p>
            <a:pPr algn="just">
              <a:buFont typeface="Arial"/>
              <a:buChar char="•"/>
            </a:pPr>
            <a:endParaRPr lang="es-ES" sz="2400" dirty="0">
              <a:latin typeface="Arial"/>
              <a:ea typeface="ＭＳ Ｐゴシック"/>
              <a:cs typeface="Arial"/>
            </a:endParaRPr>
          </a:p>
          <a:p>
            <a:pPr algn="just">
              <a:buFont typeface="Arial"/>
              <a:buChar char="•"/>
            </a:pPr>
            <a:r>
              <a:rPr lang="es-ES" sz="2400" dirty="0" err="1">
                <a:latin typeface="Arial"/>
                <a:ea typeface="ＭＳ Ｐゴシック"/>
                <a:cs typeface="Arial"/>
              </a:rPr>
              <a:t>The</a:t>
            </a:r>
            <a:r>
              <a:rPr lang="es-ES" sz="2400" dirty="0">
                <a:latin typeface="Arial"/>
                <a:ea typeface="ＭＳ Ｐゴシック"/>
                <a:cs typeface="Arial"/>
              </a:rPr>
              <a:t> terminal </a:t>
            </a:r>
            <a:r>
              <a:rPr lang="es-ES" sz="2400" dirty="0" err="1">
                <a:latin typeface="Arial"/>
                <a:ea typeface="ＭＳ Ｐゴシック"/>
                <a:cs typeface="Arial"/>
              </a:rPr>
              <a:t>should</a:t>
            </a:r>
            <a:r>
              <a:rPr lang="es-ES" sz="2400" dirty="0">
                <a:latin typeface="Arial"/>
                <a:ea typeface="ＭＳ Ｐゴシック"/>
                <a:cs typeface="Arial"/>
              </a:rPr>
              <a:t> be </a:t>
            </a:r>
            <a:r>
              <a:rPr lang="es-ES" sz="2400" dirty="0" err="1">
                <a:latin typeface="Arial"/>
                <a:ea typeface="ＭＳ Ｐゴシック"/>
                <a:cs typeface="Arial"/>
              </a:rPr>
              <a:t>able</a:t>
            </a:r>
            <a:r>
              <a:rPr lang="es-ES" sz="2400" dirty="0">
                <a:latin typeface="Arial"/>
                <a:ea typeface="ＭＳ Ｐゴシック"/>
                <a:cs typeface="Arial"/>
              </a:rPr>
              <a:t> </a:t>
            </a:r>
            <a:r>
              <a:rPr lang="es-ES" sz="2400" dirty="0" err="1">
                <a:latin typeface="Arial"/>
                <a:ea typeface="ＭＳ Ｐゴシック"/>
                <a:cs typeface="Arial"/>
              </a:rPr>
              <a:t>to</a:t>
            </a:r>
            <a:r>
              <a:rPr lang="es-ES" sz="2400" dirty="0">
                <a:latin typeface="Arial"/>
                <a:ea typeface="ＭＳ Ｐゴシック"/>
                <a:cs typeface="Arial"/>
              </a:rPr>
              <a:t> run </a:t>
            </a:r>
            <a:r>
              <a:rPr lang="es-ES" sz="2400" dirty="0" err="1">
                <a:latin typeface="Arial"/>
                <a:ea typeface="ＭＳ Ｐゴシック"/>
                <a:cs typeface="Arial"/>
              </a:rPr>
              <a:t>simultaniously</a:t>
            </a:r>
            <a:r>
              <a:rPr lang="es-ES" sz="2400" dirty="0">
                <a:latin typeface="Arial"/>
                <a:ea typeface="ＭＳ Ｐゴシック"/>
                <a:cs typeface="Arial"/>
              </a:rPr>
              <a:t> </a:t>
            </a:r>
            <a:r>
              <a:rPr lang="es-ES" sz="2400" dirty="0" err="1">
                <a:latin typeface="Arial"/>
                <a:ea typeface="ＭＳ Ｐゴシック"/>
                <a:cs typeface="Arial"/>
              </a:rPr>
              <a:t>on</a:t>
            </a:r>
            <a:r>
              <a:rPr lang="es-ES" sz="2400" dirty="0">
                <a:latin typeface="Arial"/>
                <a:ea typeface="ＭＳ Ｐゴシック"/>
                <a:cs typeface="Arial"/>
              </a:rPr>
              <a:t> a VPS server.</a:t>
            </a:r>
            <a:endParaRPr lang="es-ES" sz="2400" dirty="0">
              <a:cs typeface="Arial"/>
            </a:endParaRPr>
          </a:p>
          <a:p>
            <a:pPr algn="just">
              <a:buFont typeface="Arial"/>
              <a:buChar char="•"/>
            </a:pPr>
            <a:endParaRPr lang="es-ES" sz="2400" dirty="0">
              <a:latin typeface="Arial"/>
              <a:ea typeface="ＭＳ Ｐゴシック"/>
              <a:cs typeface="Arial"/>
            </a:endParaRPr>
          </a:p>
          <a:p>
            <a:pPr algn="just">
              <a:buFont typeface="Arial"/>
              <a:buChar char="•"/>
            </a:pPr>
            <a:r>
              <a:rPr lang="es-ES" sz="2400" dirty="0">
                <a:latin typeface="Arial"/>
                <a:ea typeface="ＭＳ Ｐゴシック"/>
                <a:cs typeface="Arial"/>
              </a:rPr>
              <a:t> Real data </a:t>
            </a:r>
            <a:r>
              <a:rPr lang="es-ES" sz="2400" dirty="0" err="1">
                <a:latin typeface="Arial"/>
                <a:ea typeface="ＭＳ Ｐゴシック"/>
                <a:cs typeface="Arial"/>
              </a:rPr>
              <a:t>should</a:t>
            </a:r>
            <a:r>
              <a:rPr lang="es-ES" sz="2400" dirty="0">
                <a:latin typeface="Arial"/>
                <a:ea typeface="ＭＳ Ｐゴシック"/>
                <a:cs typeface="Arial"/>
              </a:rPr>
              <a:t> be </a:t>
            </a:r>
            <a:r>
              <a:rPr lang="es-ES" sz="2400" dirty="0" err="1">
                <a:latin typeface="Arial"/>
                <a:ea typeface="ＭＳ Ｐゴシック"/>
                <a:cs typeface="Arial"/>
              </a:rPr>
              <a:t>generated</a:t>
            </a:r>
            <a:r>
              <a:rPr lang="es-ES" sz="2400" dirty="0">
                <a:latin typeface="Arial"/>
                <a:ea typeface="ＭＳ Ｐゴシック"/>
                <a:cs typeface="Arial"/>
              </a:rPr>
              <a:t> </a:t>
            </a:r>
            <a:r>
              <a:rPr lang="es-ES" sz="2400" dirty="0" err="1">
                <a:latin typeface="Arial"/>
                <a:ea typeface="ＭＳ Ｐゴシック"/>
                <a:cs typeface="Arial"/>
              </a:rPr>
              <a:t>by</a:t>
            </a:r>
            <a:r>
              <a:rPr lang="es-ES" sz="2400" dirty="0">
                <a:latin typeface="Arial"/>
                <a:ea typeface="ＭＳ Ｐゴシック"/>
                <a:cs typeface="Arial"/>
              </a:rPr>
              <a:t> </a:t>
            </a:r>
            <a:r>
              <a:rPr lang="es-ES" sz="2400" dirty="0" err="1">
                <a:latin typeface="Arial"/>
                <a:ea typeface="ＭＳ Ｐゴシック"/>
                <a:cs typeface="Arial"/>
              </a:rPr>
              <a:t>an</a:t>
            </a:r>
            <a:r>
              <a:rPr lang="es-ES" sz="2400" dirty="0">
                <a:latin typeface="Arial"/>
                <a:ea typeface="ＭＳ Ｐゴシック"/>
                <a:cs typeface="Arial"/>
              </a:rPr>
              <a:t> </a:t>
            </a:r>
            <a:r>
              <a:rPr lang="es-ES" sz="2400" dirty="0" err="1">
                <a:latin typeface="Arial"/>
                <a:ea typeface="ＭＳ Ｐゴシック"/>
                <a:cs typeface="Arial"/>
              </a:rPr>
              <a:t>expert</a:t>
            </a:r>
            <a:r>
              <a:rPr lang="es-ES" sz="2400" dirty="0">
                <a:latin typeface="Arial"/>
                <a:ea typeface="ＭＳ Ｐゴシック"/>
                <a:cs typeface="Arial"/>
              </a:rPr>
              <a:t> </a:t>
            </a:r>
            <a:r>
              <a:rPr lang="es-ES" sz="2400" dirty="0" err="1">
                <a:latin typeface="Arial"/>
                <a:ea typeface="ＭＳ Ｐゴシック"/>
                <a:cs typeface="Arial"/>
              </a:rPr>
              <a:t>advisor</a:t>
            </a:r>
            <a:r>
              <a:rPr lang="es-ES" sz="2400" dirty="0">
                <a:latin typeface="Arial"/>
                <a:ea typeface="ＭＳ Ｐゴシック"/>
                <a:cs typeface="Arial"/>
              </a:rPr>
              <a:t> running </a:t>
            </a:r>
            <a:r>
              <a:rPr lang="es-ES" sz="2400" dirty="0" err="1">
                <a:latin typeface="Arial"/>
                <a:ea typeface="ＭＳ Ｐゴシック"/>
                <a:cs typeface="Arial"/>
              </a:rPr>
              <a:t>on</a:t>
            </a:r>
            <a:r>
              <a:rPr lang="es-ES" sz="2400" dirty="0">
                <a:latin typeface="Arial"/>
                <a:ea typeface="ＭＳ Ｐゴシック"/>
                <a:cs typeface="Arial"/>
              </a:rPr>
              <a:t> a </a:t>
            </a:r>
            <a:r>
              <a:rPr lang="es-ES" sz="2400" dirty="0" err="1">
                <a:latin typeface="Arial"/>
                <a:ea typeface="ＭＳ Ｐゴシック"/>
                <a:cs typeface="Arial"/>
              </a:rPr>
              <a:t>MetaTrader</a:t>
            </a:r>
            <a:r>
              <a:rPr lang="es-ES" sz="2400" dirty="0">
                <a:latin typeface="Arial"/>
                <a:ea typeface="ＭＳ Ｐゴシック"/>
                <a:cs typeface="Arial"/>
              </a:rPr>
              <a:t> terminal and </a:t>
            </a:r>
            <a:r>
              <a:rPr lang="es-ES" sz="2400" dirty="0" err="1">
                <a:latin typeface="Arial"/>
                <a:ea typeface="ＭＳ Ｐゴシック"/>
                <a:cs typeface="Arial"/>
              </a:rPr>
              <a:t>sent</a:t>
            </a:r>
            <a:r>
              <a:rPr lang="es-ES" sz="2400" dirty="0">
                <a:latin typeface="Arial"/>
                <a:ea typeface="ＭＳ Ｐゴシック"/>
                <a:cs typeface="Arial"/>
              </a:rPr>
              <a:t> </a:t>
            </a:r>
            <a:r>
              <a:rPr lang="es-ES" sz="2400" dirty="0" err="1">
                <a:latin typeface="Arial"/>
                <a:ea typeface="ＭＳ Ｐゴシック"/>
                <a:cs typeface="Arial"/>
              </a:rPr>
              <a:t>to</a:t>
            </a:r>
            <a:r>
              <a:rPr lang="es-ES" sz="2400" dirty="0">
                <a:latin typeface="Arial"/>
                <a:ea typeface="ＭＳ Ｐゴシック"/>
                <a:cs typeface="Arial"/>
              </a:rPr>
              <a:t> </a:t>
            </a:r>
            <a:r>
              <a:rPr lang="es-ES" sz="2400" dirty="0" err="1">
                <a:latin typeface="Arial"/>
                <a:ea typeface="ＭＳ Ｐゴシック"/>
                <a:cs typeface="Arial"/>
              </a:rPr>
              <a:t>the</a:t>
            </a:r>
            <a:r>
              <a:rPr lang="es-ES" sz="2400" dirty="0">
                <a:latin typeface="Arial"/>
                <a:ea typeface="ＭＳ Ｐゴシック"/>
                <a:cs typeface="Arial"/>
              </a:rPr>
              <a:t> </a:t>
            </a:r>
            <a:r>
              <a:rPr lang="es-ES" sz="2400" dirty="0" err="1">
                <a:latin typeface="Arial"/>
                <a:ea typeface="ＭＳ Ｐゴシック"/>
                <a:cs typeface="Arial"/>
              </a:rPr>
              <a:t>EFort</a:t>
            </a:r>
            <a:r>
              <a:rPr lang="es-ES" sz="2400" dirty="0">
                <a:latin typeface="Arial"/>
                <a:ea typeface="ＭＳ Ｐゴシック"/>
                <a:cs typeface="Arial"/>
              </a:rPr>
              <a:t> </a:t>
            </a:r>
            <a:r>
              <a:rPr lang="es-ES" sz="2400" dirty="0" err="1">
                <a:latin typeface="Arial"/>
                <a:ea typeface="ＭＳ Ｐゴシック"/>
                <a:cs typeface="Arial"/>
              </a:rPr>
              <a:t>WebAPI</a:t>
            </a:r>
            <a:r>
              <a:rPr lang="es-ES" sz="2400" dirty="0">
                <a:latin typeface="Arial"/>
                <a:ea typeface="ＭＳ Ｐゴシック"/>
                <a:cs typeface="Arial"/>
              </a:rPr>
              <a:t> </a:t>
            </a:r>
            <a:r>
              <a:rPr lang="es-ES" sz="2400" dirty="0" err="1">
                <a:latin typeface="Arial"/>
                <a:ea typeface="ＭＳ Ｐゴシック"/>
                <a:cs typeface="Arial"/>
              </a:rPr>
              <a:t>to</a:t>
            </a:r>
            <a:r>
              <a:rPr lang="es-ES" sz="2400" dirty="0">
                <a:latin typeface="Arial"/>
                <a:ea typeface="ＭＳ Ｐゴシック"/>
                <a:cs typeface="Arial"/>
              </a:rPr>
              <a:t> be </a:t>
            </a:r>
            <a:r>
              <a:rPr lang="es-ES" sz="2400" dirty="0" err="1">
                <a:latin typeface="Arial"/>
                <a:ea typeface="ＭＳ Ｐゴシック"/>
                <a:cs typeface="Arial"/>
              </a:rPr>
              <a:t>logged</a:t>
            </a:r>
            <a:r>
              <a:rPr lang="es-ES" sz="2400" dirty="0">
                <a:latin typeface="Arial"/>
                <a:ea typeface="ＭＳ Ｐゴシック"/>
                <a:cs typeface="Arial"/>
              </a:rPr>
              <a:t> in </a:t>
            </a:r>
            <a:r>
              <a:rPr lang="es-ES" sz="2400" dirty="0" err="1">
                <a:latin typeface="Arial"/>
                <a:ea typeface="ＭＳ Ｐゴシック"/>
                <a:cs typeface="Arial"/>
              </a:rPr>
              <a:t>the</a:t>
            </a:r>
            <a:r>
              <a:rPr lang="es-ES" sz="2400" dirty="0">
                <a:latin typeface="Arial"/>
                <a:ea typeface="ＭＳ Ｐゴシック"/>
                <a:cs typeface="Arial"/>
              </a:rPr>
              <a:t> </a:t>
            </a:r>
            <a:r>
              <a:rPr lang="es-ES" sz="2400" dirty="0" err="1">
                <a:latin typeface="Arial"/>
                <a:ea typeface="ＭＳ Ｐゴシック"/>
                <a:cs typeface="Arial"/>
              </a:rPr>
              <a:t>EFort</a:t>
            </a:r>
            <a:r>
              <a:rPr lang="es-ES" sz="2400" dirty="0">
                <a:latin typeface="Arial"/>
                <a:ea typeface="ＭＳ Ｐゴシック"/>
                <a:cs typeface="Arial"/>
              </a:rPr>
              <a:t> DB.</a:t>
            </a:r>
            <a:endParaRPr lang="es-ES" sz="2400">
              <a:cs typeface="Arial"/>
            </a:endParaRPr>
          </a:p>
          <a:p>
            <a:pPr algn="just">
              <a:buFont typeface="Arial"/>
              <a:buChar char="•"/>
            </a:pPr>
            <a:endParaRPr lang="es-ES" sz="2400" dirty="0">
              <a:latin typeface="Arial"/>
              <a:ea typeface="ＭＳ Ｐゴシック"/>
              <a:cs typeface="Arial"/>
            </a:endParaRPr>
          </a:p>
          <a:p>
            <a:pPr algn="just">
              <a:buFont typeface="Arial"/>
              <a:buChar char="•"/>
            </a:pPr>
            <a:r>
              <a:rPr lang="es-ES" sz="2400" dirty="0">
                <a:latin typeface="Arial"/>
                <a:ea typeface="ＭＳ Ｐゴシック"/>
                <a:cs typeface="Arial"/>
              </a:rPr>
              <a:t> </a:t>
            </a:r>
            <a:r>
              <a:rPr lang="es-ES" sz="2400" dirty="0" err="1">
                <a:latin typeface="Arial"/>
                <a:ea typeface="ＭＳ Ｐゴシック"/>
                <a:cs typeface="Arial"/>
              </a:rPr>
              <a:t>Changes</a:t>
            </a:r>
            <a:r>
              <a:rPr lang="es-ES" sz="2400" dirty="0">
                <a:latin typeface="Arial"/>
                <a:ea typeface="ＭＳ Ｐゴシック"/>
                <a:cs typeface="Arial"/>
              </a:rPr>
              <a:t> in </a:t>
            </a:r>
            <a:r>
              <a:rPr lang="es-ES" sz="2400" dirty="0" err="1">
                <a:latin typeface="Arial"/>
                <a:ea typeface="ＭＳ Ｐゴシック"/>
                <a:cs typeface="Arial"/>
              </a:rPr>
              <a:t>the</a:t>
            </a:r>
            <a:r>
              <a:rPr lang="es-ES" sz="2400" dirty="0">
                <a:latin typeface="Arial"/>
                <a:ea typeface="ＭＳ Ｐゴシック"/>
                <a:cs typeface="Arial"/>
              </a:rPr>
              <a:t> </a:t>
            </a:r>
            <a:r>
              <a:rPr lang="es-ES" sz="2400" dirty="0" err="1">
                <a:latin typeface="Arial"/>
                <a:ea typeface="ＭＳ Ｐゴシック"/>
                <a:cs typeface="Arial"/>
              </a:rPr>
              <a:t>value</a:t>
            </a:r>
            <a:r>
              <a:rPr lang="es-ES" sz="2400" dirty="0">
                <a:latin typeface="Arial"/>
                <a:ea typeface="ＭＳ Ｐゴシック"/>
                <a:cs typeface="Arial"/>
              </a:rPr>
              <a:t> </a:t>
            </a:r>
            <a:r>
              <a:rPr lang="es-ES" sz="2400" dirty="0" err="1">
                <a:latin typeface="Arial"/>
                <a:ea typeface="ＭＳ Ｐゴシック"/>
                <a:cs typeface="Arial"/>
              </a:rPr>
              <a:t>of</a:t>
            </a:r>
            <a:r>
              <a:rPr lang="es-ES" sz="2400" dirty="0">
                <a:latin typeface="Arial"/>
                <a:ea typeface="ＭＳ Ｐゴシック"/>
                <a:cs typeface="Arial"/>
              </a:rPr>
              <a:t> </a:t>
            </a:r>
            <a:r>
              <a:rPr lang="es-ES" sz="2400" dirty="0" err="1">
                <a:latin typeface="Arial"/>
                <a:ea typeface="ＭＳ Ｐゴシック"/>
                <a:cs typeface="Arial"/>
              </a:rPr>
              <a:t>the</a:t>
            </a:r>
            <a:r>
              <a:rPr lang="es-ES" sz="2400" dirty="0">
                <a:latin typeface="Arial"/>
                <a:ea typeface="ＭＳ Ｐゴシック"/>
                <a:cs typeface="Arial"/>
              </a:rPr>
              <a:t> </a:t>
            </a:r>
            <a:r>
              <a:rPr lang="es-ES" sz="2400" dirty="0" err="1">
                <a:latin typeface="Arial"/>
                <a:ea typeface="ＭＳ Ｐゴシック"/>
                <a:cs typeface="Arial"/>
              </a:rPr>
              <a:t>equity</a:t>
            </a:r>
            <a:r>
              <a:rPr lang="es-ES" sz="2400" dirty="0">
                <a:latin typeface="Arial"/>
                <a:ea typeface="ＭＳ Ｐゴシック"/>
                <a:cs typeface="Arial"/>
              </a:rPr>
              <a:t> </a:t>
            </a:r>
            <a:r>
              <a:rPr lang="es-ES" sz="2400" dirty="0" err="1">
                <a:latin typeface="Arial"/>
                <a:ea typeface="ＭＳ Ｐゴシック"/>
                <a:cs typeface="Arial"/>
              </a:rPr>
              <a:t>or</a:t>
            </a:r>
            <a:r>
              <a:rPr lang="es-ES" sz="2400" dirty="0">
                <a:latin typeface="Arial"/>
                <a:ea typeface="ＭＳ Ｐゴシック"/>
                <a:cs typeface="Arial"/>
              </a:rPr>
              <a:t> balance </a:t>
            </a:r>
            <a:r>
              <a:rPr lang="es-ES" sz="2400" dirty="0" err="1">
                <a:latin typeface="Arial"/>
                <a:ea typeface="ＭＳ Ｐゴシック"/>
                <a:cs typeface="Arial"/>
              </a:rPr>
              <a:t>of</a:t>
            </a:r>
            <a:r>
              <a:rPr lang="es-ES" sz="2400" dirty="0">
                <a:latin typeface="Arial"/>
                <a:ea typeface="ＭＳ Ｐゴシック"/>
                <a:cs typeface="Arial"/>
              </a:rPr>
              <a:t> a </a:t>
            </a:r>
            <a:r>
              <a:rPr lang="es-ES" sz="2400" dirty="0" err="1">
                <a:latin typeface="Arial"/>
                <a:ea typeface="ＭＳ Ｐゴシック"/>
                <a:cs typeface="Arial"/>
              </a:rPr>
              <a:t>user's</a:t>
            </a:r>
            <a:r>
              <a:rPr lang="es-ES" sz="2400" dirty="0">
                <a:latin typeface="Arial"/>
                <a:ea typeface="ＭＳ Ｐゴシック"/>
                <a:cs typeface="Arial"/>
              </a:rPr>
              <a:t> FOREX </a:t>
            </a:r>
            <a:r>
              <a:rPr lang="es-ES" sz="2400" dirty="0" err="1">
                <a:latin typeface="Arial"/>
                <a:ea typeface="ＭＳ Ｐゴシック"/>
                <a:cs typeface="Arial"/>
              </a:rPr>
              <a:t>account</a:t>
            </a:r>
            <a:r>
              <a:rPr lang="es-ES" sz="2400" dirty="0">
                <a:latin typeface="Arial"/>
                <a:ea typeface="ＭＳ Ｐゴシック"/>
                <a:cs typeface="Arial"/>
              </a:rPr>
              <a:t> </a:t>
            </a:r>
            <a:r>
              <a:rPr lang="es-ES" sz="2400" dirty="0" err="1">
                <a:latin typeface="Arial"/>
                <a:ea typeface="ＭＳ Ｐゴシック"/>
                <a:cs typeface="Arial"/>
              </a:rPr>
              <a:t>should</a:t>
            </a:r>
            <a:r>
              <a:rPr lang="es-ES" sz="2400" dirty="0">
                <a:latin typeface="Arial"/>
                <a:ea typeface="ＭＳ Ｐゴシック"/>
                <a:cs typeface="Arial"/>
              </a:rPr>
              <a:t> be  </a:t>
            </a:r>
            <a:r>
              <a:rPr lang="es-ES" sz="2400" dirty="0" err="1">
                <a:latin typeface="Arial"/>
                <a:ea typeface="ＭＳ Ｐゴシック"/>
                <a:cs typeface="Arial"/>
              </a:rPr>
              <a:t>recorded</a:t>
            </a:r>
            <a:r>
              <a:rPr lang="es-ES" sz="2400" dirty="0">
                <a:latin typeface="Arial"/>
                <a:ea typeface="ＭＳ Ｐゴシック"/>
                <a:cs typeface="Arial"/>
              </a:rPr>
              <a:t>.</a:t>
            </a:r>
            <a:endParaRPr lang="es-ES" dirty="0">
              <a:cs typeface="Arial" panose="020B0604020202020204" pitchFamily="34" charset="0"/>
            </a:endParaRPr>
          </a:p>
          <a:p>
            <a:pPr algn="just">
              <a:buFont typeface="Arial"/>
              <a:buChar char="•"/>
            </a:pPr>
            <a:endParaRPr lang="es-ES" sz="2400" dirty="0">
              <a:latin typeface="Arial"/>
              <a:ea typeface="ＭＳ Ｐゴシック"/>
              <a:cs typeface="Arial"/>
            </a:endParaRPr>
          </a:p>
          <a:p>
            <a:pPr algn="just">
              <a:buFont typeface="Arial"/>
              <a:buChar char="•"/>
            </a:pPr>
            <a:r>
              <a:rPr lang="es-ES" sz="2400" dirty="0">
                <a:latin typeface="Arial"/>
                <a:ea typeface="ＭＳ Ｐゴシック"/>
                <a:cs typeface="Arial"/>
              </a:rPr>
              <a:t> </a:t>
            </a:r>
            <a:r>
              <a:rPr lang="es-ES" sz="2400" dirty="0" err="1">
                <a:latin typeface="Arial"/>
                <a:ea typeface="ＭＳ Ｐゴシック"/>
                <a:cs typeface="Arial"/>
              </a:rPr>
              <a:t>The</a:t>
            </a:r>
            <a:r>
              <a:rPr lang="es-ES" sz="2400" dirty="0">
                <a:latin typeface="Arial"/>
                <a:ea typeface="ＭＳ Ｐゴシック"/>
                <a:cs typeface="Arial"/>
              </a:rPr>
              <a:t> </a:t>
            </a:r>
            <a:r>
              <a:rPr lang="es-ES" sz="2400" dirty="0" err="1">
                <a:latin typeface="Arial"/>
                <a:ea typeface="ＭＳ Ｐゴシック"/>
                <a:cs typeface="Arial"/>
              </a:rPr>
              <a:t>deals</a:t>
            </a:r>
            <a:r>
              <a:rPr lang="es-ES" sz="2400" dirty="0">
                <a:latin typeface="Arial"/>
                <a:ea typeface="ＭＳ Ｐゴシック"/>
                <a:cs typeface="Arial"/>
              </a:rPr>
              <a:t>, </a:t>
            </a:r>
            <a:r>
              <a:rPr lang="es-ES" sz="2400" dirty="0" err="1">
                <a:latin typeface="Arial"/>
                <a:ea typeface="ＭＳ Ｐゴシック"/>
                <a:cs typeface="Arial"/>
              </a:rPr>
              <a:t>orders</a:t>
            </a:r>
            <a:r>
              <a:rPr lang="es-ES" sz="2400" dirty="0">
                <a:latin typeface="Arial"/>
                <a:ea typeface="ＭＳ Ｐゴシック"/>
                <a:cs typeface="Arial"/>
              </a:rPr>
              <a:t> and </a:t>
            </a:r>
            <a:r>
              <a:rPr lang="es-ES" sz="2400" dirty="0" err="1">
                <a:latin typeface="Arial"/>
                <a:ea typeface="ＭＳ Ｐゴシック"/>
                <a:cs typeface="Arial"/>
              </a:rPr>
              <a:t>changes</a:t>
            </a:r>
            <a:r>
              <a:rPr lang="es-ES" sz="2400" dirty="0">
                <a:latin typeface="Arial"/>
                <a:ea typeface="ＭＳ Ｐゴシック"/>
                <a:cs typeface="Arial"/>
              </a:rPr>
              <a:t> in position a FOREX </a:t>
            </a:r>
            <a:r>
              <a:rPr lang="es-ES" sz="2400" dirty="0" err="1">
                <a:latin typeface="Arial"/>
                <a:ea typeface="ＭＳ Ｐゴシック"/>
                <a:cs typeface="Arial"/>
              </a:rPr>
              <a:t>user</a:t>
            </a:r>
            <a:r>
              <a:rPr lang="es-ES" sz="2400" dirty="0">
                <a:latin typeface="Arial"/>
                <a:ea typeface="ＭＳ Ｐゴシック"/>
                <a:cs typeface="Arial"/>
              </a:rPr>
              <a:t> </a:t>
            </a:r>
            <a:r>
              <a:rPr lang="es-ES" sz="2400" dirty="0" err="1">
                <a:latin typeface="Arial"/>
                <a:ea typeface="ＭＳ Ｐゴシック"/>
                <a:cs typeface="Arial"/>
              </a:rPr>
              <a:t>does</a:t>
            </a:r>
            <a:r>
              <a:rPr lang="es-ES" sz="2400" dirty="0">
                <a:latin typeface="Arial"/>
                <a:ea typeface="ＭＳ Ｐゴシック"/>
                <a:cs typeface="Arial"/>
              </a:rPr>
              <a:t> </a:t>
            </a:r>
            <a:r>
              <a:rPr lang="es-ES" sz="2400" dirty="0" err="1">
                <a:latin typeface="Arial"/>
                <a:ea typeface="ＭＳ Ｐゴシック"/>
                <a:cs typeface="Arial"/>
              </a:rPr>
              <a:t>on</a:t>
            </a:r>
            <a:r>
              <a:rPr lang="es-ES" sz="2400" dirty="0">
                <a:latin typeface="Arial"/>
                <a:ea typeface="ＭＳ Ｐゴシック"/>
                <a:cs typeface="Arial"/>
              </a:rPr>
              <a:t> </a:t>
            </a:r>
            <a:r>
              <a:rPr lang="es-ES" sz="2400" dirty="0" err="1">
                <a:latin typeface="Arial"/>
                <a:ea typeface="ＭＳ Ｐゴシック"/>
                <a:cs typeface="Arial"/>
              </a:rPr>
              <a:t>their</a:t>
            </a:r>
            <a:r>
              <a:rPr lang="es-ES" sz="2400" dirty="0">
                <a:latin typeface="Arial"/>
                <a:ea typeface="ＭＳ Ｐゴシック"/>
                <a:cs typeface="Arial"/>
              </a:rPr>
              <a:t> </a:t>
            </a:r>
            <a:r>
              <a:rPr lang="es-ES" sz="2400" dirty="0" err="1">
                <a:latin typeface="Arial"/>
                <a:ea typeface="ＭＳ Ｐゴシック"/>
                <a:cs typeface="Arial"/>
              </a:rPr>
              <a:t>account</a:t>
            </a:r>
            <a:r>
              <a:rPr lang="es-ES" sz="2400" dirty="0">
                <a:latin typeface="Arial"/>
                <a:ea typeface="ＭＳ Ｐゴシック"/>
                <a:cs typeface="Arial"/>
              </a:rPr>
              <a:t> </a:t>
            </a:r>
            <a:r>
              <a:rPr lang="es-ES" sz="2400" dirty="0" err="1">
                <a:latin typeface="Arial"/>
                <a:ea typeface="ＭＳ Ｐゴシック"/>
                <a:cs typeface="Arial"/>
              </a:rPr>
              <a:t>should</a:t>
            </a:r>
            <a:r>
              <a:rPr lang="es-ES" sz="2400" dirty="0">
                <a:latin typeface="Arial"/>
                <a:ea typeface="ＭＳ Ｐゴシック"/>
                <a:cs typeface="Arial"/>
              </a:rPr>
              <a:t> be </a:t>
            </a:r>
            <a:r>
              <a:rPr lang="es-ES" sz="2400" dirty="0" err="1">
                <a:latin typeface="Arial"/>
                <a:ea typeface="ＭＳ Ｐゴシック"/>
                <a:cs typeface="Arial"/>
              </a:rPr>
              <a:t>recorded</a:t>
            </a:r>
            <a:r>
              <a:rPr lang="es-ES" sz="2400" dirty="0">
                <a:latin typeface="Arial"/>
                <a:ea typeface="ＭＳ Ｐゴシック"/>
                <a:cs typeface="Arial"/>
              </a:rPr>
              <a:t>.</a:t>
            </a:r>
            <a:endParaRPr lang="es-ES" dirty="0"/>
          </a:p>
          <a:p>
            <a:pPr marL="285750" indent="-285750" algn="just">
              <a:buFont typeface="Arial"/>
              <a:buChar char="•"/>
            </a:pPr>
            <a:endParaRPr lang="es-ES" sz="2400" dirty="0">
              <a:latin typeface="Helvetica"/>
              <a:ea typeface="ＭＳ Ｐゴシック"/>
              <a:cs typeface="Arial"/>
            </a:endParaRPr>
          </a:p>
          <a:p>
            <a:pPr marL="285750" indent="-285750" algn="just">
              <a:buFont typeface="Arial"/>
              <a:buChar char="•"/>
            </a:pPr>
            <a:endParaRPr lang="es-ES" sz="2400" dirty="0">
              <a:latin typeface="Helvetica"/>
              <a:ea typeface="ＭＳ Ｐゴシック"/>
              <a:cs typeface="Arial"/>
            </a:endParaRPr>
          </a:p>
          <a:p>
            <a:pPr marL="285750" indent="-285750" algn="just">
              <a:buFont typeface="Arial"/>
              <a:buChar char="•"/>
            </a:pPr>
            <a:endParaRPr lang="es-ES" sz="2400" dirty="0">
              <a:latin typeface="Helvetica"/>
              <a:ea typeface="ＭＳ Ｐゴシック"/>
              <a:cs typeface="Arial"/>
            </a:endParaRPr>
          </a:p>
        </p:txBody>
      </p:sp>
      <p:sp>
        <p:nvSpPr>
          <p:cNvPr id="27" name="CuadroTexto 26">
            <a:extLst>
              <a:ext uri="{FF2B5EF4-FFF2-40B4-BE49-F238E27FC236}">
                <a16:creationId xmlns:a16="http://schemas.microsoft.com/office/drawing/2014/main" id="{F86C1BB4-A241-4784-9C41-CD85FFCBEC7B}"/>
              </a:ext>
            </a:extLst>
          </p:cNvPr>
          <p:cNvSpPr txBox="1"/>
          <p:nvPr/>
        </p:nvSpPr>
        <p:spPr>
          <a:xfrm>
            <a:off x="11452852" y="34511911"/>
            <a:ext cx="8891815" cy="120956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s-ES" sz="2400" dirty="0">
                <a:latin typeface="Arial"/>
                <a:ea typeface="ＭＳ Ｐゴシック"/>
                <a:cs typeface="Arial"/>
              </a:rPr>
              <a:t>•The </a:t>
            </a:r>
            <a:r>
              <a:rPr lang="es-ES" sz="2400" err="1">
                <a:latin typeface="Arial"/>
                <a:ea typeface="ＭＳ Ｐゴシック"/>
                <a:cs typeface="Arial"/>
              </a:rPr>
              <a:t>first</a:t>
            </a:r>
            <a:r>
              <a:rPr lang="es-ES" sz="2400" dirty="0">
                <a:latin typeface="Arial"/>
                <a:ea typeface="ＭＳ Ｐゴシック"/>
                <a:cs typeface="Arial"/>
              </a:rPr>
              <a:t> </a:t>
            </a:r>
            <a:r>
              <a:rPr lang="es-ES" sz="2400" err="1">
                <a:latin typeface="Arial"/>
                <a:ea typeface="ＭＳ Ｐゴシック"/>
                <a:cs typeface="Arial"/>
              </a:rPr>
              <a:t>section</a:t>
            </a:r>
            <a:r>
              <a:rPr lang="es-ES" sz="2400">
                <a:latin typeface="Arial"/>
                <a:ea typeface="ＭＳ Ｐゴシック"/>
                <a:cs typeface="Arial"/>
              </a:rPr>
              <a:t> of our project was testing and </a:t>
            </a:r>
            <a:r>
              <a:rPr lang="es-ES" sz="2400" err="1">
                <a:latin typeface="Arial"/>
                <a:ea typeface="ＭＳ Ｐゴシック"/>
                <a:cs typeface="Arial"/>
              </a:rPr>
              <a:t>editing</a:t>
            </a:r>
            <a:r>
              <a:rPr lang="es-ES" sz="2400" dirty="0">
                <a:latin typeface="Arial"/>
                <a:ea typeface="ＭＳ Ｐゴシック"/>
                <a:cs typeface="Arial"/>
              </a:rPr>
              <a:t> </a:t>
            </a:r>
            <a:r>
              <a:rPr lang="es-ES" sz="2400" err="1">
                <a:latin typeface="Arial"/>
                <a:ea typeface="ＭＳ Ｐゴシック"/>
                <a:cs typeface="Arial"/>
              </a:rPr>
              <a:t>existing</a:t>
            </a:r>
            <a:r>
              <a:rPr lang="es-ES" sz="2400" dirty="0">
                <a:latin typeface="Arial"/>
                <a:ea typeface="ＭＳ Ｐゴシック"/>
                <a:cs typeface="Arial"/>
              </a:rPr>
              <a:t> </a:t>
            </a:r>
            <a:r>
              <a:rPr lang="es-ES" sz="2400" err="1">
                <a:latin typeface="Arial"/>
                <a:ea typeface="ＭＳ Ｐゴシック"/>
                <a:cs typeface="Arial"/>
              </a:rPr>
              <a:t>EFort</a:t>
            </a:r>
            <a:r>
              <a:rPr lang="es-ES" sz="2400" dirty="0">
                <a:latin typeface="Arial"/>
                <a:ea typeface="ＭＳ Ｐゴシック"/>
                <a:cs typeface="Arial"/>
              </a:rPr>
              <a:t> </a:t>
            </a:r>
            <a:r>
              <a:rPr lang="es-ES" sz="2400">
                <a:latin typeface="Arial"/>
                <a:ea typeface="ＭＳ Ｐゴシック"/>
                <a:cs typeface="Arial"/>
              </a:rPr>
              <a:t>and VPS API </a:t>
            </a:r>
            <a:r>
              <a:rPr lang="es-ES" sz="2400" err="1">
                <a:latin typeface="Arial"/>
                <a:ea typeface="ＭＳ Ｐゴシック"/>
                <a:cs typeface="Arial"/>
              </a:rPr>
              <a:t>functions</a:t>
            </a:r>
            <a:r>
              <a:rPr lang="es-ES" sz="2400" dirty="0">
                <a:latin typeface="Arial"/>
                <a:ea typeface="ＭＳ Ｐゴシック"/>
                <a:cs typeface="Arial"/>
              </a:rPr>
              <a:t>.</a:t>
            </a:r>
            <a:endParaRPr lang="es-ES">
              <a:ea typeface="ＭＳ Ｐゴシック"/>
              <a:cs typeface="Arial"/>
            </a:endParaRPr>
          </a:p>
          <a:p>
            <a:pPr algn="just"/>
            <a:endParaRPr lang="es-ES" sz="2400" dirty="0">
              <a:latin typeface="Arial"/>
              <a:ea typeface="ＭＳ Ｐゴシック"/>
              <a:cs typeface="Arial"/>
            </a:endParaRPr>
          </a:p>
          <a:p>
            <a:pPr algn="just"/>
            <a:r>
              <a:rPr lang="es-ES" sz="2400" dirty="0">
                <a:latin typeface="Arial"/>
                <a:ea typeface="ＭＳ Ｐゴシック"/>
                <a:cs typeface="Arial"/>
              </a:rPr>
              <a:t>•</a:t>
            </a:r>
            <a:r>
              <a:rPr lang="es-ES" sz="2400" err="1">
                <a:latin typeface="Arial"/>
                <a:ea typeface="ＭＳ Ｐゴシック"/>
                <a:cs typeface="Arial"/>
              </a:rPr>
              <a:t>The</a:t>
            </a:r>
            <a:r>
              <a:rPr lang="es-ES" sz="2400" dirty="0">
                <a:latin typeface="Arial"/>
                <a:ea typeface="ＭＳ Ｐゴシック"/>
                <a:cs typeface="Arial"/>
              </a:rPr>
              <a:t> </a:t>
            </a:r>
            <a:r>
              <a:rPr lang="es-ES" sz="2400" err="1">
                <a:latin typeface="Arial"/>
                <a:ea typeface="ＭＳ Ｐゴシック"/>
                <a:cs typeface="Arial"/>
              </a:rPr>
              <a:t>second</a:t>
            </a:r>
            <a:r>
              <a:rPr lang="es-ES" sz="2400" dirty="0">
                <a:latin typeface="Arial"/>
                <a:ea typeface="ＭＳ Ｐゴシック"/>
                <a:cs typeface="Arial"/>
              </a:rPr>
              <a:t> </a:t>
            </a:r>
            <a:r>
              <a:rPr lang="es-ES" sz="2400" err="1">
                <a:latin typeface="Arial"/>
                <a:ea typeface="ＭＳ Ｐゴシック"/>
                <a:cs typeface="Arial"/>
              </a:rPr>
              <a:t>section</a:t>
            </a:r>
            <a:r>
              <a:rPr lang="es-ES" sz="2400" dirty="0">
                <a:latin typeface="Arial"/>
                <a:ea typeface="ＭＳ Ｐゴシック"/>
                <a:cs typeface="Arial"/>
              </a:rPr>
              <a:t> revolved </a:t>
            </a:r>
            <a:r>
              <a:rPr lang="es-ES" sz="2400" err="1">
                <a:latin typeface="Arial"/>
                <a:ea typeface="ＭＳ Ｐゴシック"/>
                <a:cs typeface="Arial"/>
              </a:rPr>
              <a:t>around</a:t>
            </a:r>
            <a:r>
              <a:rPr lang="es-ES" sz="2400" dirty="0">
                <a:latin typeface="Arial"/>
                <a:ea typeface="ＭＳ Ｐゴシック"/>
                <a:cs typeface="Arial"/>
              </a:rPr>
              <a:t> </a:t>
            </a:r>
            <a:r>
              <a:rPr lang="es-ES" sz="2400" err="1">
                <a:latin typeface="Arial"/>
                <a:ea typeface="ＭＳ Ｐゴシック"/>
                <a:cs typeface="Arial"/>
              </a:rPr>
              <a:t>the</a:t>
            </a:r>
            <a:r>
              <a:rPr lang="es-ES" sz="2400" dirty="0">
                <a:latin typeface="Arial"/>
                <a:ea typeface="ＭＳ Ｐゴシック"/>
                <a:cs typeface="Arial"/>
              </a:rPr>
              <a:t> </a:t>
            </a:r>
            <a:r>
              <a:rPr lang="es-ES" sz="2400" err="1">
                <a:latin typeface="Arial"/>
                <a:ea typeface="ＭＳ Ｐゴシック"/>
                <a:cs typeface="Arial"/>
              </a:rPr>
              <a:t>feature</a:t>
            </a:r>
            <a:r>
              <a:rPr lang="es-ES" sz="2400" dirty="0">
                <a:latin typeface="Arial"/>
                <a:ea typeface="ＭＳ Ｐゴシック"/>
                <a:cs typeface="Arial"/>
              </a:rPr>
              <a:t> </a:t>
            </a:r>
            <a:r>
              <a:rPr lang="es-ES" sz="2400" err="1">
                <a:latin typeface="Arial"/>
                <a:ea typeface="ＭＳ Ｐゴシック"/>
                <a:cs typeface="Arial"/>
              </a:rPr>
              <a:t>Start</a:t>
            </a:r>
            <a:r>
              <a:rPr lang="es-ES" sz="2400" dirty="0">
                <a:latin typeface="Arial"/>
                <a:ea typeface="ＭＳ Ｐゴシック"/>
                <a:cs typeface="Arial"/>
              </a:rPr>
              <a:t> terminal. </a:t>
            </a:r>
            <a:r>
              <a:rPr lang="es-ES" sz="2400" err="1">
                <a:latin typeface="Arial"/>
                <a:ea typeface="ＭＳ Ｐゴシック"/>
                <a:cs typeface="Arial"/>
              </a:rPr>
              <a:t>We</a:t>
            </a:r>
            <a:r>
              <a:rPr lang="es-ES" sz="2400" dirty="0">
                <a:latin typeface="Arial"/>
                <a:ea typeface="ＭＳ Ｐゴシック"/>
                <a:cs typeface="Arial"/>
              </a:rPr>
              <a:t> </a:t>
            </a:r>
            <a:r>
              <a:rPr lang="es-ES" sz="2400" err="1">
                <a:latin typeface="Arial"/>
                <a:ea typeface="ＭＳ Ｐゴシック"/>
                <a:cs typeface="Arial"/>
              </a:rPr>
              <a:t>implemented</a:t>
            </a:r>
            <a:r>
              <a:rPr lang="es-ES" sz="2400" dirty="0">
                <a:latin typeface="Arial"/>
                <a:ea typeface="ＭＳ Ｐゴシック"/>
                <a:cs typeface="Arial"/>
              </a:rPr>
              <a:t> </a:t>
            </a:r>
            <a:r>
              <a:rPr lang="es-ES" sz="2400" err="1">
                <a:latin typeface="Arial"/>
                <a:ea typeface="ＭＳ Ｐゴシック"/>
                <a:cs typeface="Arial"/>
              </a:rPr>
              <a:t>changes</a:t>
            </a:r>
            <a:r>
              <a:rPr lang="es-ES" sz="2400" dirty="0">
                <a:latin typeface="Arial"/>
                <a:ea typeface="ＭＳ Ｐゴシック"/>
                <a:cs typeface="Arial"/>
              </a:rPr>
              <a:t> </a:t>
            </a:r>
            <a:r>
              <a:rPr lang="es-ES" sz="2400" err="1">
                <a:latin typeface="Arial"/>
                <a:ea typeface="ＭＳ Ｐゴシック"/>
                <a:cs typeface="Arial"/>
              </a:rPr>
              <a:t>to</a:t>
            </a:r>
            <a:r>
              <a:rPr lang="es-ES" sz="2400" dirty="0">
                <a:latin typeface="Arial"/>
                <a:ea typeface="ＭＳ Ｐゴシック"/>
                <a:cs typeface="Arial"/>
              </a:rPr>
              <a:t> </a:t>
            </a:r>
            <a:r>
              <a:rPr lang="es-ES" sz="2400" err="1">
                <a:latin typeface="Arial"/>
                <a:ea typeface="ＭＳ Ｐゴシック"/>
                <a:cs typeface="Arial"/>
              </a:rPr>
              <a:t>the</a:t>
            </a:r>
            <a:r>
              <a:rPr lang="es-ES" sz="2400" dirty="0">
                <a:latin typeface="Arial"/>
                <a:ea typeface="ＭＳ Ｐゴシック"/>
                <a:cs typeface="Arial"/>
              </a:rPr>
              <a:t> </a:t>
            </a:r>
            <a:r>
              <a:rPr lang="es-ES" sz="2400" err="1">
                <a:latin typeface="Arial"/>
                <a:ea typeface="ＭＳ Ｐゴシック"/>
                <a:cs typeface="Arial"/>
              </a:rPr>
              <a:t>existing</a:t>
            </a:r>
            <a:r>
              <a:rPr lang="es-ES" sz="2400" dirty="0">
                <a:latin typeface="Arial"/>
                <a:ea typeface="ＭＳ Ｐゴシック"/>
                <a:cs typeface="Arial"/>
              </a:rPr>
              <a:t> API </a:t>
            </a:r>
            <a:r>
              <a:rPr lang="es-ES" sz="2400" err="1">
                <a:latin typeface="Arial"/>
                <a:ea typeface="ＭＳ Ｐゴシック"/>
                <a:cs typeface="Arial"/>
              </a:rPr>
              <a:t>function</a:t>
            </a:r>
            <a:r>
              <a:rPr lang="es-ES" sz="2400" dirty="0">
                <a:latin typeface="Arial"/>
                <a:ea typeface="ＭＳ Ｐゴシック"/>
                <a:cs typeface="Arial"/>
              </a:rPr>
              <a:t> and </a:t>
            </a:r>
            <a:r>
              <a:rPr lang="es-ES" sz="2400" err="1">
                <a:latin typeface="Arial"/>
                <a:ea typeface="ＭＳ Ｐゴシック"/>
                <a:cs typeface="Arial"/>
              </a:rPr>
              <a:t>added</a:t>
            </a:r>
            <a:r>
              <a:rPr lang="es-ES" sz="2400" dirty="0">
                <a:latin typeface="Arial"/>
                <a:ea typeface="ＭＳ Ｐゴシック"/>
                <a:cs typeface="Arial"/>
              </a:rPr>
              <a:t> a </a:t>
            </a:r>
            <a:r>
              <a:rPr lang="es-ES" sz="2400" err="1">
                <a:latin typeface="Arial"/>
                <a:ea typeface="ＭＳ Ｐゴシック"/>
                <a:cs typeface="Arial"/>
              </a:rPr>
              <a:t>functionality</a:t>
            </a:r>
            <a:r>
              <a:rPr lang="es-ES" sz="2400" dirty="0">
                <a:latin typeface="Arial"/>
                <a:ea typeface="ＭＳ Ｐゴシック"/>
                <a:cs typeface="Arial"/>
              </a:rPr>
              <a:t> </a:t>
            </a:r>
            <a:r>
              <a:rPr lang="es-ES" sz="2400" err="1">
                <a:latin typeface="Arial"/>
                <a:ea typeface="ＭＳ Ｐゴシック"/>
                <a:cs typeface="Arial"/>
              </a:rPr>
              <a:t>that</a:t>
            </a:r>
            <a:r>
              <a:rPr lang="es-ES" sz="2400" dirty="0">
                <a:latin typeface="Arial"/>
                <a:ea typeface="ＭＳ Ｐゴシック"/>
                <a:cs typeface="Arial"/>
              </a:rPr>
              <a:t> </a:t>
            </a:r>
            <a:r>
              <a:rPr lang="es-ES" sz="2400" err="1">
                <a:latin typeface="Arial"/>
                <a:ea typeface="ＭＳ Ｐゴシック"/>
                <a:cs typeface="Arial"/>
              </a:rPr>
              <a:t>allowed</a:t>
            </a:r>
            <a:r>
              <a:rPr lang="es-ES" sz="2400" dirty="0">
                <a:latin typeface="Arial"/>
                <a:ea typeface="ＭＳ Ｐゴシック"/>
                <a:cs typeface="Arial"/>
              </a:rPr>
              <a:t> </a:t>
            </a:r>
            <a:r>
              <a:rPr lang="es-ES" sz="2400" err="1">
                <a:latin typeface="Arial"/>
                <a:ea typeface="ＭＳ Ｐゴシック"/>
                <a:cs typeface="Arial"/>
              </a:rPr>
              <a:t>terminals</a:t>
            </a:r>
            <a:r>
              <a:rPr lang="es-ES" sz="2400" dirty="0">
                <a:latin typeface="Arial"/>
                <a:ea typeface="ＭＳ Ｐゴシック"/>
                <a:cs typeface="Arial"/>
              </a:rPr>
              <a:t> </a:t>
            </a:r>
            <a:r>
              <a:rPr lang="es-ES" sz="2400" err="1">
                <a:latin typeface="Arial"/>
                <a:ea typeface="ＭＳ Ｐゴシック"/>
                <a:cs typeface="Arial"/>
              </a:rPr>
              <a:t>to</a:t>
            </a:r>
            <a:r>
              <a:rPr lang="es-ES" sz="2400" dirty="0">
                <a:latin typeface="Arial"/>
                <a:ea typeface="ＭＳ Ｐゴシック"/>
                <a:cs typeface="Arial"/>
              </a:rPr>
              <a:t> open in </a:t>
            </a:r>
            <a:r>
              <a:rPr lang="es-ES" sz="2400" err="1">
                <a:latin typeface="Arial"/>
                <a:ea typeface="ＭＳ Ｐゴシック"/>
                <a:cs typeface="Arial"/>
              </a:rPr>
              <a:t>different</a:t>
            </a:r>
            <a:r>
              <a:rPr lang="es-ES" sz="2400" dirty="0">
                <a:latin typeface="Arial"/>
                <a:ea typeface="ＭＳ Ｐゴシック"/>
                <a:cs typeface="Arial"/>
              </a:rPr>
              <a:t> </a:t>
            </a:r>
            <a:r>
              <a:rPr lang="es-ES" sz="2400" err="1">
                <a:latin typeface="Arial"/>
                <a:ea typeface="ＭＳ Ｐゴシック"/>
                <a:cs typeface="Arial"/>
              </a:rPr>
              <a:t>sessions</a:t>
            </a:r>
            <a:r>
              <a:rPr lang="es-ES" sz="2400" dirty="0">
                <a:latin typeface="Arial"/>
                <a:ea typeface="ＭＳ Ｐゴシック"/>
                <a:cs typeface="Arial"/>
              </a:rPr>
              <a:t>.</a:t>
            </a:r>
            <a:endParaRPr lang="es-ES" dirty="0">
              <a:ea typeface="ＭＳ Ｐゴシック"/>
              <a:cs typeface="Arial"/>
            </a:endParaRPr>
          </a:p>
          <a:p>
            <a:pPr algn="just"/>
            <a:endParaRPr lang="es-ES" sz="2400" dirty="0">
              <a:latin typeface="Arial"/>
              <a:ea typeface="ＭＳ Ｐゴシック"/>
              <a:cs typeface="Arial"/>
            </a:endParaRPr>
          </a:p>
          <a:p>
            <a:pPr algn="just"/>
            <a:r>
              <a:rPr lang="es-ES" sz="2400" dirty="0">
                <a:latin typeface="Arial"/>
                <a:ea typeface="ＭＳ Ｐゴシック"/>
                <a:cs typeface="Arial"/>
              </a:rPr>
              <a:t>•</a:t>
            </a:r>
            <a:r>
              <a:rPr lang="es-ES" sz="2400" err="1">
                <a:latin typeface="Arial"/>
                <a:ea typeface="ＭＳ Ｐゴシック"/>
                <a:cs typeface="Arial"/>
              </a:rPr>
              <a:t>The</a:t>
            </a:r>
            <a:r>
              <a:rPr lang="es-ES" sz="2400" dirty="0">
                <a:latin typeface="Arial"/>
                <a:ea typeface="ＭＳ Ｐゴシック"/>
                <a:cs typeface="Arial"/>
              </a:rPr>
              <a:t> </a:t>
            </a:r>
            <a:r>
              <a:rPr lang="es-ES" sz="2400" err="1">
                <a:latin typeface="Arial"/>
                <a:ea typeface="ＭＳ Ｐゴシック"/>
                <a:cs typeface="Arial"/>
              </a:rPr>
              <a:t>third</a:t>
            </a:r>
            <a:r>
              <a:rPr lang="es-ES" sz="2400" dirty="0">
                <a:latin typeface="Arial"/>
                <a:ea typeface="ＭＳ Ｐゴシック"/>
                <a:cs typeface="Arial"/>
              </a:rPr>
              <a:t> </a:t>
            </a:r>
            <a:r>
              <a:rPr lang="es-ES" sz="2400" err="1">
                <a:latin typeface="Arial"/>
                <a:ea typeface="ＭＳ Ｐゴシック"/>
                <a:cs typeface="Arial"/>
              </a:rPr>
              <a:t>section</a:t>
            </a:r>
            <a:r>
              <a:rPr lang="es-ES" sz="2400" dirty="0">
                <a:latin typeface="Arial"/>
                <a:ea typeface="ＭＳ Ｐゴシック"/>
                <a:cs typeface="Arial"/>
              </a:rPr>
              <a:t> </a:t>
            </a:r>
            <a:r>
              <a:rPr lang="es-ES" sz="2400" err="1">
                <a:latin typeface="Arial"/>
                <a:ea typeface="ＭＳ Ｐゴシック"/>
                <a:cs typeface="Arial"/>
              </a:rPr>
              <a:t>consisted</a:t>
            </a:r>
            <a:r>
              <a:rPr lang="es-ES" sz="2400" dirty="0">
                <a:latin typeface="Arial"/>
                <a:ea typeface="ＭＳ Ｐゴシック"/>
                <a:cs typeface="Arial"/>
              </a:rPr>
              <a:t> </a:t>
            </a:r>
            <a:r>
              <a:rPr lang="es-ES" sz="2400" err="1">
                <a:latin typeface="Arial"/>
                <a:ea typeface="ＭＳ Ｐゴシック"/>
                <a:cs typeface="Arial"/>
              </a:rPr>
              <a:t>of</a:t>
            </a:r>
            <a:r>
              <a:rPr lang="es-ES" sz="2400" dirty="0">
                <a:latin typeface="Arial"/>
                <a:ea typeface="ＭＳ Ｐゴシック"/>
                <a:cs typeface="Arial"/>
              </a:rPr>
              <a:t> </a:t>
            </a:r>
            <a:r>
              <a:rPr lang="es-ES" sz="2400" err="1">
                <a:latin typeface="Arial"/>
                <a:ea typeface="ＭＳ Ｐゴシック"/>
                <a:cs typeface="Arial"/>
              </a:rPr>
              <a:t>gathering</a:t>
            </a:r>
            <a:r>
              <a:rPr lang="es-ES" sz="2400" dirty="0">
                <a:latin typeface="Arial"/>
                <a:ea typeface="ＭＳ Ｐゴシック"/>
                <a:cs typeface="Arial"/>
              </a:rPr>
              <a:t> data </a:t>
            </a:r>
            <a:r>
              <a:rPr lang="es-ES" sz="2400" err="1">
                <a:latin typeface="Arial"/>
                <a:ea typeface="ＭＳ Ｐゴシック"/>
                <a:cs typeface="Arial"/>
              </a:rPr>
              <a:t>for</a:t>
            </a:r>
            <a:r>
              <a:rPr lang="es-ES" sz="2400" dirty="0">
                <a:latin typeface="Arial"/>
                <a:ea typeface="ＭＳ Ｐゴシック"/>
                <a:cs typeface="Arial"/>
              </a:rPr>
              <a:t> </a:t>
            </a:r>
            <a:r>
              <a:rPr lang="es-ES" sz="2400" err="1">
                <a:latin typeface="Arial"/>
                <a:ea typeface="ＭＳ Ｐゴシック"/>
                <a:cs typeface="Arial"/>
              </a:rPr>
              <a:t>the</a:t>
            </a:r>
            <a:r>
              <a:rPr lang="es-ES" sz="2400" dirty="0">
                <a:latin typeface="Arial"/>
                <a:ea typeface="ＭＳ Ｐゴシック"/>
                <a:cs typeface="Arial"/>
              </a:rPr>
              <a:t> </a:t>
            </a:r>
            <a:r>
              <a:rPr lang="es-ES" sz="2400" err="1">
                <a:latin typeface="Arial"/>
                <a:ea typeface="ＭＳ Ｐゴシック"/>
                <a:cs typeface="Arial"/>
              </a:rPr>
              <a:t>front</a:t>
            </a:r>
            <a:r>
              <a:rPr lang="es-ES" sz="2400" dirty="0">
                <a:latin typeface="Arial"/>
                <a:ea typeface="ＭＳ Ｐゴシック"/>
                <a:cs typeface="Arial"/>
              </a:rPr>
              <a:t> </a:t>
            </a:r>
            <a:r>
              <a:rPr lang="es-ES" sz="2400" err="1">
                <a:latin typeface="Arial"/>
                <a:ea typeface="ＭＳ Ｐゴシック"/>
                <a:cs typeface="Arial"/>
              </a:rPr>
              <a:t>end</a:t>
            </a:r>
            <a:r>
              <a:rPr lang="es-ES" sz="2400" dirty="0">
                <a:latin typeface="Arial"/>
                <a:ea typeface="ＭＳ Ｐゴシック"/>
                <a:cs typeface="Arial"/>
              </a:rPr>
              <a:t> </a:t>
            </a:r>
            <a:r>
              <a:rPr lang="es-ES" sz="2400" err="1">
                <a:latin typeface="Arial"/>
                <a:ea typeface="ＭＳ Ｐゴシック"/>
                <a:cs typeface="Arial"/>
              </a:rPr>
              <a:t>of</a:t>
            </a:r>
            <a:r>
              <a:rPr lang="es-ES" sz="2400" dirty="0">
                <a:latin typeface="Arial"/>
                <a:ea typeface="ＭＳ Ｐゴシック"/>
                <a:cs typeface="Arial"/>
              </a:rPr>
              <a:t> </a:t>
            </a:r>
            <a:r>
              <a:rPr lang="es-ES" sz="2400" err="1">
                <a:latin typeface="Arial"/>
                <a:ea typeface="ＭＳ Ｐゴシック"/>
                <a:cs typeface="Arial"/>
              </a:rPr>
              <a:t>the</a:t>
            </a:r>
            <a:r>
              <a:rPr lang="es-ES" sz="2400" dirty="0">
                <a:latin typeface="Arial"/>
                <a:ea typeface="ＭＳ Ｐゴシック"/>
                <a:cs typeface="Arial"/>
              </a:rPr>
              <a:t> </a:t>
            </a:r>
            <a:r>
              <a:rPr lang="es-ES" sz="2400" err="1">
                <a:latin typeface="Arial"/>
                <a:ea typeface="ＭＳ Ｐゴシック"/>
                <a:cs typeface="Arial"/>
              </a:rPr>
              <a:t>trader’s</a:t>
            </a:r>
            <a:r>
              <a:rPr lang="es-ES" sz="2400" dirty="0">
                <a:latin typeface="Arial"/>
                <a:ea typeface="ＭＳ Ｐゴシック"/>
                <a:cs typeface="Arial"/>
              </a:rPr>
              <a:t> </a:t>
            </a:r>
            <a:r>
              <a:rPr lang="es-ES" sz="2400" err="1">
                <a:latin typeface="Arial"/>
                <a:ea typeface="ＭＳ Ｐゴシック"/>
                <a:cs typeface="Arial"/>
              </a:rPr>
              <a:t>accounts</a:t>
            </a:r>
            <a:r>
              <a:rPr lang="es-ES" sz="2400" dirty="0">
                <a:latin typeface="Arial"/>
                <a:ea typeface="ＭＳ Ｐゴシック"/>
                <a:cs typeface="Arial"/>
              </a:rPr>
              <a:t>. </a:t>
            </a:r>
            <a:r>
              <a:rPr lang="es-ES" sz="2400" err="1">
                <a:latin typeface="Arial"/>
                <a:ea typeface="ＭＳ Ｐゴシック"/>
                <a:cs typeface="Arial"/>
              </a:rPr>
              <a:t>We</a:t>
            </a:r>
            <a:r>
              <a:rPr lang="es-ES" sz="2400" dirty="0">
                <a:latin typeface="Arial"/>
                <a:ea typeface="ＭＳ Ｐゴシック"/>
                <a:cs typeface="Arial"/>
              </a:rPr>
              <a:t> </a:t>
            </a:r>
            <a:r>
              <a:rPr lang="es-ES" sz="2400" err="1">
                <a:latin typeface="Arial"/>
                <a:ea typeface="ＭＳ Ｐゴシック"/>
                <a:cs typeface="Arial"/>
              </a:rPr>
              <a:t>created</a:t>
            </a:r>
            <a:r>
              <a:rPr lang="es-ES" sz="2400" dirty="0">
                <a:latin typeface="Arial"/>
                <a:ea typeface="ＭＳ Ｐゴシック"/>
                <a:cs typeface="Arial"/>
              </a:rPr>
              <a:t> </a:t>
            </a:r>
            <a:r>
              <a:rPr lang="es-ES" sz="2400" err="1">
                <a:latin typeface="Arial"/>
                <a:ea typeface="ＭＳ Ｐゴシック"/>
                <a:cs typeface="Arial"/>
              </a:rPr>
              <a:t>functions</a:t>
            </a:r>
            <a:r>
              <a:rPr lang="es-ES" sz="2400" dirty="0">
                <a:latin typeface="Arial"/>
                <a:ea typeface="ＭＳ Ｐゴシック"/>
                <a:cs typeface="Arial"/>
              </a:rPr>
              <a:t> </a:t>
            </a:r>
            <a:r>
              <a:rPr lang="es-ES" sz="2400" err="1">
                <a:latin typeface="Arial"/>
                <a:ea typeface="ＭＳ Ｐゴシック"/>
                <a:cs typeface="Arial"/>
              </a:rPr>
              <a:t>on</a:t>
            </a:r>
            <a:r>
              <a:rPr lang="es-ES" sz="2400" dirty="0">
                <a:latin typeface="Arial"/>
                <a:ea typeface="ＭＳ Ｐゴシック"/>
                <a:cs typeface="Arial"/>
              </a:rPr>
              <a:t> </a:t>
            </a:r>
            <a:r>
              <a:rPr lang="es-ES" sz="2400" err="1">
                <a:latin typeface="Arial"/>
                <a:ea typeface="ＭＳ Ｐゴシック"/>
                <a:cs typeface="Arial"/>
              </a:rPr>
              <a:t>an</a:t>
            </a:r>
            <a:r>
              <a:rPr lang="es-ES" sz="2400" dirty="0">
                <a:latin typeface="Arial"/>
                <a:ea typeface="ＭＳ Ｐゴシック"/>
                <a:cs typeface="Arial"/>
              </a:rPr>
              <a:t> </a:t>
            </a:r>
            <a:r>
              <a:rPr lang="es-ES" sz="2400" err="1">
                <a:latin typeface="Arial"/>
                <a:ea typeface="ＭＳ Ｐゴシック"/>
                <a:cs typeface="Arial"/>
              </a:rPr>
              <a:t>expert</a:t>
            </a:r>
            <a:r>
              <a:rPr lang="es-ES" sz="2400" dirty="0">
                <a:latin typeface="Arial"/>
                <a:ea typeface="ＭＳ Ｐゴシック"/>
                <a:cs typeface="Arial"/>
              </a:rPr>
              <a:t> </a:t>
            </a:r>
            <a:r>
              <a:rPr lang="es-ES" sz="2400" err="1">
                <a:latin typeface="Arial"/>
                <a:ea typeface="ＭＳ Ｐゴシック"/>
                <a:cs typeface="Arial"/>
              </a:rPr>
              <a:t>advisor</a:t>
            </a:r>
            <a:r>
              <a:rPr lang="es-ES" sz="2400" dirty="0">
                <a:latin typeface="Arial"/>
                <a:ea typeface="ＭＳ Ｐゴシック"/>
                <a:cs typeface="Arial"/>
              </a:rPr>
              <a:t> </a:t>
            </a:r>
            <a:r>
              <a:rPr lang="es-ES" sz="2400" err="1">
                <a:latin typeface="Arial"/>
                <a:ea typeface="ＭＳ Ｐゴシック"/>
                <a:cs typeface="Arial"/>
              </a:rPr>
              <a:t>to</a:t>
            </a:r>
            <a:r>
              <a:rPr lang="es-ES" sz="2400" dirty="0">
                <a:latin typeface="Arial"/>
                <a:ea typeface="ＭＳ Ｐゴシック"/>
                <a:cs typeface="Arial"/>
              </a:rPr>
              <a:t> log </a:t>
            </a:r>
            <a:r>
              <a:rPr lang="es-ES" sz="2400" err="1">
                <a:latin typeface="Arial"/>
                <a:ea typeface="ＭＳ Ｐゴシック"/>
                <a:cs typeface="Arial"/>
              </a:rPr>
              <a:t>equity</a:t>
            </a:r>
            <a:r>
              <a:rPr lang="es-ES" sz="2400" dirty="0">
                <a:latin typeface="Arial"/>
                <a:ea typeface="ＭＳ Ｐゴシック"/>
                <a:cs typeface="Arial"/>
              </a:rPr>
              <a:t>, balance, </a:t>
            </a:r>
            <a:r>
              <a:rPr lang="es-ES" sz="2400" err="1">
                <a:latin typeface="Arial"/>
                <a:ea typeface="ＭＳ Ｐゴシック"/>
                <a:cs typeface="Arial"/>
              </a:rPr>
              <a:t>order</a:t>
            </a:r>
            <a:r>
              <a:rPr lang="es-ES" sz="2400" dirty="0">
                <a:latin typeface="Arial"/>
                <a:ea typeface="ＭＳ Ｐゴシック"/>
                <a:cs typeface="Arial"/>
              </a:rPr>
              <a:t>, </a:t>
            </a:r>
            <a:r>
              <a:rPr lang="es-ES" sz="2400" err="1">
                <a:latin typeface="Arial"/>
                <a:ea typeface="ＭＳ Ｐゴシック"/>
                <a:cs typeface="Arial"/>
              </a:rPr>
              <a:t>deals</a:t>
            </a:r>
            <a:r>
              <a:rPr lang="es-ES" sz="2400" dirty="0">
                <a:latin typeface="Arial"/>
                <a:ea typeface="ＭＳ Ｐゴシック"/>
                <a:cs typeface="Arial"/>
              </a:rPr>
              <a:t> and position </a:t>
            </a:r>
            <a:r>
              <a:rPr lang="es-ES" sz="2400" err="1">
                <a:latin typeface="Arial"/>
                <a:ea typeface="ＭＳ Ｐゴシック"/>
                <a:cs typeface="Arial"/>
              </a:rPr>
              <a:t>for</a:t>
            </a:r>
            <a:r>
              <a:rPr lang="es-ES" sz="2400" dirty="0">
                <a:latin typeface="Arial"/>
                <a:ea typeface="ＭＳ Ｐゴシック"/>
                <a:cs typeface="Arial"/>
              </a:rPr>
              <a:t> a FOREX </a:t>
            </a:r>
            <a:r>
              <a:rPr lang="es-ES" sz="2400" err="1">
                <a:latin typeface="Arial"/>
                <a:ea typeface="ＭＳ Ｐゴシック"/>
                <a:cs typeface="Arial"/>
              </a:rPr>
              <a:t>account</a:t>
            </a:r>
            <a:r>
              <a:rPr lang="es-ES" sz="2400" dirty="0">
                <a:latin typeface="Arial"/>
                <a:ea typeface="ＭＳ Ｐゴシック"/>
                <a:cs typeface="Arial"/>
              </a:rPr>
              <a:t>. </a:t>
            </a:r>
            <a:r>
              <a:rPr lang="es-ES" sz="2400" err="1">
                <a:latin typeface="Arial"/>
                <a:ea typeface="ＭＳ Ｐゴシック"/>
                <a:cs typeface="Arial"/>
              </a:rPr>
              <a:t>This</a:t>
            </a:r>
            <a:r>
              <a:rPr lang="es-ES" sz="2400" dirty="0">
                <a:latin typeface="Arial"/>
                <a:ea typeface="ＭＳ Ｐゴシック"/>
                <a:cs typeface="Arial"/>
              </a:rPr>
              <a:t> data </a:t>
            </a:r>
            <a:r>
              <a:rPr lang="es-ES" sz="2400" err="1">
                <a:latin typeface="Arial"/>
                <a:ea typeface="ＭＳ Ｐゴシック"/>
                <a:cs typeface="Arial"/>
              </a:rPr>
              <a:t>is</a:t>
            </a:r>
            <a:r>
              <a:rPr lang="es-ES" sz="2400" dirty="0">
                <a:latin typeface="Arial"/>
                <a:ea typeface="ＭＳ Ｐゴシック"/>
                <a:cs typeface="Arial"/>
              </a:rPr>
              <a:t> </a:t>
            </a:r>
            <a:r>
              <a:rPr lang="es-ES" sz="2400" err="1">
                <a:latin typeface="Arial"/>
                <a:ea typeface="ＭＳ Ｐゴシック"/>
                <a:cs typeface="Arial"/>
              </a:rPr>
              <a:t>stored</a:t>
            </a:r>
            <a:r>
              <a:rPr lang="es-ES" sz="2400" dirty="0">
                <a:latin typeface="Arial"/>
                <a:ea typeface="ＭＳ Ｐゴシック"/>
                <a:cs typeface="Arial"/>
              </a:rPr>
              <a:t> in </a:t>
            </a:r>
            <a:r>
              <a:rPr lang="es-ES" sz="2400" err="1">
                <a:latin typeface="Arial"/>
                <a:ea typeface="ＭＳ Ｐゴシック"/>
                <a:cs typeface="Arial"/>
              </a:rPr>
              <a:t>the</a:t>
            </a:r>
            <a:r>
              <a:rPr lang="es-ES" sz="2400" dirty="0">
                <a:latin typeface="Arial"/>
                <a:ea typeface="ＭＳ Ｐゴシック"/>
                <a:cs typeface="Arial"/>
              </a:rPr>
              <a:t> </a:t>
            </a:r>
            <a:r>
              <a:rPr lang="es-ES" sz="2400" err="1">
                <a:latin typeface="Arial"/>
                <a:ea typeface="ＭＳ Ｐゴシック"/>
                <a:cs typeface="Arial"/>
              </a:rPr>
              <a:t>project's</a:t>
            </a:r>
            <a:r>
              <a:rPr lang="es-ES" sz="2400" dirty="0">
                <a:latin typeface="Arial"/>
                <a:ea typeface="ＭＳ Ｐゴシック"/>
                <a:cs typeface="Arial"/>
              </a:rPr>
              <a:t> DB and </a:t>
            </a:r>
            <a:r>
              <a:rPr lang="es-ES" sz="2400" err="1">
                <a:latin typeface="Arial"/>
                <a:ea typeface="ＭＳ Ｐゴシック"/>
                <a:cs typeface="Arial"/>
              </a:rPr>
              <a:t>displayed</a:t>
            </a:r>
            <a:r>
              <a:rPr lang="es-ES" sz="2400" dirty="0">
                <a:latin typeface="Arial"/>
                <a:ea typeface="ＭＳ Ｐゴシック"/>
                <a:cs typeface="Arial"/>
              </a:rPr>
              <a:t> </a:t>
            </a:r>
            <a:r>
              <a:rPr lang="es-ES" sz="2400" err="1">
                <a:latin typeface="Arial"/>
                <a:ea typeface="ＭＳ Ｐゴシック"/>
                <a:cs typeface="Arial"/>
              </a:rPr>
              <a:t>for</a:t>
            </a:r>
            <a:r>
              <a:rPr lang="es-ES" sz="2400" dirty="0">
                <a:latin typeface="Arial"/>
                <a:ea typeface="ＭＳ Ｐゴシック"/>
                <a:cs typeface="Arial"/>
              </a:rPr>
              <a:t> </a:t>
            </a:r>
            <a:r>
              <a:rPr lang="es-ES" sz="2400" err="1">
                <a:latin typeface="Arial"/>
                <a:ea typeface="ＭＳ Ｐゴシック"/>
                <a:cs typeface="Arial"/>
              </a:rPr>
              <a:t>the</a:t>
            </a:r>
            <a:r>
              <a:rPr lang="es-ES" sz="2400" dirty="0">
                <a:latin typeface="Arial"/>
                <a:ea typeface="ＭＳ Ｐゴシック"/>
                <a:cs typeface="Arial"/>
              </a:rPr>
              <a:t> </a:t>
            </a:r>
            <a:r>
              <a:rPr lang="es-ES" sz="2400" err="1">
                <a:latin typeface="Arial"/>
                <a:ea typeface="ＭＳ Ｐゴシック"/>
                <a:cs typeface="Arial"/>
              </a:rPr>
              <a:t>user</a:t>
            </a:r>
            <a:r>
              <a:rPr lang="es-ES" sz="2400" dirty="0">
                <a:latin typeface="Arial"/>
                <a:ea typeface="ＭＳ Ｐゴシック"/>
                <a:cs typeface="Arial"/>
              </a:rPr>
              <a:t> </a:t>
            </a:r>
            <a:r>
              <a:rPr lang="es-ES" sz="2400" err="1">
                <a:latin typeface="Arial"/>
                <a:ea typeface="ＭＳ Ｐゴシック"/>
                <a:cs typeface="Arial"/>
              </a:rPr>
              <a:t>graphically</a:t>
            </a:r>
            <a:r>
              <a:rPr lang="es-ES" sz="2400" dirty="0">
                <a:latin typeface="Arial"/>
                <a:ea typeface="ＭＳ Ｐゴシック"/>
                <a:cs typeface="Arial"/>
              </a:rPr>
              <a:t> </a:t>
            </a:r>
            <a:r>
              <a:rPr lang="es-ES" sz="2400" err="1">
                <a:latin typeface="Arial"/>
                <a:ea typeface="ＭＳ Ｐゴシック"/>
                <a:cs typeface="Arial"/>
              </a:rPr>
              <a:t>on</a:t>
            </a:r>
            <a:r>
              <a:rPr lang="es-ES" sz="2400" dirty="0">
                <a:latin typeface="Arial"/>
                <a:ea typeface="ＭＳ Ｐゴシック"/>
                <a:cs typeface="Arial"/>
              </a:rPr>
              <a:t> </a:t>
            </a:r>
            <a:r>
              <a:rPr lang="es-ES" sz="2400" err="1">
                <a:latin typeface="Arial"/>
                <a:ea typeface="ＭＳ Ｐゴシック"/>
                <a:cs typeface="Arial"/>
              </a:rPr>
              <a:t>their</a:t>
            </a:r>
            <a:r>
              <a:rPr lang="es-ES" sz="2400" dirty="0">
                <a:latin typeface="Arial"/>
                <a:ea typeface="ＭＳ Ｐゴシック"/>
                <a:cs typeface="Arial"/>
              </a:rPr>
              <a:t> home page.</a:t>
            </a:r>
            <a:endParaRPr lang="es-ES" sz="2400" dirty="0">
              <a:cs typeface="Arial" panose="020B0604020202020204" pitchFamily="34" charset="0"/>
            </a:endParaRPr>
          </a:p>
          <a:p>
            <a:pPr marL="285750" indent="-285750">
              <a:buFont typeface="Arial"/>
              <a:buChar char="•"/>
            </a:pPr>
            <a:endParaRPr lang="es-ES" sz="2400" dirty="0">
              <a:cs typeface="Arial"/>
            </a:endParaRPr>
          </a:p>
          <a:p>
            <a:br>
              <a:rPr lang="en-US" dirty="0"/>
            </a:br>
            <a:endParaRPr lang="en-US" dirty="0"/>
          </a:p>
          <a:p>
            <a:endParaRPr lang="es-ES" sz="2400" dirty="0">
              <a:ea typeface="ＭＳ Ｐゴシック"/>
              <a:cs typeface="Arial"/>
            </a:endParaRPr>
          </a:p>
          <a:p>
            <a:br>
              <a:rPr lang="en-US" dirty="0"/>
            </a:br>
            <a:endParaRPr lang="en-US" dirty="0"/>
          </a:p>
          <a:p>
            <a:pPr algn="l"/>
            <a:endParaRPr lang="es-ES" dirty="0">
              <a:cs typeface="Arial"/>
            </a:endParaRPr>
          </a:p>
        </p:txBody>
      </p:sp>
      <p:sp>
        <p:nvSpPr>
          <p:cNvPr id="28" name="CuadroTexto 27">
            <a:extLst>
              <a:ext uri="{FF2B5EF4-FFF2-40B4-BE49-F238E27FC236}">
                <a16:creationId xmlns:a16="http://schemas.microsoft.com/office/drawing/2014/main" id="{5593FDFC-DDC9-4A1D-A5C8-7019272850A7}"/>
              </a:ext>
            </a:extLst>
          </p:cNvPr>
          <p:cNvSpPr txBox="1"/>
          <p:nvPr/>
        </p:nvSpPr>
        <p:spPr>
          <a:xfrm>
            <a:off x="1885599" y="34644050"/>
            <a:ext cx="8566666" cy="1338828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gn="just">
              <a:buFont typeface="Arial"/>
              <a:buChar char="•"/>
            </a:pPr>
            <a:r>
              <a:rPr lang="en-US" sz="2400" dirty="0">
                <a:latin typeface="Helvetica"/>
                <a:ea typeface="ＭＳ Ｐゴシック"/>
                <a:cs typeface="Arial"/>
              </a:rPr>
              <a:t>We used Postman to test the existing API functions in both the Web API and the VPS API. </a:t>
            </a:r>
          </a:p>
          <a:p>
            <a:pPr marL="285750" indent="-285750" algn="just">
              <a:buFont typeface="Arial"/>
              <a:buChar char="•"/>
            </a:pPr>
            <a:endParaRPr lang="en-US" sz="2400" dirty="0">
              <a:latin typeface="Helvetica"/>
              <a:ea typeface="ＭＳ Ｐゴシック"/>
              <a:cs typeface="Arial"/>
            </a:endParaRPr>
          </a:p>
          <a:p>
            <a:pPr marL="285750" indent="-285750" algn="just">
              <a:buFont typeface="Arial,Sans-Serif"/>
              <a:buChar char="•"/>
            </a:pPr>
            <a:r>
              <a:rPr lang="en-US" sz="2400" dirty="0">
                <a:latin typeface="Helvetica"/>
                <a:ea typeface="ＭＳ Ｐゴシック"/>
                <a:cs typeface="Arial"/>
              </a:rPr>
              <a:t>To test Start Terminal we called start terminal on a remote desktop used as the VPS server and watched its behavior.</a:t>
            </a:r>
          </a:p>
          <a:p>
            <a:pPr marL="285750" indent="-285750" algn="just">
              <a:buFont typeface="Arial,Sans-Serif"/>
              <a:buChar char="•"/>
            </a:pPr>
            <a:endParaRPr lang="en-US" sz="2400" dirty="0">
              <a:latin typeface="Helvetica"/>
              <a:ea typeface="ＭＳ Ｐゴシック"/>
              <a:cs typeface="Arial"/>
            </a:endParaRPr>
          </a:p>
          <a:p>
            <a:pPr marL="285750" indent="-285750" algn="just">
              <a:buFont typeface="Arial,Sans-Serif"/>
              <a:buChar char="•"/>
            </a:pPr>
            <a:r>
              <a:rPr lang="en-US" sz="2400" dirty="0">
                <a:latin typeface="Helvetica"/>
                <a:ea typeface="ＭＳ Ｐゴシック"/>
                <a:cs typeface="Helvetica"/>
              </a:rPr>
              <a:t>To test that terminals could be started on different sessions, we started terminals with different session ID's and then checked the task list on the corresponding VPS server. </a:t>
            </a:r>
            <a:endParaRPr lang="en-US" sz="2400" dirty="0">
              <a:latin typeface="Helvetica"/>
              <a:cs typeface="Helvetica"/>
            </a:endParaRPr>
          </a:p>
          <a:p>
            <a:pPr marL="285750" indent="-285750" algn="just">
              <a:buFont typeface="Arial,Sans-Serif"/>
              <a:buChar char="•"/>
            </a:pPr>
            <a:endParaRPr lang="en-US" sz="2400" dirty="0">
              <a:latin typeface="Helvetica"/>
              <a:ea typeface="ＭＳ Ｐゴシック"/>
              <a:cs typeface="Helvetica"/>
            </a:endParaRPr>
          </a:p>
          <a:p>
            <a:pPr marL="285750" indent="-285750" algn="just">
              <a:buFont typeface="Arial"/>
              <a:buChar char="•"/>
            </a:pPr>
            <a:r>
              <a:rPr lang="en-US" sz="2400" dirty="0">
                <a:latin typeface="Helvetica"/>
                <a:ea typeface="ＭＳ Ｐゴシック"/>
                <a:cs typeface="Arial"/>
              </a:rPr>
              <a:t>To test the expert advisor, sync expert, we used a local demo </a:t>
            </a:r>
            <a:r>
              <a:rPr lang="en-US" sz="2400" dirty="0" err="1">
                <a:latin typeface="Helvetica"/>
                <a:ea typeface="ＭＳ Ｐゴシック"/>
                <a:cs typeface="Arial"/>
              </a:rPr>
              <a:t>MetaTrader</a:t>
            </a:r>
            <a:r>
              <a:rPr lang="en-US" sz="2400" dirty="0">
                <a:latin typeface="Helvetica"/>
                <a:ea typeface="ＭＳ Ｐゴシック"/>
                <a:cs typeface="Arial"/>
              </a:rPr>
              <a:t> account and a local database.</a:t>
            </a:r>
          </a:p>
          <a:p>
            <a:br>
              <a:rPr lang="en-US" dirty="0"/>
            </a:br>
            <a:endParaRPr lang="en-US" sz="2400">
              <a:cs typeface="Arial" panose="020B0604020202020204" pitchFamily="34" charset="0"/>
            </a:endParaRPr>
          </a:p>
          <a:p>
            <a:pPr marL="285750" indent="-285750">
              <a:buFont typeface="Arial"/>
              <a:buChar char="•"/>
            </a:pPr>
            <a:endParaRPr lang="es-ES" sz="2400" dirty="0">
              <a:cs typeface="Arial"/>
            </a:endParaRPr>
          </a:p>
          <a:p>
            <a:br>
              <a:rPr lang="en-US" dirty="0"/>
            </a:br>
            <a:endParaRPr lang="en-US" dirty="0"/>
          </a:p>
          <a:p>
            <a:endParaRPr lang="es-ES" sz="2400" dirty="0">
              <a:ea typeface="ＭＳ Ｐゴシック"/>
              <a:cs typeface="Arial"/>
            </a:endParaRPr>
          </a:p>
          <a:p>
            <a:br>
              <a:rPr lang="en-US" dirty="0"/>
            </a:br>
            <a:endParaRPr lang="en-US" dirty="0"/>
          </a:p>
          <a:p>
            <a:pPr algn="l"/>
            <a:endParaRPr lang="es-ES" dirty="0">
              <a:cs typeface="Arial"/>
            </a:endParaRPr>
          </a:p>
        </p:txBody>
      </p:sp>
      <p:pic>
        <p:nvPicPr>
          <p:cNvPr id="31" name="Imagen 31" descr="Imagen que contiene dibujo&#10;&#10;Descripción generada con confianza muy alta">
            <a:extLst>
              <a:ext uri="{FF2B5EF4-FFF2-40B4-BE49-F238E27FC236}">
                <a16:creationId xmlns:a16="http://schemas.microsoft.com/office/drawing/2014/main" id="{707317EA-B65B-44DC-9492-F3DEE034ED98}"/>
              </a:ext>
            </a:extLst>
          </p:cNvPr>
          <p:cNvPicPr>
            <a:picLocks noChangeAspect="1"/>
          </p:cNvPicPr>
          <p:nvPr/>
        </p:nvPicPr>
        <p:blipFill>
          <a:blip r:embed="rId7"/>
          <a:stretch>
            <a:fillRect/>
          </a:stretch>
        </p:blipFill>
        <p:spPr>
          <a:xfrm>
            <a:off x="746185" y="3935355"/>
            <a:ext cx="8336172" cy="1797169"/>
          </a:xfrm>
          <a:prstGeom prst="rect">
            <a:avLst/>
          </a:prstGeom>
        </p:spPr>
      </p:pic>
      <p:pic>
        <p:nvPicPr>
          <p:cNvPr id="33" name="Imagen 33" descr="Imagen que contiene dibujo, señal&#10;&#10;Descripción generada con confianza muy alta">
            <a:extLst>
              <a:ext uri="{FF2B5EF4-FFF2-40B4-BE49-F238E27FC236}">
                <a16:creationId xmlns:a16="http://schemas.microsoft.com/office/drawing/2014/main" id="{BC804247-E174-4097-ABE4-4AFDE28BF8D5}"/>
              </a:ext>
            </a:extLst>
          </p:cNvPr>
          <p:cNvPicPr>
            <a:picLocks noChangeAspect="1"/>
          </p:cNvPicPr>
          <p:nvPr/>
        </p:nvPicPr>
        <p:blipFill>
          <a:blip r:embed="rId8"/>
          <a:stretch>
            <a:fillRect/>
          </a:stretch>
        </p:blipFill>
        <p:spPr>
          <a:xfrm>
            <a:off x="23491883" y="3594123"/>
            <a:ext cx="7919947" cy="2155525"/>
          </a:xfrm>
          <a:prstGeom prst="rect">
            <a:avLst/>
          </a:prstGeom>
        </p:spPr>
      </p:pic>
      <p:pic>
        <p:nvPicPr>
          <p:cNvPr id="5" name="Imagen 6" descr="Captura de pantalla de un celular con letras&#10;&#10;Descripción generada con confianza alta">
            <a:extLst>
              <a:ext uri="{FF2B5EF4-FFF2-40B4-BE49-F238E27FC236}">
                <a16:creationId xmlns:a16="http://schemas.microsoft.com/office/drawing/2014/main" id="{F96F0F6E-4661-489B-8B0A-E3AECF817839}"/>
              </a:ext>
            </a:extLst>
          </p:cNvPr>
          <p:cNvPicPr>
            <a:picLocks noChangeAspect="1"/>
          </p:cNvPicPr>
          <p:nvPr/>
        </p:nvPicPr>
        <p:blipFill rotWithShape="1">
          <a:blip r:embed="rId9"/>
          <a:srcRect r="7787" b="3209"/>
          <a:stretch/>
        </p:blipFill>
        <p:spPr>
          <a:xfrm>
            <a:off x="3483402" y="17482960"/>
            <a:ext cx="5418797" cy="4472588"/>
          </a:xfrm>
          <a:prstGeom prst="rect">
            <a:avLst/>
          </a:prstGeom>
        </p:spPr>
      </p:pic>
      <p:sp>
        <p:nvSpPr>
          <p:cNvPr id="38" name="CuadroTexto 1">
            <a:extLst>
              <a:ext uri="{FF2B5EF4-FFF2-40B4-BE49-F238E27FC236}">
                <a16:creationId xmlns:a16="http://schemas.microsoft.com/office/drawing/2014/main" id="{36FAF77B-684C-43D2-A0AD-00801285CFE7}"/>
              </a:ext>
            </a:extLst>
          </p:cNvPr>
          <p:cNvSpPr txBox="1"/>
          <p:nvPr/>
        </p:nvSpPr>
        <p:spPr>
          <a:xfrm>
            <a:off x="11755421" y="23910274"/>
            <a:ext cx="8360178" cy="747897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a:lstStyle>
          <a:p>
            <a:pPr marL="342900" indent="-342900" algn="just">
              <a:buFont typeface="Arial"/>
              <a:buChar char="•"/>
            </a:pPr>
            <a:r>
              <a:rPr lang="es-ES" sz="2400" dirty="0" err="1">
                <a:latin typeface="Arial"/>
                <a:ea typeface="ＭＳ Ｐゴシック"/>
                <a:cs typeface="Arial"/>
              </a:rPr>
              <a:t>Edited</a:t>
            </a:r>
            <a:r>
              <a:rPr lang="es-ES" sz="2400" dirty="0">
                <a:latin typeface="Arial"/>
                <a:ea typeface="ＭＳ Ｐゴシック"/>
                <a:cs typeface="Arial"/>
              </a:rPr>
              <a:t> </a:t>
            </a:r>
            <a:r>
              <a:rPr lang="es-ES" sz="2400" dirty="0" err="1">
                <a:latin typeface="Arial"/>
                <a:ea typeface="ＭＳ Ｐゴシック"/>
                <a:cs typeface="Arial"/>
              </a:rPr>
              <a:t>an</a:t>
            </a:r>
            <a:r>
              <a:rPr lang="es-ES" sz="2400" dirty="0">
                <a:latin typeface="Arial"/>
                <a:ea typeface="ＭＳ Ｐゴシック"/>
                <a:cs typeface="Arial"/>
              </a:rPr>
              <a:t> </a:t>
            </a:r>
            <a:r>
              <a:rPr lang="es-ES" sz="2400" dirty="0" err="1">
                <a:latin typeface="Arial"/>
                <a:ea typeface="ＭＳ Ｐゴシック"/>
                <a:cs typeface="Arial"/>
              </a:rPr>
              <a:t>existing</a:t>
            </a:r>
            <a:r>
              <a:rPr lang="es-ES" sz="2400" dirty="0">
                <a:latin typeface="Arial"/>
                <a:ea typeface="ＭＳ Ｐゴシック"/>
                <a:cs typeface="Arial"/>
              </a:rPr>
              <a:t> </a:t>
            </a:r>
            <a:r>
              <a:rPr lang="es-ES" sz="2400" dirty="0" err="1">
                <a:latin typeface="Arial"/>
                <a:ea typeface="ＭＳ Ｐゴシック"/>
                <a:cs typeface="Arial"/>
              </a:rPr>
              <a:t>command</a:t>
            </a:r>
            <a:r>
              <a:rPr lang="es-ES" sz="2400" dirty="0">
                <a:latin typeface="Arial"/>
                <a:ea typeface="ＭＳ Ｐゴシック"/>
                <a:cs typeface="Arial"/>
              </a:rPr>
              <a:t> </a:t>
            </a:r>
            <a:r>
              <a:rPr lang="es-ES" sz="2400" dirty="0" err="1">
                <a:latin typeface="Arial"/>
                <a:ea typeface="ＭＳ Ｐゴシック"/>
                <a:cs typeface="Arial"/>
              </a:rPr>
              <a:t>to</a:t>
            </a:r>
            <a:r>
              <a:rPr lang="es-ES" sz="2400" dirty="0">
                <a:latin typeface="Arial"/>
                <a:ea typeface="ＭＳ Ｐゴシック"/>
                <a:cs typeface="Arial"/>
              </a:rPr>
              <a:t> </a:t>
            </a:r>
            <a:r>
              <a:rPr lang="es-ES" sz="2400" dirty="0" err="1">
                <a:latin typeface="Arial"/>
                <a:ea typeface="ＭＳ Ｐゴシック"/>
                <a:cs typeface="Arial"/>
              </a:rPr>
              <a:t>start</a:t>
            </a:r>
            <a:r>
              <a:rPr lang="es-ES" sz="2400" dirty="0">
                <a:latin typeface="Arial"/>
                <a:ea typeface="ＭＳ Ｐゴシック"/>
                <a:cs typeface="Arial"/>
              </a:rPr>
              <a:t> a terminal </a:t>
            </a:r>
            <a:r>
              <a:rPr lang="es-ES" sz="2400" dirty="0" err="1">
                <a:latin typeface="Arial"/>
                <a:ea typeface="ＭＳ Ｐゴシック"/>
                <a:cs typeface="Arial"/>
              </a:rPr>
              <a:t>to</a:t>
            </a:r>
            <a:endParaRPr lang="es-ES" dirty="0" err="1">
              <a:ea typeface="ＭＳ Ｐゴシック"/>
              <a:cs typeface="Arial"/>
            </a:endParaRPr>
          </a:p>
          <a:p>
            <a:pPr algn="just"/>
            <a:r>
              <a:rPr lang="es-ES" sz="2400" dirty="0" err="1">
                <a:latin typeface="Arial"/>
                <a:ea typeface="ＭＳ Ｐゴシック"/>
                <a:cs typeface="Arial"/>
              </a:rPr>
              <a:t>include</a:t>
            </a:r>
            <a:r>
              <a:rPr lang="es-ES" sz="2400" dirty="0">
                <a:latin typeface="Arial"/>
                <a:ea typeface="ＭＳ Ｐゴシック"/>
                <a:cs typeface="Arial"/>
              </a:rPr>
              <a:t> </a:t>
            </a:r>
            <a:r>
              <a:rPr lang="es-ES" sz="2400" dirty="0" err="1">
                <a:latin typeface="Arial"/>
                <a:ea typeface="ＭＳ Ｐゴシック"/>
                <a:cs typeface="Arial"/>
              </a:rPr>
              <a:t>the</a:t>
            </a:r>
            <a:r>
              <a:rPr lang="es-ES" sz="2400" dirty="0">
                <a:latin typeface="Arial"/>
                <a:ea typeface="ＭＳ Ｐゴシック"/>
                <a:cs typeface="Arial"/>
              </a:rPr>
              <a:t> </a:t>
            </a:r>
            <a:r>
              <a:rPr lang="es-ES" sz="2400" dirty="0" err="1">
                <a:latin typeface="Arial"/>
                <a:ea typeface="ＭＳ Ｐゴシック"/>
                <a:cs typeface="Arial"/>
              </a:rPr>
              <a:t>session</a:t>
            </a:r>
            <a:r>
              <a:rPr lang="es-ES" sz="2400" dirty="0">
                <a:latin typeface="Arial"/>
                <a:ea typeface="ＭＳ Ｐゴシック"/>
                <a:cs typeface="Arial"/>
              </a:rPr>
              <a:t> </a:t>
            </a:r>
            <a:r>
              <a:rPr lang="es-ES" sz="2400" dirty="0" err="1">
                <a:latin typeface="Arial"/>
                <a:ea typeface="ＭＳ Ｐゴシック"/>
                <a:cs typeface="Arial"/>
              </a:rPr>
              <a:t>it</a:t>
            </a:r>
            <a:r>
              <a:rPr lang="es-ES" sz="2400" dirty="0">
                <a:latin typeface="Arial"/>
                <a:ea typeface="ＭＳ Ｐゴシック"/>
                <a:cs typeface="Arial"/>
              </a:rPr>
              <a:t> </a:t>
            </a:r>
            <a:r>
              <a:rPr lang="es-ES" sz="2400" dirty="0" err="1">
                <a:latin typeface="Arial"/>
                <a:ea typeface="ＭＳ Ｐゴシック"/>
                <a:cs typeface="Arial"/>
              </a:rPr>
              <a:t>should</a:t>
            </a:r>
            <a:r>
              <a:rPr lang="es-ES" sz="2400" dirty="0">
                <a:latin typeface="Arial"/>
                <a:ea typeface="ＭＳ Ｐゴシック"/>
                <a:cs typeface="Arial"/>
              </a:rPr>
              <a:t> be </a:t>
            </a:r>
            <a:r>
              <a:rPr lang="es-ES" sz="2400" dirty="0" err="1">
                <a:latin typeface="Arial"/>
                <a:ea typeface="ＭＳ Ｐゴシック"/>
                <a:cs typeface="Arial"/>
              </a:rPr>
              <a:t>started</a:t>
            </a:r>
            <a:r>
              <a:rPr lang="es-ES" sz="2400" dirty="0">
                <a:latin typeface="Arial"/>
                <a:ea typeface="ＭＳ Ｐゴシック"/>
                <a:cs typeface="Arial"/>
              </a:rPr>
              <a:t> </a:t>
            </a:r>
            <a:r>
              <a:rPr lang="es-ES" sz="2400" dirty="0" err="1">
                <a:latin typeface="Arial"/>
                <a:ea typeface="ＭＳ Ｐゴシック"/>
                <a:cs typeface="Arial"/>
              </a:rPr>
              <a:t>on</a:t>
            </a:r>
            <a:r>
              <a:rPr lang="es-ES" sz="2400" dirty="0">
                <a:latin typeface="Arial"/>
                <a:ea typeface="ＭＳ Ｐゴシック"/>
                <a:cs typeface="Arial"/>
              </a:rPr>
              <a:t>.</a:t>
            </a:r>
            <a:endParaRPr lang="es-ES">
              <a:ea typeface="ＭＳ Ｐゴシック"/>
              <a:cs typeface="Arial"/>
            </a:endParaRPr>
          </a:p>
          <a:p>
            <a:pPr marL="342900" indent="-342900" algn="just">
              <a:buFont typeface="Arial"/>
              <a:buChar char="•"/>
            </a:pPr>
            <a:endParaRPr lang="es-ES" sz="2400" dirty="0">
              <a:latin typeface="Arial"/>
              <a:ea typeface="ＭＳ Ｐゴシック"/>
              <a:cs typeface="Arial"/>
            </a:endParaRPr>
          </a:p>
          <a:p>
            <a:pPr algn="just"/>
            <a:r>
              <a:rPr lang="es-ES" sz="2400" dirty="0">
                <a:latin typeface="Arial"/>
                <a:ea typeface="ＭＳ Ｐゴシック"/>
                <a:cs typeface="Arial"/>
              </a:rPr>
              <a:t>• </a:t>
            </a:r>
            <a:r>
              <a:rPr lang="es-ES" sz="2400" dirty="0" err="1">
                <a:latin typeface="Arial"/>
                <a:ea typeface="ＭＳ Ｐゴシック"/>
                <a:cs typeface="Arial"/>
              </a:rPr>
              <a:t>Edited</a:t>
            </a:r>
            <a:r>
              <a:rPr lang="es-ES" sz="2400" dirty="0">
                <a:latin typeface="Arial"/>
                <a:ea typeface="ＭＳ Ｐゴシック"/>
                <a:cs typeface="Arial"/>
              </a:rPr>
              <a:t> a </a:t>
            </a:r>
            <a:r>
              <a:rPr lang="es-ES" sz="2400" dirty="0" err="1">
                <a:latin typeface="Arial"/>
                <a:ea typeface="ＭＳ Ｐゴシック"/>
                <a:cs typeface="Arial"/>
              </a:rPr>
              <a:t>sync</a:t>
            </a:r>
            <a:r>
              <a:rPr lang="es-ES" sz="2400" dirty="0">
                <a:latin typeface="Arial"/>
                <a:ea typeface="ＭＳ Ｐゴシック"/>
                <a:cs typeface="Arial"/>
              </a:rPr>
              <a:t> </a:t>
            </a:r>
            <a:r>
              <a:rPr lang="es-ES" sz="2400" dirty="0" err="1">
                <a:latin typeface="Arial"/>
                <a:ea typeface="ＭＳ Ｐゴシック"/>
                <a:cs typeface="Arial"/>
              </a:rPr>
              <a:t>expert</a:t>
            </a:r>
            <a:r>
              <a:rPr lang="es-ES" sz="2400" dirty="0">
                <a:latin typeface="Arial"/>
                <a:ea typeface="ＭＳ Ｐゴシック"/>
                <a:cs typeface="Arial"/>
              </a:rPr>
              <a:t> </a:t>
            </a:r>
            <a:r>
              <a:rPr lang="es-ES" sz="2400" dirty="0" err="1">
                <a:latin typeface="Arial"/>
                <a:ea typeface="ＭＳ Ｐゴシック"/>
                <a:cs typeface="Arial"/>
              </a:rPr>
              <a:t>expert</a:t>
            </a:r>
            <a:r>
              <a:rPr lang="es-ES" sz="2400" dirty="0">
                <a:latin typeface="Arial"/>
                <a:ea typeface="ＭＳ Ｐゴシック"/>
                <a:cs typeface="Arial"/>
              </a:rPr>
              <a:t> </a:t>
            </a:r>
            <a:r>
              <a:rPr lang="es-ES" sz="2400" dirty="0" err="1">
                <a:latin typeface="Arial"/>
                <a:ea typeface="ＭＳ Ｐゴシック"/>
                <a:cs typeface="Arial"/>
              </a:rPr>
              <a:t>advisor</a:t>
            </a:r>
            <a:r>
              <a:rPr lang="es-ES" sz="2400" dirty="0">
                <a:latin typeface="Arial"/>
                <a:ea typeface="ＭＳ Ｐゴシック"/>
                <a:cs typeface="Arial"/>
              </a:rPr>
              <a:t> and </a:t>
            </a:r>
            <a:r>
              <a:rPr lang="es-ES" sz="2400" dirty="0" err="1">
                <a:latin typeface="Arial"/>
                <a:ea typeface="ＭＳ Ｐゴシック"/>
                <a:cs typeface="Arial"/>
              </a:rPr>
              <a:t>other</a:t>
            </a:r>
            <a:r>
              <a:rPr lang="es-ES" sz="2400" dirty="0">
                <a:latin typeface="Arial"/>
                <a:ea typeface="ＭＳ Ｐゴシック"/>
                <a:cs typeface="Arial"/>
              </a:rPr>
              <a:t> </a:t>
            </a:r>
            <a:r>
              <a:rPr lang="es-ES" sz="2400" dirty="0" err="1">
                <a:latin typeface="Arial"/>
                <a:ea typeface="ＭＳ Ｐゴシック"/>
                <a:cs typeface="Arial"/>
              </a:rPr>
              <a:t>helper</a:t>
            </a:r>
            <a:r>
              <a:rPr lang="es-ES" sz="2400" dirty="0">
                <a:latin typeface="Arial"/>
                <a:ea typeface="ＭＳ Ｐゴシック"/>
                <a:cs typeface="Arial"/>
              </a:rPr>
              <a:t> </a:t>
            </a:r>
            <a:r>
              <a:rPr lang="es-ES" sz="2400" dirty="0" err="1">
                <a:latin typeface="Arial"/>
                <a:ea typeface="ＭＳ Ｐゴシック"/>
                <a:cs typeface="Arial"/>
              </a:rPr>
              <a:t>classes</a:t>
            </a:r>
            <a:r>
              <a:rPr lang="es-ES" sz="2400" dirty="0">
                <a:latin typeface="Arial"/>
                <a:ea typeface="ＭＳ Ｐゴシック"/>
                <a:cs typeface="Arial"/>
              </a:rPr>
              <a:t> in </a:t>
            </a:r>
            <a:r>
              <a:rPr lang="es-ES" sz="2400" dirty="0" err="1">
                <a:latin typeface="Arial"/>
                <a:ea typeface="ＭＳ Ｐゴシック"/>
                <a:cs typeface="Arial"/>
              </a:rPr>
              <a:t>MetaTrader</a:t>
            </a:r>
            <a:r>
              <a:rPr lang="es-ES" sz="2400" dirty="0">
                <a:latin typeface="Arial"/>
                <a:ea typeface="ＭＳ Ｐゴシック"/>
                <a:cs typeface="Arial"/>
              </a:rPr>
              <a:t> </a:t>
            </a:r>
            <a:r>
              <a:rPr lang="es-ES" sz="2400" dirty="0" err="1">
                <a:latin typeface="Arial"/>
                <a:ea typeface="ＭＳ Ｐゴシック"/>
                <a:cs typeface="Arial"/>
              </a:rPr>
              <a:t>to</a:t>
            </a:r>
            <a:r>
              <a:rPr lang="es-ES" sz="2400" dirty="0">
                <a:latin typeface="Arial"/>
                <a:ea typeface="ＭＳ Ｐゴシック"/>
                <a:cs typeface="Arial"/>
              </a:rPr>
              <a:t> be </a:t>
            </a:r>
            <a:r>
              <a:rPr lang="es-ES" sz="2400" dirty="0" err="1">
                <a:latin typeface="Arial"/>
                <a:ea typeface="ＭＳ Ｐゴシック"/>
                <a:cs typeface="Arial"/>
              </a:rPr>
              <a:t>able</a:t>
            </a:r>
            <a:r>
              <a:rPr lang="es-ES" sz="2400" dirty="0">
                <a:latin typeface="Arial"/>
                <a:ea typeface="ＭＳ Ｐゴシック"/>
                <a:cs typeface="Arial"/>
              </a:rPr>
              <a:t> </a:t>
            </a:r>
            <a:r>
              <a:rPr lang="es-ES" sz="2400" dirty="0" err="1">
                <a:latin typeface="Arial"/>
                <a:ea typeface="ＭＳ Ｐゴシック"/>
                <a:cs typeface="Arial"/>
              </a:rPr>
              <a:t>to</a:t>
            </a:r>
            <a:r>
              <a:rPr lang="es-ES" sz="2400" dirty="0">
                <a:latin typeface="Arial"/>
                <a:ea typeface="ＭＳ Ｐゴシック"/>
                <a:cs typeface="Arial"/>
              </a:rPr>
              <a:t> </a:t>
            </a:r>
            <a:r>
              <a:rPr lang="es-ES" sz="2400" dirty="0" err="1">
                <a:latin typeface="Arial"/>
                <a:ea typeface="ＭＳ Ｐゴシック"/>
                <a:cs typeface="Arial"/>
              </a:rPr>
              <a:t>make</a:t>
            </a:r>
            <a:r>
              <a:rPr lang="es-ES" sz="2400" dirty="0">
                <a:latin typeface="Arial"/>
                <a:ea typeface="ＭＳ Ｐゴシック"/>
                <a:cs typeface="Arial"/>
              </a:rPr>
              <a:t> </a:t>
            </a:r>
            <a:r>
              <a:rPr lang="es-ES" sz="2400" dirty="0" err="1">
                <a:latin typeface="Arial"/>
                <a:ea typeface="ＭＳ Ｐゴシック"/>
                <a:cs typeface="Arial"/>
              </a:rPr>
              <a:t>get</a:t>
            </a:r>
            <a:r>
              <a:rPr lang="es-ES" sz="2400" dirty="0">
                <a:latin typeface="Arial"/>
                <a:ea typeface="ＭＳ Ｐゴシック"/>
                <a:cs typeface="Arial"/>
              </a:rPr>
              <a:t> and post </a:t>
            </a:r>
            <a:r>
              <a:rPr lang="es-ES" sz="2400" dirty="0" err="1">
                <a:latin typeface="Arial"/>
                <a:ea typeface="ＭＳ Ｐゴシック"/>
                <a:cs typeface="Arial"/>
              </a:rPr>
              <a:t>requests</a:t>
            </a:r>
            <a:r>
              <a:rPr lang="es-ES" sz="2400" dirty="0">
                <a:latin typeface="Arial"/>
                <a:ea typeface="ＭＳ Ｐゴシック"/>
                <a:cs typeface="Arial"/>
              </a:rPr>
              <a:t> </a:t>
            </a:r>
            <a:r>
              <a:rPr lang="es-ES" sz="2400" dirty="0" err="1">
                <a:latin typeface="Arial"/>
                <a:ea typeface="ＭＳ Ｐゴシック"/>
                <a:cs typeface="Arial"/>
              </a:rPr>
              <a:t>to</a:t>
            </a:r>
            <a:r>
              <a:rPr lang="es-ES" sz="2400" dirty="0">
                <a:latin typeface="Arial"/>
                <a:ea typeface="ＭＳ Ｐゴシック"/>
                <a:cs typeface="Arial"/>
              </a:rPr>
              <a:t> </a:t>
            </a:r>
            <a:r>
              <a:rPr lang="es-ES" sz="2400" dirty="0" err="1">
                <a:latin typeface="Arial"/>
                <a:ea typeface="ＭＳ Ｐゴシック"/>
                <a:cs typeface="Arial"/>
              </a:rPr>
              <a:t>the</a:t>
            </a:r>
            <a:r>
              <a:rPr lang="es-ES" sz="2400" dirty="0">
                <a:latin typeface="Arial"/>
                <a:ea typeface="ＭＳ Ｐゴシック"/>
                <a:cs typeface="Arial"/>
              </a:rPr>
              <a:t> </a:t>
            </a:r>
            <a:r>
              <a:rPr lang="es-ES" sz="2400" dirty="0" err="1">
                <a:latin typeface="Arial"/>
                <a:ea typeface="ＭＳ Ｐゴシック"/>
                <a:cs typeface="Arial"/>
              </a:rPr>
              <a:t>EForT</a:t>
            </a:r>
            <a:r>
              <a:rPr lang="es-ES" sz="2400" dirty="0">
                <a:latin typeface="Arial"/>
                <a:ea typeface="ＭＳ Ｐゴシック"/>
                <a:cs typeface="Arial"/>
              </a:rPr>
              <a:t> </a:t>
            </a:r>
            <a:r>
              <a:rPr lang="es-ES" sz="2400" dirty="0" err="1">
                <a:latin typeface="Arial"/>
                <a:ea typeface="ＭＳ Ｐゴシック"/>
                <a:cs typeface="Arial"/>
              </a:rPr>
              <a:t>WebAPI</a:t>
            </a:r>
            <a:r>
              <a:rPr lang="es-ES" sz="2400" dirty="0">
                <a:latin typeface="Arial"/>
                <a:ea typeface="ＭＳ Ｐゴシック"/>
                <a:cs typeface="Arial"/>
              </a:rPr>
              <a:t>.</a:t>
            </a:r>
            <a:endParaRPr lang="es-ES" dirty="0">
              <a:ea typeface="ＭＳ Ｐゴシック"/>
              <a:cs typeface="Arial"/>
            </a:endParaRPr>
          </a:p>
          <a:p>
            <a:pPr algn="just"/>
            <a:endParaRPr lang="es-ES" sz="2400" dirty="0">
              <a:latin typeface="Arial"/>
              <a:ea typeface="ＭＳ Ｐゴシック"/>
              <a:cs typeface="Arial"/>
            </a:endParaRPr>
          </a:p>
          <a:p>
            <a:pPr algn="just"/>
            <a:r>
              <a:rPr lang="es-ES" sz="2400" dirty="0">
                <a:latin typeface="Arial"/>
                <a:ea typeface="ＭＳ Ｐゴシック"/>
                <a:cs typeface="Arial"/>
              </a:rPr>
              <a:t>• </a:t>
            </a:r>
            <a:r>
              <a:rPr lang="es-ES" sz="2400" dirty="0" err="1">
                <a:latin typeface="Arial"/>
                <a:ea typeface="ＭＳ Ｐゴシック"/>
                <a:cs typeface="Arial"/>
              </a:rPr>
              <a:t>Created</a:t>
            </a:r>
            <a:r>
              <a:rPr lang="es-ES" sz="2400" dirty="0">
                <a:latin typeface="Arial"/>
                <a:ea typeface="ＭＳ Ｐゴシック"/>
                <a:cs typeface="Arial"/>
              </a:rPr>
              <a:t> </a:t>
            </a:r>
            <a:r>
              <a:rPr lang="es-ES" sz="2400" dirty="0" err="1">
                <a:latin typeface="Arial"/>
                <a:ea typeface="ＭＳ Ｐゴシック"/>
                <a:cs typeface="Arial"/>
              </a:rPr>
              <a:t>an</a:t>
            </a:r>
            <a:r>
              <a:rPr lang="es-ES" sz="2400" dirty="0">
                <a:latin typeface="Arial"/>
                <a:ea typeface="ＭＳ Ｐゴシック"/>
                <a:cs typeface="Arial"/>
              </a:rPr>
              <a:t> </a:t>
            </a:r>
            <a:r>
              <a:rPr lang="es-ES" sz="2400" dirty="0" err="1">
                <a:latin typeface="Arial"/>
                <a:ea typeface="ＭＳ Ｐゴシック"/>
                <a:cs typeface="Arial"/>
              </a:rPr>
              <a:t>onTick</a:t>
            </a:r>
            <a:r>
              <a:rPr lang="es-ES" sz="2400" dirty="0">
                <a:latin typeface="Arial"/>
                <a:ea typeface="ＭＳ Ｐゴシック"/>
                <a:cs typeface="Arial"/>
              </a:rPr>
              <a:t> </a:t>
            </a:r>
            <a:r>
              <a:rPr lang="es-ES" sz="2400" dirty="0" err="1">
                <a:latin typeface="Arial"/>
                <a:ea typeface="ＭＳ Ｐゴシック"/>
                <a:cs typeface="Arial"/>
              </a:rPr>
              <a:t>function</a:t>
            </a:r>
            <a:r>
              <a:rPr lang="es-ES" sz="2400" dirty="0">
                <a:latin typeface="Arial"/>
                <a:ea typeface="ＭＳ Ｐゴシック"/>
                <a:cs typeface="Arial"/>
              </a:rPr>
              <a:t> </a:t>
            </a:r>
            <a:r>
              <a:rPr lang="es-ES" sz="2400" dirty="0" err="1">
                <a:latin typeface="Arial"/>
                <a:ea typeface="ＭＳ Ｐゴシック"/>
                <a:cs typeface="Arial"/>
              </a:rPr>
              <a:t>on</a:t>
            </a:r>
            <a:r>
              <a:rPr lang="es-ES" sz="2400" dirty="0">
                <a:latin typeface="Arial"/>
                <a:ea typeface="ＭＳ Ｐゴシック"/>
                <a:cs typeface="Arial"/>
              </a:rPr>
              <a:t> </a:t>
            </a:r>
            <a:r>
              <a:rPr lang="es-ES" sz="2400" dirty="0" err="1">
                <a:latin typeface="Arial"/>
                <a:ea typeface="ＭＳ Ｐゴシック"/>
                <a:cs typeface="Arial"/>
              </a:rPr>
              <a:t>this</a:t>
            </a:r>
            <a:r>
              <a:rPr lang="es-ES" sz="2400" dirty="0">
                <a:latin typeface="Arial"/>
                <a:ea typeface="ＭＳ Ｐゴシック"/>
                <a:cs typeface="Arial"/>
              </a:rPr>
              <a:t> </a:t>
            </a:r>
            <a:r>
              <a:rPr lang="es-ES" sz="2400" dirty="0" err="1">
                <a:latin typeface="Arial"/>
                <a:ea typeface="ＭＳ Ｐゴシック"/>
                <a:cs typeface="Arial"/>
              </a:rPr>
              <a:t>expert</a:t>
            </a:r>
            <a:r>
              <a:rPr lang="es-ES" sz="2400" dirty="0">
                <a:latin typeface="Arial"/>
                <a:ea typeface="ＭＳ Ｐゴシック"/>
                <a:cs typeface="Arial"/>
              </a:rPr>
              <a:t> </a:t>
            </a:r>
            <a:r>
              <a:rPr lang="es-ES" sz="2400" dirty="0" err="1">
                <a:latin typeface="Arial"/>
                <a:ea typeface="ＭＳ Ｐゴシック"/>
                <a:cs typeface="Arial"/>
              </a:rPr>
              <a:t>advisor</a:t>
            </a:r>
            <a:r>
              <a:rPr lang="es-ES" sz="2400" dirty="0">
                <a:latin typeface="Arial"/>
                <a:ea typeface="ＭＳ Ｐゴシック"/>
                <a:cs typeface="Arial"/>
              </a:rPr>
              <a:t> </a:t>
            </a:r>
            <a:r>
              <a:rPr lang="es-ES" sz="2400" dirty="0" err="1">
                <a:latin typeface="Arial"/>
                <a:ea typeface="ＭＳ Ｐゴシック"/>
                <a:cs typeface="Arial"/>
              </a:rPr>
              <a:t>that</a:t>
            </a:r>
            <a:r>
              <a:rPr lang="es-ES" sz="2400" dirty="0">
                <a:latin typeface="Arial"/>
                <a:ea typeface="ＭＳ Ｐゴシック"/>
                <a:cs typeface="Arial"/>
              </a:rPr>
              <a:t> </a:t>
            </a:r>
            <a:r>
              <a:rPr lang="es-ES" sz="2400" dirty="0" err="1">
                <a:latin typeface="Arial"/>
                <a:ea typeface="ＭＳ Ｐゴシック"/>
                <a:cs typeface="Arial"/>
              </a:rPr>
              <a:t>monitors</a:t>
            </a:r>
            <a:r>
              <a:rPr lang="es-ES" sz="2400" dirty="0">
                <a:latin typeface="Arial"/>
                <a:ea typeface="ＭＳ Ｐゴシック"/>
                <a:cs typeface="Arial"/>
              </a:rPr>
              <a:t> </a:t>
            </a:r>
            <a:r>
              <a:rPr lang="es-ES" sz="2400" dirty="0" err="1">
                <a:latin typeface="Arial"/>
                <a:ea typeface="ＭＳ Ｐゴシック"/>
                <a:cs typeface="Arial"/>
              </a:rPr>
              <a:t>any</a:t>
            </a:r>
            <a:r>
              <a:rPr lang="es-ES" sz="2400" dirty="0">
                <a:latin typeface="Arial"/>
                <a:ea typeface="ＭＳ Ｐゴシック"/>
                <a:cs typeface="Arial"/>
              </a:rPr>
              <a:t> </a:t>
            </a:r>
            <a:r>
              <a:rPr lang="es-ES" sz="2400" dirty="0" err="1">
                <a:latin typeface="Arial"/>
                <a:ea typeface="ＭＳ Ｐゴシック"/>
                <a:cs typeface="Arial"/>
              </a:rPr>
              <a:t>change</a:t>
            </a:r>
            <a:r>
              <a:rPr lang="es-ES" sz="2400" dirty="0">
                <a:latin typeface="Arial"/>
                <a:ea typeface="ＭＳ Ｐゴシック"/>
                <a:cs typeface="Arial"/>
              </a:rPr>
              <a:t> in a </a:t>
            </a:r>
            <a:r>
              <a:rPr lang="es-ES" sz="2400" dirty="0" err="1">
                <a:latin typeface="Arial"/>
                <a:ea typeface="ＭＳ Ｐゴシック"/>
                <a:cs typeface="Arial"/>
              </a:rPr>
              <a:t>user's</a:t>
            </a:r>
            <a:r>
              <a:rPr lang="es-ES" sz="2400" dirty="0">
                <a:latin typeface="Arial"/>
                <a:ea typeface="ＭＳ Ｐゴシック"/>
                <a:cs typeface="Arial"/>
              </a:rPr>
              <a:t> balance </a:t>
            </a:r>
            <a:r>
              <a:rPr lang="es-ES" sz="2400" dirty="0" err="1">
                <a:latin typeface="Arial"/>
                <a:ea typeface="ＭＳ Ｐゴシック"/>
                <a:cs typeface="Arial"/>
              </a:rPr>
              <a:t>or</a:t>
            </a:r>
            <a:r>
              <a:rPr lang="es-ES" sz="2400" dirty="0">
                <a:latin typeface="Arial"/>
                <a:ea typeface="ＭＳ Ｐゴシック"/>
                <a:cs typeface="Arial"/>
              </a:rPr>
              <a:t> </a:t>
            </a:r>
            <a:r>
              <a:rPr lang="es-ES" sz="2400" dirty="0" err="1">
                <a:latin typeface="Arial"/>
                <a:ea typeface="ＭＳ Ｐゴシック"/>
                <a:cs typeface="Arial"/>
              </a:rPr>
              <a:t>on</a:t>
            </a:r>
            <a:r>
              <a:rPr lang="es-ES" sz="2400" dirty="0">
                <a:latin typeface="Arial"/>
                <a:ea typeface="ＭＳ Ｐゴシック"/>
                <a:cs typeface="Arial"/>
              </a:rPr>
              <a:t> </a:t>
            </a:r>
            <a:r>
              <a:rPr lang="es-ES" sz="2400" dirty="0" err="1">
                <a:latin typeface="Arial"/>
                <a:ea typeface="ＭＳ Ｐゴシック"/>
                <a:cs typeface="Arial"/>
              </a:rPr>
              <a:t>the</a:t>
            </a:r>
            <a:r>
              <a:rPr lang="es-ES" sz="2400" dirty="0">
                <a:latin typeface="Arial"/>
                <a:ea typeface="ＭＳ Ｐゴシック"/>
                <a:cs typeface="Arial"/>
              </a:rPr>
              <a:t> </a:t>
            </a:r>
            <a:r>
              <a:rPr lang="es-ES" sz="2400" dirty="0" err="1">
                <a:latin typeface="Arial"/>
                <a:ea typeface="ＭＳ Ｐゴシック"/>
                <a:cs typeface="Arial"/>
              </a:rPr>
              <a:t>equity</a:t>
            </a:r>
            <a:r>
              <a:rPr lang="es-ES" sz="2400" dirty="0">
                <a:latin typeface="Arial"/>
                <a:ea typeface="ＭＳ Ｐゴシック"/>
                <a:cs typeface="Arial"/>
              </a:rPr>
              <a:t> </a:t>
            </a:r>
            <a:r>
              <a:rPr lang="es-ES" sz="2400" dirty="0" err="1">
                <a:latin typeface="Arial"/>
                <a:ea typeface="ＭＳ Ｐゴシック"/>
                <a:cs typeface="Arial"/>
              </a:rPr>
              <a:t>value</a:t>
            </a:r>
            <a:r>
              <a:rPr lang="es-ES" sz="2400" dirty="0">
                <a:latin typeface="Arial"/>
                <a:ea typeface="ＭＳ Ｐゴシック"/>
                <a:cs typeface="Arial"/>
              </a:rPr>
              <a:t> </a:t>
            </a:r>
            <a:r>
              <a:rPr lang="es-ES" sz="2400" dirty="0" err="1">
                <a:latin typeface="Arial"/>
                <a:ea typeface="ＭＳ Ｐゴシック"/>
                <a:cs typeface="Arial"/>
              </a:rPr>
              <a:t>of</a:t>
            </a:r>
            <a:r>
              <a:rPr lang="es-ES" sz="2400" dirty="0">
                <a:latin typeface="Arial"/>
                <a:ea typeface="ＭＳ Ｐゴシック"/>
                <a:cs typeface="Arial"/>
              </a:rPr>
              <a:t> </a:t>
            </a:r>
            <a:r>
              <a:rPr lang="es-ES" sz="2400" dirty="0" err="1">
                <a:latin typeface="Arial"/>
                <a:ea typeface="ＭＳ Ｐゴシック"/>
                <a:cs typeface="Arial"/>
              </a:rPr>
              <a:t>an</a:t>
            </a:r>
            <a:r>
              <a:rPr lang="es-ES" sz="2400" dirty="0">
                <a:latin typeface="Arial"/>
                <a:ea typeface="ＭＳ Ｐゴシック"/>
                <a:cs typeface="Arial"/>
              </a:rPr>
              <a:t> </a:t>
            </a:r>
            <a:r>
              <a:rPr lang="es-ES" sz="2400" dirty="0" err="1">
                <a:latin typeface="Arial"/>
                <a:ea typeface="ＭＳ Ｐゴシック"/>
                <a:cs typeface="Arial"/>
              </a:rPr>
              <a:t>order</a:t>
            </a:r>
            <a:r>
              <a:rPr lang="es-ES" sz="2400" dirty="0">
                <a:latin typeface="Arial"/>
                <a:ea typeface="ＭＳ Ｐゴシック"/>
                <a:cs typeface="Arial"/>
              </a:rPr>
              <a:t>. </a:t>
            </a:r>
            <a:r>
              <a:rPr lang="es-ES" sz="2400" dirty="0" err="1">
                <a:latin typeface="Arial"/>
                <a:ea typeface="ＭＳ Ｐゴシック"/>
                <a:cs typeface="Arial"/>
              </a:rPr>
              <a:t>When</a:t>
            </a:r>
            <a:r>
              <a:rPr lang="es-ES" sz="2400" dirty="0">
                <a:latin typeface="Arial"/>
                <a:ea typeface="ＭＳ Ｐゴシック"/>
                <a:cs typeface="Arial"/>
              </a:rPr>
              <a:t> a </a:t>
            </a:r>
            <a:r>
              <a:rPr lang="es-ES" sz="2400" dirty="0" err="1">
                <a:latin typeface="Arial"/>
                <a:ea typeface="ＭＳ Ｐゴシック"/>
                <a:cs typeface="Arial"/>
              </a:rPr>
              <a:t>change</a:t>
            </a:r>
            <a:r>
              <a:rPr lang="es-ES" sz="2400" dirty="0">
                <a:latin typeface="Arial"/>
                <a:ea typeface="ＭＳ Ｐゴシック"/>
                <a:cs typeface="Arial"/>
              </a:rPr>
              <a:t> </a:t>
            </a:r>
            <a:r>
              <a:rPr lang="es-ES" sz="2400" dirty="0" err="1">
                <a:latin typeface="Arial"/>
                <a:ea typeface="ＭＳ Ｐゴシック"/>
                <a:cs typeface="Arial"/>
              </a:rPr>
              <a:t>occurs</a:t>
            </a:r>
            <a:r>
              <a:rPr lang="es-ES" sz="2400" dirty="0">
                <a:latin typeface="Arial"/>
                <a:ea typeface="ＭＳ Ｐゴシック"/>
                <a:cs typeface="Arial"/>
              </a:rPr>
              <a:t> </a:t>
            </a:r>
            <a:r>
              <a:rPr lang="es-ES" sz="2400" dirty="0" err="1">
                <a:latin typeface="Arial"/>
                <a:ea typeface="ＭＳ Ｐゴシック"/>
                <a:cs typeface="Arial"/>
              </a:rPr>
              <a:t>the</a:t>
            </a:r>
            <a:r>
              <a:rPr lang="es-ES" sz="2400" dirty="0">
                <a:latin typeface="Arial"/>
                <a:ea typeface="ＭＳ Ｐゴシック"/>
                <a:cs typeface="Arial"/>
              </a:rPr>
              <a:t> new </a:t>
            </a:r>
            <a:r>
              <a:rPr lang="es-ES" sz="2400" dirty="0" err="1">
                <a:latin typeface="Arial"/>
                <a:ea typeface="ＭＳ Ｐゴシック"/>
                <a:cs typeface="Arial"/>
              </a:rPr>
              <a:t>values</a:t>
            </a:r>
            <a:r>
              <a:rPr lang="es-ES" sz="2400" dirty="0">
                <a:latin typeface="Arial"/>
                <a:ea typeface="ＭＳ Ｐゴシック"/>
                <a:cs typeface="Arial"/>
              </a:rPr>
              <a:t> </a:t>
            </a:r>
            <a:r>
              <a:rPr lang="es-ES" sz="2400" dirty="0" err="1">
                <a:latin typeface="Arial"/>
                <a:ea typeface="ＭＳ Ｐゴシック"/>
                <a:cs typeface="Arial"/>
              </a:rPr>
              <a:t>would</a:t>
            </a:r>
            <a:r>
              <a:rPr lang="es-ES" sz="2400" dirty="0">
                <a:latin typeface="Arial"/>
                <a:ea typeface="ＭＳ Ｐゴシック"/>
                <a:cs typeface="Arial"/>
              </a:rPr>
              <a:t> be </a:t>
            </a:r>
            <a:r>
              <a:rPr lang="es-ES" sz="2400" dirty="0" err="1">
                <a:latin typeface="Arial"/>
                <a:ea typeface="ＭＳ Ｐゴシック"/>
                <a:cs typeface="Arial"/>
              </a:rPr>
              <a:t>logged</a:t>
            </a:r>
            <a:r>
              <a:rPr lang="es-ES" sz="2400" dirty="0">
                <a:latin typeface="Arial"/>
                <a:ea typeface="ＭＳ Ｐゴシック"/>
                <a:cs typeface="Arial"/>
              </a:rPr>
              <a:t>.</a:t>
            </a:r>
            <a:endParaRPr lang="es-ES" dirty="0">
              <a:ea typeface="ＭＳ Ｐゴシック"/>
              <a:cs typeface="Arial"/>
            </a:endParaRPr>
          </a:p>
          <a:p>
            <a:pPr algn="just"/>
            <a:endParaRPr lang="es-ES" sz="2400" dirty="0">
              <a:latin typeface="Arial"/>
              <a:ea typeface="ＭＳ Ｐゴシック"/>
              <a:cs typeface="Arial"/>
            </a:endParaRPr>
          </a:p>
          <a:p>
            <a:pPr algn="just"/>
            <a:r>
              <a:rPr lang="es-ES" sz="2400" dirty="0">
                <a:latin typeface="Arial"/>
                <a:ea typeface="ＭＳ Ｐゴシック"/>
                <a:cs typeface="Arial"/>
              </a:rPr>
              <a:t>• </a:t>
            </a:r>
            <a:r>
              <a:rPr lang="es-ES" sz="2400" dirty="0" err="1">
                <a:latin typeface="Arial"/>
                <a:ea typeface="ＭＳ Ｐゴシック"/>
                <a:cs typeface="Arial"/>
              </a:rPr>
              <a:t>Edited</a:t>
            </a:r>
            <a:r>
              <a:rPr lang="es-ES" sz="2400" dirty="0">
                <a:latin typeface="Arial"/>
                <a:ea typeface="ＭＳ Ｐゴシック"/>
                <a:cs typeface="Arial"/>
              </a:rPr>
              <a:t> </a:t>
            </a:r>
            <a:r>
              <a:rPr lang="es-ES" sz="2400" dirty="0" err="1">
                <a:latin typeface="Arial"/>
                <a:ea typeface="ＭＳ Ｐゴシック"/>
                <a:cs typeface="Arial"/>
              </a:rPr>
              <a:t>existing</a:t>
            </a:r>
            <a:r>
              <a:rPr lang="es-ES" sz="2400" dirty="0">
                <a:latin typeface="Arial"/>
                <a:ea typeface="ＭＳ Ｐゴシック"/>
                <a:cs typeface="Arial"/>
              </a:rPr>
              <a:t> log deal, position and </a:t>
            </a:r>
            <a:r>
              <a:rPr lang="es-ES" sz="2400" dirty="0" err="1">
                <a:latin typeface="Arial"/>
                <a:ea typeface="ＭＳ Ｐゴシック"/>
                <a:cs typeface="Arial"/>
              </a:rPr>
              <a:t>order</a:t>
            </a:r>
            <a:r>
              <a:rPr lang="es-ES" sz="2400" dirty="0">
                <a:latin typeface="Arial"/>
                <a:ea typeface="ＭＳ Ｐゴシック"/>
                <a:cs typeface="Arial"/>
              </a:rPr>
              <a:t> </a:t>
            </a:r>
            <a:r>
              <a:rPr lang="es-ES" sz="2400" dirty="0" err="1">
                <a:latin typeface="Arial"/>
                <a:ea typeface="ＭＳ Ｐゴシック"/>
                <a:cs typeface="Arial"/>
              </a:rPr>
              <a:t>functions</a:t>
            </a:r>
            <a:r>
              <a:rPr lang="es-ES" sz="2400" dirty="0">
                <a:latin typeface="Arial"/>
                <a:ea typeface="ＭＳ Ｐゴシック"/>
                <a:cs typeface="Arial"/>
              </a:rPr>
              <a:t> </a:t>
            </a:r>
            <a:r>
              <a:rPr lang="es-ES" sz="2400" dirty="0" err="1">
                <a:latin typeface="Arial"/>
                <a:ea typeface="ＭＳ Ｐゴシック"/>
                <a:cs typeface="Arial"/>
              </a:rPr>
              <a:t>to</a:t>
            </a:r>
            <a:r>
              <a:rPr lang="es-ES" sz="2400" dirty="0">
                <a:latin typeface="Arial"/>
                <a:ea typeface="ＭＳ Ｐゴシック"/>
                <a:cs typeface="Arial"/>
              </a:rPr>
              <a:t> </a:t>
            </a:r>
            <a:r>
              <a:rPr lang="es-ES" sz="2400" dirty="0" err="1">
                <a:latin typeface="Arial"/>
                <a:ea typeface="ＭＳ Ｐゴシック"/>
                <a:cs typeface="Arial"/>
              </a:rPr>
              <a:t>work</a:t>
            </a:r>
            <a:r>
              <a:rPr lang="es-ES" sz="2400" dirty="0">
                <a:latin typeface="Arial"/>
                <a:ea typeface="ＭＳ Ｐゴシック"/>
                <a:cs typeface="Arial"/>
              </a:rPr>
              <a:t> </a:t>
            </a:r>
            <a:r>
              <a:rPr lang="es-ES" sz="2400" dirty="0" err="1">
                <a:latin typeface="Arial"/>
                <a:ea typeface="ＭＳ Ｐゴシック"/>
                <a:cs typeface="Arial"/>
              </a:rPr>
              <a:t>with</a:t>
            </a:r>
            <a:r>
              <a:rPr lang="es-ES" sz="2400" dirty="0">
                <a:latin typeface="Arial"/>
                <a:ea typeface="ＭＳ Ｐゴシック"/>
                <a:cs typeface="Arial"/>
              </a:rPr>
              <a:t> </a:t>
            </a:r>
            <a:r>
              <a:rPr lang="es-ES" sz="2400" dirty="0" err="1">
                <a:latin typeface="Arial"/>
                <a:ea typeface="ＭＳ Ｐゴシック"/>
                <a:cs typeface="Arial"/>
              </a:rPr>
              <a:t>the</a:t>
            </a:r>
            <a:r>
              <a:rPr lang="es-ES" sz="2400" dirty="0">
                <a:latin typeface="Arial"/>
                <a:ea typeface="ＭＳ Ｐゴシック"/>
                <a:cs typeface="Arial"/>
              </a:rPr>
              <a:t> new </a:t>
            </a:r>
            <a:r>
              <a:rPr lang="es-ES" sz="2400" dirty="0" err="1">
                <a:latin typeface="Arial"/>
                <a:ea typeface="ＭＳ Ｐゴシック"/>
                <a:cs typeface="Arial"/>
              </a:rPr>
              <a:t>EFort</a:t>
            </a:r>
            <a:r>
              <a:rPr lang="es-ES" sz="2400" dirty="0">
                <a:latin typeface="Arial"/>
                <a:ea typeface="ＭＳ Ｐゴシック"/>
                <a:cs typeface="Arial"/>
              </a:rPr>
              <a:t> </a:t>
            </a:r>
            <a:r>
              <a:rPr lang="es-ES" sz="2400" dirty="0" err="1">
                <a:latin typeface="Arial"/>
                <a:ea typeface="ＭＳ Ｐゴシック"/>
                <a:cs typeface="Arial"/>
              </a:rPr>
              <a:t>WebAPI</a:t>
            </a:r>
            <a:r>
              <a:rPr lang="es-ES" sz="2400" dirty="0">
                <a:latin typeface="Arial"/>
                <a:ea typeface="ＭＳ Ｐゴシック"/>
                <a:cs typeface="Arial"/>
              </a:rPr>
              <a:t> </a:t>
            </a:r>
            <a:r>
              <a:rPr lang="es-ES" sz="2400" dirty="0" err="1">
                <a:latin typeface="Arial"/>
                <a:ea typeface="ＭＳ Ｐゴシック"/>
                <a:cs typeface="Arial"/>
              </a:rPr>
              <a:t>structure</a:t>
            </a:r>
            <a:r>
              <a:rPr lang="es-ES" sz="2400" dirty="0">
                <a:latin typeface="Arial"/>
                <a:ea typeface="ＭＳ Ｐゴシック"/>
                <a:cs typeface="Arial"/>
              </a:rPr>
              <a:t>.</a:t>
            </a:r>
            <a:endParaRPr lang="es-ES" dirty="0">
              <a:ea typeface="ＭＳ Ｐゴシック"/>
              <a:cs typeface="Arial"/>
            </a:endParaRPr>
          </a:p>
          <a:p>
            <a:pPr algn="just"/>
            <a:endParaRPr lang="es-ES" sz="2400" dirty="0">
              <a:latin typeface="Arial"/>
              <a:ea typeface="ＭＳ Ｐゴシック"/>
              <a:cs typeface="Arial"/>
            </a:endParaRPr>
          </a:p>
          <a:p>
            <a:pPr algn="just"/>
            <a:r>
              <a:rPr lang="es-ES" sz="2400" dirty="0">
                <a:latin typeface="Arial"/>
                <a:ea typeface="ＭＳ Ｐゴシック"/>
                <a:cs typeface="Arial"/>
              </a:rPr>
              <a:t>• </a:t>
            </a:r>
            <a:r>
              <a:rPr lang="es-ES" sz="2400" dirty="0" err="1">
                <a:latin typeface="Arial"/>
                <a:ea typeface="ＭＳ Ｐゴシック"/>
                <a:cs typeface="Arial"/>
              </a:rPr>
              <a:t>Created</a:t>
            </a:r>
            <a:r>
              <a:rPr lang="es-ES" sz="2400" dirty="0">
                <a:latin typeface="Arial"/>
                <a:ea typeface="ＭＳ Ｐゴシック"/>
                <a:cs typeface="Arial"/>
              </a:rPr>
              <a:t> </a:t>
            </a:r>
            <a:r>
              <a:rPr lang="es-ES" sz="2400" dirty="0" err="1">
                <a:latin typeface="Arial"/>
                <a:ea typeface="ＭＳ Ｐゴシック"/>
                <a:cs typeface="Arial"/>
              </a:rPr>
              <a:t>the</a:t>
            </a:r>
            <a:r>
              <a:rPr lang="es-ES" sz="2400" dirty="0">
                <a:latin typeface="Arial"/>
                <a:ea typeface="ＭＳ Ｐゴシック"/>
                <a:cs typeface="Arial"/>
              </a:rPr>
              <a:t> tables in  </a:t>
            </a:r>
            <a:r>
              <a:rPr lang="es-ES" sz="2400" dirty="0" err="1">
                <a:latin typeface="Arial"/>
                <a:ea typeface="ＭＳ Ｐゴシック"/>
                <a:cs typeface="Arial"/>
              </a:rPr>
              <a:t>EForT</a:t>
            </a:r>
            <a:r>
              <a:rPr lang="es-ES" sz="2400" dirty="0">
                <a:latin typeface="Arial"/>
                <a:ea typeface="ＭＳ Ｐゴシック"/>
                <a:cs typeface="Arial"/>
              </a:rPr>
              <a:t> DB balance, deal, </a:t>
            </a:r>
            <a:r>
              <a:rPr lang="es-ES" sz="2400" dirty="0" err="1">
                <a:latin typeface="Arial"/>
                <a:ea typeface="ＭＳ Ｐゴシック"/>
                <a:cs typeface="Arial"/>
              </a:rPr>
              <a:t>order</a:t>
            </a:r>
            <a:r>
              <a:rPr lang="es-ES" sz="2400" dirty="0">
                <a:latin typeface="Arial"/>
                <a:ea typeface="ＭＳ Ｐゴシック"/>
                <a:cs typeface="Arial"/>
              </a:rPr>
              <a:t> and position.</a:t>
            </a:r>
            <a:endParaRPr lang="es-ES" dirty="0">
              <a:ea typeface="ＭＳ Ｐゴシック"/>
              <a:cs typeface="Arial"/>
            </a:endParaRPr>
          </a:p>
          <a:p>
            <a:pPr algn="just"/>
            <a:endParaRPr lang="es-ES" sz="2400" dirty="0">
              <a:latin typeface="Arial"/>
              <a:ea typeface="ＭＳ Ｐゴシック"/>
              <a:cs typeface="Arial"/>
            </a:endParaRPr>
          </a:p>
          <a:p>
            <a:pPr algn="just"/>
            <a:r>
              <a:rPr lang="es-ES" sz="2400" dirty="0">
                <a:latin typeface="Arial"/>
                <a:ea typeface="ＭＳ Ｐゴシック"/>
                <a:cs typeface="Arial"/>
              </a:rPr>
              <a:t>• </a:t>
            </a:r>
            <a:r>
              <a:rPr lang="es-ES" sz="2400" dirty="0" err="1">
                <a:latin typeface="Arial"/>
                <a:ea typeface="ＭＳ Ｐゴシック"/>
                <a:cs typeface="Arial"/>
              </a:rPr>
              <a:t>Created</a:t>
            </a:r>
            <a:r>
              <a:rPr lang="es-ES" sz="2400" dirty="0">
                <a:latin typeface="Arial"/>
                <a:ea typeface="ＭＳ Ｐゴシック"/>
                <a:cs typeface="Arial"/>
              </a:rPr>
              <a:t> </a:t>
            </a:r>
            <a:r>
              <a:rPr lang="es-ES" sz="2400" dirty="0" err="1">
                <a:latin typeface="Arial"/>
                <a:ea typeface="ＭＳ Ｐゴシック"/>
                <a:cs typeface="Arial"/>
              </a:rPr>
              <a:t>several</a:t>
            </a:r>
            <a:r>
              <a:rPr lang="es-ES" sz="2400" dirty="0">
                <a:latin typeface="Arial"/>
                <a:ea typeface="ＭＳ Ｐゴシック"/>
                <a:cs typeface="Arial"/>
              </a:rPr>
              <a:t> </a:t>
            </a:r>
            <a:r>
              <a:rPr lang="es-ES" sz="2400" dirty="0" err="1">
                <a:latin typeface="Arial"/>
                <a:ea typeface="ＭＳ Ｐゴシック"/>
                <a:cs typeface="Arial"/>
              </a:rPr>
              <a:t>functions</a:t>
            </a:r>
            <a:r>
              <a:rPr lang="es-ES" sz="2400" dirty="0">
                <a:latin typeface="Arial"/>
                <a:ea typeface="ＭＳ Ｐゴシック"/>
                <a:cs typeface="Arial"/>
              </a:rPr>
              <a:t> in </a:t>
            </a:r>
            <a:r>
              <a:rPr lang="es-ES" sz="2400" dirty="0" err="1">
                <a:latin typeface="Arial"/>
                <a:ea typeface="ＭＳ Ｐゴシック"/>
                <a:cs typeface="Arial"/>
              </a:rPr>
              <a:t>the</a:t>
            </a:r>
            <a:r>
              <a:rPr lang="es-ES" sz="2400" dirty="0">
                <a:latin typeface="Arial"/>
                <a:ea typeface="ＭＳ Ｐゴシック"/>
                <a:cs typeface="Arial"/>
              </a:rPr>
              <a:t> </a:t>
            </a:r>
            <a:r>
              <a:rPr lang="es-ES" sz="2400" dirty="0" err="1">
                <a:latin typeface="Arial"/>
                <a:ea typeface="ＭＳ Ｐゴシック"/>
                <a:cs typeface="Arial"/>
              </a:rPr>
              <a:t>EForT</a:t>
            </a:r>
            <a:r>
              <a:rPr lang="es-ES" sz="2400" dirty="0">
                <a:latin typeface="Arial"/>
                <a:ea typeface="ＭＳ Ｐゴシック"/>
                <a:cs typeface="Arial"/>
              </a:rPr>
              <a:t> Web API </a:t>
            </a:r>
            <a:r>
              <a:rPr lang="es-ES" sz="2400" dirty="0" err="1">
                <a:latin typeface="Arial"/>
                <a:ea typeface="ＭＳ Ｐゴシック"/>
                <a:cs typeface="Arial"/>
              </a:rPr>
              <a:t>that</a:t>
            </a:r>
            <a:r>
              <a:rPr lang="es-ES" sz="2400" dirty="0">
                <a:latin typeface="Arial"/>
                <a:ea typeface="ＭＳ Ｐゴシック"/>
                <a:cs typeface="Arial"/>
              </a:rPr>
              <a:t> </a:t>
            </a:r>
            <a:r>
              <a:rPr lang="es-ES" sz="2400" dirty="0" err="1">
                <a:latin typeface="Arial"/>
                <a:ea typeface="ＭＳ Ｐゴシック"/>
                <a:cs typeface="Arial"/>
              </a:rPr>
              <a:t>recieve</a:t>
            </a:r>
            <a:r>
              <a:rPr lang="es-ES" sz="2400" dirty="0">
                <a:latin typeface="Arial"/>
                <a:ea typeface="ＭＳ Ｐゴシック"/>
                <a:cs typeface="Arial"/>
              </a:rPr>
              <a:t> </a:t>
            </a:r>
            <a:r>
              <a:rPr lang="es-ES" sz="2400" dirty="0" err="1">
                <a:latin typeface="Arial"/>
                <a:ea typeface="ＭＳ Ｐゴシック"/>
                <a:cs typeface="Arial"/>
              </a:rPr>
              <a:t>the</a:t>
            </a:r>
            <a:r>
              <a:rPr lang="es-ES" sz="2400" dirty="0">
                <a:latin typeface="Arial"/>
                <a:ea typeface="ＭＳ Ｐゴシック"/>
                <a:cs typeface="Arial"/>
              </a:rPr>
              <a:t> data </a:t>
            </a:r>
            <a:r>
              <a:rPr lang="es-ES" sz="2400" dirty="0" err="1">
                <a:latin typeface="Arial"/>
                <a:ea typeface="ＭＳ Ｐゴシック"/>
                <a:cs typeface="Arial"/>
              </a:rPr>
              <a:t>from</a:t>
            </a:r>
            <a:r>
              <a:rPr lang="es-ES" sz="2400" dirty="0">
                <a:latin typeface="Arial"/>
                <a:ea typeface="ＭＳ Ｐゴシック"/>
                <a:cs typeface="Arial"/>
              </a:rPr>
              <a:t> </a:t>
            </a:r>
            <a:r>
              <a:rPr lang="es-ES" sz="2400" dirty="0" err="1">
                <a:latin typeface="Arial"/>
                <a:ea typeface="ＭＳ Ｐゴシック"/>
                <a:cs typeface="Arial"/>
              </a:rPr>
              <a:t>the</a:t>
            </a:r>
            <a:r>
              <a:rPr lang="es-ES" sz="2400" dirty="0">
                <a:latin typeface="Arial"/>
                <a:ea typeface="ＭＳ Ｐゴシック"/>
                <a:cs typeface="Arial"/>
              </a:rPr>
              <a:t> </a:t>
            </a:r>
            <a:r>
              <a:rPr lang="es-ES" sz="2400" dirty="0" err="1">
                <a:latin typeface="Arial"/>
                <a:ea typeface="ＭＳ Ｐゴシック"/>
                <a:cs typeface="Arial"/>
              </a:rPr>
              <a:t>sync</a:t>
            </a:r>
            <a:r>
              <a:rPr lang="es-ES" sz="2400" dirty="0">
                <a:latin typeface="Arial"/>
                <a:ea typeface="ＭＳ Ｐゴシック"/>
                <a:cs typeface="Arial"/>
              </a:rPr>
              <a:t> </a:t>
            </a:r>
            <a:r>
              <a:rPr lang="es-ES" sz="2400" dirty="0" err="1">
                <a:latin typeface="Arial"/>
                <a:ea typeface="ＭＳ Ｐゴシック"/>
                <a:cs typeface="Arial"/>
              </a:rPr>
              <a:t>expert</a:t>
            </a:r>
            <a:r>
              <a:rPr lang="es-ES" sz="2400" dirty="0">
                <a:latin typeface="Arial"/>
                <a:ea typeface="ＭＳ Ｐゴシック"/>
                <a:cs typeface="Arial"/>
              </a:rPr>
              <a:t> </a:t>
            </a:r>
            <a:r>
              <a:rPr lang="es-ES" sz="2400" dirty="0" err="1">
                <a:latin typeface="Arial"/>
                <a:ea typeface="ＭＳ Ｐゴシック"/>
                <a:cs typeface="Arial"/>
              </a:rPr>
              <a:t>advisor</a:t>
            </a:r>
            <a:r>
              <a:rPr lang="es-ES" sz="2400" dirty="0">
                <a:latin typeface="Arial"/>
                <a:ea typeface="ＭＳ Ｐゴシック"/>
                <a:cs typeface="Arial"/>
              </a:rPr>
              <a:t>.</a:t>
            </a:r>
            <a:endParaRPr lang="es-ES" sz="2400" dirty="0">
              <a:ea typeface="ＭＳ Ｐゴシック"/>
              <a:cs typeface="Arial"/>
            </a:endParaRPr>
          </a:p>
        </p:txBody>
      </p:sp>
      <p:pic>
        <p:nvPicPr>
          <p:cNvPr id="3" name="Picture 6" descr="A screenshot of a social media post&#10;&#10;Description generated with very high confidence">
            <a:extLst>
              <a:ext uri="{FF2B5EF4-FFF2-40B4-BE49-F238E27FC236}">
                <a16:creationId xmlns:a16="http://schemas.microsoft.com/office/drawing/2014/main" id="{8AF44159-1559-4E6C-803E-3F5AB854331F}"/>
              </a:ext>
            </a:extLst>
          </p:cNvPr>
          <p:cNvPicPr>
            <a:picLocks noChangeAspect="1"/>
          </p:cNvPicPr>
          <p:nvPr/>
        </p:nvPicPr>
        <p:blipFill rotWithShape="1">
          <a:blip r:embed="rId10"/>
          <a:srcRect l="121" t="11413" r="9356" b="3741"/>
          <a:stretch/>
        </p:blipFill>
        <p:spPr>
          <a:xfrm>
            <a:off x="1677019" y="21854625"/>
            <a:ext cx="8575413" cy="5102999"/>
          </a:xfrm>
          <a:prstGeom prst="rect">
            <a:avLst/>
          </a:prstGeom>
        </p:spPr>
      </p:pic>
      <p:pic>
        <p:nvPicPr>
          <p:cNvPr id="2" name="Picture 5" descr="A screenshot of a computer&#10;&#10;Description generated with very high confidence">
            <a:extLst>
              <a:ext uri="{FF2B5EF4-FFF2-40B4-BE49-F238E27FC236}">
                <a16:creationId xmlns:a16="http://schemas.microsoft.com/office/drawing/2014/main" id="{B6E4039F-9766-4CDE-91FB-C76C3D247883}"/>
              </a:ext>
            </a:extLst>
          </p:cNvPr>
          <p:cNvPicPr>
            <a:picLocks noChangeAspect="1"/>
          </p:cNvPicPr>
          <p:nvPr/>
        </p:nvPicPr>
        <p:blipFill rotWithShape="1">
          <a:blip r:embed="rId11"/>
          <a:srcRect l="6562" t="6996" r="5774" b="5660"/>
          <a:stretch/>
        </p:blipFill>
        <p:spPr>
          <a:xfrm>
            <a:off x="11003307" y="9612655"/>
            <a:ext cx="9638641" cy="5349214"/>
          </a:xfrm>
          <a:prstGeom prst="rect">
            <a:avLst/>
          </a:prstGeom>
        </p:spPr>
      </p:pic>
      <p:pic>
        <p:nvPicPr>
          <p:cNvPr id="7" name="Picture 8" descr="A screenshot of a computer&#10;&#10;Description generated with very high confidence">
            <a:extLst>
              <a:ext uri="{FF2B5EF4-FFF2-40B4-BE49-F238E27FC236}">
                <a16:creationId xmlns:a16="http://schemas.microsoft.com/office/drawing/2014/main" id="{454446EF-C31F-4BF0-A0F9-DD2408323CA0}"/>
              </a:ext>
            </a:extLst>
          </p:cNvPr>
          <p:cNvPicPr>
            <a:picLocks noChangeAspect="1"/>
          </p:cNvPicPr>
          <p:nvPr/>
        </p:nvPicPr>
        <p:blipFill rotWithShape="1">
          <a:blip r:embed="rId12"/>
          <a:srcRect l="226" b="5769"/>
          <a:stretch/>
        </p:blipFill>
        <p:spPr>
          <a:xfrm>
            <a:off x="10974433" y="15863411"/>
            <a:ext cx="9622913" cy="5727611"/>
          </a:xfrm>
          <a:prstGeom prst="rect">
            <a:avLst/>
          </a:prstGeom>
        </p:spPr>
      </p:pic>
      <p:cxnSp>
        <p:nvCxnSpPr>
          <p:cNvPr id="19" name="Straight Arrow Connector 18">
            <a:extLst>
              <a:ext uri="{FF2B5EF4-FFF2-40B4-BE49-F238E27FC236}">
                <a16:creationId xmlns:a16="http://schemas.microsoft.com/office/drawing/2014/main" id="{4069966C-3CDE-4122-AE67-CB74D5CDE6CE}"/>
              </a:ext>
            </a:extLst>
          </p:cNvPr>
          <p:cNvCxnSpPr/>
          <p:nvPr/>
        </p:nvCxnSpPr>
        <p:spPr bwMode="auto">
          <a:xfrm flipV="1">
            <a:off x="27365094" y="28040058"/>
            <a:ext cx="169561" cy="2902"/>
          </a:xfrm>
          <a:prstGeom prst="straightConnector1">
            <a:avLst/>
          </a:prstGeom>
          <a:ln>
            <a:prstDash val="dash"/>
            <a:headEnd type="none" w="med" len="med"/>
            <a:tailEnd type="triangle"/>
          </a:ln>
        </p:spPr>
        <p:style>
          <a:lnRef idx="1">
            <a:schemeClr val="accent4"/>
          </a:lnRef>
          <a:fillRef idx="0">
            <a:schemeClr val="accent4"/>
          </a:fillRef>
          <a:effectRef idx="0">
            <a:schemeClr val="accent4"/>
          </a:effectRef>
          <a:fontRef idx="minor">
            <a:schemeClr val="tx1"/>
          </a:fontRef>
        </p:style>
      </p:cxnSp>
      <p:pic>
        <p:nvPicPr>
          <p:cNvPr id="13" name="Picture 13" descr="A screenshot of a cell phone&#10;&#10;Description generated with high confidence">
            <a:extLst>
              <a:ext uri="{FF2B5EF4-FFF2-40B4-BE49-F238E27FC236}">
                <a16:creationId xmlns:a16="http://schemas.microsoft.com/office/drawing/2014/main" id="{9ED9B60B-73D1-4CEA-9C62-CDF9E525809C}"/>
              </a:ext>
            </a:extLst>
          </p:cNvPr>
          <p:cNvPicPr>
            <a:picLocks noChangeAspect="1"/>
          </p:cNvPicPr>
          <p:nvPr/>
        </p:nvPicPr>
        <p:blipFill>
          <a:blip r:embed="rId13"/>
          <a:stretch>
            <a:fillRect/>
          </a:stretch>
        </p:blipFill>
        <p:spPr>
          <a:xfrm>
            <a:off x="26951594" y="24416671"/>
            <a:ext cx="4446871" cy="4057215"/>
          </a:xfrm>
          <a:prstGeom prst="rect">
            <a:avLst/>
          </a:prstGeom>
          <a:ln>
            <a:solidFill>
              <a:schemeClr val="bg1"/>
            </a:solidFill>
          </a:ln>
        </p:spPr>
      </p:pic>
      <p:cxnSp>
        <p:nvCxnSpPr>
          <p:cNvPr id="22" name="Straight Arrow Connector 21">
            <a:extLst>
              <a:ext uri="{FF2B5EF4-FFF2-40B4-BE49-F238E27FC236}">
                <a16:creationId xmlns:a16="http://schemas.microsoft.com/office/drawing/2014/main" id="{AF742B3D-84CE-44C2-B6D1-F0BF4CE98B58}"/>
              </a:ext>
            </a:extLst>
          </p:cNvPr>
          <p:cNvCxnSpPr/>
          <p:nvPr/>
        </p:nvCxnSpPr>
        <p:spPr bwMode="auto">
          <a:xfrm>
            <a:off x="28844206" y="28468821"/>
            <a:ext cx="48126" cy="625643"/>
          </a:xfrm>
          <a:prstGeom prst="straightConnector1">
            <a:avLst/>
          </a:prstGeom>
          <a:solidFill>
            <a:schemeClr val="accent1"/>
          </a:solidFill>
          <a:ln w="9525" cap="flat" cmpd="sng" algn="ctr">
            <a:solidFill>
              <a:schemeClr val="bg2"/>
            </a:solidFill>
            <a:prstDash val="dash"/>
            <a:round/>
            <a:headEnd type="triangle"/>
            <a:tailEnd type="triangle"/>
          </a:ln>
          <a:effectLst/>
        </p:spPr>
      </p:cxnSp>
      <p:cxnSp>
        <p:nvCxnSpPr>
          <p:cNvPr id="25" name="Straight Arrow Connector 24">
            <a:extLst>
              <a:ext uri="{FF2B5EF4-FFF2-40B4-BE49-F238E27FC236}">
                <a16:creationId xmlns:a16="http://schemas.microsoft.com/office/drawing/2014/main" id="{24328C77-6B56-45C8-B485-2E10CC50110C}"/>
              </a:ext>
            </a:extLst>
          </p:cNvPr>
          <p:cNvCxnSpPr/>
          <p:nvPr/>
        </p:nvCxnSpPr>
        <p:spPr bwMode="auto">
          <a:xfrm flipH="1">
            <a:off x="26465263" y="23904943"/>
            <a:ext cx="9624" cy="5072513"/>
          </a:xfrm>
          <a:prstGeom prst="straightConnector1">
            <a:avLst/>
          </a:prstGeom>
          <a:solidFill>
            <a:schemeClr val="accent1"/>
          </a:solidFill>
          <a:ln w="9525" cap="flat" cmpd="sng" algn="ctr">
            <a:solidFill>
              <a:schemeClr val="bg2"/>
            </a:solidFill>
            <a:prstDash val="dash"/>
            <a:round/>
            <a:headEnd type="none" w="med" len="med"/>
            <a:tailEnd type="triangle"/>
          </a:ln>
          <a:effectLst/>
        </p:spPr>
      </p:cxnSp>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fa158b54-faca-43b8-8be5-e9b3eb6c5e18">
      <UserInfo>
        <DisplayName>Elizabeth Mantilla</DisplayName>
        <AccountId>53</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AD035229BD18F4EB9739B1A6C51C0B6" ma:contentTypeVersion="11" ma:contentTypeDescription="Create a new document." ma:contentTypeScope="" ma:versionID="eb57bd18266c1d1e3b599de4a1c56b2e">
  <xsd:schema xmlns:xsd="http://www.w3.org/2001/XMLSchema" xmlns:xs="http://www.w3.org/2001/XMLSchema" xmlns:p="http://schemas.microsoft.com/office/2006/metadata/properties" xmlns:ns2="9d854a1b-05a7-4aef-b467-3d70f8b6c570" xmlns:ns3="fa158b54-faca-43b8-8be5-e9b3eb6c5e18" targetNamespace="http://schemas.microsoft.com/office/2006/metadata/properties" ma:root="true" ma:fieldsID="bde093b5b14b7bac6e0a36d6c50120a8" ns2:_="" ns3:_="">
    <xsd:import namespace="9d854a1b-05a7-4aef-b467-3d70f8b6c570"/>
    <xsd:import namespace="fa158b54-faca-43b8-8be5-e9b3eb6c5e1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d854a1b-05a7-4aef-b467-3d70f8b6c57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158b54-faca-43b8-8be5-e9b3eb6c5e1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6758E2B-428A-4340-B416-8E0CB7F404A2}">
  <ds:schemaRefs>
    <ds:schemaRef ds:uri="http://schemas.microsoft.com/sharepoint/v3/contenttype/forms"/>
  </ds:schemaRefs>
</ds:datastoreItem>
</file>

<file path=customXml/itemProps2.xml><?xml version="1.0" encoding="utf-8"?>
<ds:datastoreItem xmlns:ds="http://schemas.openxmlformats.org/officeDocument/2006/customXml" ds:itemID="{815435B4-4AB9-410D-A575-1535CDE72F80}">
  <ds:schemaRefs>
    <ds:schemaRef ds:uri="http://schemas.microsoft.com/office/2006/metadata/properties"/>
    <ds:schemaRef ds:uri="http://schemas.microsoft.com/office/infopath/2007/PartnerControls"/>
    <ds:schemaRef ds:uri="fa158b54-faca-43b8-8be5-e9b3eb6c5e18"/>
  </ds:schemaRefs>
</ds:datastoreItem>
</file>

<file path=customXml/itemProps3.xml><?xml version="1.0" encoding="utf-8"?>
<ds:datastoreItem xmlns:ds="http://schemas.openxmlformats.org/officeDocument/2006/customXml" ds:itemID="{3D3BE10B-3B01-450D-99C7-7990D0AA564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d854a1b-05a7-4aef-b467-3d70f8b6c570"/>
    <ds:schemaRef ds:uri="fa158b54-faca-43b8-8be5-e9b3eb6c5e1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13178</TotalTime>
  <Words>167</Words>
  <Application>Microsoft Office PowerPoint</Application>
  <PresentationFormat>Custom</PresentationFormat>
  <Paragraphs>20</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Andy Garcia</cp:lastModifiedBy>
  <cp:revision>2297</cp:revision>
  <dcterms:created xsi:type="dcterms:W3CDTF">2012-11-19T15:27:41Z</dcterms:created>
  <dcterms:modified xsi:type="dcterms:W3CDTF">2019-12-02T18:38:04Z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0x0101002AD035229BD18F4EB9739B1A6C51C0B6</vt:lpwstr>
  </property>
</Properties>
</file>