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B686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F29479-BCDF-205F-6CD8-5ECBAF0BFC0A}" v="81" dt="2019-11-30T03:39:07.448"/>
    <p1510:client id="{4E7C0C85-796A-48CE-A999-B4BB6D1FCDDF}" v="548" dt="2019-11-28T19:49:22.203"/>
    <p1510:client id="{6CD9CF34-BC43-199F-133E-953D98EBB341}" v="243" dt="2019-11-29T02:49:53.271"/>
    <p1510:client id="{BF1DD4EE-DF9A-0EAD-CFCF-6D32B9880F11}" v="274" dt="2019-12-01T15:50:56.933"/>
    <p1510:client id="{CA05B34C-E38F-0D1C-7242-F8867323EABF}" v="175" dt="2019-12-02T21:54:13.219"/>
    <p1510:client id="{E1F0DCC1-6CBE-122D-5393-43E755F698C1}" v="3926" dt="2019-11-29T19:07:42.6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3824"/>
        <p:guide pos="10368"/>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A3A28A-D965-44F9-B753-CC959C18A30D}"/>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84915280-CEE6-4CAA-8174-2E83E4C98F76}"/>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07C9F42E-5ACA-43A1-AA1C-C5C5DA1BB453}" type="datetime1">
              <a:rPr lang="en-US" altLang="en-US"/>
              <a:pPr>
                <a:defRPr/>
              </a:pPr>
              <a:t>12/11/2019</a:t>
            </a:fld>
            <a:endParaRPr lang="en-US" altLang="en-US"/>
          </a:p>
        </p:txBody>
      </p:sp>
      <p:sp>
        <p:nvSpPr>
          <p:cNvPr id="4" name="Slide Image Placeholder 3">
            <a:extLst>
              <a:ext uri="{FF2B5EF4-FFF2-40B4-BE49-F238E27FC236}">
                <a16:creationId xmlns:a16="http://schemas.microsoft.com/office/drawing/2014/main" id="{76D4A43D-D457-4BB9-94A5-697A5E0BCEB1}"/>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45F584EB-8B73-4AB1-88EB-234C7AB5D263}"/>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39944C1B-E064-4331-B766-B85410C66CA1}"/>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6B63986-BAF0-44B1-B81A-CB7641364040}"/>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D76BF60-C9BC-48D0-87FD-B343F8006B8F}" type="slidenum">
              <a:rPr lang="en-US" altLang="en-US"/>
              <a:pPr>
                <a:defRPr/>
              </a:pPr>
              <a:t>‹Nº›</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0ACED546-95AF-454A-9934-65221D7FE84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B86AC828-26A9-4988-A76D-3D33CFA511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D5D48E38-FC58-4633-8E1C-BEF4A25EE51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D78C1D9-4416-4145-9850-E1E7942C9FC2}" type="slidenum">
              <a:rPr lang="en-US" altLang="en-US" smtClean="0">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1807545C-6379-4CD1-9CA8-EBFFC777399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7D84C2C-95A7-436B-87D6-E1A54B4D2E0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B47CD62-468A-4711-88BC-6CDF06AB38CB}"/>
              </a:ext>
            </a:extLst>
          </p:cNvPr>
          <p:cNvSpPr>
            <a:spLocks noGrp="1" noChangeArrowheads="1"/>
          </p:cNvSpPr>
          <p:nvPr>
            <p:ph type="sldNum" sz="quarter" idx="12"/>
          </p:nvPr>
        </p:nvSpPr>
        <p:spPr>
          <a:ln/>
        </p:spPr>
        <p:txBody>
          <a:bodyPr/>
          <a:lstStyle>
            <a:lvl1pPr>
              <a:defRPr/>
            </a:lvl1pPr>
          </a:lstStyle>
          <a:p>
            <a:pPr>
              <a:defRPr/>
            </a:pPr>
            <a:fld id="{F85B8CF5-9417-4909-A560-E28CF19AC961}" type="slidenum">
              <a:rPr lang="en-US" altLang="en-US"/>
              <a:pPr>
                <a:defRPr/>
              </a:pPr>
              <a:t>‹Nº›</a:t>
            </a:fld>
            <a:endParaRPr lang="en-US" altLang="en-US"/>
          </a:p>
        </p:txBody>
      </p:sp>
    </p:spTree>
    <p:extLst>
      <p:ext uri="{BB962C8B-B14F-4D97-AF65-F5344CB8AC3E}">
        <p14:creationId xmlns:p14="http://schemas.microsoft.com/office/powerpoint/2010/main" val="13646693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933B7C3-534A-4095-AC56-ABAC29A4485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834DED1-44C0-442E-BA87-E2DA5083E8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D326D0E-BE0B-44AD-8EC5-5D5C17E44E46}"/>
              </a:ext>
            </a:extLst>
          </p:cNvPr>
          <p:cNvSpPr>
            <a:spLocks noGrp="1" noChangeArrowheads="1"/>
          </p:cNvSpPr>
          <p:nvPr>
            <p:ph type="sldNum" sz="quarter" idx="12"/>
          </p:nvPr>
        </p:nvSpPr>
        <p:spPr>
          <a:ln/>
        </p:spPr>
        <p:txBody>
          <a:bodyPr/>
          <a:lstStyle>
            <a:lvl1pPr>
              <a:defRPr/>
            </a:lvl1pPr>
          </a:lstStyle>
          <a:p>
            <a:pPr>
              <a:defRPr/>
            </a:pPr>
            <a:fld id="{B7A0B984-0615-4BB9-A939-BFF6BD8082E9}" type="slidenum">
              <a:rPr lang="en-US" altLang="en-US"/>
              <a:pPr>
                <a:defRPr/>
              </a:pPr>
              <a:t>‹Nº›</a:t>
            </a:fld>
            <a:endParaRPr lang="en-US" altLang="en-US"/>
          </a:p>
        </p:txBody>
      </p:sp>
    </p:spTree>
    <p:extLst>
      <p:ext uri="{BB962C8B-B14F-4D97-AF65-F5344CB8AC3E}">
        <p14:creationId xmlns:p14="http://schemas.microsoft.com/office/powerpoint/2010/main" val="2783426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FB4F952-9DAE-438E-A417-6889965CEA0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5760EEC-AACD-410A-B251-26A1CCF9C5D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5E02CF4-3908-4589-864A-51041E4990F0}"/>
              </a:ext>
            </a:extLst>
          </p:cNvPr>
          <p:cNvSpPr>
            <a:spLocks noGrp="1" noChangeArrowheads="1"/>
          </p:cNvSpPr>
          <p:nvPr>
            <p:ph type="sldNum" sz="quarter" idx="12"/>
          </p:nvPr>
        </p:nvSpPr>
        <p:spPr>
          <a:ln/>
        </p:spPr>
        <p:txBody>
          <a:bodyPr/>
          <a:lstStyle>
            <a:lvl1pPr>
              <a:defRPr/>
            </a:lvl1pPr>
          </a:lstStyle>
          <a:p>
            <a:pPr>
              <a:defRPr/>
            </a:pPr>
            <a:fld id="{2796E8A5-D045-4601-9A73-5C9FC539F640}" type="slidenum">
              <a:rPr lang="en-US" altLang="en-US"/>
              <a:pPr>
                <a:defRPr/>
              </a:pPr>
              <a:t>‹Nº›</a:t>
            </a:fld>
            <a:endParaRPr lang="en-US" altLang="en-US"/>
          </a:p>
        </p:txBody>
      </p:sp>
    </p:spTree>
    <p:extLst>
      <p:ext uri="{BB962C8B-B14F-4D97-AF65-F5344CB8AC3E}">
        <p14:creationId xmlns:p14="http://schemas.microsoft.com/office/powerpoint/2010/main" val="1177332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89DB895-79A1-4383-9EA1-0FABEB22D64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05F117E-C603-486A-B55A-5B085C53E0E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06E26EE1-0795-48E0-9F6C-C1245707D7E3}"/>
              </a:ext>
            </a:extLst>
          </p:cNvPr>
          <p:cNvSpPr>
            <a:spLocks noGrp="1" noChangeArrowheads="1"/>
          </p:cNvSpPr>
          <p:nvPr>
            <p:ph type="sldNum" sz="quarter" idx="12"/>
          </p:nvPr>
        </p:nvSpPr>
        <p:spPr>
          <a:ln/>
        </p:spPr>
        <p:txBody>
          <a:bodyPr/>
          <a:lstStyle>
            <a:lvl1pPr>
              <a:defRPr/>
            </a:lvl1pPr>
          </a:lstStyle>
          <a:p>
            <a:pPr>
              <a:defRPr/>
            </a:pPr>
            <a:fld id="{C3AFF2B2-9581-428A-B9D0-9887C12DB1B9}" type="slidenum">
              <a:rPr lang="en-US" altLang="en-US"/>
              <a:pPr>
                <a:defRPr/>
              </a:pPr>
              <a:t>‹Nº›</a:t>
            </a:fld>
            <a:endParaRPr lang="en-US" altLang="en-US"/>
          </a:p>
        </p:txBody>
      </p:sp>
    </p:spTree>
    <p:extLst>
      <p:ext uri="{BB962C8B-B14F-4D97-AF65-F5344CB8AC3E}">
        <p14:creationId xmlns:p14="http://schemas.microsoft.com/office/powerpoint/2010/main" val="30446075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B6118E8E-0FE1-4827-9CE7-174E7317781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586E7D6-57E2-4F65-A28E-059C7B6A07D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7669886-5F25-4E16-8D48-00DBCE74374F}"/>
              </a:ext>
            </a:extLst>
          </p:cNvPr>
          <p:cNvSpPr>
            <a:spLocks noGrp="1" noChangeArrowheads="1"/>
          </p:cNvSpPr>
          <p:nvPr>
            <p:ph type="sldNum" sz="quarter" idx="12"/>
          </p:nvPr>
        </p:nvSpPr>
        <p:spPr>
          <a:ln/>
        </p:spPr>
        <p:txBody>
          <a:bodyPr/>
          <a:lstStyle>
            <a:lvl1pPr>
              <a:defRPr/>
            </a:lvl1pPr>
          </a:lstStyle>
          <a:p>
            <a:pPr>
              <a:defRPr/>
            </a:pPr>
            <a:fld id="{9D0A30C3-9A59-405D-833F-1C859357A774}" type="slidenum">
              <a:rPr lang="en-US" altLang="en-US"/>
              <a:pPr>
                <a:defRPr/>
              </a:pPr>
              <a:t>‹Nº›</a:t>
            </a:fld>
            <a:endParaRPr lang="en-US" altLang="en-US"/>
          </a:p>
        </p:txBody>
      </p:sp>
    </p:spTree>
    <p:extLst>
      <p:ext uri="{BB962C8B-B14F-4D97-AF65-F5344CB8AC3E}">
        <p14:creationId xmlns:p14="http://schemas.microsoft.com/office/powerpoint/2010/main" val="2845643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816B102-3307-4926-B8CE-433CE8522ED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C4926756-BFA0-4FA4-B6B8-716D122668C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743B7057-8170-434F-AC3B-C5EF863F8D84}"/>
              </a:ext>
            </a:extLst>
          </p:cNvPr>
          <p:cNvSpPr>
            <a:spLocks noGrp="1" noChangeArrowheads="1"/>
          </p:cNvSpPr>
          <p:nvPr>
            <p:ph type="sldNum" sz="quarter" idx="12"/>
          </p:nvPr>
        </p:nvSpPr>
        <p:spPr>
          <a:ln/>
        </p:spPr>
        <p:txBody>
          <a:bodyPr/>
          <a:lstStyle>
            <a:lvl1pPr>
              <a:defRPr/>
            </a:lvl1pPr>
          </a:lstStyle>
          <a:p>
            <a:pPr>
              <a:defRPr/>
            </a:pPr>
            <a:fld id="{14E1335F-A293-4B3E-BE2E-D71CA84E585C}" type="slidenum">
              <a:rPr lang="en-US" altLang="en-US"/>
              <a:pPr>
                <a:defRPr/>
              </a:pPr>
              <a:t>‹Nº›</a:t>
            </a:fld>
            <a:endParaRPr lang="en-US" altLang="en-US"/>
          </a:p>
        </p:txBody>
      </p:sp>
    </p:spTree>
    <p:extLst>
      <p:ext uri="{BB962C8B-B14F-4D97-AF65-F5344CB8AC3E}">
        <p14:creationId xmlns:p14="http://schemas.microsoft.com/office/powerpoint/2010/main" val="18184622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8E0B34D9-580F-425E-B3AD-904B62F02D3A}"/>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B7B95F62-7140-4C2F-A040-E457CB52DE0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9F60327E-1F2C-4873-8293-208EE4BBA745}"/>
              </a:ext>
            </a:extLst>
          </p:cNvPr>
          <p:cNvSpPr>
            <a:spLocks noGrp="1" noChangeArrowheads="1"/>
          </p:cNvSpPr>
          <p:nvPr>
            <p:ph type="sldNum" sz="quarter" idx="12"/>
          </p:nvPr>
        </p:nvSpPr>
        <p:spPr>
          <a:ln/>
        </p:spPr>
        <p:txBody>
          <a:bodyPr/>
          <a:lstStyle>
            <a:lvl1pPr>
              <a:defRPr/>
            </a:lvl1pPr>
          </a:lstStyle>
          <a:p>
            <a:pPr>
              <a:defRPr/>
            </a:pPr>
            <a:fld id="{3524B34C-078A-4B3B-A346-78B1E797EB96}" type="slidenum">
              <a:rPr lang="en-US" altLang="en-US"/>
              <a:pPr>
                <a:defRPr/>
              </a:pPr>
              <a:t>‹Nº›</a:t>
            </a:fld>
            <a:endParaRPr lang="en-US" altLang="en-US"/>
          </a:p>
        </p:txBody>
      </p:sp>
    </p:spTree>
    <p:extLst>
      <p:ext uri="{BB962C8B-B14F-4D97-AF65-F5344CB8AC3E}">
        <p14:creationId xmlns:p14="http://schemas.microsoft.com/office/powerpoint/2010/main" val="3241414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B76D15D-7233-4093-9233-AEAA02A89E54}"/>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A035C236-B8F2-41D4-B3F8-1FBC05F4CD9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CB4808CB-53DA-4ECB-BC51-375BEC1392AD}"/>
              </a:ext>
            </a:extLst>
          </p:cNvPr>
          <p:cNvSpPr>
            <a:spLocks noGrp="1" noChangeArrowheads="1"/>
          </p:cNvSpPr>
          <p:nvPr>
            <p:ph type="sldNum" sz="quarter" idx="12"/>
          </p:nvPr>
        </p:nvSpPr>
        <p:spPr>
          <a:ln/>
        </p:spPr>
        <p:txBody>
          <a:bodyPr/>
          <a:lstStyle>
            <a:lvl1pPr>
              <a:defRPr/>
            </a:lvl1pPr>
          </a:lstStyle>
          <a:p>
            <a:pPr>
              <a:defRPr/>
            </a:pPr>
            <a:fld id="{E7C790B4-D038-42CF-A41B-0E62696D5DB0}" type="slidenum">
              <a:rPr lang="en-US" altLang="en-US"/>
              <a:pPr>
                <a:defRPr/>
              </a:pPr>
              <a:t>‹Nº›</a:t>
            </a:fld>
            <a:endParaRPr lang="en-US" altLang="en-US"/>
          </a:p>
        </p:txBody>
      </p:sp>
    </p:spTree>
    <p:extLst>
      <p:ext uri="{BB962C8B-B14F-4D97-AF65-F5344CB8AC3E}">
        <p14:creationId xmlns:p14="http://schemas.microsoft.com/office/powerpoint/2010/main" val="2081715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395EE42-55E8-4FB4-92E8-1E5E0D10921B}"/>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CD44F875-C78A-49D8-AC9D-A6366FED437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DD276A66-9272-4178-90C2-2F6077DD6A8B}"/>
              </a:ext>
            </a:extLst>
          </p:cNvPr>
          <p:cNvSpPr>
            <a:spLocks noGrp="1" noChangeArrowheads="1"/>
          </p:cNvSpPr>
          <p:nvPr>
            <p:ph type="sldNum" sz="quarter" idx="12"/>
          </p:nvPr>
        </p:nvSpPr>
        <p:spPr>
          <a:ln/>
        </p:spPr>
        <p:txBody>
          <a:bodyPr/>
          <a:lstStyle>
            <a:lvl1pPr>
              <a:defRPr/>
            </a:lvl1pPr>
          </a:lstStyle>
          <a:p>
            <a:pPr>
              <a:defRPr/>
            </a:pPr>
            <a:fld id="{865B4FBB-E886-403D-A8C6-741BCE6FDB2E}" type="slidenum">
              <a:rPr lang="en-US" altLang="en-US"/>
              <a:pPr>
                <a:defRPr/>
              </a:pPr>
              <a:t>‹Nº›</a:t>
            </a:fld>
            <a:endParaRPr lang="en-US" altLang="en-US"/>
          </a:p>
        </p:txBody>
      </p:sp>
    </p:spTree>
    <p:extLst>
      <p:ext uri="{BB962C8B-B14F-4D97-AF65-F5344CB8AC3E}">
        <p14:creationId xmlns:p14="http://schemas.microsoft.com/office/powerpoint/2010/main" val="1230093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408A541-C4D7-4C9D-B1BB-EA71B4CAF90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6CBBDA1D-15C9-4E7F-B644-4A5FD29E10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E3FA3666-2CE1-4B64-B803-202DB3F4E3BA}"/>
              </a:ext>
            </a:extLst>
          </p:cNvPr>
          <p:cNvSpPr>
            <a:spLocks noGrp="1" noChangeArrowheads="1"/>
          </p:cNvSpPr>
          <p:nvPr>
            <p:ph type="sldNum" sz="quarter" idx="12"/>
          </p:nvPr>
        </p:nvSpPr>
        <p:spPr>
          <a:ln/>
        </p:spPr>
        <p:txBody>
          <a:bodyPr/>
          <a:lstStyle>
            <a:lvl1pPr>
              <a:defRPr/>
            </a:lvl1pPr>
          </a:lstStyle>
          <a:p>
            <a:pPr>
              <a:defRPr/>
            </a:pPr>
            <a:fld id="{26B50941-92B2-4EA0-8A18-AD0AFED3608D}" type="slidenum">
              <a:rPr lang="en-US" altLang="en-US"/>
              <a:pPr>
                <a:defRPr/>
              </a:pPr>
              <a:t>‹Nº›</a:t>
            </a:fld>
            <a:endParaRPr lang="en-US" altLang="en-US"/>
          </a:p>
        </p:txBody>
      </p:sp>
    </p:spTree>
    <p:extLst>
      <p:ext uri="{BB962C8B-B14F-4D97-AF65-F5344CB8AC3E}">
        <p14:creationId xmlns:p14="http://schemas.microsoft.com/office/powerpoint/2010/main" val="2358532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1165431-4B60-4BFF-99FA-2C73EDA0963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E5BA6E4-7932-40FE-AECF-E598DE1084A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80F189AF-94B6-41DB-81E0-9097B7734627}"/>
              </a:ext>
            </a:extLst>
          </p:cNvPr>
          <p:cNvSpPr>
            <a:spLocks noGrp="1" noChangeArrowheads="1"/>
          </p:cNvSpPr>
          <p:nvPr>
            <p:ph type="sldNum" sz="quarter" idx="12"/>
          </p:nvPr>
        </p:nvSpPr>
        <p:spPr>
          <a:ln/>
        </p:spPr>
        <p:txBody>
          <a:bodyPr/>
          <a:lstStyle>
            <a:lvl1pPr>
              <a:defRPr/>
            </a:lvl1pPr>
          </a:lstStyle>
          <a:p>
            <a:pPr>
              <a:defRPr/>
            </a:pPr>
            <a:fld id="{02540F1A-F99F-416F-83AB-611763E9492B}" type="slidenum">
              <a:rPr lang="en-US" altLang="en-US"/>
              <a:pPr>
                <a:defRPr/>
              </a:pPr>
              <a:t>‹Nº›</a:t>
            </a:fld>
            <a:endParaRPr lang="en-US" altLang="en-US"/>
          </a:p>
        </p:txBody>
      </p:sp>
    </p:spTree>
    <p:extLst>
      <p:ext uri="{BB962C8B-B14F-4D97-AF65-F5344CB8AC3E}">
        <p14:creationId xmlns:p14="http://schemas.microsoft.com/office/powerpoint/2010/main" val="1673133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26B4A37-E76E-4869-8B55-DAA5E65AB043}"/>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B683FDE9-7A25-47B1-B6D1-3CE45A9F54E6}"/>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7465BE09-7547-4D7D-9158-322586BE8F5E}"/>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2C9EA07-01A0-4A34-9041-AB93AC8A8BE9}"/>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AC20BE18-56F8-4FBE-84F8-C5D7249188B3}"/>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pPr>
              <a:defRPr/>
            </a:pPr>
            <a:fld id="{BD067C69-83B5-45DC-A43B-6E314DAF9427}" type="slidenum">
              <a:rPr lang="en-US" altLang="en-US"/>
              <a:pPr>
                <a:defRPr/>
              </a:pPr>
              <a:t>‹Nº›</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2">
            <a:extLst>
              <a:ext uri="{FF2B5EF4-FFF2-40B4-BE49-F238E27FC236}">
                <a16:creationId xmlns:a16="http://schemas.microsoft.com/office/drawing/2014/main" id="{CA8DD1EA-63C0-4545-9492-6B19D9BB2304}"/>
              </a:ext>
            </a:extLst>
          </p:cNvPr>
          <p:cNvSpPr txBox="1">
            <a:spLocks noChangeArrowheads="1"/>
          </p:cNvSpPr>
          <p:nvPr/>
        </p:nvSpPr>
        <p:spPr bwMode="auto">
          <a:xfrm>
            <a:off x="0" y="2738438"/>
            <a:ext cx="32918400" cy="325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nchor="t">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None/>
            </a:pPr>
            <a:r>
              <a:rPr lang="en-US" altLang="en-US" sz="10000" b="1" err="1">
                <a:solidFill>
                  <a:srgbClr val="081E3F"/>
                </a:solidFill>
                <a:latin typeface="Arial"/>
                <a:ea typeface="ＭＳ Ｐゴシック"/>
                <a:cs typeface="Arial"/>
              </a:rPr>
              <a:t>EForT</a:t>
            </a:r>
            <a:r>
              <a:rPr lang="en-US" altLang="en-US" sz="10000" b="1">
                <a:solidFill>
                  <a:srgbClr val="081E3F"/>
                </a:solidFill>
                <a:latin typeface="Arial"/>
                <a:ea typeface="ＭＳ Ｐゴシック"/>
                <a:cs typeface="Arial"/>
              </a:rPr>
              <a:t>-EFWE</a:t>
            </a:r>
            <a:endParaRPr lang="en-US" altLang="en-US" sz="10000" b="1">
              <a:solidFill>
                <a:srgbClr val="081E3F"/>
              </a:solidFill>
              <a:cs typeface="Arial"/>
            </a:endParaRPr>
          </a:p>
          <a:p>
            <a:pPr algn="ctr" eaLnBrk="1" hangingPunct="1">
              <a:spcBef>
                <a:spcPct val="0"/>
              </a:spcBef>
              <a:buNone/>
            </a:pPr>
            <a:r>
              <a:rPr lang="en-US" altLang="en-US" sz="3500" b="1">
                <a:solidFill>
                  <a:srgbClr val="081E3F"/>
                </a:solidFill>
                <a:latin typeface="Arial"/>
                <a:ea typeface="ＭＳ Ｐゴシック"/>
                <a:cs typeface="Arial"/>
              </a:rPr>
              <a:t>Students: </a:t>
            </a:r>
            <a:r>
              <a:rPr lang="en-US" altLang="en-US" sz="3500">
                <a:solidFill>
                  <a:srgbClr val="081E3F"/>
                </a:solidFill>
                <a:latin typeface="Arial"/>
                <a:ea typeface="ＭＳ Ｐゴシック"/>
                <a:cs typeface="Arial"/>
              </a:rPr>
              <a:t>Giuliana Avogadro and Elizabeth Mantilla</a:t>
            </a:r>
          </a:p>
          <a:p>
            <a:pPr algn="ctr" eaLnBrk="1" hangingPunct="1">
              <a:spcBef>
                <a:spcPct val="0"/>
              </a:spcBef>
              <a:buNone/>
            </a:pPr>
            <a:r>
              <a:rPr lang="en-US" altLang="en-US" sz="3500" b="1">
                <a:solidFill>
                  <a:srgbClr val="081E3F"/>
                </a:solidFill>
                <a:latin typeface="Arial"/>
                <a:ea typeface="ＭＳ Ｐゴシック"/>
                <a:cs typeface="Arial"/>
              </a:rPr>
              <a:t>Mentor:</a:t>
            </a:r>
            <a:r>
              <a:rPr lang="en-US" altLang="en-US" sz="3500" b="1" i="1">
                <a:solidFill>
                  <a:srgbClr val="081E3F"/>
                </a:solidFill>
                <a:latin typeface="Arial"/>
                <a:ea typeface="ＭＳ Ｐゴシック"/>
                <a:cs typeface="Arial"/>
              </a:rPr>
              <a:t> </a:t>
            </a:r>
            <a:r>
              <a:rPr lang="en-US" sz="3500" b="1" i="1">
                <a:solidFill>
                  <a:srgbClr val="081E3F"/>
                </a:solidFill>
                <a:latin typeface="Arial"/>
                <a:ea typeface="ＭＳ Ｐゴシック"/>
                <a:cs typeface="Arial"/>
              </a:rPr>
              <a:t>Masoud </a:t>
            </a:r>
            <a:r>
              <a:rPr lang="en-US" sz="3500" b="1" i="1" err="1">
                <a:solidFill>
                  <a:srgbClr val="081E3F"/>
                </a:solidFill>
                <a:latin typeface="Arial"/>
                <a:ea typeface="ＭＳ Ｐゴシック"/>
                <a:cs typeface="Arial"/>
              </a:rPr>
              <a:t>Sadjadi</a:t>
            </a:r>
            <a:r>
              <a:rPr lang="en-US" sz="3500">
                <a:solidFill>
                  <a:srgbClr val="081E3F"/>
                </a:solidFill>
                <a:latin typeface="Arial"/>
                <a:ea typeface="ＭＳ Ｐゴシック"/>
                <a:cs typeface="Arial"/>
              </a:rPr>
              <a:t>,</a:t>
            </a:r>
            <a:r>
              <a:rPr lang="en-US" sz="3500" i="1">
                <a:solidFill>
                  <a:srgbClr val="081E3F"/>
                </a:solidFill>
                <a:latin typeface="Arial"/>
                <a:ea typeface="ＭＳ Ｐゴシック"/>
                <a:cs typeface="Arial"/>
              </a:rPr>
              <a:t> </a:t>
            </a:r>
            <a:r>
              <a:rPr lang="en-US" sz="3500">
                <a:solidFill>
                  <a:srgbClr val="081E3F"/>
                </a:solidFill>
                <a:latin typeface="Arial"/>
                <a:ea typeface="ＭＳ Ｐゴシック"/>
                <a:cs typeface="Arial"/>
              </a:rPr>
              <a:t>Florida International University</a:t>
            </a:r>
            <a:endParaRPr lang="en-US" sz="3500">
              <a:latin typeface="Arial"/>
              <a:ea typeface="ＭＳ Ｐゴシック"/>
              <a:cs typeface="Arial"/>
            </a:endParaRPr>
          </a:p>
          <a:p>
            <a:pPr algn="ctr">
              <a:spcBef>
                <a:spcPct val="0"/>
              </a:spcBef>
              <a:buFontTx/>
              <a:buNone/>
            </a:pPr>
            <a:r>
              <a:rPr lang="en-US" altLang="en-US" sz="3500" b="1">
                <a:solidFill>
                  <a:srgbClr val="081E3F"/>
                </a:solidFill>
                <a:latin typeface="Arial"/>
                <a:ea typeface="ＭＳ Ｐゴシック"/>
                <a:cs typeface="Arial"/>
              </a:rPr>
              <a:t>Instructor/Faculty:</a:t>
            </a:r>
            <a:r>
              <a:rPr lang="en-US" altLang="en-US" sz="3500" b="1" i="1">
                <a:solidFill>
                  <a:srgbClr val="081E3F"/>
                </a:solidFill>
                <a:latin typeface="Arial"/>
                <a:ea typeface="ＭＳ Ｐゴシック"/>
                <a:cs typeface="Arial"/>
              </a:rPr>
              <a:t> Masoud </a:t>
            </a:r>
            <a:r>
              <a:rPr lang="en-US" altLang="en-US" sz="3500" b="1" i="1" err="1">
                <a:solidFill>
                  <a:srgbClr val="081E3F"/>
                </a:solidFill>
                <a:latin typeface="Arial"/>
                <a:ea typeface="ＭＳ Ｐゴシック"/>
                <a:cs typeface="Arial"/>
              </a:rPr>
              <a:t>Sadjadi</a:t>
            </a:r>
            <a:r>
              <a:rPr lang="en-US" altLang="ja-JP" sz="3500">
                <a:solidFill>
                  <a:srgbClr val="081E3F"/>
                </a:solidFill>
                <a:latin typeface="Arial"/>
                <a:ea typeface="ＭＳ Ｐゴシック"/>
                <a:cs typeface="Arial"/>
              </a:rPr>
              <a:t>,</a:t>
            </a:r>
            <a:r>
              <a:rPr lang="en-US" altLang="ja-JP" sz="3500" i="1">
                <a:solidFill>
                  <a:srgbClr val="081E3F"/>
                </a:solidFill>
                <a:latin typeface="Arial"/>
                <a:ea typeface="ＭＳ Ｐゴシック"/>
                <a:cs typeface="Arial"/>
              </a:rPr>
              <a:t> </a:t>
            </a:r>
            <a:r>
              <a:rPr lang="en-US" altLang="en-US" sz="3500">
                <a:solidFill>
                  <a:srgbClr val="081E3F"/>
                </a:solidFill>
                <a:latin typeface="Arial"/>
                <a:ea typeface="ＭＳ Ｐゴシック"/>
                <a:cs typeface="Arial"/>
              </a:rPr>
              <a:t>Florida International University</a:t>
            </a:r>
            <a:endParaRPr lang="en-US" altLang="en-US" sz="3500" b="1" i="1">
              <a:solidFill>
                <a:srgbClr val="081E3F"/>
              </a:solidFill>
              <a:cs typeface="Arial"/>
            </a:endParaRPr>
          </a:p>
        </p:txBody>
      </p:sp>
      <p:sp>
        <p:nvSpPr>
          <p:cNvPr id="3075" name="Text Box 72">
            <a:extLst>
              <a:ext uri="{FF2B5EF4-FFF2-40B4-BE49-F238E27FC236}">
                <a16:creationId xmlns:a16="http://schemas.microsoft.com/office/drawing/2014/main" id="{77EDA7B4-52E2-4613-BE5B-36A0B78B2C73}"/>
              </a:ext>
            </a:extLst>
          </p:cNvPr>
          <p:cNvSpPr txBox="1">
            <a:spLocks noChangeArrowheads="1"/>
          </p:cNvSpPr>
          <p:nvPr/>
        </p:nvSpPr>
        <p:spPr bwMode="auto">
          <a:xfrm>
            <a:off x="1219200" y="42367200"/>
            <a:ext cx="30632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nchor="t">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marL="493395" indent="-493395" algn="ctr" eaLnBrk="1" hangingPunct="1">
              <a:spcBef>
                <a:spcPct val="0"/>
              </a:spcBef>
              <a:buClr>
                <a:srgbClr val="3333CC"/>
              </a:buClr>
              <a:buNone/>
            </a:pPr>
            <a:r>
              <a:rPr lang="en-US" altLang="en-US" sz="3000">
                <a:latin typeface="Arial"/>
                <a:ea typeface="ＭＳ Ｐゴシック"/>
                <a:cs typeface="Arial"/>
              </a:rPr>
              <a:t>The material presented in this poster is based upon the work supported by </a:t>
            </a:r>
            <a:r>
              <a:rPr lang="en-US" altLang="en-US" sz="3000">
                <a:solidFill>
                  <a:srgbClr val="000000"/>
                </a:solidFill>
                <a:latin typeface="Arial"/>
                <a:ea typeface="ＭＳ Ｐゴシック"/>
                <a:cs typeface="Arial"/>
              </a:rPr>
              <a:t>Masoud Sadjadi. We</a:t>
            </a:r>
            <a:r>
              <a:rPr lang="en-US" altLang="en-US" sz="3000">
                <a:latin typeface="Arial"/>
                <a:ea typeface="ＭＳ Ｐゴシック"/>
                <a:cs typeface="Arial"/>
              </a:rPr>
              <a:t> thank Masoud for his </a:t>
            </a:r>
            <a:r>
              <a:rPr lang="en-US" altLang="en-US" sz="3000">
                <a:solidFill>
                  <a:srgbClr val="000000"/>
                </a:solidFill>
                <a:latin typeface="Arial"/>
                <a:ea typeface="ＭＳ Ｐゴシック"/>
                <a:cs typeface="Arial"/>
              </a:rPr>
              <a:t>assistance</a:t>
            </a:r>
            <a:r>
              <a:rPr lang="en-US" altLang="en-US" sz="3000">
                <a:latin typeface="Arial"/>
                <a:ea typeface="ＭＳ Ｐゴシック"/>
                <a:cs typeface="Arial"/>
              </a:rPr>
              <a:t>, cooperation and mentorship that we received throughout the senior design project.</a:t>
            </a:r>
            <a:endParaRPr lang="es-ES">
              <a:latin typeface="Arial"/>
              <a:ea typeface="ＭＳ Ｐゴシック"/>
              <a:cs typeface="Arial"/>
            </a:endParaRPr>
          </a:p>
        </p:txBody>
      </p:sp>
      <p:sp>
        <p:nvSpPr>
          <p:cNvPr id="3076" name="Rectangle 18">
            <a:extLst>
              <a:ext uri="{FF2B5EF4-FFF2-40B4-BE49-F238E27FC236}">
                <a16:creationId xmlns:a16="http://schemas.microsoft.com/office/drawing/2014/main" id="{BF750BE4-41C3-47A2-9E93-2AB51AB63838}"/>
              </a:ext>
            </a:extLst>
          </p:cNvPr>
          <p:cNvSpPr>
            <a:spLocks noChangeArrowheads="1"/>
          </p:cNvSpPr>
          <p:nvPr/>
        </p:nvSpPr>
        <p:spPr bwMode="auto">
          <a:xfrm>
            <a:off x="744280" y="7264844"/>
            <a:ext cx="31174660" cy="33883156"/>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7" name="Text Box 19">
            <a:extLst>
              <a:ext uri="{FF2B5EF4-FFF2-40B4-BE49-F238E27FC236}">
                <a16:creationId xmlns:a16="http://schemas.microsoft.com/office/drawing/2014/main" id="{59B87695-CD9A-4F00-88E2-BB00A8ED93C2}"/>
              </a:ext>
            </a:extLst>
          </p:cNvPr>
          <p:cNvSpPr txBox="1">
            <a:spLocks noChangeArrowheads="1"/>
          </p:cNvSpPr>
          <p:nvPr/>
        </p:nvSpPr>
        <p:spPr bwMode="auto">
          <a:xfrm>
            <a:off x="3137454" y="7974973"/>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Problem</a:t>
            </a:r>
          </a:p>
        </p:txBody>
      </p:sp>
      <p:sp>
        <p:nvSpPr>
          <p:cNvPr id="3078" name="Rectangle 18">
            <a:extLst>
              <a:ext uri="{FF2B5EF4-FFF2-40B4-BE49-F238E27FC236}">
                <a16:creationId xmlns:a16="http://schemas.microsoft.com/office/drawing/2014/main" id="{DB994B1D-A00D-421C-83BD-5CD5B803191D}"/>
              </a:ext>
            </a:extLst>
          </p:cNvPr>
          <p:cNvSpPr>
            <a:spLocks noChangeArrowheads="1"/>
          </p:cNvSpPr>
          <p:nvPr/>
        </p:nvSpPr>
        <p:spPr bwMode="auto">
          <a:xfrm>
            <a:off x="914400" y="42062400"/>
            <a:ext cx="31089600" cy="137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None/>
            </a:pPr>
            <a:endParaRPr lang="en-US" altLang="en-US" sz="8400">
              <a:cs typeface="Arial" panose="020B0604020202020204" pitchFamily="34" charset="0"/>
            </a:endParaRPr>
          </a:p>
        </p:txBody>
      </p:sp>
      <p:sp>
        <p:nvSpPr>
          <p:cNvPr id="3079" name="Text Box 19">
            <a:extLst>
              <a:ext uri="{FF2B5EF4-FFF2-40B4-BE49-F238E27FC236}">
                <a16:creationId xmlns:a16="http://schemas.microsoft.com/office/drawing/2014/main" id="{4D2C4B3A-EC34-493A-AAF8-4F5207738664}"/>
              </a:ext>
            </a:extLst>
          </p:cNvPr>
          <p:cNvSpPr txBox="1">
            <a:spLocks noChangeArrowheads="1"/>
          </p:cNvSpPr>
          <p:nvPr/>
        </p:nvSpPr>
        <p:spPr bwMode="auto">
          <a:xfrm>
            <a:off x="1192213" y="41605200"/>
            <a:ext cx="4979987" cy="730250"/>
          </a:xfrm>
          <a:prstGeom prst="rect">
            <a:avLst/>
          </a:prstGeom>
          <a:solidFill>
            <a:schemeClr val="tx1"/>
          </a:solidFill>
          <a:ln w="12700">
            <a:solidFill>
              <a:srgbClr val="0033CC"/>
            </a:solidFill>
            <a:miter lim="800000"/>
            <a:headEnd/>
            <a:tailEnd/>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Acknowledgement</a:t>
            </a:r>
          </a:p>
        </p:txBody>
      </p:sp>
      <p:sp>
        <p:nvSpPr>
          <p:cNvPr id="3080" name="Text Box 19">
            <a:extLst>
              <a:ext uri="{FF2B5EF4-FFF2-40B4-BE49-F238E27FC236}">
                <a16:creationId xmlns:a16="http://schemas.microsoft.com/office/drawing/2014/main" id="{E404571F-531B-4C9E-8375-E5E5288FCCFF}"/>
              </a:ext>
            </a:extLst>
          </p:cNvPr>
          <p:cNvSpPr txBox="1">
            <a:spLocks noChangeArrowheads="1"/>
          </p:cNvSpPr>
          <p:nvPr/>
        </p:nvSpPr>
        <p:spPr bwMode="auto">
          <a:xfrm>
            <a:off x="13559752" y="7911401"/>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Current System</a:t>
            </a:r>
          </a:p>
        </p:txBody>
      </p:sp>
      <p:sp>
        <p:nvSpPr>
          <p:cNvPr id="3081" name="Text Box 19">
            <a:extLst>
              <a:ext uri="{FF2B5EF4-FFF2-40B4-BE49-F238E27FC236}">
                <a16:creationId xmlns:a16="http://schemas.microsoft.com/office/drawing/2014/main" id="{6C4BACB5-59E3-41B1-A778-10A83075DDB7}"/>
              </a:ext>
            </a:extLst>
          </p:cNvPr>
          <p:cNvSpPr txBox="1">
            <a:spLocks noChangeArrowheads="1"/>
          </p:cNvSpPr>
          <p:nvPr/>
        </p:nvSpPr>
        <p:spPr bwMode="auto">
          <a:xfrm>
            <a:off x="23657442" y="7905788"/>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Requirements</a:t>
            </a:r>
          </a:p>
        </p:txBody>
      </p:sp>
      <p:sp>
        <p:nvSpPr>
          <p:cNvPr id="3082" name="Text Box 19">
            <a:extLst>
              <a:ext uri="{FF2B5EF4-FFF2-40B4-BE49-F238E27FC236}">
                <a16:creationId xmlns:a16="http://schemas.microsoft.com/office/drawing/2014/main" id="{6202556F-B8C2-4A18-9AA5-FF182B0E6260}"/>
              </a:ext>
            </a:extLst>
          </p:cNvPr>
          <p:cNvSpPr txBox="1">
            <a:spLocks noChangeArrowheads="1"/>
          </p:cNvSpPr>
          <p:nvPr/>
        </p:nvSpPr>
        <p:spPr bwMode="auto">
          <a:xfrm>
            <a:off x="3089891" y="19186406"/>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System Design</a:t>
            </a:r>
          </a:p>
        </p:txBody>
      </p:sp>
      <p:sp>
        <p:nvSpPr>
          <p:cNvPr id="3083" name="Text Box 19">
            <a:extLst>
              <a:ext uri="{FF2B5EF4-FFF2-40B4-BE49-F238E27FC236}">
                <a16:creationId xmlns:a16="http://schemas.microsoft.com/office/drawing/2014/main" id="{A260328D-B738-4789-96E4-B9D63862DF3A}"/>
              </a:ext>
            </a:extLst>
          </p:cNvPr>
          <p:cNvSpPr txBox="1">
            <a:spLocks noChangeArrowheads="1"/>
          </p:cNvSpPr>
          <p:nvPr/>
        </p:nvSpPr>
        <p:spPr bwMode="auto">
          <a:xfrm>
            <a:off x="23789607" y="19181449"/>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Object Design</a:t>
            </a:r>
          </a:p>
        </p:txBody>
      </p:sp>
      <p:sp>
        <p:nvSpPr>
          <p:cNvPr id="3084" name="Text Box 19">
            <a:extLst>
              <a:ext uri="{FF2B5EF4-FFF2-40B4-BE49-F238E27FC236}">
                <a16:creationId xmlns:a16="http://schemas.microsoft.com/office/drawing/2014/main" id="{A1106C4A-3048-4A2E-8A60-83D14B168163}"/>
              </a:ext>
            </a:extLst>
          </p:cNvPr>
          <p:cNvSpPr txBox="1">
            <a:spLocks noChangeArrowheads="1"/>
          </p:cNvSpPr>
          <p:nvPr/>
        </p:nvSpPr>
        <p:spPr bwMode="auto">
          <a:xfrm>
            <a:off x="13298915" y="19185765"/>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Implementation</a:t>
            </a:r>
          </a:p>
        </p:txBody>
      </p:sp>
      <p:sp>
        <p:nvSpPr>
          <p:cNvPr id="3085" name="Text Box 19">
            <a:extLst>
              <a:ext uri="{FF2B5EF4-FFF2-40B4-BE49-F238E27FC236}">
                <a16:creationId xmlns:a16="http://schemas.microsoft.com/office/drawing/2014/main" id="{156C2B22-5BCD-49D9-AA49-EFBC92CBBAA2}"/>
              </a:ext>
            </a:extLst>
          </p:cNvPr>
          <p:cNvSpPr txBox="1">
            <a:spLocks noChangeArrowheads="1"/>
          </p:cNvSpPr>
          <p:nvPr/>
        </p:nvSpPr>
        <p:spPr bwMode="auto">
          <a:xfrm>
            <a:off x="3094074" y="30845089"/>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Verification</a:t>
            </a:r>
          </a:p>
        </p:txBody>
      </p:sp>
      <p:sp>
        <p:nvSpPr>
          <p:cNvPr id="3086" name="Text Box 19">
            <a:extLst>
              <a:ext uri="{FF2B5EF4-FFF2-40B4-BE49-F238E27FC236}">
                <a16:creationId xmlns:a16="http://schemas.microsoft.com/office/drawing/2014/main" id="{1D2057CE-9E7F-43AC-8F9E-4FB3B65AF166}"/>
              </a:ext>
            </a:extLst>
          </p:cNvPr>
          <p:cNvSpPr txBox="1">
            <a:spLocks noChangeArrowheads="1"/>
          </p:cNvSpPr>
          <p:nvPr/>
        </p:nvSpPr>
        <p:spPr bwMode="auto">
          <a:xfrm>
            <a:off x="13301278" y="30852414"/>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Summary</a:t>
            </a:r>
          </a:p>
        </p:txBody>
      </p:sp>
      <p:sp>
        <p:nvSpPr>
          <p:cNvPr id="3087" name="Text Box 19">
            <a:extLst>
              <a:ext uri="{FF2B5EF4-FFF2-40B4-BE49-F238E27FC236}">
                <a16:creationId xmlns:a16="http://schemas.microsoft.com/office/drawing/2014/main" id="{A57E5AE6-30C3-4604-BF94-2C32E69F5BCA}"/>
              </a:ext>
            </a:extLst>
          </p:cNvPr>
          <p:cNvSpPr txBox="1">
            <a:spLocks noChangeArrowheads="1"/>
          </p:cNvSpPr>
          <p:nvPr/>
        </p:nvSpPr>
        <p:spPr bwMode="auto">
          <a:xfrm>
            <a:off x="23801312" y="30853433"/>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References</a:t>
            </a:r>
          </a:p>
        </p:txBody>
      </p:sp>
      <p:sp>
        <p:nvSpPr>
          <p:cNvPr id="3088" name="TextBox 3">
            <a:extLst>
              <a:ext uri="{FF2B5EF4-FFF2-40B4-BE49-F238E27FC236}">
                <a16:creationId xmlns:a16="http://schemas.microsoft.com/office/drawing/2014/main" id="{7D1D9B53-BFD7-4A8F-90A1-5644D6BD724F}"/>
              </a:ext>
            </a:extLst>
          </p:cNvPr>
          <p:cNvSpPr txBox="1">
            <a:spLocks noChangeArrowheads="1"/>
          </p:cNvSpPr>
          <p:nvPr/>
        </p:nvSpPr>
        <p:spPr bwMode="auto">
          <a:xfrm>
            <a:off x="-601249" y="0"/>
            <a:ext cx="32918400" cy="255428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8800" b="1">
                <a:solidFill>
                  <a:srgbClr val="B6862C"/>
                </a:solidFill>
                <a:latin typeface="Helvetica" panose="020B0604020202020204" pitchFamily="34" charset="0"/>
                <a:cs typeface="Helvetica" panose="020B0604020202020204" pitchFamily="34" charset="0"/>
              </a:rPr>
              <a:t>Computing and Information Sciences</a:t>
            </a:r>
          </a:p>
          <a:p>
            <a:pPr algn="ctr" eaLnBrk="1" hangingPunct="1"/>
            <a:r>
              <a:rPr lang="en-US" altLang="en-US" sz="7200" i="1">
                <a:solidFill>
                  <a:srgbClr val="B6862C"/>
                </a:solidFill>
                <a:latin typeface="Helvetica" panose="020B0604020202020204" pitchFamily="34" charset="0"/>
                <a:cs typeface="Helvetica" panose="020B0604020202020204" pitchFamily="34" charset="0"/>
              </a:rPr>
              <a:t>Fall 2019 Senior Design Project</a:t>
            </a:r>
          </a:p>
        </p:txBody>
      </p:sp>
      <p:sp>
        <p:nvSpPr>
          <p:cNvPr id="3089" name="TextBox 1">
            <a:extLst>
              <a:ext uri="{FF2B5EF4-FFF2-40B4-BE49-F238E27FC236}">
                <a16:creationId xmlns:a16="http://schemas.microsoft.com/office/drawing/2014/main" id="{60562943-6685-4E19-8950-41A6609CE95A}"/>
              </a:ext>
            </a:extLst>
          </p:cNvPr>
          <p:cNvSpPr txBox="1">
            <a:spLocks noChangeArrowheads="1"/>
          </p:cNvSpPr>
          <p:nvPr/>
        </p:nvSpPr>
        <p:spPr bwMode="auto">
          <a:xfrm>
            <a:off x="39356821" y="10347879"/>
            <a:ext cx="321024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endParaRPr lang="en-US" altLang="en-US" sz="3200" i="1">
              <a:solidFill>
                <a:srgbClr val="FF0000"/>
              </a:solidFill>
              <a:cs typeface="Arial"/>
            </a:endParaRPr>
          </a:p>
        </p:txBody>
      </p:sp>
      <p:sp>
        <p:nvSpPr>
          <p:cNvPr id="3092" name="TextBox 7">
            <a:extLst>
              <a:ext uri="{FF2B5EF4-FFF2-40B4-BE49-F238E27FC236}">
                <a16:creationId xmlns:a16="http://schemas.microsoft.com/office/drawing/2014/main" id="{3945018B-EFC1-49C6-BA63-7B3E1BB77956}"/>
              </a:ext>
            </a:extLst>
          </p:cNvPr>
          <p:cNvSpPr txBox="1">
            <a:spLocks noChangeArrowheads="1"/>
          </p:cNvSpPr>
          <p:nvPr/>
        </p:nvSpPr>
        <p:spPr bwMode="auto">
          <a:xfrm>
            <a:off x="2002703" y="9547926"/>
            <a:ext cx="7893588" cy="637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285750" indent="-285750" algn="just">
              <a:buFont typeface="Arial"/>
              <a:buChar char="•"/>
            </a:pPr>
            <a:r>
              <a:rPr lang="en-US" sz="2400">
                <a:latin typeface="Helvetica"/>
                <a:ea typeface="ＭＳ Ｐゴシック"/>
                <a:cs typeface="Arial"/>
              </a:rPr>
              <a:t>EForT is short for Empowered Forex Traders and is a web application created for a </a:t>
            </a:r>
            <a:r>
              <a:rPr lang="en-US" sz="2400" dirty="0">
                <a:latin typeface="Arial"/>
                <a:ea typeface="ＭＳ Ｐゴシック"/>
                <a:cs typeface="Arial"/>
              </a:rPr>
              <a:t>fictitious </a:t>
            </a:r>
            <a:r>
              <a:rPr lang="en-US" sz="2400" dirty="0">
                <a:latin typeface="Helvetica"/>
                <a:ea typeface="ＭＳ Ｐゴシック"/>
                <a:cs typeface="Arial"/>
              </a:rPr>
              <a:t>Forex </a:t>
            </a:r>
            <a:r>
              <a:rPr lang="en-US" sz="2400" err="1">
                <a:latin typeface="Helvetica"/>
                <a:ea typeface="ＭＳ Ｐゴシック"/>
                <a:cs typeface="Arial"/>
              </a:rPr>
              <a:t>MetaBroker</a:t>
            </a:r>
            <a:r>
              <a:rPr lang="en-US" sz="2400" dirty="0">
                <a:latin typeface="Helvetica"/>
                <a:ea typeface="ＭＳ Ｐゴシック"/>
                <a:cs typeface="Arial"/>
              </a:rPr>
              <a:t> company that aims to help individuals with no experience or knowledge about the Foreign Exchange Market to trade like professionals by mimicking the actions of historically proven to be successful trading algorithms.</a:t>
            </a:r>
            <a:endParaRPr lang="es-ES" sz="2400">
              <a:latin typeface="Helvetica"/>
              <a:ea typeface="ＭＳ Ｐゴシック"/>
              <a:cs typeface="Arial" panose="020B0604020202020204" pitchFamily="34" charset="0"/>
            </a:endParaRPr>
          </a:p>
          <a:p>
            <a:pPr marL="285750" indent="-285750" algn="just">
              <a:buFont typeface="Arial"/>
              <a:buChar char="•"/>
            </a:pPr>
            <a:endParaRPr lang="en-US" sz="2400">
              <a:latin typeface="Helvetica"/>
              <a:ea typeface="ＭＳ Ｐゴシック"/>
              <a:cs typeface="Arial"/>
            </a:endParaRPr>
          </a:p>
          <a:p>
            <a:pPr marL="285750" indent="-285750" algn="just">
              <a:buFont typeface="Arial"/>
              <a:buChar char="•"/>
            </a:pPr>
            <a:r>
              <a:rPr lang="en-US" sz="2400" dirty="0">
                <a:latin typeface="Helvetica"/>
                <a:ea typeface="ＭＳ Ｐゴシック"/>
                <a:cs typeface="Arial"/>
              </a:rPr>
              <a:t>The </a:t>
            </a:r>
            <a:r>
              <a:rPr lang="en-US" sz="2400" dirty="0" err="1">
                <a:latin typeface="Helvetica"/>
                <a:ea typeface="ＭＳ Ｐゴシック"/>
                <a:cs typeface="Arial"/>
              </a:rPr>
              <a:t>EForT</a:t>
            </a:r>
            <a:r>
              <a:rPr lang="en-US" sz="2400" dirty="0">
                <a:latin typeface="Helvetica"/>
                <a:ea typeface="ＭＳ Ｐゴシック"/>
                <a:cs typeface="Arial"/>
              </a:rPr>
              <a:t>-EFWE team  is responsible for improving on and facilitating the exchange of information between the </a:t>
            </a:r>
            <a:r>
              <a:rPr lang="en-US" sz="2400" dirty="0" err="1">
                <a:latin typeface="Helvetica"/>
                <a:ea typeface="ＭＳ Ｐゴシック"/>
                <a:cs typeface="Arial"/>
              </a:rPr>
              <a:t>EForT</a:t>
            </a:r>
            <a:r>
              <a:rPr lang="en-US" sz="2400" dirty="0">
                <a:latin typeface="Helvetica"/>
                <a:ea typeface="ＭＳ Ｐゴシック"/>
                <a:cs typeface="Arial"/>
              </a:rPr>
              <a:t> database and Forex's servers and our VPS servers which take care of automatic trading on behalf of the clients who use the </a:t>
            </a:r>
            <a:r>
              <a:rPr lang="en-US" sz="2400" dirty="0" err="1">
                <a:latin typeface="Helvetica"/>
                <a:ea typeface="ＭＳ Ｐゴシック"/>
                <a:cs typeface="Arial"/>
              </a:rPr>
              <a:t>EForT</a:t>
            </a:r>
            <a:r>
              <a:rPr lang="en-US" sz="2400" dirty="0">
                <a:latin typeface="Helvetica"/>
                <a:ea typeface="ＭＳ Ｐゴシック"/>
                <a:cs typeface="Arial"/>
              </a:rPr>
              <a:t> product.</a:t>
            </a:r>
            <a:endParaRPr lang="en-US" sz="2400" dirty="0">
              <a:latin typeface="Helvetica"/>
              <a:ea typeface="ＭＳ Ｐゴシック"/>
              <a:cs typeface="Arial" panose="020B0604020202020204" pitchFamily="34" charset="0"/>
            </a:endParaRPr>
          </a:p>
          <a:p>
            <a:pPr marL="285750" indent="-285750" algn="just">
              <a:buFont typeface="Arial"/>
              <a:buChar char="•"/>
            </a:pPr>
            <a:endParaRPr lang="en-US" sz="2400">
              <a:latin typeface="Helvetica"/>
              <a:ea typeface="ＭＳ Ｐゴシック"/>
              <a:cs typeface="Arial"/>
            </a:endParaRPr>
          </a:p>
          <a:p>
            <a:endParaRPr lang="en-US" sz="2400">
              <a:latin typeface="Helvetica"/>
              <a:cs typeface="Arial"/>
            </a:endParaRPr>
          </a:p>
          <a:p>
            <a:pPr algn="just"/>
            <a:endParaRPr lang="en-US" altLang="en-US" sz="2400">
              <a:cs typeface="Arial"/>
            </a:endParaRPr>
          </a:p>
        </p:txBody>
      </p:sp>
      <p:sp>
        <p:nvSpPr>
          <p:cNvPr id="4" name="CuadroTexto 3">
            <a:extLst>
              <a:ext uri="{FF2B5EF4-FFF2-40B4-BE49-F238E27FC236}">
                <a16:creationId xmlns:a16="http://schemas.microsoft.com/office/drawing/2014/main" id="{C7BAE99F-A9C6-4461-A008-425D57A50236}"/>
              </a:ext>
            </a:extLst>
          </p:cNvPr>
          <p:cNvSpPr txBox="1"/>
          <p:nvPr/>
        </p:nvSpPr>
        <p:spPr>
          <a:xfrm>
            <a:off x="22730726" y="9543037"/>
            <a:ext cx="7885202"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gn="just">
              <a:buFont typeface="Arial"/>
              <a:buChar char="•"/>
            </a:pPr>
            <a:r>
              <a:rPr lang="es-ES" sz="2400" dirty="0" err="1">
                <a:latin typeface="Helvetica"/>
                <a:ea typeface="ＭＳ Ｐゴシック"/>
                <a:cs typeface="Arial"/>
              </a:rPr>
              <a:t>The</a:t>
            </a:r>
            <a:r>
              <a:rPr lang="es-ES" sz="2400" dirty="0">
                <a:latin typeface="Helvetica"/>
                <a:ea typeface="ＭＳ Ｐゴシック"/>
                <a:cs typeface="Arial"/>
              </a:rPr>
              <a:t> </a:t>
            </a:r>
            <a:r>
              <a:rPr lang="es-ES" sz="2400" dirty="0" err="1">
                <a:latin typeface="Helvetica"/>
                <a:ea typeface="ＭＳ Ｐゴシック"/>
                <a:cs typeface="Arial"/>
              </a:rPr>
              <a:t>website</a:t>
            </a:r>
            <a:r>
              <a:rPr lang="es-ES" sz="2400" dirty="0">
                <a:latin typeface="Helvetica"/>
                <a:ea typeface="ＭＳ Ｐゴシック"/>
                <a:cs typeface="Arial"/>
              </a:rPr>
              <a:t> </a:t>
            </a:r>
            <a:r>
              <a:rPr lang="es-ES" sz="2400" dirty="0" err="1">
                <a:latin typeface="Helvetica"/>
                <a:ea typeface="ＭＳ Ｐゴシック"/>
                <a:cs typeface="Arial"/>
              </a:rPr>
              <a:t>should</a:t>
            </a:r>
            <a:r>
              <a:rPr lang="es-ES" sz="2400" dirty="0">
                <a:latin typeface="Helvetica"/>
                <a:ea typeface="ＭＳ Ｐゴシック"/>
                <a:cs typeface="Arial"/>
              </a:rPr>
              <a:t> be </a:t>
            </a:r>
            <a:r>
              <a:rPr lang="es-ES" sz="2400" dirty="0" err="1">
                <a:latin typeface="Helvetica"/>
                <a:ea typeface="ＭＳ Ｐゴシック"/>
                <a:cs typeface="Arial"/>
              </a:rPr>
              <a:t>able</a:t>
            </a:r>
            <a:r>
              <a:rPr lang="es-ES" sz="2400" dirty="0">
                <a:latin typeface="Helvetica"/>
                <a:ea typeface="ＭＳ Ｐゴシック"/>
                <a:cs typeface="Arial"/>
              </a:rPr>
              <a:t> </a:t>
            </a:r>
            <a:r>
              <a:rPr lang="es-ES" sz="2400" dirty="0" err="1">
                <a:latin typeface="Helvetica"/>
                <a:ea typeface="ＭＳ Ｐゴシック"/>
                <a:cs typeface="Arial"/>
              </a:rPr>
              <a:t>to</a:t>
            </a:r>
            <a:r>
              <a:rPr lang="es-ES" sz="2400" dirty="0">
                <a:latin typeface="Helvetica"/>
                <a:ea typeface="ＭＳ Ｐゴシック"/>
                <a:cs typeface="Arial"/>
              </a:rPr>
              <a:t> </a:t>
            </a:r>
            <a:r>
              <a:rPr lang="es-ES" sz="2400" dirty="0" err="1">
                <a:latin typeface="Helvetica"/>
                <a:ea typeface="ＭＳ Ｐゴシック"/>
                <a:cs typeface="Arial"/>
              </a:rPr>
              <a:t>start</a:t>
            </a:r>
            <a:r>
              <a:rPr lang="es-ES" sz="2400" dirty="0">
                <a:latin typeface="Helvetica"/>
                <a:ea typeface="ＭＳ Ｐゴシック"/>
                <a:cs typeface="Arial"/>
              </a:rPr>
              <a:t> a </a:t>
            </a:r>
            <a:r>
              <a:rPr lang="es-ES" sz="2400" dirty="0" err="1">
                <a:latin typeface="Helvetica"/>
                <a:ea typeface="ＭＳ Ｐゴシック"/>
                <a:cs typeface="Arial"/>
              </a:rPr>
              <a:t>MetaTrader</a:t>
            </a:r>
            <a:r>
              <a:rPr lang="es-ES" sz="2400" dirty="0">
                <a:latin typeface="Helvetica"/>
                <a:ea typeface="ＭＳ Ｐゴシック"/>
                <a:cs typeface="Arial"/>
              </a:rPr>
              <a:t> terminal </a:t>
            </a:r>
            <a:r>
              <a:rPr lang="es-ES" sz="2400" dirty="0" err="1">
                <a:latin typeface="Helvetica"/>
                <a:ea typeface="ＭＳ Ｐゴシック"/>
                <a:cs typeface="Arial"/>
              </a:rPr>
              <a:t>on</a:t>
            </a:r>
            <a:r>
              <a:rPr lang="es-ES" sz="2400" dirty="0">
                <a:latin typeface="Helvetica"/>
                <a:ea typeface="ＭＳ Ｐゴシック"/>
                <a:cs typeface="Arial"/>
              </a:rPr>
              <a:t> </a:t>
            </a:r>
            <a:r>
              <a:rPr lang="es-ES" sz="2400" dirty="0" err="1">
                <a:latin typeface="Helvetica"/>
                <a:ea typeface="ＭＳ Ｐゴシック"/>
                <a:cs typeface="Arial"/>
              </a:rPr>
              <a:t>any</a:t>
            </a:r>
            <a:r>
              <a:rPr lang="es-ES" sz="2400" dirty="0">
                <a:latin typeface="Helvetica"/>
                <a:ea typeface="ＭＳ Ｐゴシック"/>
                <a:cs typeface="Arial"/>
              </a:rPr>
              <a:t> </a:t>
            </a:r>
            <a:r>
              <a:rPr lang="es-ES" sz="2400" dirty="0" err="1">
                <a:latin typeface="Helvetica"/>
                <a:ea typeface="ＭＳ Ｐゴシック"/>
                <a:cs typeface="Arial"/>
              </a:rPr>
              <a:t>of</a:t>
            </a:r>
            <a:r>
              <a:rPr lang="es-ES" sz="2400" dirty="0">
                <a:latin typeface="Helvetica"/>
                <a:ea typeface="ＭＳ Ｐゴシック"/>
                <a:cs typeface="Arial"/>
              </a:rPr>
              <a:t> </a:t>
            </a:r>
            <a:r>
              <a:rPr lang="es-ES" sz="2400" dirty="0" err="1">
                <a:latin typeface="Helvetica"/>
                <a:ea typeface="ＭＳ Ｐゴシック"/>
                <a:cs typeface="Arial"/>
              </a:rPr>
              <a:t>the</a:t>
            </a:r>
            <a:r>
              <a:rPr lang="es-ES" sz="2400" dirty="0">
                <a:latin typeface="Helvetica"/>
                <a:ea typeface="ＭＳ Ｐゴシック"/>
                <a:cs typeface="Arial"/>
              </a:rPr>
              <a:t> </a:t>
            </a:r>
            <a:r>
              <a:rPr lang="es-ES" sz="2400" dirty="0" err="1">
                <a:latin typeface="Helvetica"/>
                <a:ea typeface="ＭＳ Ｐゴシック"/>
                <a:cs typeface="Arial"/>
              </a:rPr>
              <a:t>three</a:t>
            </a:r>
            <a:r>
              <a:rPr lang="es-ES" sz="2400" dirty="0">
                <a:latin typeface="Helvetica"/>
                <a:ea typeface="ＭＳ Ｐゴシック"/>
                <a:cs typeface="Arial"/>
              </a:rPr>
              <a:t> VPS servers (Virtual </a:t>
            </a:r>
            <a:r>
              <a:rPr lang="es-ES" sz="2400" dirty="0" err="1">
                <a:latin typeface="Helvetica"/>
                <a:ea typeface="ＭＳ Ｐゴシック"/>
                <a:cs typeface="Arial"/>
              </a:rPr>
              <a:t>Private</a:t>
            </a:r>
            <a:r>
              <a:rPr lang="es-ES" sz="2400" dirty="0">
                <a:latin typeface="Helvetica"/>
                <a:ea typeface="ＭＳ Ｐゴシック"/>
                <a:cs typeface="Arial"/>
              </a:rPr>
              <a:t> Sever) set up </a:t>
            </a:r>
            <a:r>
              <a:rPr lang="es-ES" sz="2400" dirty="0" err="1">
                <a:latin typeface="Helvetica"/>
                <a:ea typeface="ＭＳ Ｐゴシック"/>
                <a:cs typeface="Arial"/>
              </a:rPr>
              <a:t>with</a:t>
            </a:r>
            <a:r>
              <a:rPr lang="es-ES" sz="2400" dirty="0">
                <a:latin typeface="Helvetica"/>
                <a:ea typeface="ＭＳ Ｐゴシック"/>
                <a:cs typeface="Arial"/>
              </a:rPr>
              <a:t> a </a:t>
            </a:r>
            <a:r>
              <a:rPr lang="es-ES" sz="2400" dirty="0" err="1">
                <a:latin typeface="Helvetica"/>
                <a:ea typeface="ＭＳ Ｐゴシック"/>
                <a:cs typeface="Arial"/>
              </a:rPr>
              <a:t>trader's</a:t>
            </a:r>
            <a:r>
              <a:rPr lang="es-ES" sz="2400" dirty="0">
                <a:latin typeface="Helvetica"/>
                <a:ea typeface="ＭＳ Ｐゴシック"/>
                <a:cs typeface="Arial"/>
              </a:rPr>
              <a:t> FOREX </a:t>
            </a:r>
            <a:r>
              <a:rPr lang="es-ES" sz="2400" dirty="0" err="1">
                <a:latin typeface="Helvetica"/>
                <a:ea typeface="ＭＳ Ｐゴシック"/>
                <a:cs typeface="Arial"/>
              </a:rPr>
              <a:t>account</a:t>
            </a:r>
            <a:r>
              <a:rPr lang="es-ES" sz="2400" dirty="0">
                <a:latin typeface="Helvetica"/>
                <a:ea typeface="ＭＳ Ｐゴシック"/>
                <a:cs typeface="Arial"/>
              </a:rPr>
              <a:t>. So </a:t>
            </a:r>
            <a:r>
              <a:rPr lang="es-ES" sz="2400" dirty="0" err="1">
                <a:latin typeface="Helvetica"/>
                <a:ea typeface="ＭＳ Ｐゴシック"/>
                <a:cs typeface="Arial"/>
              </a:rPr>
              <a:t>that</a:t>
            </a:r>
            <a:r>
              <a:rPr lang="es-ES" sz="2400" dirty="0">
                <a:latin typeface="Helvetica"/>
                <a:ea typeface="ＭＳ Ｐゴシック"/>
                <a:cs typeface="Arial"/>
              </a:rPr>
              <a:t> </a:t>
            </a:r>
            <a:r>
              <a:rPr lang="es-ES" sz="2400" dirty="0" err="1">
                <a:latin typeface="Helvetica"/>
                <a:ea typeface="ＭＳ Ｐゴシック"/>
                <a:cs typeface="Arial"/>
              </a:rPr>
              <a:t>automated</a:t>
            </a:r>
            <a:r>
              <a:rPr lang="es-ES" sz="2400" dirty="0">
                <a:latin typeface="Helvetica"/>
                <a:ea typeface="ＭＳ Ｐゴシック"/>
                <a:cs typeface="Arial"/>
              </a:rPr>
              <a:t> trading can </a:t>
            </a:r>
            <a:r>
              <a:rPr lang="es-ES" sz="2400" dirty="0" err="1">
                <a:latin typeface="Helvetica"/>
                <a:ea typeface="ＭＳ Ｐゴシック"/>
                <a:cs typeface="Arial"/>
              </a:rPr>
              <a:t>take</a:t>
            </a:r>
            <a:r>
              <a:rPr lang="es-ES" sz="2400">
                <a:latin typeface="Helvetica"/>
                <a:ea typeface="ＭＳ Ｐゴシック"/>
                <a:cs typeface="Arial"/>
              </a:rPr>
              <a:t> place.</a:t>
            </a:r>
            <a:endParaRPr lang="es-ES" sz="2400">
              <a:latin typeface="Helvetica"/>
              <a:cs typeface="Arial"/>
            </a:endParaRPr>
          </a:p>
          <a:p>
            <a:pPr marL="285750" indent="-285750" algn="just">
              <a:buFont typeface="Arial"/>
              <a:buChar char="•"/>
            </a:pPr>
            <a:endParaRPr lang="es-ES" sz="2400">
              <a:latin typeface="Helvetica"/>
              <a:cs typeface="Arial"/>
            </a:endParaRPr>
          </a:p>
          <a:p>
            <a:pPr marL="342900" indent="-342900" algn="just">
              <a:buFont typeface="Arial"/>
              <a:buChar char="•"/>
            </a:pP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website</a:t>
            </a:r>
            <a:r>
              <a:rPr lang="es-ES" sz="2400" dirty="0">
                <a:latin typeface="Arial"/>
                <a:ea typeface="ＭＳ Ｐゴシック"/>
                <a:cs typeface="Arial"/>
              </a:rPr>
              <a:t> Web API and VPS API </a:t>
            </a:r>
            <a:r>
              <a:rPr lang="es-ES" sz="2400" dirty="0" err="1">
                <a:latin typeface="Arial"/>
                <a:ea typeface="ＭＳ Ｐゴシック"/>
                <a:cs typeface="Arial"/>
              </a:rPr>
              <a:t>should</a:t>
            </a:r>
            <a:r>
              <a:rPr lang="es-ES" sz="2400" dirty="0">
                <a:latin typeface="Arial"/>
                <a:ea typeface="ＭＳ Ｐゴシック"/>
                <a:cs typeface="Arial"/>
              </a:rPr>
              <a:t> </a:t>
            </a:r>
            <a:r>
              <a:rPr lang="es-ES" sz="2400" dirty="0" err="1">
                <a:latin typeface="Arial"/>
                <a:ea typeface="ＭＳ Ｐゴシック"/>
                <a:cs typeface="Arial"/>
              </a:rPr>
              <a:t>have</a:t>
            </a:r>
            <a:r>
              <a:rPr lang="es-ES" sz="2400" dirty="0">
                <a:latin typeface="Arial"/>
                <a:ea typeface="ＭＳ Ｐゴシック"/>
                <a:cs typeface="Arial"/>
              </a:rPr>
              <a:t> </a:t>
            </a:r>
            <a:r>
              <a:rPr lang="es-ES" sz="2400" dirty="0" err="1">
                <a:latin typeface="Arial"/>
                <a:ea typeface="ＭＳ Ｐゴシック"/>
                <a:cs typeface="Arial"/>
              </a:rPr>
              <a:t>tested</a:t>
            </a:r>
            <a:r>
              <a:rPr lang="es-ES" sz="2400" dirty="0">
                <a:latin typeface="Arial"/>
                <a:ea typeface="ＭＳ Ｐゴシック"/>
                <a:cs typeface="Arial"/>
              </a:rPr>
              <a:t> </a:t>
            </a:r>
            <a:r>
              <a:rPr lang="es-ES" sz="2400" dirty="0" err="1">
                <a:latin typeface="Arial"/>
                <a:ea typeface="ＭＳ Ｐゴシック"/>
                <a:cs typeface="Arial"/>
              </a:rPr>
              <a:t>functions</a:t>
            </a:r>
            <a:r>
              <a:rPr lang="es-ES" sz="2400" dirty="0">
                <a:latin typeface="Arial"/>
                <a:ea typeface="ＭＳ Ｐゴシック"/>
                <a:cs typeface="Arial"/>
              </a:rPr>
              <a:t> </a:t>
            </a:r>
            <a:r>
              <a:rPr lang="es-ES" sz="2400" dirty="0" err="1">
                <a:latin typeface="Arial"/>
                <a:ea typeface="ＭＳ Ｐゴシック"/>
                <a:cs typeface="Arial"/>
              </a:rPr>
              <a:t>to</a:t>
            </a:r>
            <a:r>
              <a:rPr lang="es-ES" sz="2400" dirty="0">
                <a:latin typeface="Arial"/>
                <a:ea typeface="ＭＳ Ｐゴシック"/>
                <a:cs typeface="Arial"/>
              </a:rPr>
              <a:t> GET data </a:t>
            </a:r>
            <a:r>
              <a:rPr lang="es-ES" sz="2400" dirty="0" err="1">
                <a:latin typeface="Arial"/>
                <a:ea typeface="ＭＳ Ｐゴシック"/>
                <a:cs typeface="Arial"/>
              </a:rPr>
              <a:t>by</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row</a:t>
            </a:r>
            <a:r>
              <a:rPr lang="es-ES" sz="2400" dirty="0">
                <a:latin typeface="Arial"/>
                <a:ea typeface="ＭＳ Ｐゴシック"/>
                <a:cs typeface="Arial"/>
              </a:rPr>
              <a:t> ID, </a:t>
            </a:r>
            <a:r>
              <a:rPr lang="es-ES" sz="2400" dirty="0" err="1">
                <a:latin typeface="Arial"/>
                <a:ea typeface="ＭＳ Ｐゴシック"/>
                <a:cs typeface="Arial"/>
              </a:rPr>
              <a:t>get</a:t>
            </a:r>
            <a:r>
              <a:rPr lang="es-ES" sz="2400" dirty="0">
                <a:latin typeface="Arial"/>
                <a:ea typeface="ＭＳ Ｐゴシック"/>
                <a:cs typeface="Arial"/>
              </a:rPr>
              <a:t> </a:t>
            </a:r>
            <a:r>
              <a:rPr lang="es-ES" sz="2400" dirty="0" err="1">
                <a:latin typeface="Arial"/>
                <a:ea typeface="ＭＳ Ｐゴシック"/>
                <a:cs typeface="Arial"/>
              </a:rPr>
              <a:t>all</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values</a:t>
            </a:r>
            <a:r>
              <a:rPr lang="es-ES" sz="2400" dirty="0">
                <a:latin typeface="Arial"/>
                <a:ea typeface="ＭＳ Ｐゴシック"/>
                <a:cs typeface="Arial"/>
              </a:rPr>
              <a:t>, </a:t>
            </a:r>
            <a:r>
              <a:rPr lang="es-ES" sz="2400" dirty="0" err="1">
                <a:latin typeface="Arial"/>
                <a:ea typeface="ＭＳ Ｐゴシック"/>
                <a:cs typeface="Arial"/>
              </a:rPr>
              <a:t>insert</a:t>
            </a:r>
            <a:r>
              <a:rPr lang="es-ES" sz="2400" dirty="0">
                <a:latin typeface="Arial"/>
                <a:ea typeface="ＭＳ Ｐゴシック"/>
                <a:cs typeface="Arial"/>
              </a:rPr>
              <a:t> data, </a:t>
            </a:r>
            <a:r>
              <a:rPr lang="es-ES" sz="2400" dirty="0" err="1">
                <a:latin typeface="Arial"/>
                <a:ea typeface="ＭＳ Ｐゴシック"/>
                <a:cs typeface="Arial"/>
              </a:rPr>
              <a:t>update</a:t>
            </a:r>
            <a:r>
              <a:rPr lang="es-ES" sz="2400" dirty="0">
                <a:latin typeface="Arial"/>
                <a:ea typeface="ＭＳ Ｐゴシック"/>
                <a:cs typeface="Arial"/>
              </a:rPr>
              <a:t> data and </a:t>
            </a:r>
            <a:r>
              <a:rPr lang="es-ES" sz="2400" dirty="0" err="1">
                <a:latin typeface="Arial"/>
                <a:ea typeface="ＭＳ Ｐゴシック"/>
                <a:cs typeface="Arial"/>
              </a:rPr>
              <a:t>delete</a:t>
            </a:r>
            <a:r>
              <a:rPr lang="es-ES" sz="2400" dirty="0">
                <a:latin typeface="Arial"/>
                <a:ea typeface="ＭＳ Ｐゴシック"/>
                <a:cs typeface="Arial"/>
              </a:rPr>
              <a:t> data </a:t>
            </a:r>
            <a:r>
              <a:rPr lang="es-ES" sz="2400" dirty="0" err="1">
                <a:latin typeface="Arial"/>
                <a:ea typeface="ＭＳ Ｐゴシック"/>
                <a:cs typeface="Arial"/>
              </a:rPr>
              <a:t>For</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forex</a:t>
            </a:r>
            <a:r>
              <a:rPr lang="es-ES" sz="2400" dirty="0">
                <a:latin typeface="Arial"/>
                <a:ea typeface="ＭＳ Ｐゴシック"/>
                <a:cs typeface="Arial"/>
              </a:rPr>
              <a:t> </a:t>
            </a:r>
            <a:r>
              <a:rPr lang="es-ES" sz="2400" dirty="0" err="1">
                <a:latin typeface="Arial"/>
                <a:ea typeface="ＭＳ Ｐゴシック"/>
                <a:cs typeface="Arial"/>
              </a:rPr>
              <a:t>account</a:t>
            </a:r>
            <a:r>
              <a:rPr lang="es-ES" sz="2400" dirty="0">
                <a:latin typeface="Arial"/>
                <a:ea typeface="ＭＳ Ｐゴシック"/>
                <a:cs typeface="Arial"/>
              </a:rPr>
              <a:t> </a:t>
            </a:r>
            <a:r>
              <a:rPr lang="es-ES" sz="2400" dirty="0" err="1">
                <a:latin typeface="Arial"/>
                <a:ea typeface="ＭＳ Ｐゴシック"/>
                <a:cs typeface="Arial"/>
              </a:rPr>
              <a:t>information</a:t>
            </a:r>
            <a:r>
              <a:rPr lang="es-ES" sz="2400" dirty="0">
                <a:latin typeface="Arial"/>
                <a:ea typeface="ＭＳ Ｐゴシック"/>
                <a:cs typeface="Arial"/>
              </a:rPr>
              <a:t> and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user</a:t>
            </a:r>
            <a:r>
              <a:rPr lang="es-ES" sz="2400" dirty="0">
                <a:latin typeface="Arial"/>
                <a:ea typeface="ＭＳ Ｐゴシック"/>
                <a:cs typeface="Arial"/>
              </a:rPr>
              <a:t> </a:t>
            </a:r>
            <a:r>
              <a:rPr lang="es-ES" sz="2400" dirty="0" err="1">
                <a:latin typeface="Arial"/>
                <a:ea typeface="ＭＳ Ｐゴシック"/>
                <a:cs typeface="Arial"/>
              </a:rPr>
              <a:t>account</a:t>
            </a:r>
            <a:r>
              <a:rPr lang="es-ES" sz="2400" dirty="0">
                <a:latin typeface="Arial"/>
                <a:ea typeface="ＭＳ Ｐゴシック"/>
                <a:cs typeface="Arial"/>
              </a:rPr>
              <a:t> </a:t>
            </a:r>
            <a:r>
              <a:rPr lang="es-ES" sz="2400" dirty="0" err="1">
                <a:latin typeface="Arial"/>
                <a:ea typeface="ＭＳ Ｐゴシック"/>
                <a:cs typeface="Arial"/>
              </a:rPr>
              <a:t>information</a:t>
            </a:r>
            <a:r>
              <a:rPr lang="es-ES" sz="2400" dirty="0">
                <a:latin typeface="Arial"/>
                <a:ea typeface="ＭＳ Ｐゴシック"/>
                <a:cs typeface="Arial"/>
              </a:rPr>
              <a:t>.</a:t>
            </a:r>
            <a:endParaRPr lang="es-ES" sz="2400" dirty="0">
              <a:latin typeface="Helvetica"/>
              <a:ea typeface="ＭＳ Ｐゴシック"/>
              <a:cs typeface="Arial"/>
            </a:endParaRPr>
          </a:p>
          <a:p>
            <a:pPr marL="285750" indent="-285750" algn="just">
              <a:buFont typeface="Arial"/>
              <a:buChar char="•"/>
            </a:pPr>
            <a:endParaRPr lang="es-ES" sz="2400">
              <a:latin typeface="Helvetica"/>
              <a:ea typeface="ＭＳ Ｐゴシック"/>
              <a:cs typeface="Arial"/>
            </a:endParaRPr>
          </a:p>
          <a:p>
            <a:pPr marL="285750" indent="-285750" algn="just">
              <a:buFont typeface="Arial"/>
              <a:buChar char="•"/>
            </a:pPr>
            <a:endParaRPr lang="es-ES" sz="2400">
              <a:latin typeface="Helvetica"/>
              <a:ea typeface="ＭＳ Ｐゴシック"/>
              <a:cs typeface="Arial"/>
            </a:endParaRPr>
          </a:p>
        </p:txBody>
      </p:sp>
      <p:sp>
        <p:nvSpPr>
          <p:cNvPr id="26" name="CuadroTexto 25">
            <a:extLst>
              <a:ext uri="{FF2B5EF4-FFF2-40B4-BE49-F238E27FC236}">
                <a16:creationId xmlns:a16="http://schemas.microsoft.com/office/drawing/2014/main" id="{4C768493-FC35-4B0C-9244-23F1C894E033}"/>
              </a:ext>
            </a:extLst>
          </p:cNvPr>
          <p:cNvSpPr txBox="1"/>
          <p:nvPr/>
        </p:nvSpPr>
        <p:spPr>
          <a:xfrm>
            <a:off x="22738409" y="31732925"/>
            <a:ext cx="7560178" cy="1135695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s-ES" sz="2400">
              <a:cs typeface="Arial"/>
            </a:endParaRPr>
          </a:p>
          <a:p>
            <a:r>
              <a:rPr lang="es-ES" sz="2400">
                <a:latin typeface="Helvetica"/>
                <a:ea typeface="ＭＳ Ｐゴシック"/>
                <a:cs typeface="Arial"/>
              </a:rPr>
              <a:t>-Visual Studio - IDE </a:t>
            </a:r>
            <a:r>
              <a:rPr lang="es-ES" sz="2400" err="1">
                <a:latin typeface="Helvetica"/>
                <a:ea typeface="ＭＳ Ｐゴシック"/>
                <a:cs typeface="Arial"/>
              </a:rPr>
              <a:t>for</a:t>
            </a:r>
            <a:r>
              <a:rPr lang="es-ES" sz="2400">
                <a:latin typeface="Helvetica"/>
                <a:ea typeface="ＭＳ Ｐゴシック"/>
                <a:cs typeface="Arial"/>
              </a:rPr>
              <a:t> </a:t>
            </a:r>
            <a:r>
              <a:rPr lang="es-ES" sz="2400" err="1">
                <a:latin typeface="Helvetica"/>
                <a:ea typeface="ＭＳ Ｐゴシック"/>
                <a:cs typeface="Arial"/>
              </a:rPr>
              <a:t>WebAPI</a:t>
            </a:r>
            <a:r>
              <a:rPr lang="es-ES" sz="2400">
                <a:latin typeface="Helvetica"/>
                <a:ea typeface="ＭＳ Ｐゴシック"/>
                <a:cs typeface="Arial"/>
              </a:rPr>
              <a:t> and VPS API </a:t>
            </a:r>
            <a:r>
              <a:rPr lang="es-ES" sz="2400" err="1">
                <a:latin typeface="Helvetica"/>
                <a:ea typeface="ＭＳ Ｐゴシック"/>
                <a:cs typeface="Arial"/>
              </a:rPr>
              <a:t>solutions</a:t>
            </a:r>
            <a:r>
              <a:rPr lang="es-ES" sz="2400">
                <a:latin typeface="Helvetica"/>
                <a:ea typeface="ＭＳ Ｐゴシック"/>
                <a:cs typeface="Arial"/>
              </a:rPr>
              <a:t>.</a:t>
            </a:r>
            <a:endParaRPr lang="es-ES">
              <a:latin typeface="Helvetica"/>
              <a:cs typeface="Arial"/>
            </a:endParaRPr>
          </a:p>
          <a:p>
            <a:pPr algn="just"/>
            <a:r>
              <a:rPr lang="es-ES" sz="2400">
                <a:latin typeface="Helvetica"/>
                <a:ea typeface="ＭＳ Ｐゴシック"/>
                <a:cs typeface="Arial"/>
              </a:rPr>
              <a:t>-SQL Server Management Studio - </a:t>
            </a:r>
            <a:r>
              <a:rPr lang="es-ES" sz="2400" err="1">
                <a:latin typeface="Helvetica"/>
                <a:ea typeface="ＭＳ Ｐゴシック"/>
                <a:cs typeface="Arial"/>
              </a:rPr>
              <a:t>Database</a:t>
            </a:r>
            <a:r>
              <a:rPr lang="es-ES" sz="2400">
                <a:latin typeface="Helvetica"/>
                <a:ea typeface="ＭＳ Ｐゴシック"/>
                <a:cs typeface="Arial"/>
              </a:rPr>
              <a:t> Manager</a:t>
            </a:r>
            <a:endParaRPr lang="es-ES">
              <a:latin typeface="Helvetica"/>
              <a:cs typeface="Arial" panose="020B0604020202020204" pitchFamily="34" charset="0"/>
            </a:endParaRPr>
          </a:p>
          <a:p>
            <a:pPr algn="just"/>
            <a:r>
              <a:rPr lang="es-ES" sz="2400">
                <a:latin typeface="Helvetica"/>
                <a:ea typeface="ＭＳ Ｐゴシック"/>
                <a:cs typeface="Arial"/>
              </a:rPr>
              <a:t>-</a:t>
            </a:r>
            <a:r>
              <a:rPr lang="es-ES" sz="2400" err="1">
                <a:latin typeface="Helvetica"/>
                <a:ea typeface="ＭＳ Ｐゴシック"/>
                <a:cs typeface="Arial"/>
              </a:rPr>
              <a:t>MetaTrader</a:t>
            </a:r>
            <a:r>
              <a:rPr lang="es-ES" sz="2400">
                <a:latin typeface="Helvetica"/>
                <a:ea typeface="ＭＳ Ｐゴシック"/>
                <a:cs typeface="Arial"/>
              </a:rPr>
              <a:t> 5 - </a:t>
            </a:r>
            <a:r>
              <a:rPr lang="es-ES" sz="2400" err="1">
                <a:latin typeface="Helvetica"/>
                <a:ea typeface="ＭＳ Ｐゴシック"/>
                <a:cs typeface="Arial"/>
              </a:rPr>
              <a:t>Everything</a:t>
            </a:r>
            <a:r>
              <a:rPr lang="es-ES" sz="2400">
                <a:latin typeface="Helvetica"/>
                <a:ea typeface="ＭＳ Ｐゴシック"/>
                <a:cs typeface="Arial"/>
              </a:rPr>
              <a:t> </a:t>
            </a:r>
            <a:r>
              <a:rPr lang="es-ES" sz="2400" err="1">
                <a:latin typeface="Helvetica"/>
                <a:ea typeface="ＭＳ Ｐゴシック"/>
                <a:cs typeface="Arial"/>
              </a:rPr>
              <a:t>to</a:t>
            </a:r>
            <a:r>
              <a:rPr lang="es-ES" sz="2400">
                <a:latin typeface="Helvetica"/>
                <a:ea typeface="ＭＳ Ｐゴシック"/>
                <a:cs typeface="Arial"/>
              </a:rPr>
              <a:t> do </a:t>
            </a:r>
            <a:r>
              <a:rPr lang="es-ES" sz="2400" err="1">
                <a:latin typeface="Helvetica"/>
                <a:ea typeface="ＭＳ Ｐゴシック"/>
                <a:cs typeface="Arial"/>
              </a:rPr>
              <a:t>with</a:t>
            </a:r>
            <a:r>
              <a:rPr lang="es-ES" sz="2400">
                <a:latin typeface="Helvetica"/>
                <a:ea typeface="ＭＳ Ｐゴシック"/>
                <a:cs typeface="Arial"/>
              </a:rPr>
              <a:t> MQL5</a:t>
            </a:r>
            <a:endParaRPr lang="es-ES">
              <a:latin typeface="Helvetica"/>
              <a:cs typeface="Arial" panose="020B0604020202020204" pitchFamily="34" charset="0"/>
            </a:endParaRPr>
          </a:p>
          <a:p>
            <a:pPr algn="just"/>
            <a:r>
              <a:rPr lang="es-ES" sz="2400">
                <a:latin typeface="Helvetica"/>
                <a:ea typeface="ＭＳ Ｐゴシック"/>
                <a:cs typeface="Arial"/>
              </a:rPr>
              <a:t>-</a:t>
            </a:r>
            <a:r>
              <a:rPr lang="es-ES" sz="2400" err="1">
                <a:latin typeface="Helvetica"/>
                <a:ea typeface="ＭＳ Ｐゴシック"/>
                <a:cs typeface="Arial"/>
              </a:rPr>
              <a:t>Postman</a:t>
            </a:r>
            <a:r>
              <a:rPr lang="es-ES" sz="2400">
                <a:latin typeface="Helvetica"/>
                <a:ea typeface="ＭＳ Ｐゴシック"/>
                <a:cs typeface="Arial"/>
              </a:rPr>
              <a:t> - </a:t>
            </a:r>
            <a:r>
              <a:rPr lang="es-ES" sz="2400" err="1">
                <a:latin typeface="Helvetica"/>
                <a:ea typeface="ＭＳ Ｐゴシック"/>
                <a:cs typeface="Arial"/>
              </a:rPr>
              <a:t>Testing</a:t>
            </a:r>
            <a:r>
              <a:rPr lang="es-ES" sz="2400">
                <a:latin typeface="Helvetica"/>
                <a:ea typeface="ＭＳ Ｐゴシック"/>
                <a:cs typeface="Arial"/>
              </a:rPr>
              <a:t> </a:t>
            </a:r>
            <a:r>
              <a:rPr lang="es-ES" sz="2400" err="1">
                <a:latin typeface="Helvetica"/>
                <a:ea typeface="ＭＳ Ｐゴシック"/>
                <a:cs typeface="Arial"/>
              </a:rPr>
              <a:t>API's</a:t>
            </a:r>
            <a:r>
              <a:rPr lang="es-ES" sz="2400">
                <a:latin typeface="Helvetica"/>
                <a:ea typeface="ＭＳ Ｐゴシック"/>
                <a:cs typeface="Arial"/>
              </a:rPr>
              <a:t> developed</a:t>
            </a:r>
            <a:endParaRPr lang="es-ES">
              <a:latin typeface="Helvetica"/>
              <a:cs typeface="Arial" panose="020B0604020202020204" pitchFamily="34" charset="0"/>
            </a:endParaRPr>
          </a:p>
          <a:p>
            <a:pPr algn="just"/>
            <a:r>
              <a:rPr lang="es-ES" sz="2400">
                <a:latin typeface="Helvetica"/>
                <a:ea typeface="ＭＳ Ｐゴシック"/>
                <a:cs typeface="Arial"/>
              </a:rPr>
              <a:t>-Senior Project YouTube </a:t>
            </a:r>
            <a:r>
              <a:rPr lang="es-ES" sz="2400" err="1">
                <a:latin typeface="Helvetica"/>
                <a:ea typeface="ＭＳ Ｐゴシック"/>
                <a:cs typeface="Arial"/>
              </a:rPr>
              <a:t>channel</a:t>
            </a:r>
            <a:r>
              <a:rPr lang="es-ES" sz="2400">
                <a:latin typeface="Helvetica"/>
                <a:ea typeface="ＭＳ Ｐゴシック"/>
                <a:cs typeface="Arial"/>
              </a:rPr>
              <a:t> </a:t>
            </a:r>
            <a:endParaRPr lang="es-ES">
              <a:latin typeface="Helvetica"/>
              <a:cs typeface="Arial"/>
            </a:endParaRPr>
          </a:p>
          <a:p>
            <a:pPr algn="just"/>
            <a:r>
              <a:rPr lang="es-ES" sz="2400">
                <a:latin typeface="Helvetica"/>
                <a:ea typeface="ＭＳ Ｐゴシック"/>
                <a:cs typeface="Arial"/>
              </a:rPr>
              <a:t>-Summer 2019 EFWE </a:t>
            </a:r>
            <a:r>
              <a:rPr lang="es-ES" sz="2400" err="1">
                <a:latin typeface="Helvetica"/>
                <a:ea typeface="ＭＳ Ｐゴシック"/>
                <a:cs typeface="Arial"/>
              </a:rPr>
              <a:t>Team’s</a:t>
            </a:r>
            <a:r>
              <a:rPr lang="es-ES" sz="2400">
                <a:latin typeface="Helvetica"/>
                <a:ea typeface="ＭＳ Ｐゴシック"/>
                <a:cs typeface="Arial"/>
              </a:rPr>
              <a:t> Jira </a:t>
            </a:r>
            <a:r>
              <a:rPr lang="es-ES" sz="2400" err="1">
                <a:latin typeface="Helvetica"/>
                <a:ea typeface="ＭＳ Ｐゴシック"/>
                <a:cs typeface="Arial"/>
              </a:rPr>
              <a:t>Confluence</a:t>
            </a:r>
            <a:r>
              <a:rPr lang="es-ES" sz="2400">
                <a:latin typeface="Helvetica"/>
                <a:ea typeface="ＭＳ Ｐゴシック"/>
                <a:cs typeface="Arial"/>
              </a:rPr>
              <a:t> page and video </a:t>
            </a:r>
            <a:r>
              <a:rPr lang="es-ES" sz="2400" err="1">
                <a:latin typeface="Helvetica"/>
                <a:ea typeface="ＭＳ Ｐゴシック"/>
                <a:cs typeface="Arial"/>
              </a:rPr>
              <a:t>playlist</a:t>
            </a:r>
            <a:endParaRPr lang="es-ES">
              <a:latin typeface="Helvetica"/>
              <a:cs typeface="Arial" panose="020B0604020202020204" pitchFamily="34" charset="0"/>
            </a:endParaRPr>
          </a:p>
          <a:p>
            <a:pPr algn="just"/>
            <a:r>
              <a:rPr lang="es-ES" sz="2400">
                <a:latin typeface="Helvetica"/>
                <a:ea typeface="ＭＳ Ｐゴシック"/>
                <a:cs typeface="Arial"/>
              </a:rPr>
              <a:t>-Summer 2019 EFWA </a:t>
            </a:r>
            <a:r>
              <a:rPr lang="es-ES" sz="2400" err="1">
                <a:latin typeface="Helvetica"/>
                <a:ea typeface="ＭＳ Ｐゴシック"/>
                <a:cs typeface="Arial"/>
              </a:rPr>
              <a:t>Team’s</a:t>
            </a:r>
            <a:r>
              <a:rPr lang="es-ES" sz="2400">
                <a:latin typeface="Helvetica"/>
                <a:ea typeface="ＭＳ Ｐゴシック"/>
                <a:cs typeface="Arial"/>
              </a:rPr>
              <a:t> Jira </a:t>
            </a:r>
            <a:r>
              <a:rPr lang="es-ES" sz="2400" err="1">
                <a:latin typeface="Helvetica"/>
                <a:ea typeface="ＭＳ Ｐゴシック"/>
                <a:cs typeface="Arial"/>
              </a:rPr>
              <a:t>Confluence</a:t>
            </a:r>
            <a:r>
              <a:rPr lang="es-ES" sz="2400">
                <a:latin typeface="Helvetica"/>
                <a:ea typeface="ＭＳ Ｐゴシック"/>
                <a:cs typeface="Arial"/>
              </a:rPr>
              <a:t> page and video </a:t>
            </a:r>
            <a:r>
              <a:rPr lang="es-ES" sz="2400" err="1">
                <a:latin typeface="Helvetica"/>
                <a:ea typeface="ＭＳ Ｐゴシック"/>
                <a:cs typeface="Arial"/>
              </a:rPr>
              <a:t>playlist</a:t>
            </a:r>
            <a:endParaRPr lang="es-ES">
              <a:latin typeface="Helvetica"/>
              <a:cs typeface="Arial" panose="020B0604020202020204" pitchFamily="34" charset="0"/>
            </a:endParaRPr>
          </a:p>
          <a:p>
            <a:br>
              <a:rPr lang="en-US"/>
            </a:br>
            <a:endParaRPr lang="en-US"/>
          </a:p>
          <a:p>
            <a:endParaRPr lang="es-ES" sz="2400">
              <a:ea typeface="ＭＳ Ｐゴシック"/>
              <a:cs typeface="Arial"/>
            </a:endParaRPr>
          </a:p>
          <a:p>
            <a:br>
              <a:rPr lang="en-US"/>
            </a:br>
            <a:endParaRPr lang="en-US"/>
          </a:p>
          <a:p>
            <a:pPr algn="l"/>
            <a:endParaRPr lang="es-ES">
              <a:cs typeface="Arial"/>
            </a:endParaRPr>
          </a:p>
        </p:txBody>
      </p:sp>
      <p:sp>
        <p:nvSpPr>
          <p:cNvPr id="27" name="CuadroTexto 26">
            <a:extLst>
              <a:ext uri="{FF2B5EF4-FFF2-40B4-BE49-F238E27FC236}">
                <a16:creationId xmlns:a16="http://schemas.microsoft.com/office/drawing/2014/main" id="{F86C1BB4-A241-4784-9C41-CD85FFCBEC7B}"/>
              </a:ext>
            </a:extLst>
          </p:cNvPr>
          <p:cNvSpPr txBox="1"/>
          <p:nvPr/>
        </p:nvSpPr>
        <p:spPr>
          <a:xfrm>
            <a:off x="12141950" y="32241034"/>
            <a:ext cx="7804029" cy="1652760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s-ES" sz="2400" dirty="0" err="1">
                <a:latin typeface="Helvetica"/>
                <a:ea typeface="ＭＳ Ｐゴシック"/>
                <a:cs typeface="Arial"/>
              </a:rPr>
              <a:t>Our</a:t>
            </a:r>
            <a:r>
              <a:rPr lang="es-ES" sz="2400" dirty="0">
                <a:latin typeface="Helvetica"/>
                <a:ea typeface="ＭＳ Ｐゴシック"/>
                <a:cs typeface="Arial"/>
              </a:rPr>
              <a:t> </a:t>
            </a:r>
            <a:r>
              <a:rPr lang="es-ES" sz="2400" dirty="0" err="1">
                <a:latin typeface="Helvetica"/>
                <a:ea typeface="ＭＳ Ｐゴシック"/>
                <a:cs typeface="Arial"/>
              </a:rPr>
              <a:t>project</a:t>
            </a:r>
            <a:r>
              <a:rPr lang="es-ES" sz="2400" dirty="0">
                <a:latin typeface="Helvetica"/>
                <a:ea typeface="ＭＳ Ｐゴシック"/>
                <a:cs typeface="Arial"/>
              </a:rPr>
              <a:t> </a:t>
            </a:r>
            <a:r>
              <a:rPr lang="es-ES" sz="2400" dirty="0" err="1">
                <a:latin typeface="Helvetica"/>
                <a:ea typeface="ＭＳ Ｐゴシック"/>
                <a:cs typeface="Arial"/>
              </a:rPr>
              <a:t>was</a:t>
            </a:r>
            <a:r>
              <a:rPr lang="es-ES" sz="2400" dirty="0">
                <a:latin typeface="Helvetica"/>
                <a:ea typeface="ＭＳ Ｐゴシック"/>
                <a:cs typeface="Arial"/>
              </a:rPr>
              <a:t> </a:t>
            </a:r>
            <a:r>
              <a:rPr lang="es-ES" sz="2400" dirty="0" err="1">
                <a:latin typeface="Helvetica"/>
                <a:ea typeface="ＭＳ Ｐゴシック"/>
                <a:cs typeface="Arial"/>
              </a:rPr>
              <a:t>divided</a:t>
            </a:r>
            <a:r>
              <a:rPr lang="es-ES" sz="2400" dirty="0">
                <a:latin typeface="Helvetica"/>
                <a:ea typeface="ＭＳ Ｐゴシック"/>
                <a:cs typeface="Arial"/>
              </a:rPr>
              <a:t> </a:t>
            </a:r>
            <a:r>
              <a:rPr lang="es-ES" sz="2400" dirty="0" err="1">
                <a:latin typeface="Helvetica"/>
                <a:ea typeface="ＭＳ Ｐゴシック"/>
                <a:cs typeface="Arial"/>
              </a:rPr>
              <a:t>into</a:t>
            </a:r>
            <a:r>
              <a:rPr lang="es-ES" sz="2400" dirty="0">
                <a:latin typeface="Helvetica"/>
                <a:ea typeface="ＭＳ Ｐゴシック"/>
                <a:cs typeface="Arial"/>
              </a:rPr>
              <a:t> </a:t>
            </a:r>
            <a:r>
              <a:rPr lang="es-ES" sz="2400" dirty="0" err="1">
                <a:latin typeface="Helvetica"/>
                <a:ea typeface="ＭＳ Ｐゴシック"/>
                <a:cs typeface="Arial"/>
              </a:rPr>
              <a:t>three</a:t>
            </a:r>
            <a:r>
              <a:rPr lang="es-ES" sz="2400" dirty="0">
                <a:latin typeface="Helvetica"/>
                <a:ea typeface="ＭＳ Ｐゴシック"/>
                <a:cs typeface="Arial"/>
              </a:rPr>
              <a:t> </a:t>
            </a:r>
            <a:r>
              <a:rPr lang="es-ES" sz="2400" dirty="0" err="1">
                <a:latin typeface="Helvetica"/>
                <a:ea typeface="ＭＳ Ｐゴシック"/>
                <a:cs typeface="Arial"/>
              </a:rPr>
              <a:t>main</a:t>
            </a:r>
            <a:r>
              <a:rPr lang="es-ES" sz="2400" dirty="0">
                <a:latin typeface="Helvetica"/>
                <a:ea typeface="ＭＳ Ｐゴシック"/>
                <a:cs typeface="Arial"/>
              </a:rPr>
              <a:t> </a:t>
            </a:r>
            <a:r>
              <a:rPr lang="es-ES" sz="2400" dirty="0" err="1">
                <a:latin typeface="Helvetica"/>
                <a:ea typeface="ＭＳ Ｐゴシック"/>
                <a:cs typeface="Arial"/>
              </a:rPr>
              <a:t>sections</a:t>
            </a:r>
            <a:r>
              <a:rPr lang="es-ES" sz="2400" dirty="0">
                <a:latin typeface="Helvetica"/>
                <a:ea typeface="ＭＳ Ｐゴシック"/>
                <a:cs typeface="Arial"/>
              </a:rPr>
              <a:t>.</a:t>
            </a:r>
            <a:endParaRPr lang="es-ES" sz="2400" dirty="0">
              <a:latin typeface="Helvetica"/>
              <a:cs typeface="Arial"/>
            </a:endParaRPr>
          </a:p>
          <a:p>
            <a:pPr algn="just"/>
            <a:endParaRPr lang="es-ES" sz="2400">
              <a:latin typeface="Helvetica"/>
              <a:ea typeface="ＭＳ Ｐゴシック"/>
              <a:cs typeface="Arial"/>
            </a:endParaRPr>
          </a:p>
          <a:p>
            <a:pPr algn="just">
              <a:buFont typeface="Arial"/>
              <a:buChar char="•"/>
            </a:pPr>
            <a:r>
              <a:rPr lang="es-ES" sz="2400" err="1">
                <a:latin typeface="Helvetica"/>
                <a:ea typeface="ＭＳ Ｐゴシック"/>
                <a:cs typeface="Arial"/>
              </a:rPr>
              <a:t>The</a:t>
            </a:r>
            <a:r>
              <a:rPr lang="es-ES" sz="2400" dirty="0">
                <a:latin typeface="Helvetica"/>
                <a:ea typeface="ＭＳ Ｐゴシック"/>
                <a:cs typeface="Arial"/>
              </a:rPr>
              <a:t> </a:t>
            </a:r>
            <a:r>
              <a:rPr lang="es-ES" sz="2400" err="1">
                <a:latin typeface="Helvetica"/>
                <a:ea typeface="ＭＳ Ｐゴシック"/>
                <a:cs typeface="Arial"/>
              </a:rPr>
              <a:t>first</a:t>
            </a:r>
            <a:r>
              <a:rPr lang="es-ES" sz="2400" dirty="0">
                <a:latin typeface="Helvetica"/>
                <a:ea typeface="ＭＳ Ｐゴシック"/>
                <a:cs typeface="Arial"/>
              </a:rPr>
              <a:t> </a:t>
            </a:r>
            <a:r>
              <a:rPr lang="es-ES" sz="2400" err="1">
                <a:latin typeface="Helvetica"/>
                <a:ea typeface="ＭＳ Ｐゴシック"/>
                <a:cs typeface="Arial"/>
              </a:rPr>
              <a:t>section</a:t>
            </a:r>
            <a:r>
              <a:rPr lang="es-ES" sz="2400" dirty="0">
                <a:latin typeface="Helvetica"/>
                <a:ea typeface="ＭＳ Ｐゴシック"/>
                <a:cs typeface="Arial"/>
              </a:rPr>
              <a:t> </a:t>
            </a:r>
            <a:r>
              <a:rPr lang="es-ES" sz="2400" err="1">
                <a:latin typeface="Helvetica"/>
                <a:ea typeface="ＭＳ Ｐゴシック"/>
                <a:cs typeface="Arial"/>
              </a:rPr>
              <a:t>consisted</a:t>
            </a:r>
            <a:r>
              <a:rPr lang="es-ES" sz="2400" dirty="0">
                <a:latin typeface="Helvetica"/>
                <a:ea typeface="ＭＳ Ｐゴシック"/>
                <a:cs typeface="Arial"/>
              </a:rPr>
              <a:t> </a:t>
            </a:r>
            <a:r>
              <a:rPr lang="es-ES" sz="2400" err="1">
                <a:latin typeface="Helvetica"/>
                <a:ea typeface="ＭＳ Ｐゴシック"/>
                <a:cs typeface="Arial"/>
              </a:rPr>
              <a:t>of</a:t>
            </a:r>
            <a:r>
              <a:rPr lang="es-ES" sz="2400" dirty="0">
                <a:latin typeface="Helvetica"/>
                <a:ea typeface="ＭＳ Ｐゴシック"/>
                <a:cs typeface="Arial"/>
              </a:rPr>
              <a:t> </a:t>
            </a:r>
            <a:r>
              <a:rPr lang="es-ES" sz="2400" err="1">
                <a:latin typeface="Helvetica"/>
                <a:ea typeface="ＭＳ Ｐゴシック"/>
                <a:cs typeface="Arial"/>
              </a:rPr>
              <a:t>testing</a:t>
            </a:r>
            <a:r>
              <a:rPr lang="es-ES" sz="2400" dirty="0">
                <a:latin typeface="Helvetica"/>
                <a:ea typeface="ＭＳ Ｐゴシック"/>
                <a:cs typeface="Arial"/>
              </a:rPr>
              <a:t> </a:t>
            </a:r>
            <a:r>
              <a:rPr lang="es-ES" sz="2400" err="1">
                <a:latin typeface="Arial"/>
                <a:ea typeface="ＭＳ Ｐゴシック"/>
                <a:cs typeface="Arial"/>
              </a:rPr>
              <a:t>through</a:t>
            </a:r>
            <a:r>
              <a:rPr lang="es-ES" sz="2400" dirty="0">
                <a:latin typeface="Arial"/>
                <a:ea typeface="ＭＳ Ｐゴシック"/>
                <a:cs typeface="Arial"/>
              </a:rPr>
              <a:t> </a:t>
            </a:r>
            <a:r>
              <a:rPr lang="es-ES" sz="2400" err="1">
                <a:latin typeface="Arial"/>
                <a:ea typeface="ＭＳ Ｐゴシック"/>
                <a:cs typeface="Arial"/>
              </a:rPr>
              <a:t>Postman</a:t>
            </a:r>
            <a:r>
              <a:rPr lang="es-ES" sz="2400" dirty="0">
                <a:latin typeface="Arial"/>
                <a:ea typeface="ＭＳ Ｐゴシック"/>
                <a:cs typeface="Arial"/>
              </a:rPr>
              <a:t> </a:t>
            </a:r>
            <a:r>
              <a:rPr lang="es-ES" sz="2400">
                <a:latin typeface="Arial"/>
                <a:ea typeface="ＭＳ Ｐゴシック"/>
                <a:cs typeface="Arial"/>
              </a:rPr>
              <a:t>API </a:t>
            </a:r>
            <a:r>
              <a:rPr lang="es-ES" sz="2400" err="1">
                <a:latin typeface="Arial"/>
                <a:ea typeface="ＭＳ Ｐゴシック"/>
                <a:cs typeface="Arial"/>
              </a:rPr>
              <a:t>functions</a:t>
            </a:r>
            <a:r>
              <a:rPr lang="es-ES" sz="2400">
                <a:latin typeface="Arial"/>
                <a:ea typeface="ＭＳ Ｐゴシック"/>
                <a:cs typeface="Arial"/>
              </a:rPr>
              <a:t> in </a:t>
            </a:r>
            <a:r>
              <a:rPr lang="es-ES" sz="2400" err="1">
                <a:latin typeface="Arial"/>
                <a:ea typeface="ＭＳ Ｐゴシック"/>
                <a:cs typeface="Arial"/>
              </a:rPr>
              <a:t>the</a:t>
            </a:r>
            <a:r>
              <a:rPr lang="es-ES" sz="2400">
                <a:latin typeface="Arial"/>
                <a:ea typeface="ＭＳ Ｐゴシック"/>
                <a:cs typeface="Arial"/>
              </a:rPr>
              <a:t> VPS, API in </a:t>
            </a:r>
            <a:r>
              <a:rPr lang="es-ES" sz="2400" err="1">
                <a:latin typeface="Arial"/>
                <a:ea typeface="ＭＳ Ｐゴシック"/>
                <a:cs typeface="Arial"/>
              </a:rPr>
              <a:t>the</a:t>
            </a:r>
            <a:r>
              <a:rPr lang="es-ES" sz="2400">
                <a:latin typeface="Arial"/>
                <a:ea typeface="ＭＳ Ｐゴシック"/>
                <a:cs typeface="Arial"/>
              </a:rPr>
              <a:t> web, API </a:t>
            </a:r>
            <a:r>
              <a:rPr lang="es-ES" sz="2400" err="1">
                <a:latin typeface="Arial"/>
                <a:ea typeface="ＭＳ Ｐゴシック"/>
                <a:cs typeface="Arial"/>
              </a:rPr>
              <a:t>that</a:t>
            </a:r>
            <a:r>
              <a:rPr lang="es-ES" sz="2400" dirty="0">
                <a:latin typeface="Arial"/>
                <a:ea typeface="ＭＳ Ｐゴシック"/>
                <a:cs typeface="Arial"/>
              </a:rPr>
              <a:t> </a:t>
            </a:r>
            <a:r>
              <a:rPr lang="es-ES" sz="2400" err="1">
                <a:latin typeface="Arial"/>
                <a:ea typeface="ＭＳ Ｐゴシック"/>
                <a:cs typeface="Arial"/>
              </a:rPr>
              <a:t>were</a:t>
            </a:r>
            <a:r>
              <a:rPr lang="es-ES" sz="2400" dirty="0">
                <a:latin typeface="Arial"/>
                <a:ea typeface="ＭＳ Ｐゴシック"/>
                <a:cs typeface="Arial"/>
              </a:rPr>
              <a:t> </a:t>
            </a:r>
            <a:r>
              <a:rPr lang="es-ES" sz="2400" err="1">
                <a:latin typeface="Arial"/>
                <a:ea typeface="ＭＳ Ｐゴシック"/>
                <a:cs typeface="Arial"/>
              </a:rPr>
              <a:t>already</a:t>
            </a:r>
            <a:r>
              <a:rPr lang="es-ES" sz="2400" dirty="0">
                <a:latin typeface="Arial"/>
                <a:ea typeface="ＭＳ Ｐゴシック"/>
                <a:cs typeface="Arial"/>
              </a:rPr>
              <a:t> </a:t>
            </a:r>
            <a:r>
              <a:rPr lang="es-ES" sz="2400" err="1">
                <a:latin typeface="Arial"/>
                <a:ea typeface="ＭＳ Ｐゴシック"/>
                <a:cs typeface="Arial"/>
              </a:rPr>
              <a:t>implemented</a:t>
            </a:r>
            <a:r>
              <a:rPr lang="es-ES" sz="2400" dirty="0">
                <a:latin typeface="Arial"/>
                <a:ea typeface="ＭＳ Ｐゴシック"/>
                <a:cs typeface="Arial"/>
              </a:rPr>
              <a:t> </a:t>
            </a:r>
            <a:r>
              <a:rPr lang="es-ES" sz="2400" err="1">
                <a:latin typeface="Arial"/>
                <a:ea typeface="ＭＳ Ｐゴシック"/>
                <a:cs typeface="Arial"/>
              </a:rPr>
              <a:t>to</a:t>
            </a:r>
            <a:r>
              <a:rPr lang="es-ES" sz="2400" dirty="0">
                <a:latin typeface="Arial"/>
                <a:ea typeface="ＭＳ Ｐゴシック"/>
                <a:cs typeface="Arial"/>
              </a:rPr>
              <a:t> </a:t>
            </a:r>
            <a:r>
              <a:rPr lang="es-ES" sz="2400" err="1">
                <a:latin typeface="Arial"/>
                <a:ea typeface="ＭＳ Ｐゴシック"/>
                <a:cs typeface="Arial"/>
              </a:rPr>
              <a:t>make</a:t>
            </a:r>
            <a:r>
              <a:rPr lang="es-ES" sz="2400" dirty="0">
                <a:latin typeface="Arial"/>
                <a:ea typeface="ＭＳ Ｐゴシック"/>
                <a:cs typeface="Arial"/>
              </a:rPr>
              <a:t> </a:t>
            </a:r>
            <a:r>
              <a:rPr lang="es-ES" sz="2400" err="1">
                <a:latin typeface="Arial"/>
                <a:ea typeface="ＭＳ Ｐゴシック"/>
                <a:cs typeface="Arial"/>
              </a:rPr>
              <a:t>sure</a:t>
            </a:r>
            <a:r>
              <a:rPr lang="es-ES" sz="2400" dirty="0">
                <a:latin typeface="Arial"/>
                <a:ea typeface="ＭＳ Ｐゴシック"/>
                <a:cs typeface="Arial"/>
              </a:rPr>
              <a:t> </a:t>
            </a:r>
            <a:r>
              <a:rPr lang="es-ES" sz="2400" err="1">
                <a:latin typeface="Arial"/>
                <a:ea typeface="ＭＳ Ｐゴシック"/>
                <a:cs typeface="Arial"/>
              </a:rPr>
              <a:t>the</a:t>
            </a:r>
            <a:r>
              <a:rPr lang="es-ES" sz="2400" dirty="0">
                <a:latin typeface="Arial"/>
                <a:ea typeface="ＭＳ Ｐゴシック"/>
                <a:cs typeface="Arial"/>
              </a:rPr>
              <a:t> </a:t>
            </a:r>
            <a:r>
              <a:rPr lang="es-ES" sz="2400" err="1">
                <a:latin typeface="Arial"/>
                <a:ea typeface="ＭＳ Ｐゴシック"/>
                <a:cs typeface="Arial"/>
              </a:rPr>
              <a:t>functionality</a:t>
            </a:r>
            <a:r>
              <a:rPr lang="es-ES" sz="2400" dirty="0">
                <a:latin typeface="Arial"/>
                <a:ea typeface="ＭＳ Ｐゴシック"/>
                <a:cs typeface="Arial"/>
              </a:rPr>
              <a:t> </a:t>
            </a:r>
            <a:r>
              <a:rPr lang="es-ES" sz="2400" err="1">
                <a:latin typeface="Arial"/>
                <a:ea typeface="ＭＳ Ｐゴシック"/>
                <a:cs typeface="Arial"/>
              </a:rPr>
              <a:t>of</a:t>
            </a:r>
            <a:r>
              <a:rPr lang="es-ES" sz="2400" dirty="0">
                <a:latin typeface="Arial"/>
                <a:ea typeface="ＭＳ Ｐゴシック"/>
                <a:cs typeface="Arial"/>
              </a:rPr>
              <a:t> </a:t>
            </a:r>
            <a:r>
              <a:rPr lang="es-ES" sz="2400" err="1">
                <a:latin typeface="Arial"/>
                <a:ea typeface="ＭＳ Ｐゴシック"/>
                <a:cs typeface="Arial"/>
              </a:rPr>
              <a:t>these</a:t>
            </a:r>
            <a:r>
              <a:rPr lang="es-ES" sz="2400" dirty="0">
                <a:latin typeface="Arial"/>
                <a:ea typeface="ＭＳ Ｐゴシック"/>
                <a:cs typeface="Arial"/>
              </a:rPr>
              <a:t> </a:t>
            </a:r>
            <a:r>
              <a:rPr lang="es-ES" sz="2400" err="1">
                <a:latin typeface="Arial"/>
                <a:ea typeface="ＭＳ Ｐゴシック"/>
                <a:cs typeface="Arial"/>
              </a:rPr>
              <a:t>were</a:t>
            </a:r>
            <a:r>
              <a:rPr lang="es-ES" sz="2400">
                <a:latin typeface="Arial"/>
                <a:ea typeface="ＭＳ Ｐゴシック"/>
                <a:cs typeface="Arial"/>
              </a:rPr>
              <a:t> as </a:t>
            </a:r>
            <a:r>
              <a:rPr lang="es-ES" sz="2400" err="1">
                <a:latin typeface="Arial"/>
                <a:ea typeface="ＭＳ Ｐゴシック"/>
                <a:cs typeface="Arial"/>
              </a:rPr>
              <a:t>expected</a:t>
            </a:r>
            <a:r>
              <a:rPr lang="es-ES" sz="2400">
                <a:latin typeface="Arial"/>
                <a:ea typeface="ＭＳ Ｐゴシック"/>
                <a:cs typeface="Arial"/>
              </a:rPr>
              <a:t>. </a:t>
            </a:r>
            <a:r>
              <a:rPr lang="es-ES" sz="2400" err="1">
                <a:latin typeface="Arial"/>
                <a:ea typeface="ＭＳ Ｐゴシック"/>
                <a:cs typeface="Arial"/>
              </a:rPr>
              <a:t>Any</a:t>
            </a:r>
            <a:r>
              <a:rPr lang="es-ES" sz="2400" dirty="0">
                <a:latin typeface="Arial"/>
                <a:ea typeface="ＭＳ Ｐゴシック"/>
                <a:cs typeface="Arial"/>
              </a:rPr>
              <a:t> </a:t>
            </a:r>
            <a:r>
              <a:rPr lang="es-ES" sz="2400" err="1">
                <a:latin typeface="Arial"/>
                <a:ea typeface="ＭＳ Ｐゴシック"/>
                <a:cs typeface="Arial"/>
              </a:rPr>
              <a:t>errors</a:t>
            </a:r>
            <a:r>
              <a:rPr lang="es-ES" sz="2400" dirty="0">
                <a:latin typeface="Arial"/>
                <a:ea typeface="ＭＳ Ｐゴシック"/>
                <a:cs typeface="Arial"/>
              </a:rPr>
              <a:t> </a:t>
            </a:r>
            <a:r>
              <a:rPr lang="es-ES" sz="2400" err="1">
                <a:latin typeface="Arial"/>
                <a:ea typeface="ＭＳ Ｐゴシック"/>
                <a:cs typeface="Arial"/>
              </a:rPr>
              <a:t>that</a:t>
            </a:r>
            <a:r>
              <a:rPr lang="es-ES" sz="2400" dirty="0">
                <a:latin typeface="Arial"/>
                <a:ea typeface="ＭＳ Ｐゴシック"/>
                <a:cs typeface="Arial"/>
              </a:rPr>
              <a:t> </a:t>
            </a:r>
            <a:r>
              <a:rPr lang="es-ES" sz="2400" err="1">
                <a:latin typeface="Arial"/>
                <a:ea typeface="ＭＳ Ｐゴシック"/>
                <a:cs typeface="Arial"/>
              </a:rPr>
              <a:t>went</a:t>
            </a:r>
            <a:r>
              <a:rPr lang="es-ES" sz="2400" dirty="0">
                <a:latin typeface="Arial"/>
                <a:ea typeface="ＭＳ Ｐゴシック"/>
                <a:cs typeface="Arial"/>
              </a:rPr>
              <a:t> </a:t>
            </a:r>
            <a:r>
              <a:rPr lang="es-ES" sz="2400" err="1">
                <a:latin typeface="Arial"/>
                <a:ea typeface="ＭＳ Ｐゴシック"/>
                <a:cs typeface="Arial"/>
              </a:rPr>
              <a:t>against</a:t>
            </a:r>
            <a:r>
              <a:rPr lang="es-ES" sz="2400" dirty="0">
                <a:latin typeface="Arial"/>
                <a:ea typeface="ＭＳ Ｐゴシック"/>
                <a:cs typeface="Arial"/>
              </a:rPr>
              <a:t> </a:t>
            </a:r>
            <a:r>
              <a:rPr lang="es-ES" sz="2400" err="1">
                <a:latin typeface="Arial"/>
                <a:ea typeface="ＭＳ Ｐゴシック"/>
                <a:cs typeface="Arial"/>
              </a:rPr>
              <a:t>requirements</a:t>
            </a:r>
            <a:r>
              <a:rPr lang="es-ES" sz="2400" dirty="0">
                <a:latin typeface="Arial"/>
                <a:ea typeface="ＭＳ Ｐゴシック"/>
                <a:cs typeface="Arial"/>
              </a:rPr>
              <a:t> </a:t>
            </a:r>
            <a:r>
              <a:rPr lang="es-ES" sz="2400" err="1">
                <a:latin typeface="Arial"/>
                <a:ea typeface="ＭＳ Ｐゴシック"/>
                <a:cs typeface="Arial"/>
              </a:rPr>
              <a:t>or</a:t>
            </a:r>
            <a:r>
              <a:rPr lang="es-ES" sz="2400" dirty="0">
                <a:latin typeface="Arial"/>
                <a:ea typeface="ＭＳ Ｐゴシック"/>
                <a:cs typeface="Arial"/>
              </a:rPr>
              <a:t> </a:t>
            </a:r>
            <a:r>
              <a:rPr lang="es-ES" sz="2400" err="1">
                <a:latin typeface="Arial"/>
                <a:ea typeface="ＭＳ Ｐゴシック"/>
                <a:cs typeface="Arial"/>
              </a:rPr>
              <a:t>the</a:t>
            </a:r>
            <a:r>
              <a:rPr lang="es-ES" sz="2400" dirty="0">
                <a:latin typeface="Arial"/>
                <a:ea typeface="ＭＳ Ｐゴシック"/>
                <a:cs typeface="Arial"/>
              </a:rPr>
              <a:t> </a:t>
            </a:r>
            <a:r>
              <a:rPr lang="es-ES" sz="2400" err="1">
                <a:latin typeface="Arial"/>
                <a:ea typeface="ＭＳ Ｐゴシック"/>
                <a:cs typeface="Arial"/>
              </a:rPr>
              <a:t>desired</a:t>
            </a:r>
            <a:r>
              <a:rPr lang="es-ES" sz="2400">
                <a:latin typeface="Arial"/>
                <a:ea typeface="ＭＳ Ｐゴシック"/>
                <a:cs typeface="Arial"/>
              </a:rPr>
              <a:t> output </a:t>
            </a:r>
            <a:r>
              <a:rPr lang="es-ES" sz="2400" err="1">
                <a:latin typeface="Arial"/>
                <a:ea typeface="ＭＳ Ｐゴシック"/>
                <a:cs typeface="Arial"/>
              </a:rPr>
              <a:t>were</a:t>
            </a:r>
            <a:r>
              <a:rPr lang="es-ES" sz="2400" dirty="0">
                <a:latin typeface="Arial"/>
                <a:ea typeface="ＭＳ Ｐゴシック"/>
                <a:cs typeface="Arial"/>
              </a:rPr>
              <a:t> </a:t>
            </a:r>
            <a:r>
              <a:rPr lang="es-ES" sz="2400" err="1">
                <a:latin typeface="Arial"/>
                <a:ea typeface="ＭＳ Ｐゴシック"/>
                <a:cs typeface="Arial"/>
              </a:rPr>
              <a:t>edited</a:t>
            </a:r>
            <a:r>
              <a:rPr lang="es-ES" sz="2400">
                <a:latin typeface="Arial"/>
                <a:ea typeface="ＭＳ Ｐゴシック"/>
                <a:cs typeface="Arial"/>
              </a:rPr>
              <a:t> and </a:t>
            </a:r>
            <a:r>
              <a:rPr lang="es-ES" sz="2400" err="1">
                <a:latin typeface="Arial"/>
                <a:ea typeface="ＭＳ Ｐゴシック"/>
                <a:cs typeface="Arial"/>
              </a:rPr>
              <a:t>retested</a:t>
            </a:r>
            <a:r>
              <a:rPr lang="es-ES" sz="2400">
                <a:latin typeface="Arial"/>
                <a:ea typeface="ＭＳ Ｐゴシック"/>
                <a:cs typeface="Arial"/>
              </a:rPr>
              <a:t>.</a:t>
            </a:r>
            <a:endParaRPr lang="es-ES" sz="2400">
              <a:latin typeface="Arial"/>
              <a:cs typeface="Arial" panose="020B0604020202020204" pitchFamily="34" charset="0"/>
            </a:endParaRPr>
          </a:p>
          <a:p>
            <a:pPr algn="just">
              <a:buFont typeface="Arial"/>
              <a:buChar char="•"/>
            </a:pPr>
            <a:endParaRPr lang="es-ES" sz="2400">
              <a:latin typeface="Helvetica"/>
              <a:ea typeface="ＭＳ Ｐゴシック"/>
              <a:cs typeface="Arial"/>
            </a:endParaRPr>
          </a:p>
          <a:p>
            <a:pPr algn="just">
              <a:buFont typeface="Arial"/>
              <a:buChar char="•"/>
            </a:pPr>
            <a:r>
              <a:rPr lang="es-ES" sz="2400" dirty="0" err="1">
                <a:latin typeface="Helvetica"/>
                <a:ea typeface="ＭＳ Ｐゴシック"/>
                <a:cs typeface="Arial"/>
              </a:rPr>
              <a:t>The</a:t>
            </a:r>
            <a:r>
              <a:rPr lang="es-ES" sz="2400" dirty="0">
                <a:latin typeface="Helvetica"/>
                <a:ea typeface="ＭＳ Ｐゴシック"/>
                <a:cs typeface="Arial"/>
              </a:rPr>
              <a:t> </a:t>
            </a:r>
            <a:r>
              <a:rPr lang="es-ES" sz="2400" dirty="0" err="1">
                <a:latin typeface="Helvetica"/>
                <a:ea typeface="ＭＳ Ｐゴシック"/>
                <a:cs typeface="Arial"/>
              </a:rPr>
              <a:t>second</a:t>
            </a:r>
            <a:r>
              <a:rPr lang="es-ES" sz="2400" dirty="0">
                <a:latin typeface="Helvetica"/>
                <a:ea typeface="ＭＳ Ｐゴシック"/>
                <a:cs typeface="Arial"/>
              </a:rPr>
              <a:t> </a:t>
            </a:r>
            <a:r>
              <a:rPr lang="es-ES" sz="2400" dirty="0" err="1">
                <a:latin typeface="Helvetica"/>
                <a:ea typeface="ＭＳ Ｐゴシック"/>
                <a:cs typeface="Arial"/>
              </a:rPr>
              <a:t>section</a:t>
            </a:r>
            <a:r>
              <a:rPr lang="es-ES" sz="2400" dirty="0">
                <a:latin typeface="Helvetica"/>
                <a:ea typeface="ＭＳ Ｐゴシック"/>
                <a:cs typeface="Arial"/>
              </a:rPr>
              <a:t> revolved </a:t>
            </a:r>
            <a:r>
              <a:rPr lang="es-ES" sz="2400" dirty="0" err="1">
                <a:latin typeface="Helvetica"/>
                <a:ea typeface="ＭＳ Ｐゴシック"/>
                <a:cs typeface="Arial"/>
              </a:rPr>
              <a:t>around</a:t>
            </a:r>
            <a:r>
              <a:rPr lang="es-ES" sz="2400" dirty="0">
                <a:latin typeface="Helvetica"/>
                <a:ea typeface="ＭＳ Ｐゴシック"/>
                <a:cs typeface="Arial"/>
              </a:rPr>
              <a:t> </a:t>
            </a:r>
            <a:r>
              <a:rPr lang="es-ES" sz="2400" dirty="0" err="1">
                <a:latin typeface="Helvetica"/>
                <a:ea typeface="ＭＳ Ｐゴシック"/>
                <a:cs typeface="Arial"/>
              </a:rPr>
              <a:t>the</a:t>
            </a:r>
            <a:r>
              <a:rPr lang="es-ES" sz="2400" dirty="0">
                <a:latin typeface="Helvetica"/>
                <a:ea typeface="ＭＳ Ｐゴシック"/>
                <a:cs typeface="Arial"/>
              </a:rPr>
              <a:t> </a:t>
            </a:r>
            <a:r>
              <a:rPr lang="es-ES" sz="2400" dirty="0" err="1">
                <a:latin typeface="Helvetica"/>
                <a:ea typeface="ＭＳ Ｐゴシック"/>
                <a:cs typeface="Arial"/>
              </a:rPr>
              <a:t>feature</a:t>
            </a:r>
            <a:r>
              <a:rPr lang="es-ES" sz="2400" dirty="0">
                <a:latin typeface="Helvetica"/>
                <a:ea typeface="ＭＳ Ｐゴシック"/>
                <a:cs typeface="Arial"/>
              </a:rPr>
              <a:t> </a:t>
            </a:r>
            <a:r>
              <a:rPr lang="es-ES" sz="2400" dirty="0" err="1">
                <a:latin typeface="Helvetica"/>
                <a:ea typeface="ＭＳ Ｐゴシック"/>
                <a:cs typeface="Arial"/>
              </a:rPr>
              <a:t>Start</a:t>
            </a:r>
            <a:r>
              <a:rPr lang="es-ES" sz="2400" dirty="0">
                <a:latin typeface="Helvetica"/>
                <a:ea typeface="ＭＳ Ｐゴシック"/>
                <a:cs typeface="Arial"/>
              </a:rPr>
              <a:t> terminal. </a:t>
            </a:r>
            <a:r>
              <a:rPr lang="es-ES" sz="2400" dirty="0" err="1">
                <a:latin typeface="Helvetica"/>
                <a:ea typeface="ＭＳ Ｐゴシック"/>
                <a:cs typeface="Arial"/>
              </a:rPr>
              <a:t>We</a:t>
            </a:r>
            <a:r>
              <a:rPr lang="es-ES" sz="2400" dirty="0">
                <a:latin typeface="Helvetica"/>
                <a:ea typeface="ＭＳ Ｐゴシック"/>
                <a:cs typeface="Arial"/>
              </a:rPr>
              <a:t> </a:t>
            </a:r>
            <a:r>
              <a:rPr lang="es-ES" sz="2400" dirty="0" err="1">
                <a:latin typeface="Helvetica"/>
                <a:ea typeface="ＭＳ Ｐゴシック"/>
                <a:cs typeface="Arial"/>
              </a:rPr>
              <a:t>also</a:t>
            </a:r>
            <a:r>
              <a:rPr lang="es-ES" sz="2400" dirty="0">
                <a:latin typeface="Helvetica"/>
                <a:ea typeface="ＭＳ Ｐゴシック"/>
                <a:cs typeface="Arial"/>
              </a:rPr>
              <a:t> </a:t>
            </a:r>
            <a:r>
              <a:rPr lang="es-ES" sz="2400" dirty="0" err="1">
                <a:latin typeface="Helvetica"/>
                <a:ea typeface="ＭＳ Ｐゴシック"/>
                <a:cs typeface="Arial"/>
              </a:rPr>
              <a:t>added</a:t>
            </a:r>
            <a:r>
              <a:rPr lang="es-ES" sz="2400" dirty="0">
                <a:latin typeface="Helvetica"/>
                <a:ea typeface="ＭＳ Ｐゴシック"/>
                <a:cs typeface="Arial"/>
              </a:rPr>
              <a:t> a </a:t>
            </a:r>
            <a:r>
              <a:rPr lang="es-ES" sz="2400" dirty="0" err="1">
                <a:latin typeface="Helvetica"/>
                <a:ea typeface="ＭＳ Ｐゴシック"/>
                <a:cs typeface="Arial"/>
              </a:rPr>
              <a:t>functionality</a:t>
            </a:r>
            <a:r>
              <a:rPr lang="es-ES" sz="2400" dirty="0">
                <a:latin typeface="Helvetica"/>
                <a:ea typeface="ＭＳ Ｐゴシック"/>
                <a:cs typeface="Arial"/>
              </a:rPr>
              <a:t> </a:t>
            </a:r>
            <a:r>
              <a:rPr lang="es-ES" sz="2400" dirty="0" err="1">
                <a:latin typeface="Helvetica"/>
                <a:ea typeface="ＭＳ Ｐゴシック"/>
                <a:cs typeface="Arial"/>
              </a:rPr>
              <a:t>that</a:t>
            </a:r>
            <a:r>
              <a:rPr lang="es-ES" sz="2400" dirty="0">
                <a:latin typeface="Helvetica"/>
                <a:ea typeface="ＭＳ Ｐゴシック"/>
                <a:cs typeface="Arial"/>
              </a:rPr>
              <a:t> </a:t>
            </a:r>
            <a:r>
              <a:rPr lang="es-ES" sz="2400" dirty="0" err="1">
                <a:latin typeface="Helvetica"/>
                <a:ea typeface="ＭＳ Ｐゴシック"/>
                <a:cs typeface="Arial"/>
              </a:rPr>
              <a:t>allowed</a:t>
            </a:r>
            <a:r>
              <a:rPr lang="es-ES" sz="2400" dirty="0">
                <a:latin typeface="Helvetica"/>
                <a:ea typeface="ＭＳ Ｐゴシック"/>
                <a:cs typeface="Arial"/>
              </a:rPr>
              <a:t> </a:t>
            </a:r>
            <a:r>
              <a:rPr lang="es-ES" sz="2400" dirty="0" err="1">
                <a:latin typeface="Helvetica"/>
                <a:ea typeface="ＭＳ Ｐゴシック"/>
                <a:cs typeface="Arial"/>
              </a:rPr>
              <a:t>terminals</a:t>
            </a:r>
            <a:r>
              <a:rPr lang="es-ES" sz="2400" dirty="0">
                <a:latin typeface="Helvetica"/>
                <a:ea typeface="ＭＳ Ｐゴシック"/>
                <a:cs typeface="Arial"/>
              </a:rPr>
              <a:t> </a:t>
            </a:r>
            <a:r>
              <a:rPr lang="es-ES" sz="2400" dirty="0" err="1">
                <a:latin typeface="Helvetica"/>
                <a:ea typeface="ＭＳ Ｐゴシック"/>
                <a:cs typeface="Arial"/>
              </a:rPr>
              <a:t>to</a:t>
            </a:r>
            <a:r>
              <a:rPr lang="es-ES" sz="2400" dirty="0">
                <a:latin typeface="Helvetica"/>
                <a:ea typeface="ＭＳ Ｐゴシック"/>
                <a:cs typeface="Arial"/>
              </a:rPr>
              <a:t> open in </a:t>
            </a:r>
            <a:r>
              <a:rPr lang="es-ES" sz="2400" dirty="0" err="1">
                <a:latin typeface="Helvetica"/>
                <a:ea typeface="ＭＳ Ｐゴシック"/>
                <a:cs typeface="Arial"/>
              </a:rPr>
              <a:t>different</a:t>
            </a:r>
            <a:r>
              <a:rPr lang="es-ES" sz="2400" dirty="0">
                <a:latin typeface="Helvetica"/>
                <a:ea typeface="ＭＳ Ｐゴシック"/>
                <a:cs typeface="Arial"/>
              </a:rPr>
              <a:t> </a:t>
            </a:r>
            <a:r>
              <a:rPr lang="es-ES" sz="2400" dirty="0" err="1">
                <a:latin typeface="Helvetica"/>
                <a:ea typeface="ＭＳ Ｐゴシック"/>
                <a:cs typeface="Arial"/>
              </a:rPr>
              <a:t>sessions</a:t>
            </a:r>
            <a:r>
              <a:rPr lang="es-ES" sz="2400" dirty="0">
                <a:latin typeface="Helvetica"/>
                <a:ea typeface="ＭＳ Ｐゴシック"/>
                <a:cs typeface="Arial"/>
              </a:rPr>
              <a:t> </a:t>
            </a:r>
            <a:r>
              <a:rPr lang="es-ES" sz="2400" dirty="0" err="1">
                <a:latin typeface="Helvetica"/>
                <a:ea typeface="ＭＳ Ｐゴシック"/>
                <a:cs typeface="Arial"/>
              </a:rPr>
              <a:t>on</a:t>
            </a:r>
            <a:r>
              <a:rPr lang="es-ES" sz="2400" dirty="0">
                <a:latin typeface="Helvetica"/>
                <a:ea typeface="ＭＳ Ｐゴシック"/>
                <a:cs typeface="Arial"/>
              </a:rPr>
              <a:t> </a:t>
            </a:r>
            <a:r>
              <a:rPr lang="es-ES" sz="2400" dirty="0" err="1">
                <a:latin typeface="Helvetica"/>
                <a:ea typeface="ＭＳ Ｐゴシック"/>
                <a:cs typeface="Arial"/>
              </a:rPr>
              <a:t>the</a:t>
            </a:r>
            <a:r>
              <a:rPr lang="es-ES" sz="2400" dirty="0">
                <a:latin typeface="Helvetica"/>
                <a:ea typeface="ＭＳ Ｐゴシック"/>
                <a:cs typeface="Arial"/>
              </a:rPr>
              <a:t> </a:t>
            </a:r>
            <a:r>
              <a:rPr lang="es-ES" sz="2400" dirty="0" err="1">
                <a:latin typeface="Helvetica"/>
                <a:ea typeface="ＭＳ Ｐゴシック"/>
                <a:cs typeface="Arial"/>
              </a:rPr>
              <a:t>remote</a:t>
            </a:r>
            <a:r>
              <a:rPr lang="es-ES" sz="2400" dirty="0">
                <a:latin typeface="Helvetica"/>
                <a:ea typeface="ＭＳ Ｐゴシック"/>
                <a:cs typeface="Arial"/>
              </a:rPr>
              <a:t> server. </a:t>
            </a:r>
            <a:endParaRPr lang="es-ES" sz="2400" dirty="0">
              <a:latin typeface="Helvetica"/>
              <a:cs typeface="Arial" panose="020B0604020202020204" pitchFamily="34" charset="0"/>
            </a:endParaRPr>
          </a:p>
          <a:p>
            <a:pPr algn="just">
              <a:buFont typeface="Arial"/>
              <a:buChar char="•"/>
            </a:pPr>
            <a:endParaRPr lang="es-ES" sz="2400">
              <a:latin typeface="Helvetica"/>
              <a:ea typeface="ＭＳ Ｐゴシック"/>
              <a:cs typeface="Arial"/>
            </a:endParaRPr>
          </a:p>
          <a:p>
            <a:pPr algn="just">
              <a:buFont typeface="Arial"/>
              <a:buChar char="•"/>
            </a:pPr>
            <a:r>
              <a:rPr lang="es-ES" sz="2400" dirty="0" err="1">
                <a:latin typeface="Helvetica"/>
                <a:ea typeface="ＭＳ Ｐゴシック"/>
                <a:cs typeface="Arial"/>
              </a:rPr>
              <a:t>The</a:t>
            </a:r>
            <a:r>
              <a:rPr lang="es-ES" sz="2400" dirty="0">
                <a:latin typeface="Helvetica"/>
                <a:ea typeface="ＭＳ Ｐゴシック"/>
                <a:cs typeface="Arial"/>
              </a:rPr>
              <a:t> </a:t>
            </a:r>
            <a:r>
              <a:rPr lang="es-ES" sz="2400" dirty="0" err="1">
                <a:latin typeface="Helvetica"/>
                <a:ea typeface="ＭＳ Ｐゴシック"/>
                <a:cs typeface="Arial"/>
              </a:rPr>
              <a:t>third</a:t>
            </a:r>
            <a:r>
              <a:rPr lang="es-ES" sz="2400" dirty="0">
                <a:latin typeface="Helvetica"/>
                <a:ea typeface="ＭＳ Ｐゴシック"/>
                <a:cs typeface="Arial"/>
              </a:rPr>
              <a:t> </a:t>
            </a:r>
            <a:r>
              <a:rPr lang="es-ES" sz="2400" dirty="0" err="1">
                <a:latin typeface="Helvetica"/>
                <a:ea typeface="ＭＳ Ｐゴシック"/>
                <a:cs typeface="Arial"/>
              </a:rPr>
              <a:t>section</a:t>
            </a:r>
            <a:r>
              <a:rPr lang="es-ES" sz="2400" dirty="0">
                <a:latin typeface="Helvetica"/>
                <a:ea typeface="ＭＳ Ｐゴシック"/>
                <a:cs typeface="Arial"/>
              </a:rPr>
              <a:t> </a:t>
            </a:r>
            <a:r>
              <a:rPr lang="es-ES" sz="2400" dirty="0" err="1">
                <a:latin typeface="Helvetica"/>
                <a:ea typeface="ＭＳ Ｐゴシック"/>
                <a:cs typeface="Arial"/>
              </a:rPr>
              <a:t>consisted</a:t>
            </a:r>
            <a:r>
              <a:rPr lang="es-ES" sz="2400" dirty="0">
                <a:latin typeface="Helvetica"/>
                <a:ea typeface="ＭＳ Ｐゴシック"/>
                <a:cs typeface="Arial"/>
              </a:rPr>
              <a:t> </a:t>
            </a:r>
            <a:r>
              <a:rPr lang="es-ES" sz="2400" dirty="0" err="1">
                <a:latin typeface="Helvetica"/>
                <a:ea typeface="ＭＳ Ｐゴシック"/>
                <a:cs typeface="Arial"/>
              </a:rPr>
              <a:t>of</a:t>
            </a:r>
            <a:r>
              <a:rPr lang="es-ES" sz="2400" dirty="0">
                <a:latin typeface="Helvetica"/>
                <a:ea typeface="ＭＳ Ｐゴシック"/>
                <a:cs typeface="Arial"/>
              </a:rPr>
              <a:t> </a:t>
            </a:r>
            <a:r>
              <a:rPr lang="es-ES" sz="2400" dirty="0" err="1">
                <a:latin typeface="Helvetica"/>
                <a:ea typeface="ＭＳ Ｐゴシック"/>
                <a:cs typeface="Arial"/>
              </a:rPr>
              <a:t>gathering</a:t>
            </a:r>
            <a:r>
              <a:rPr lang="es-ES" sz="2400" dirty="0">
                <a:latin typeface="Helvetica"/>
                <a:ea typeface="ＭＳ Ｐゴシック"/>
                <a:cs typeface="Arial"/>
              </a:rPr>
              <a:t> data </a:t>
            </a:r>
            <a:r>
              <a:rPr lang="es-ES" sz="2400" dirty="0" err="1">
                <a:latin typeface="Helvetica"/>
                <a:ea typeface="ＭＳ Ｐゴシック"/>
                <a:cs typeface="Arial"/>
              </a:rPr>
              <a:t>for</a:t>
            </a:r>
            <a:r>
              <a:rPr lang="es-ES" sz="2400" dirty="0">
                <a:latin typeface="Helvetica"/>
                <a:ea typeface="ＭＳ Ｐゴシック"/>
                <a:cs typeface="Arial"/>
              </a:rPr>
              <a:t> </a:t>
            </a:r>
            <a:r>
              <a:rPr lang="es-ES" sz="2400" dirty="0" err="1">
                <a:latin typeface="Helvetica"/>
                <a:ea typeface="ＭＳ Ｐゴシック"/>
                <a:cs typeface="Arial"/>
              </a:rPr>
              <a:t>the</a:t>
            </a:r>
            <a:r>
              <a:rPr lang="es-ES" sz="2400" dirty="0">
                <a:latin typeface="Helvetica"/>
                <a:ea typeface="ＭＳ Ｐゴシック"/>
                <a:cs typeface="Arial"/>
              </a:rPr>
              <a:t> </a:t>
            </a:r>
            <a:r>
              <a:rPr lang="es-ES" sz="2400" dirty="0" err="1">
                <a:latin typeface="Helvetica"/>
                <a:ea typeface="ＭＳ Ｐゴシック"/>
                <a:cs typeface="Arial"/>
              </a:rPr>
              <a:t>front</a:t>
            </a:r>
            <a:r>
              <a:rPr lang="es-ES" sz="2400" dirty="0">
                <a:latin typeface="Helvetica"/>
                <a:ea typeface="ＭＳ Ｐゴシック"/>
                <a:cs typeface="Arial"/>
              </a:rPr>
              <a:t> </a:t>
            </a:r>
            <a:r>
              <a:rPr lang="es-ES" sz="2400" dirty="0" err="1">
                <a:latin typeface="Helvetica"/>
                <a:ea typeface="ＭＳ Ｐゴシック"/>
                <a:cs typeface="Arial"/>
              </a:rPr>
              <a:t>end</a:t>
            </a:r>
            <a:r>
              <a:rPr lang="es-ES" sz="2400" dirty="0">
                <a:latin typeface="Helvetica"/>
                <a:ea typeface="ＭＳ Ｐゴシック"/>
                <a:cs typeface="Arial"/>
              </a:rPr>
              <a:t> </a:t>
            </a:r>
            <a:r>
              <a:rPr lang="es-ES" sz="2400" dirty="0" err="1">
                <a:latin typeface="Helvetica"/>
                <a:ea typeface="ＭＳ Ｐゴシック"/>
                <a:cs typeface="Arial"/>
              </a:rPr>
              <a:t>of</a:t>
            </a:r>
            <a:r>
              <a:rPr lang="es-ES" sz="2400" dirty="0">
                <a:latin typeface="Helvetica"/>
                <a:ea typeface="ＭＳ Ｐゴシック"/>
                <a:cs typeface="Arial"/>
              </a:rPr>
              <a:t> </a:t>
            </a:r>
            <a:r>
              <a:rPr lang="es-ES" sz="2400" dirty="0" err="1">
                <a:latin typeface="Helvetica"/>
                <a:ea typeface="ＭＳ Ｐゴシック"/>
                <a:cs typeface="Arial"/>
              </a:rPr>
              <a:t>the</a:t>
            </a:r>
            <a:r>
              <a:rPr lang="es-ES" sz="2400" dirty="0">
                <a:latin typeface="Helvetica"/>
                <a:ea typeface="ＭＳ Ｐゴシック"/>
                <a:cs typeface="Arial"/>
              </a:rPr>
              <a:t> </a:t>
            </a:r>
            <a:r>
              <a:rPr lang="es-ES" sz="2400" dirty="0" err="1">
                <a:latin typeface="Helvetica"/>
                <a:ea typeface="ＭＳ Ｐゴシック"/>
                <a:cs typeface="Arial"/>
              </a:rPr>
              <a:t>trader’s</a:t>
            </a:r>
            <a:r>
              <a:rPr lang="es-ES" sz="2400" dirty="0">
                <a:latin typeface="Helvetica"/>
                <a:ea typeface="ＭＳ Ｐゴシック"/>
                <a:cs typeface="Arial"/>
              </a:rPr>
              <a:t> </a:t>
            </a:r>
            <a:r>
              <a:rPr lang="es-ES" sz="2400" dirty="0" err="1">
                <a:latin typeface="Helvetica"/>
                <a:ea typeface="ＭＳ Ｐゴシック"/>
                <a:cs typeface="Arial"/>
              </a:rPr>
              <a:t>accounts</a:t>
            </a:r>
            <a:r>
              <a:rPr lang="es-ES" sz="2400" dirty="0">
                <a:latin typeface="Helvetica"/>
                <a:ea typeface="ＭＳ Ｐゴシック"/>
                <a:cs typeface="Arial"/>
              </a:rPr>
              <a:t>. </a:t>
            </a:r>
            <a:r>
              <a:rPr lang="es-ES" sz="2400" dirty="0" err="1">
                <a:latin typeface="Helvetica"/>
                <a:ea typeface="ＭＳ Ｐゴシック"/>
                <a:cs typeface="Arial"/>
              </a:rPr>
              <a:t>We</a:t>
            </a:r>
            <a:r>
              <a:rPr lang="es-ES" sz="2400" dirty="0">
                <a:latin typeface="Helvetica"/>
                <a:ea typeface="ＭＳ Ｐゴシック"/>
                <a:cs typeface="Arial"/>
              </a:rPr>
              <a:t> </a:t>
            </a:r>
            <a:r>
              <a:rPr lang="es-ES" sz="2400" dirty="0" err="1">
                <a:latin typeface="Helvetica"/>
                <a:ea typeface="ＭＳ Ｐゴシック"/>
                <a:cs typeface="Arial"/>
              </a:rPr>
              <a:t>created</a:t>
            </a:r>
            <a:r>
              <a:rPr lang="es-ES" sz="2400" dirty="0">
                <a:latin typeface="Helvetica"/>
                <a:ea typeface="ＭＳ Ｐゴシック"/>
                <a:cs typeface="Arial"/>
              </a:rPr>
              <a:t> </a:t>
            </a:r>
            <a:r>
              <a:rPr lang="es-ES" sz="2400" dirty="0" err="1">
                <a:latin typeface="Helvetica"/>
                <a:ea typeface="ＭＳ Ｐゴシック"/>
                <a:cs typeface="Arial"/>
              </a:rPr>
              <a:t>functions</a:t>
            </a:r>
            <a:r>
              <a:rPr lang="es-ES" sz="2400" dirty="0">
                <a:latin typeface="Helvetica"/>
                <a:ea typeface="ＭＳ Ｐゴシック"/>
                <a:cs typeface="Arial"/>
              </a:rPr>
              <a:t> </a:t>
            </a:r>
            <a:r>
              <a:rPr lang="es-ES" sz="2400" dirty="0" err="1">
                <a:latin typeface="Helvetica"/>
                <a:ea typeface="ＭＳ Ｐゴシック"/>
                <a:cs typeface="Arial"/>
              </a:rPr>
              <a:t>on</a:t>
            </a:r>
            <a:r>
              <a:rPr lang="es-ES" sz="2400" dirty="0">
                <a:latin typeface="Helvetica"/>
                <a:ea typeface="ＭＳ Ｐゴシック"/>
                <a:cs typeface="Arial"/>
              </a:rPr>
              <a:t> </a:t>
            </a:r>
            <a:r>
              <a:rPr lang="es-ES" sz="2400" dirty="0" err="1">
                <a:latin typeface="Helvetica"/>
                <a:ea typeface="ＭＳ Ｐゴシック"/>
                <a:cs typeface="Arial"/>
              </a:rPr>
              <a:t>an</a:t>
            </a:r>
            <a:r>
              <a:rPr lang="es-ES" sz="2400" dirty="0">
                <a:latin typeface="Helvetica"/>
                <a:ea typeface="ＭＳ Ｐゴシック"/>
                <a:cs typeface="Arial"/>
              </a:rPr>
              <a:t> </a:t>
            </a:r>
            <a:r>
              <a:rPr lang="es-ES" sz="2400" dirty="0" err="1">
                <a:latin typeface="Helvetica"/>
                <a:ea typeface="ＭＳ Ｐゴシック"/>
                <a:cs typeface="Arial"/>
              </a:rPr>
              <a:t>expert</a:t>
            </a:r>
            <a:r>
              <a:rPr lang="es-ES" sz="2400" dirty="0">
                <a:latin typeface="Helvetica"/>
                <a:ea typeface="ＭＳ Ｐゴシック"/>
                <a:cs typeface="Arial"/>
              </a:rPr>
              <a:t> </a:t>
            </a:r>
            <a:r>
              <a:rPr lang="es-ES" sz="2400" dirty="0" err="1">
                <a:latin typeface="Helvetica"/>
                <a:ea typeface="ＭＳ Ｐゴシック"/>
                <a:cs typeface="Arial"/>
              </a:rPr>
              <a:t>advisor</a:t>
            </a:r>
            <a:r>
              <a:rPr lang="es-ES" sz="2400" dirty="0">
                <a:latin typeface="Helvetica"/>
                <a:ea typeface="ＭＳ Ｐゴシック"/>
                <a:cs typeface="Arial"/>
              </a:rPr>
              <a:t> </a:t>
            </a:r>
            <a:r>
              <a:rPr lang="es-ES" sz="2400" dirty="0" err="1">
                <a:latin typeface="Helvetica"/>
                <a:ea typeface="ＭＳ Ｐゴシック"/>
                <a:cs typeface="Arial"/>
              </a:rPr>
              <a:t>that</a:t>
            </a:r>
            <a:r>
              <a:rPr lang="es-ES" sz="2400" dirty="0">
                <a:latin typeface="Helvetica"/>
                <a:ea typeface="ＭＳ Ｐゴシック"/>
                <a:cs typeface="Arial"/>
              </a:rPr>
              <a:t> </a:t>
            </a:r>
            <a:r>
              <a:rPr lang="es-ES" sz="2400" dirty="0" err="1">
                <a:latin typeface="Helvetica"/>
                <a:ea typeface="ＭＳ Ｐゴシック"/>
                <a:cs typeface="Arial"/>
              </a:rPr>
              <a:t>checked</a:t>
            </a:r>
            <a:r>
              <a:rPr lang="es-ES" sz="2400" dirty="0">
                <a:latin typeface="Helvetica"/>
                <a:ea typeface="ＭＳ Ｐゴシック"/>
                <a:cs typeface="Arial"/>
              </a:rPr>
              <a:t> </a:t>
            </a:r>
            <a:r>
              <a:rPr lang="es-ES" sz="2400" dirty="0" err="1">
                <a:latin typeface="Helvetica"/>
                <a:ea typeface="ＭＳ Ｐゴシック"/>
                <a:cs typeface="Arial"/>
              </a:rPr>
              <a:t>if</a:t>
            </a:r>
            <a:r>
              <a:rPr lang="es-ES" sz="2400" dirty="0">
                <a:latin typeface="Helvetica"/>
                <a:ea typeface="ＭＳ Ｐゴシック"/>
                <a:cs typeface="Arial"/>
              </a:rPr>
              <a:t> </a:t>
            </a:r>
            <a:r>
              <a:rPr lang="es-ES" sz="2400" dirty="0" err="1">
                <a:latin typeface="Helvetica"/>
                <a:ea typeface="ＭＳ Ｐゴシック"/>
                <a:cs typeface="Arial"/>
              </a:rPr>
              <a:t>the</a:t>
            </a:r>
            <a:r>
              <a:rPr lang="es-ES" sz="2400" dirty="0">
                <a:latin typeface="Helvetica"/>
                <a:ea typeface="ＭＳ Ｐゴシック"/>
                <a:cs typeface="Arial"/>
              </a:rPr>
              <a:t> </a:t>
            </a:r>
            <a:r>
              <a:rPr lang="es-ES" sz="2400" dirty="0" err="1">
                <a:latin typeface="Helvetica"/>
                <a:ea typeface="ＭＳ Ｐゴシック"/>
                <a:cs typeface="Arial"/>
              </a:rPr>
              <a:t>equity</a:t>
            </a:r>
            <a:r>
              <a:rPr lang="es-ES" sz="2400" dirty="0">
                <a:latin typeface="Helvetica"/>
                <a:ea typeface="ＭＳ Ｐゴシック"/>
                <a:cs typeface="Arial"/>
              </a:rPr>
              <a:t> </a:t>
            </a:r>
            <a:r>
              <a:rPr lang="es-ES" sz="2400" dirty="0" err="1">
                <a:latin typeface="Helvetica"/>
                <a:ea typeface="ＭＳ Ｐゴシック"/>
                <a:cs typeface="Arial"/>
              </a:rPr>
              <a:t>or</a:t>
            </a:r>
            <a:r>
              <a:rPr lang="es-ES" sz="2400" dirty="0">
                <a:latin typeface="Helvetica"/>
                <a:ea typeface="ＭＳ Ｐゴシック"/>
                <a:cs typeface="Arial"/>
              </a:rPr>
              <a:t> balance </a:t>
            </a:r>
            <a:r>
              <a:rPr lang="es-ES" sz="2400" dirty="0" err="1">
                <a:latin typeface="Helvetica"/>
                <a:ea typeface="ＭＳ Ｐゴシック"/>
                <a:cs typeface="Arial"/>
              </a:rPr>
              <a:t>for</a:t>
            </a:r>
            <a:r>
              <a:rPr lang="es-ES" sz="2400" dirty="0">
                <a:latin typeface="Helvetica"/>
                <a:ea typeface="ＭＳ Ｐゴシック"/>
                <a:cs typeface="Arial"/>
              </a:rPr>
              <a:t> a FOREX </a:t>
            </a:r>
            <a:r>
              <a:rPr lang="es-ES" sz="2400" dirty="0" err="1">
                <a:latin typeface="Helvetica"/>
                <a:ea typeface="ＭＳ Ｐゴシック"/>
                <a:cs typeface="Arial"/>
              </a:rPr>
              <a:t>account</a:t>
            </a:r>
            <a:r>
              <a:rPr lang="es-ES" sz="2400" dirty="0">
                <a:latin typeface="Helvetica"/>
                <a:ea typeface="ＭＳ Ｐゴシック"/>
                <a:cs typeface="Arial"/>
              </a:rPr>
              <a:t> </a:t>
            </a:r>
            <a:r>
              <a:rPr lang="es-ES" sz="2400" dirty="0" err="1">
                <a:latin typeface="Helvetica"/>
                <a:ea typeface="ＭＳ Ｐゴシック"/>
                <a:cs typeface="Arial"/>
              </a:rPr>
              <a:t>had</a:t>
            </a:r>
            <a:r>
              <a:rPr lang="es-ES" sz="2400" dirty="0">
                <a:latin typeface="Helvetica"/>
                <a:ea typeface="ＭＳ Ｐゴシック"/>
                <a:cs typeface="Arial"/>
              </a:rPr>
              <a:t> </a:t>
            </a:r>
            <a:r>
              <a:rPr lang="es-ES" sz="2400" dirty="0" err="1">
                <a:latin typeface="Helvetica"/>
                <a:ea typeface="ＭＳ Ｐゴシック"/>
                <a:cs typeface="Arial"/>
              </a:rPr>
              <a:t>changed</a:t>
            </a:r>
            <a:r>
              <a:rPr lang="es-ES" sz="2400" dirty="0">
                <a:latin typeface="Helvetica"/>
                <a:ea typeface="ＭＳ Ｐゴシック"/>
                <a:cs typeface="Arial"/>
              </a:rPr>
              <a:t>. </a:t>
            </a:r>
            <a:endParaRPr lang="es-ES" dirty="0">
              <a:latin typeface="Helvetica"/>
              <a:cs typeface="Arial" panose="020B0604020202020204" pitchFamily="34" charset="0"/>
            </a:endParaRPr>
          </a:p>
          <a:p>
            <a:br>
              <a:rPr lang="en-US" dirty="0"/>
            </a:br>
            <a:endParaRPr lang="en-US">
              <a:cs typeface="Arial" panose="020B0604020202020204" pitchFamily="34" charset="0"/>
            </a:endParaRPr>
          </a:p>
          <a:p>
            <a:pPr marL="285750" indent="-285750">
              <a:buFont typeface="Arial"/>
              <a:buChar char="•"/>
            </a:pPr>
            <a:endParaRPr lang="es-ES" sz="2400">
              <a:cs typeface="Arial"/>
            </a:endParaRPr>
          </a:p>
          <a:p>
            <a:br>
              <a:rPr lang="en-US" dirty="0"/>
            </a:br>
            <a:endParaRPr lang="en-US"/>
          </a:p>
          <a:p>
            <a:endParaRPr lang="es-ES" sz="2400">
              <a:ea typeface="ＭＳ Ｐゴシック"/>
              <a:cs typeface="Arial"/>
            </a:endParaRPr>
          </a:p>
          <a:p>
            <a:br>
              <a:rPr lang="en-US" dirty="0"/>
            </a:br>
            <a:endParaRPr lang="en-US"/>
          </a:p>
          <a:p>
            <a:pPr algn="l"/>
            <a:endParaRPr lang="es-ES">
              <a:cs typeface="Arial"/>
            </a:endParaRPr>
          </a:p>
        </p:txBody>
      </p:sp>
      <p:sp>
        <p:nvSpPr>
          <p:cNvPr id="28" name="CuadroTexto 27">
            <a:extLst>
              <a:ext uri="{FF2B5EF4-FFF2-40B4-BE49-F238E27FC236}">
                <a16:creationId xmlns:a16="http://schemas.microsoft.com/office/drawing/2014/main" id="{5593FDFC-DDC9-4A1D-A5C8-7019272850A7}"/>
              </a:ext>
            </a:extLst>
          </p:cNvPr>
          <p:cNvSpPr txBox="1"/>
          <p:nvPr/>
        </p:nvSpPr>
        <p:spPr>
          <a:xfrm>
            <a:off x="2213517" y="32246570"/>
            <a:ext cx="7202780" cy="141269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gn="just">
              <a:buFont typeface="Arial"/>
              <a:buChar char="•"/>
            </a:pPr>
            <a:r>
              <a:rPr lang="en-US" sz="2400">
                <a:latin typeface="Helvetica"/>
                <a:ea typeface="ＭＳ Ｐゴシック"/>
                <a:cs typeface="Arial"/>
              </a:rPr>
              <a:t>We used Postman to test the existing API functions in both the Web API and the VPS API. </a:t>
            </a:r>
          </a:p>
          <a:p>
            <a:pPr marL="285750" indent="-285750" algn="just">
              <a:buFont typeface="Arial"/>
              <a:buChar char="•"/>
            </a:pPr>
            <a:endParaRPr lang="en-US" sz="2400">
              <a:latin typeface="Helvetica"/>
              <a:ea typeface="ＭＳ Ｐゴシック"/>
              <a:cs typeface="Arial"/>
            </a:endParaRPr>
          </a:p>
          <a:p>
            <a:pPr marL="285750" indent="-285750" algn="just">
              <a:buFont typeface="Arial,Sans-Serif"/>
              <a:buChar char="•"/>
            </a:pPr>
            <a:r>
              <a:rPr lang="en-US" sz="2400">
                <a:latin typeface="Helvetica"/>
                <a:ea typeface="ＭＳ Ｐゴシック"/>
                <a:cs typeface="Arial"/>
              </a:rPr>
              <a:t>We ran the start terminal on a remote desktop used as the VPS server and watched its behavior to be able t</a:t>
            </a:r>
            <a:r>
              <a:rPr lang="en-US" sz="2400">
                <a:latin typeface="Helvetica"/>
                <a:ea typeface="ＭＳ Ｐゴシック"/>
                <a:cs typeface="Helvetica"/>
              </a:rPr>
              <a:t>o test that the implementation of Start Terminal was working correctly.</a:t>
            </a:r>
          </a:p>
          <a:p>
            <a:pPr marL="285750" indent="-285750" algn="just">
              <a:buFont typeface="Arial,Sans-Serif"/>
              <a:buChar char="•"/>
            </a:pPr>
            <a:endParaRPr lang="en-US" sz="2400">
              <a:latin typeface="Helvetica"/>
              <a:ea typeface="ＭＳ Ｐゴシック"/>
              <a:cs typeface="Arial"/>
            </a:endParaRPr>
          </a:p>
          <a:p>
            <a:pPr marL="285750" indent="-285750" algn="just">
              <a:buFont typeface="Arial,Sans-Serif"/>
              <a:buChar char="•"/>
            </a:pPr>
            <a:r>
              <a:rPr lang="en-US" sz="2400">
                <a:latin typeface="Helvetica"/>
                <a:ea typeface="ＭＳ Ｐゴシック"/>
                <a:cs typeface="Helvetica"/>
              </a:rPr>
              <a:t>We started terminals with different session ID's and then checked the task list on the corresponding VPS server to see that the terminals had all opened in the correct sessions, in order to test that terminals could be started on the same VPS.</a:t>
            </a:r>
          </a:p>
          <a:p>
            <a:br>
              <a:rPr lang="en-US"/>
            </a:br>
            <a:endParaRPr lang="en-US" sz="2400">
              <a:cs typeface="Arial" panose="020B0604020202020204" pitchFamily="34" charset="0"/>
            </a:endParaRPr>
          </a:p>
          <a:p>
            <a:pPr marL="285750" indent="-285750">
              <a:buFont typeface="Arial"/>
              <a:buChar char="•"/>
            </a:pPr>
            <a:endParaRPr lang="es-ES" sz="2400">
              <a:cs typeface="Arial"/>
            </a:endParaRPr>
          </a:p>
          <a:p>
            <a:br>
              <a:rPr lang="en-US"/>
            </a:br>
            <a:endParaRPr lang="en-US"/>
          </a:p>
          <a:p>
            <a:endParaRPr lang="es-ES" sz="2400">
              <a:ea typeface="ＭＳ Ｐゴシック"/>
              <a:cs typeface="Arial"/>
            </a:endParaRPr>
          </a:p>
          <a:p>
            <a:br>
              <a:rPr lang="en-US"/>
            </a:br>
            <a:endParaRPr lang="en-US"/>
          </a:p>
          <a:p>
            <a:pPr algn="l"/>
            <a:endParaRPr lang="es-ES">
              <a:cs typeface="Arial"/>
            </a:endParaRPr>
          </a:p>
        </p:txBody>
      </p:sp>
      <p:pic>
        <p:nvPicPr>
          <p:cNvPr id="18" name="Imagen 18" descr="Imagen que contiene edificio&#10;&#10;Descripción generada con confianza muy alta">
            <a:extLst>
              <a:ext uri="{FF2B5EF4-FFF2-40B4-BE49-F238E27FC236}">
                <a16:creationId xmlns:a16="http://schemas.microsoft.com/office/drawing/2014/main" id="{D07524F9-7BA2-4196-9980-C682D7F1A990}"/>
              </a:ext>
            </a:extLst>
          </p:cNvPr>
          <p:cNvPicPr>
            <a:picLocks noChangeAspect="1"/>
          </p:cNvPicPr>
          <p:nvPr/>
        </p:nvPicPr>
        <p:blipFill>
          <a:blip r:embed="rId3"/>
          <a:stretch>
            <a:fillRect/>
          </a:stretch>
        </p:blipFill>
        <p:spPr>
          <a:xfrm>
            <a:off x="22732489" y="2727768"/>
            <a:ext cx="1617094" cy="1578994"/>
          </a:xfrm>
          <a:prstGeom prst="rect">
            <a:avLst/>
          </a:prstGeom>
        </p:spPr>
      </p:pic>
      <p:pic>
        <p:nvPicPr>
          <p:cNvPr id="20" name="Imagen 20" descr="Imagen que contiene dibujo, señal&#10;&#10;Descripción generada con confianza muy alta">
            <a:extLst>
              <a:ext uri="{FF2B5EF4-FFF2-40B4-BE49-F238E27FC236}">
                <a16:creationId xmlns:a16="http://schemas.microsoft.com/office/drawing/2014/main" id="{1243E01D-C2EB-456E-BD1B-562E41ECFE97}"/>
              </a:ext>
            </a:extLst>
          </p:cNvPr>
          <p:cNvPicPr>
            <a:picLocks noChangeAspect="1"/>
          </p:cNvPicPr>
          <p:nvPr/>
        </p:nvPicPr>
        <p:blipFill>
          <a:blip r:embed="rId4"/>
          <a:stretch>
            <a:fillRect/>
          </a:stretch>
        </p:blipFill>
        <p:spPr>
          <a:xfrm>
            <a:off x="23361257" y="4561057"/>
            <a:ext cx="2705100" cy="2705100"/>
          </a:xfrm>
          <a:prstGeom prst="rect">
            <a:avLst/>
          </a:prstGeom>
        </p:spPr>
      </p:pic>
      <p:pic>
        <p:nvPicPr>
          <p:cNvPr id="22" name="Imagen 22" descr="Imagen que contiene dibujo&#10;&#10;Descripción generada con confianza muy alta">
            <a:extLst>
              <a:ext uri="{FF2B5EF4-FFF2-40B4-BE49-F238E27FC236}">
                <a16:creationId xmlns:a16="http://schemas.microsoft.com/office/drawing/2014/main" id="{2477A066-5876-4BD8-9FB2-B287C26E53C3}"/>
              </a:ext>
            </a:extLst>
          </p:cNvPr>
          <p:cNvPicPr>
            <a:picLocks noChangeAspect="1"/>
          </p:cNvPicPr>
          <p:nvPr/>
        </p:nvPicPr>
        <p:blipFill>
          <a:blip r:embed="rId5"/>
          <a:stretch>
            <a:fillRect/>
          </a:stretch>
        </p:blipFill>
        <p:spPr>
          <a:xfrm>
            <a:off x="28886637" y="4836479"/>
            <a:ext cx="4029075" cy="2019300"/>
          </a:xfrm>
          <a:prstGeom prst="rect">
            <a:avLst/>
          </a:prstGeom>
        </p:spPr>
      </p:pic>
      <p:pic>
        <p:nvPicPr>
          <p:cNvPr id="24" name="Imagen 24">
            <a:extLst>
              <a:ext uri="{FF2B5EF4-FFF2-40B4-BE49-F238E27FC236}">
                <a16:creationId xmlns:a16="http://schemas.microsoft.com/office/drawing/2014/main" id="{38D4B4A1-3C26-495E-8C6A-EA80D1EFF0F3}"/>
              </a:ext>
            </a:extLst>
          </p:cNvPr>
          <p:cNvPicPr>
            <a:picLocks noChangeAspect="1"/>
          </p:cNvPicPr>
          <p:nvPr/>
        </p:nvPicPr>
        <p:blipFill rotWithShape="1">
          <a:blip r:embed="rId6"/>
          <a:srcRect l="-420" t="3061" r="65966" b="3061"/>
          <a:stretch/>
        </p:blipFill>
        <p:spPr>
          <a:xfrm>
            <a:off x="25739734" y="4834153"/>
            <a:ext cx="1888734" cy="2119302"/>
          </a:xfrm>
          <a:prstGeom prst="rect">
            <a:avLst/>
          </a:prstGeom>
        </p:spPr>
      </p:pic>
      <p:pic>
        <p:nvPicPr>
          <p:cNvPr id="29" name="Imagen 29" descr="Imagen que contiene señal, computadora&#10;&#10;Descripción generada con confianza muy alta">
            <a:extLst>
              <a:ext uri="{FF2B5EF4-FFF2-40B4-BE49-F238E27FC236}">
                <a16:creationId xmlns:a16="http://schemas.microsoft.com/office/drawing/2014/main" id="{D601FC4D-13F4-49A6-A7FF-81CDC03B14A4}"/>
              </a:ext>
            </a:extLst>
          </p:cNvPr>
          <p:cNvPicPr>
            <a:picLocks noChangeAspect="1"/>
          </p:cNvPicPr>
          <p:nvPr/>
        </p:nvPicPr>
        <p:blipFill>
          <a:blip r:embed="rId7"/>
          <a:stretch>
            <a:fillRect/>
          </a:stretch>
        </p:blipFill>
        <p:spPr>
          <a:xfrm>
            <a:off x="27945643" y="5067197"/>
            <a:ext cx="2066925" cy="1638300"/>
          </a:xfrm>
          <a:prstGeom prst="rect">
            <a:avLst/>
          </a:prstGeom>
        </p:spPr>
      </p:pic>
      <p:pic>
        <p:nvPicPr>
          <p:cNvPr id="31" name="Imagen 31" descr="Imagen que contiene dibujo&#10;&#10;Descripción generada con confianza muy alta">
            <a:extLst>
              <a:ext uri="{FF2B5EF4-FFF2-40B4-BE49-F238E27FC236}">
                <a16:creationId xmlns:a16="http://schemas.microsoft.com/office/drawing/2014/main" id="{707317EA-B65B-44DC-9492-F3DEE034ED98}"/>
              </a:ext>
            </a:extLst>
          </p:cNvPr>
          <p:cNvPicPr>
            <a:picLocks noChangeAspect="1"/>
          </p:cNvPicPr>
          <p:nvPr/>
        </p:nvPicPr>
        <p:blipFill>
          <a:blip r:embed="rId8"/>
          <a:stretch>
            <a:fillRect/>
          </a:stretch>
        </p:blipFill>
        <p:spPr>
          <a:xfrm>
            <a:off x="746185" y="3935355"/>
            <a:ext cx="8336172" cy="1797169"/>
          </a:xfrm>
          <a:prstGeom prst="rect">
            <a:avLst/>
          </a:prstGeom>
        </p:spPr>
      </p:pic>
      <p:pic>
        <p:nvPicPr>
          <p:cNvPr id="33" name="Imagen 33" descr="Imagen que contiene dibujo, señal&#10;&#10;Descripción generada con confianza muy alta">
            <a:extLst>
              <a:ext uri="{FF2B5EF4-FFF2-40B4-BE49-F238E27FC236}">
                <a16:creationId xmlns:a16="http://schemas.microsoft.com/office/drawing/2014/main" id="{BC804247-E174-4097-ABE4-4AFDE28BF8D5}"/>
              </a:ext>
            </a:extLst>
          </p:cNvPr>
          <p:cNvPicPr>
            <a:picLocks noChangeAspect="1"/>
          </p:cNvPicPr>
          <p:nvPr/>
        </p:nvPicPr>
        <p:blipFill>
          <a:blip r:embed="rId9"/>
          <a:stretch>
            <a:fillRect/>
          </a:stretch>
        </p:blipFill>
        <p:spPr>
          <a:xfrm>
            <a:off x="24415908" y="2554595"/>
            <a:ext cx="7919947" cy="2155525"/>
          </a:xfrm>
          <a:prstGeom prst="rect">
            <a:avLst/>
          </a:prstGeom>
        </p:spPr>
      </p:pic>
      <p:pic>
        <p:nvPicPr>
          <p:cNvPr id="5" name="Imagen 6" descr="Captura de pantalla de un celular con letras&#10;&#10;Descripción generada con confianza alta">
            <a:extLst>
              <a:ext uri="{FF2B5EF4-FFF2-40B4-BE49-F238E27FC236}">
                <a16:creationId xmlns:a16="http://schemas.microsoft.com/office/drawing/2014/main" id="{F96F0F6E-4661-489B-8B0A-E3AECF817839}"/>
              </a:ext>
            </a:extLst>
          </p:cNvPr>
          <p:cNvPicPr>
            <a:picLocks noChangeAspect="1"/>
          </p:cNvPicPr>
          <p:nvPr/>
        </p:nvPicPr>
        <p:blipFill rotWithShape="1">
          <a:blip r:embed="rId10"/>
          <a:srcRect r="7787" b="3209"/>
          <a:stretch/>
        </p:blipFill>
        <p:spPr>
          <a:xfrm>
            <a:off x="4428341" y="20720454"/>
            <a:ext cx="5065932" cy="4044840"/>
          </a:xfrm>
          <a:prstGeom prst="rect">
            <a:avLst/>
          </a:prstGeom>
        </p:spPr>
      </p:pic>
      <p:pic>
        <p:nvPicPr>
          <p:cNvPr id="8" name="Imagen 8">
            <a:extLst>
              <a:ext uri="{FF2B5EF4-FFF2-40B4-BE49-F238E27FC236}">
                <a16:creationId xmlns:a16="http://schemas.microsoft.com/office/drawing/2014/main" id="{9152B063-FCDD-4BC3-87BE-CF96615889E5}"/>
              </a:ext>
            </a:extLst>
          </p:cNvPr>
          <p:cNvPicPr>
            <a:picLocks noChangeAspect="1"/>
          </p:cNvPicPr>
          <p:nvPr/>
        </p:nvPicPr>
        <p:blipFill>
          <a:blip r:embed="rId11"/>
          <a:stretch>
            <a:fillRect/>
          </a:stretch>
        </p:blipFill>
        <p:spPr>
          <a:xfrm>
            <a:off x="21178783" y="20841103"/>
            <a:ext cx="10224656" cy="5872494"/>
          </a:xfrm>
          <a:prstGeom prst="rect">
            <a:avLst/>
          </a:prstGeom>
        </p:spPr>
      </p:pic>
      <p:sp>
        <p:nvSpPr>
          <p:cNvPr id="38" name="CuadroTexto 1">
            <a:extLst>
              <a:ext uri="{FF2B5EF4-FFF2-40B4-BE49-F238E27FC236}">
                <a16:creationId xmlns:a16="http://schemas.microsoft.com/office/drawing/2014/main" id="{36FAF77B-684C-43D2-A0AD-00801285CFE7}"/>
              </a:ext>
            </a:extLst>
          </p:cNvPr>
          <p:cNvSpPr txBox="1"/>
          <p:nvPr/>
        </p:nvSpPr>
        <p:spPr>
          <a:xfrm>
            <a:off x="12142674" y="20835991"/>
            <a:ext cx="7780684" cy="526297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a:lstStyle>
          <a:p>
            <a:pPr marL="342900" indent="-342900" algn="just">
              <a:buFont typeface="Arial"/>
              <a:buChar char="•"/>
            </a:pPr>
            <a:r>
              <a:rPr lang="es-ES" sz="2400" dirty="0" err="1">
                <a:latin typeface="Helvetica"/>
                <a:ea typeface="ＭＳ Ｐゴシック"/>
                <a:cs typeface="Arial"/>
              </a:rPr>
              <a:t>Edited</a:t>
            </a:r>
            <a:r>
              <a:rPr lang="es-ES" sz="2400" dirty="0">
                <a:latin typeface="Helvetica"/>
                <a:ea typeface="ＭＳ Ｐゴシック"/>
                <a:cs typeface="Arial"/>
              </a:rPr>
              <a:t> </a:t>
            </a:r>
            <a:r>
              <a:rPr lang="es-ES" sz="2400" dirty="0" err="1">
                <a:latin typeface="Helvetica"/>
                <a:ea typeface="ＭＳ Ｐゴシック"/>
                <a:cs typeface="Arial"/>
              </a:rPr>
              <a:t>an</a:t>
            </a:r>
            <a:r>
              <a:rPr lang="es-ES" sz="2400" dirty="0">
                <a:latin typeface="Helvetica"/>
                <a:ea typeface="ＭＳ Ｐゴシック"/>
                <a:cs typeface="Arial"/>
              </a:rPr>
              <a:t> </a:t>
            </a:r>
            <a:r>
              <a:rPr lang="es-ES" sz="2400" dirty="0" err="1">
                <a:latin typeface="Helvetica"/>
                <a:ea typeface="ＭＳ Ｐゴシック"/>
                <a:cs typeface="Arial"/>
              </a:rPr>
              <a:t>existing</a:t>
            </a:r>
            <a:r>
              <a:rPr lang="es-ES" sz="2400" dirty="0">
                <a:latin typeface="Helvetica"/>
                <a:ea typeface="ＭＳ Ｐゴシック"/>
                <a:cs typeface="Arial"/>
              </a:rPr>
              <a:t> </a:t>
            </a:r>
            <a:r>
              <a:rPr lang="es-ES" sz="2400" dirty="0" err="1">
                <a:latin typeface="Helvetica"/>
                <a:ea typeface="ＭＳ Ｐゴシック"/>
                <a:cs typeface="Arial"/>
              </a:rPr>
              <a:t>command</a:t>
            </a:r>
            <a:r>
              <a:rPr lang="es-ES" sz="2400" dirty="0">
                <a:latin typeface="Helvetica"/>
                <a:ea typeface="ＭＳ Ｐゴシック"/>
                <a:cs typeface="Arial"/>
              </a:rPr>
              <a:t> </a:t>
            </a:r>
            <a:r>
              <a:rPr lang="es-ES" sz="2400" dirty="0" err="1">
                <a:latin typeface="Helvetica"/>
                <a:ea typeface="ＭＳ Ｐゴシック"/>
                <a:cs typeface="Arial"/>
              </a:rPr>
              <a:t>to</a:t>
            </a:r>
            <a:r>
              <a:rPr lang="es-ES" sz="2400" dirty="0">
                <a:latin typeface="Helvetica"/>
                <a:ea typeface="ＭＳ Ｐゴシック"/>
                <a:cs typeface="Arial"/>
              </a:rPr>
              <a:t> </a:t>
            </a:r>
            <a:r>
              <a:rPr lang="es-ES" sz="2400" dirty="0" err="1">
                <a:latin typeface="Helvetica"/>
                <a:ea typeface="ＭＳ Ｐゴシック"/>
                <a:cs typeface="Arial"/>
              </a:rPr>
              <a:t>start</a:t>
            </a:r>
            <a:r>
              <a:rPr lang="es-ES" sz="2400" dirty="0">
                <a:latin typeface="Helvetica"/>
                <a:ea typeface="ＭＳ Ｐゴシック"/>
                <a:cs typeface="Arial"/>
              </a:rPr>
              <a:t> a terminal  </a:t>
            </a:r>
            <a:r>
              <a:rPr lang="es-ES" sz="2400" dirty="0" err="1">
                <a:latin typeface="Helvetica"/>
                <a:ea typeface="ＭＳ Ｐゴシック"/>
                <a:cs typeface="Arial"/>
              </a:rPr>
              <a:t>to</a:t>
            </a:r>
            <a:r>
              <a:rPr lang="es-ES" sz="2400" dirty="0">
                <a:latin typeface="Helvetica"/>
                <a:ea typeface="ＭＳ Ｐゴシック"/>
                <a:cs typeface="Arial"/>
              </a:rPr>
              <a:t> </a:t>
            </a:r>
            <a:r>
              <a:rPr lang="es-ES" sz="2400" dirty="0" err="1">
                <a:latin typeface="Helvetica"/>
                <a:ea typeface="ＭＳ Ｐゴシック"/>
                <a:cs typeface="Arial"/>
              </a:rPr>
              <a:t>include</a:t>
            </a:r>
            <a:r>
              <a:rPr lang="es-ES" sz="2400" dirty="0">
                <a:latin typeface="Helvetica"/>
                <a:ea typeface="ＭＳ Ｐゴシック"/>
                <a:cs typeface="Arial"/>
              </a:rPr>
              <a:t> </a:t>
            </a:r>
            <a:r>
              <a:rPr lang="es-ES" sz="2400" dirty="0" err="1">
                <a:latin typeface="Helvetica"/>
                <a:ea typeface="ＭＳ Ｐゴシック"/>
                <a:cs typeface="Arial"/>
              </a:rPr>
              <a:t>the</a:t>
            </a:r>
            <a:r>
              <a:rPr lang="es-ES" sz="2400" dirty="0">
                <a:latin typeface="Helvetica"/>
                <a:ea typeface="ＭＳ Ｐゴシック"/>
                <a:cs typeface="Arial"/>
              </a:rPr>
              <a:t> </a:t>
            </a:r>
            <a:r>
              <a:rPr lang="es-ES" sz="2400" dirty="0" err="1">
                <a:latin typeface="Helvetica"/>
                <a:ea typeface="ＭＳ Ｐゴシック"/>
                <a:cs typeface="Arial"/>
              </a:rPr>
              <a:t>session</a:t>
            </a:r>
            <a:r>
              <a:rPr lang="es-ES" sz="2400" dirty="0">
                <a:latin typeface="Helvetica"/>
                <a:ea typeface="ＭＳ Ｐゴシック"/>
                <a:cs typeface="Arial"/>
              </a:rPr>
              <a:t> </a:t>
            </a:r>
            <a:r>
              <a:rPr lang="es-ES" sz="2400" dirty="0" err="1">
                <a:latin typeface="Helvetica"/>
                <a:ea typeface="ＭＳ Ｐゴシック"/>
                <a:cs typeface="Arial"/>
              </a:rPr>
              <a:t>it</a:t>
            </a:r>
            <a:r>
              <a:rPr lang="es-ES" sz="2400" dirty="0">
                <a:latin typeface="Helvetica"/>
                <a:ea typeface="ＭＳ Ｐゴシック"/>
                <a:cs typeface="Arial"/>
              </a:rPr>
              <a:t> </a:t>
            </a:r>
            <a:r>
              <a:rPr lang="es-ES" sz="2400" dirty="0" err="1">
                <a:latin typeface="Helvetica"/>
                <a:ea typeface="ＭＳ Ｐゴシック"/>
                <a:cs typeface="Arial"/>
              </a:rPr>
              <a:t>should</a:t>
            </a:r>
            <a:r>
              <a:rPr lang="es-ES" sz="2400" dirty="0">
                <a:latin typeface="Helvetica"/>
                <a:ea typeface="ＭＳ Ｐゴシック"/>
                <a:cs typeface="Arial"/>
              </a:rPr>
              <a:t> be </a:t>
            </a:r>
            <a:r>
              <a:rPr lang="es-ES" sz="2400" dirty="0" err="1">
                <a:latin typeface="Helvetica"/>
                <a:ea typeface="ＭＳ Ｐゴシック"/>
                <a:cs typeface="Arial"/>
              </a:rPr>
              <a:t>started</a:t>
            </a:r>
            <a:r>
              <a:rPr lang="es-ES" sz="2400" dirty="0">
                <a:latin typeface="Helvetica"/>
                <a:ea typeface="ＭＳ Ｐゴシック"/>
                <a:cs typeface="Arial"/>
              </a:rPr>
              <a:t> </a:t>
            </a:r>
            <a:r>
              <a:rPr lang="es-ES" sz="2400" dirty="0" err="1">
                <a:latin typeface="Helvetica"/>
                <a:ea typeface="ＭＳ Ｐゴシック"/>
                <a:cs typeface="Arial"/>
              </a:rPr>
              <a:t>on</a:t>
            </a:r>
            <a:r>
              <a:rPr lang="es-ES" sz="2400" dirty="0">
                <a:latin typeface="Helvetica"/>
                <a:ea typeface="ＭＳ Ｐゴシック"/>
                <a:cs typeface="Arial"/>
              </a:rPr>
              <a:t>.</a:t>
            </a:r>
          </a:p>
          <a:p>
            <a:pPr marL="342900" indent="-342900" algn="just">
              <a:buFont typeface="Arial"/>
              <a:buChar char="•"/>
            </a:pPr>
            <a:endParaRPr lang="es-ES" sz="2400">
              <a:latin typeface="Helvetica"/>
              <a:ea typeface="ＭＳ Ｐゴシック"/>
              <a:cs typeface="Arial"/>
            </a:endParaRPr>
          </a:p>
          <a:p>
            <a:pPr marL="342900" indent="-342900" algn="just">
              <a:buFont typeface="Arial"/>
              <a:buChar char="•"/>
            </a:pPr>
            <a:r>
              <a:rPr lang="es-ES" sz="2400" dirty="0" err="1">
                <a:latin typeface="Helvetica"/>
                <a:ea typeface="ＭＳ Ｐゴシック"/>
                <a:cs typeface="Helvetica"/>
              </a:rPr>
              <a:t>Edited</a:t>
            </a:r>
            <a:r>
              <a:rPr lang="es-ES" sz="2400" dirty="0">
                <a:latin typeface="Helvetica"/>
                <a:ea typeface="ＭＳ Ｐゴシック"/>
                <a:cs typeface="Helvetica"/>
              </a:rPr>
              <a:t> a </a:t>
            </a:r>
            <a:r>
              <a:rPr lang="es-ES" sz="2400" dirty="0" err="1">
                <a:latin typeface="Helvetica"/>
                <a:ea typeface="ＭＳ Ｐゴシック"/>
                <a:cs typeface="Helvetica"/>
              </a:rPr>
              <a:t>sync</a:t>
            </a:r>
            <a:r>
              <a:rPr lang="es-ES" sz="2400" dirty="0">
                <a:latin typeface="Helvetica"/>
                <a:ea typeface="ＭＳ Ｐゴシック"/>
                <a:cs typeface="Helvetica"/>
              </a:rPr>
              <a:t> </a:t>
            </a:r>
            <a:r>
              <a:rPr lang="es-ES" sz="2400" dirty="0" err="1">
                <a:latin typeface="Helvetica"/>
                <a:ea typeface="ＭＳ Ｐゴシック"/>
                <a:cs typeface="Helvetica"/>
              </a:rPr>
              <a:t>expert</a:t>
            </a:r>
            <a:r>
              <a:rPr lang="es-ES" sz="2400" dirty="0">
                <a:latin typeface="Helvetica"/>
                <a:ea typeface="ＭＳ Ｐゴシック"/>
                <a:cs typeface="Helvetica"/>
              </a:rPr>
              <a:t> </a:t>
            </a:r>
            <a:r>
              <a:rPr lang="es-ES" sz="2400" dirty="0" err="1">
                <a:latin typeface="Helvetica"/>
                <a:ea typeface="ＭＳ Ｐゴシック"/>
                <a:cs typeface="Helvetica"/>
              </a:rPr>
              <a:t>advisor</a:t>
            </a:r>
            <a:r>
              <a:rPr lang="es-ES" sz="2400" dirty="0">
                <a:latin typeface="Helvetica"/>
                <a:ea typeface="ＭＳ Ｐゴシック"/>
                <a:cs typeface="Helvetica"/>
              </a:rPr>
              <a:t> and </a:t>
            </a:r>
            <a:r>
              <a:rPr lang="es-ES" sz="2400" dirty="0" err="1">
                <a:latin typeface="Helvetica"/>
                <a:ea typeface="ＭＳ Ｐゴシック"/>
                <a:cs typeface="Helvetica"/>
              </a:rPr>
              <a:t>other</a:t>
            </a:r>
            <a:r>
              <a:rPr lang="es-ES" sz="2400" dirty="0">
                <a:latin typeface="Helvetica"/>
                <a:ea typeface="ＭＳ Ｐゴシック"/>
                <a:cs typeface="Helvetica"/>
              </a:rPr>
              <a:t> </a:t>
            </a:r>
            <a:r>
              <a:rPr lang="es-ES" sz="2400" dirty="0" err="1">
                <a:latin typeface="Helvetica"/>
                <a:ea typeface="ＭＳ Ｐゴシック"/>
                <a:cs typeface="Helvetica"/>
              </a:rPr>
              <a:t>helper</a:t>
            </a:r>
            <a:r>
              <a:rPr lang="es-ES" sz="2400" dirty="0">
                <a:latin typeface="Helvetica"/>
                <a:ea typeface="ＭＳ Ｐゴシック"/>
                <a:cs typeface="Helvetica"/>
              </a:rPr>
              <a:t> </a:t>
            </a:r>
            <a:r>
              <a:rPr lang="es-ES" sz="2400" dirty="0" err="1">
                <a:latin typeface="Helvetica"/>
                <a:ea typeface="ＭＳ Ｐゴシック"/>
                <a:cs typeface="Helvetica"/>
              </a:rPr>
              <a:t>classes</a:t>
            </a:r>
            <a:r>
              <a:rPr lang="es-ES" sz="2400" dirty="0">
                <a:latin typeface="Helvetica"/>
                <a:ea typeface="ＭＳ Ｐゴシック"/>
                <a:cs typeface="Helvetica"/>
              </a:rPr>
              <a:t> in </a:t>
            </a:r>
            <a:r>
              <a:rPr lang="es-ES" sz="2400" dirty="0" err="1">
                <a:latin typeface="Helvetica"/>
                <a:ea typeface="ＭＳ Ｐゴシック"/>
                <a:cs typeface="Helvetica"/>
              </a:rPr>
              <a:t>MetaTrader</a:t>
            </a:r>
            <a:r>
              <a:rPr lang="es-ES" sz="2400" dirty="0">
                <a:latin typeface="Helvetica"/>
                <a:ea typeface="ＭＳ Ｐゴシック"/>
                <a:cs typeface="Helvetica"/>
              </a:rPr>
              <a:t> </a:t>
            </a:r>
            <a:r>
              <a:rPr lang="es-ES" sz="2400" dirty="0" err="1">
                <a:latin typeface="Helvetica"/>
                <a:ea typeface="ＭＳ Ｐゴシック"/>
                <a:cs typeface="Helvetica"/>
              </a:rPr>
              <a:t>to</a:t>
            </a:r>
            <a:r>
              <a:rPr lang="es-ES" sz="2400" dirty="0">
                <a:latin typeface="Helvetica"/>
                <a:ea typeface="ＭＳ Ｐゴシック"/>
                <a:cs typeface="Helvetica"/>
              </a:rPr>
              <a:t> be </a:t>
            </a:r>
            <a:r>
              <a:rPr lang="es-ES" sz="2400" dirty="0" err="1">
                <a:latin typeface="Helvetica"/>
                <a:ea typeface="ＭＳ Ｐゴシック"/>
                <a:cs typeface="Helvetica"/>
              </a:rPr>
              <a:t>able</a:t>
            </a:r>
            <a:r>
              <a:rPr lang="es-ES" sz="2400" dirty="0">
                <a:latin typeface="Helvetica"/>
                <a:ea typeface="ＭＳ Ｐゴシック"/>
                <a:cs typeface="Helvetica"/>
              </a:rPr>
              <a:t> </a:t>
            </a:r>
            <a:r>
              <a:rPr lang="es-ES" sz="2400" dirty="0" err="1">
                <a:latin typeface="Helvetica"/>
                <a:ea typeface="ＭＳ Ｐゴシック"/>
                <a:cs typeface="Helvetica"/>
              </a:rPr>
              <a:t>to</a:t>
            </a:r>
            <a:r>
              <a:rPr lang="es-ES" sz="2400" dirty="0">
                <a:latin typeface="Helvetica"/>
                <a:ea typeface="ＭＳ Ｐゴシック"/>
                <a:cs typeface="Helvetica"/>
              </a:rPr>
              <a:t> </a:t>
            </a:r>
            <a:r>
              <a:rPr lang="es-ES" sz="2400" dirty="0" err="1">
                <a:latin typeface="Helvetica"/>
                <a:ea typeface="ＭＳ Ｐゴシック"/>
                <a:cs typeface="Helvetica"/>
              </a:rPr>
              <a:t>make</a:t>
            </a:r>
            <a:r>
              <a:rPr lang="es-ES" sz="2400" dirty="0">
                <a:latin typeface="Helvetica"/>
                <a:ea typeface="ＭＳ Ｐゴシック"/>
                <a:cs typeface="Helvetica"/>
              </a:rPr>
              <a:t> </a:t>
            </a:r>
            <a:r>
              <a:rPr lang="es-ES" sz="2400" dirty="0" err="1">
                <a:latin typeface="Helvetica"/>
                <a:ea typeface="ＭＳ Ｐゴシック"/>
                <a:cs typeface="Helvetica"/>
              </a:rPr>
              <a:t>Get</a:t>
            </a:r>
            <a:r>
              <a:rPr lang="es-ES" sz="2400" dirty="0">
                <a:latin typeface="Helvetica"/>
                <a:ea typeface="ＭＳ Ｐゴシック"/>
                <a:cs typeface="Helvetica"/>
              </a:rPr>
              <a:t> and Post </a:t>
            </a:r>
            <a:r>
              <a:rPr lang="es-ES" sz="2400" dirty="0" err="1">
                <a:latin typeface="Helvetica"/>
                <a:ea typeface="ＭＳ Ｐゴシック"/>
                <a:cs typeface="Helvetica"/>
              </a:rPr>
              <a:t>requests</a:t>
            </a:r>
            <a:r>
              <a:rPr lang="es-ES" sz="2400" dirty="0">
                <a:latin typeface="Helvetica"/>
                <a:ea typeface="ＭＳ Ｐゴシック"/>
                <a:cs typeface="Helvetica"/>
              </a:rPr>
              <a:t> </a:t>
            </a:r>
            <a:r>
              <a:rPr lang="es-ES" sz="2400" dirty="0" err="1">
                <a:latin typeface="Helvetica"/>
                <a:ea typeface="ＭＳ Ｐゴシック"/>
                <a:cs typeface="Helvetica"/>
              </a:rPr>
              <a:t>to</a:t>
            </a:r>
            <a:r>
              <a:rPr lang="es-ES" sz="2400" dirty="0">
                <a:latin typeface="Helvetica"/>
                <a:ea typeface="ＭＳ Ｐゴシック"/>
                <a:cs typeface="Helvetica"/>
              </a:rPr>
              <a:t> </a:t>
            </a:r>
            <a:r>
              <a:rPr lang="es-ES" sz="2400" dirty="0" err="1">
                <a:latin typeface="Helvetica"/>
                <a:ea typeface="ＭＳ Ｐゴシック"/>
                <a:cs typeface="Helvetica"/>
              </a:rPr>
              <a:t>the</a:t>
            </a:r>
            <a:r>
              <a:rPr lang="es-ES" sz="2400" dirty="0">
                <a:latin typeface="Helvetica"/>
                <a:ea typeface="ＭＳ Ｐゴシック"/>
                <a:cs typeface="Helvetica"/>
              </a:rPr>
              <a:t> </a:t>
            </a:r>
            <a:r>
              <a:rPr lang="es-ES" sz="2400" dirty="0" err="1">
                <a:latin typeface="Helvetica"/>
                <a:ea typeface="ＭＳ Ｐゴシック"/>
                <a:cs typeface="Helvetica"/>
              </a:rPr>
              <a:t>EForT</a:t>
            </a:r>
            <a:r>
              <a:rPr lang="es-ES" sz="2400" dirty="0">
                <a:latin typeface="Helvetica"/>
                <a:ea typeface="ＭＳ Ｐゴシック"/>
                <a:cs typeface="Helvetica"/>
              </a:rPr>
              <a:t> Web API.</a:t>
            </a:r>
            <a:endParaRPr lang="es-ES" dirty="0">
              <a:cs typeface="Arial" panose="020B0604020202020204" pitchFamily="34" charset="0"/>
            </a:endParaRPr>
          </a:p>
          <a:p>
            <a:pPr marL="342900" indent="-342900" algn="just">
              <a:buFont typeface="Arial"/>
              <a:buChar char="•"/>
            </a:pPr>
            <a:endParaRPr lang="es-ES" sz="2400">
              <a:latin typeface="Helvetica"/>
              <a:ea typeface="ＭＳ Ｐゴシック"/>
              <a:cs typeface="Helvetica"/>
            </a:endParaRPr>
          </a:p>
          <a:p>
            <a:pPr marL="342900" indent="-342900" algn="just">
              <a:buFont typeface="Arial"/>
              <a:buChar char="•"/>
            </a:pPr>
            <a:r>
              <a:rPr lang="es-ES" sz="2400" dirty="0" err="1">
                <a:latin typeface="Helvetica"/>
                <a:ea typeface="ＭＳ Ｐゴシック"/>
                <a:cs typeface="Helvetica"/>
              </a:rPr>
              <a:t>Created</a:t>
            </a:r>
            <a:r>
              <a:rPr lang="es-ES" sz="2400" dirty="0">
                <a:latin typeface="Helvetica"/>
                <a:ea typeface="ＭＳ Ｐゴシック"/>
                <a:cs typeface="Helvetica"/>
              </a:rPr>
              <a:t> </a:t>
            </a:r>
            <a:r>
              <a:rPr lang="es-ES" sz="2400" dirty="0" err="1">
                <a:latin typeface="Helvetica"/>
                <a:ea typeface="ＭＳ Ｐゴシック"/>
                <a:cs typeface="Helvetica"/>
              </a:rPr>
              <a:t>an</a:t>
            </a:r>
            <a:r>
              <a:rPr lang="es-ES" sz="2400" dirty="0">
                <a:latin typeface="Helvetica"/>
                <a:ea typeface="ＭＳ Ｐゴシック"/>
                <a:cs typeface="Helvetica"/>
              </a:rPr>
              <a:t> </a:t>
            </a:r>
            <a:r>
              <a:rPr lang="es-ES" sz="2400" dirty="0" err="1">
                <a:latin typeface="Helvetica"/>
                <a:ea typeface="ＭＳ Ｐゴシック"/>
                <a:cs typeface="Helvetica"/>
              </a:rPr>
              <a:t>onTick</a:t>
            </a:r>
            <a:r>
              <a:rPr lang="es-ES" sz="2400" dirty="0">
                <a:latin typeface="Helvetica"/>
                <a:ea typeface="ＭＳ Ｐゴシック"/>
                <a:cs typeface="Helvetica"/>
              </a:rPr>
              <a:t> </a:t>
            </a:r>
            <a:r>
              <a:rPr lang="es-ES" sz="2400" dirty="0" err="1">
                <a:latin typeface="Helvetica"/>
                <a:ea typeface="ＭＳ Ｐゴシック"/>
                <a:cs typeface="Helvetica"/>
              </a:rPr>
              <a:t>function</a:t>
            </a:r>
            <a:r>
              <a:rPr lang="es-ES" sz="2400" dirty="0">
                <a:latin typeface="Helvetica"/>
                <a:ea typeface="ＭＳ Ｐゴシック"/>
                <a:cs typeface="Helvetica"/>
              </a:rPr>
              <a:t> </a:t>
            </a:r>
            <a:r>
              <a:rPr lang="es-ES" sz="2400" dirty="0" err="1">
                <a:latin typeface="Helvetica"/>
                <a:ea typeface="ＭＳ Ｐゴシック"/>
                <a:cs typeface="Helvetica"/>
              </a:rPr>
              <a:t>on</a:t>
            </a:r>
            <a:r>
              <a:rPr lang="es-ES" sz="2400" dirty="0">
                <a:latin typeface="Helvetica"/>
                <a:ea typeface="ＭＳ Ｐゴシック"/>
                <a:cs typeface="Helvetica"/>
              </a:rPr>
              <a:t> </a:t>
            </a:r>
            <a:r>
              <a:rPr lang="es-ES" sz="2400" dirty="0" err="1">
                <a:latin typeface="Helvetica"/>
                <a:ea typeface="ＭＳ Ｐゴシック"/>
                <a:cs typeface="Helvetica"/>
              </a:rPr>
              <a:t>this</a:t>
            </a:r>
            <a:r>
              <a:rPr lang="es-ES" sz="2400" dirty="0">
                <a:latin typeface="Helvetica"/>
                <a:ea typeface="ＭＳ Ｐゴシック"/>
                <a:cs typeface="Helvetica"/>
              </a:rPr>
              <a:t> </a:t>
            </a:r>
            <a:r>
              <a:rPr lang="es-ES" sz="2400" dirty="0" err="1">
                <a:latin typeface="Helvetica"/>
                <a:ea typeface="ＭＳ Ｐゴシック"/>
                <a:cs typeface="Helvetica"/>
              </a:rPr>
              <a:t>expert</a:t>
            </a:r>
            <a:r>
              <a:rPr lang="es-ES" sz="2400" dirty="0">
                <a:latin typeface="Helvetica"/>
                <a:ea typeface="ＭＳ Ｐゴシック"/>
                <a:cs typeface="Helvetica"/>
              </a:rPr>
              <a:t> </a:t>
            </a:r>
            <a:r>
              <a:rPr lang="es-ES" sz="2400" dirty="0" err="1">
                <a:latin typeface="Helvetica"/>
                <a:ea typeface="ＭＳ Ｐゴシック"/>
                <a:cs typeface="Helvetica"/>
              </a:rPr>
              <a:t>advisor</a:t>
            </a:r>
            <a:r>
              <a:rPr lang="es-ES" sz="2400" dirty="0">
                <a:latin typeface="Helvetica"/>
                <a:ea typeface="ＭＳ Ｐゴシック"/>
                <a:cs typeface="Helvetica"/>
              </a:rPr>
              <a:t> </a:t>
            </a:r>
            <a:r>
              <a:rPr lang="es-ES" sz="2400" dirty="0" err="1">
                <a:latin typeface="Helvetica"/>
                <a:ea typeface="ＭＳ Ｐゴシック"/>
                <a:cs typeface="Helvetica"/>
              </a:rPr>
              <a:t>that</a:t>
            </a:r>
            <a:r>
              <a:rPr lang="es-ES" sz="2400" dirty="0">
                <a:latin typeface="Helvetica"/>
                <a:ea typeface="ＭＳ Ｐゴシック"/>
                <a:cs typeface="Helvetica"/>
              </a:rPr>
              <a:t> </a:t>
            </a:r>
            <a:r>
              <a:rPr lang="es-ES" sz="2400" dirty="0" err="1">
                <a:latin typeface="Helvetica"/>
                <a:ea typeface="ＭＳ Ｐゴシック"/>
                <a:cs typeface="Helvetica"/>
              </a:rPr>
              <a:t>monitors</a:t>
            </a:r>
            <a:r>
              <a:rPr lang="es-ES" sz="2400" dirty="0">
                <a:latin typeface="Helvetica"/>
                <a:ea typeface="ＭＳ Ｐゴシック"/>
                <a:cs typeface="Helvetica"/>
              </a:rPr>
              <a:t> </a:t>
            </a:r>
            <a:r>
              <a:rPr lang="es-ES" sz="2400" dirty="0" err="1">
                <a:latin typeface="Helvetica"/>
                <a:ea typeface="ＭＳ Ｐゴシック"/>
                <a:cs typeface="Helvetica"/>
              </a:rPr>
              <a:t>any</a:t>
            </a:r>
            <a:r>
              <a:rPr lang="es-ES" sz="2400" dirty="0">
                <a:latin typeface="Helvetica"/>
                <a:ea typeface="ＭＳ Ｐゴシック"/>
                <a:cs typeface="Helvetica"/>
              </a:rPr>
              <a:t> </a:t>
            </a:r>
            <a:r>
              <a:rPr lang="es-ES" sz="2400" dirty="0" err="1">
                <a:latin typeface="Helvetica"/>
                <a:ea typeface="ＭＳ Ｐゴシック"/>
                <a:cs typeface="Helvetica"/>
              </a:rPr>
              <a:t>change</a:t>
            </a:r>
            <a:r>
              <a:rPr lang="es-ES" sz="2400" dirty="0">
                <a:latin typeface="Helvetica"/>
                <a:ea typeface="ＭＳ Ｐゴシック"/>
                <a:cs typeface="Helvetica"/>
              </a:rPr>
              <a:t> in a </a:t>
            </a:r>
            <a:r>
              <a:rPr lang="es-ES" sz="2400" dirty="0" err="1">
                <a:latin typeface="Helvetica"/>
                <a:ea typeface="ＭＳ Ｐゴシック"/>
                <a:cs typeface="Helvetica"/>
              </a:rPr>
              <a:t>user's</a:t>
            </a:r>
            <a:r>
              <a:rPr lang="es-ES" sz="2400" dirty="0">
                <a:latin typeface="Helvetica"/>
                <a:ea typeface="ＭＳ Ｐゴシック"/>
                <a:cs typeface="Helvetica"/>
              </a:rPr>
              <a:t> balance </a:t>
            </a:r>
            <a:r>
              <a:rPr lang="es-ES" sz="2400" dirty="0" err="1">
                <a:latin typeface="Helvetica"/>
                <a:ea typeface="ＭＳ Ｐゴシック"/>
                <a:cs typeface="Helvetica"/>
              </a:rPr>
              <a:t>or</a:t>
            </a:r>
            <a:r>
              <a:rPr lang="es-ES" sz="2400" dirty="0">
                <a:latin typeface="Helvetica"/>
                <a:ea typeface="ＭＳ Ｐゴシック"/>
                <a:cs typeface="Helvetica"/>
              </a:rPr>
              <a:t> </a:t>
            </a:r>
            <a:r>
              <a:rPr lang="es-ES" sz="2400" dirty="0" err="1">
                <a:latin typeface="Helvetica"/>
                <a:ea typeface="ＭＳ Ｐゴシック"/>
                <a:cs typeface="Helvetica"/>
              </a:rPr>
              <a:t>on</a:t>
            </a:r>
            <a:r>
              <a:rPr lang="es-ES" sz="2400" dirty="0">
                <a:latin typeface="Helvetica"/>
                <a:ea typeface="ＭＳ Ｐゴシック"/>
                <a:cs typeface="Helvetica"/>
              </a:rPr>
              <a:t> </a:t>
            </a:r>
            <a:r>
              <a:rPr lang="es-ES" sz="2400" dirty="0" err="1">
                <a:latin typeface="Helvetica"/>
                <a:ea typeface="ＭＳ Ｐゴシック"/>
                <a:cs typeface="Helvetica"/>
              </a:rPr>
              <a:t>the</a:t>
            </a:r>
            <a:r>
              <a:rPr lang="es-ES" sz="2400" dirty="0">
                <a:latin typeface="Helvetica"/>
                <a:ea typeface="ＭＳ Ｐゴシック"/>
                <a:cs typeface="Helvetica"/>
              </a:rPr>
              <a:t> </a:t>
            </a:r>
            <a:r>
              <a:rPr lang="es-ES" sz="2400" dirty="0" err="1">
                <a:latin typeface="Helvetica"/>
                <a:ea typeface="ＭＳ Ｐゴシック"/>
                <a:cs typeface="Helvetica"/>
              </a:rPr>
              <a:t>equity</a:t>
            </a:r>
            <a:r>
              <a:rPr lang="es-ES" sz="2400" dirty="0">
                <a:latin typeface="Helvetica"/>
                <a:ea typeface="ＭＳ Ｐゴシック"/>
                <a:cs typeface="Helvetica"/>
              </a:rPr>
              <a:t> </a:t>
            </a:r>
            <a:r>
              <a:rPr lang="es-ES" sz="2400" dirty="0" err="1">
                <a:latin typeface="Helvetica"/>
                <a:ea typeface="ＭＳ Ｐゴシック"/>
                <a:cs typeface="Helvetica"/>
              </a:rPr>
              <a:t>value</a:t>
            </a:r>
            <a:r>
              <a:rPr lang="es-ES" sz="2400" dirty="0">
                <a:latin typeface="Helvetica"/>
                <a:ea typeface="ＭＳ Ｐゴシック"/>
                <a:cs typeface="Helvetica"/>
              </a:rPr>
              <a:t> </a:t>
            </a:r>
            <a:r>
              <a:rPr lang="es-ES" sz="2400" dirty="0" err="1">
                <a:latin typeface="Helvetica"/>
                <a:ea typeface="ＭＳ Ｐゴシック"/>
                <a:cs typeface="Helvetica"/>
              </a:rPr>
              <a:t>of</a:t>
            </a:r>
            <a:r>
              <a:rPr lang="es-ES" sz="2400" dirty="0">
                <a:latin typeface="Helvetica"/>
                <a:ea typeface="ＭＳ Ｐゴシック"/>
                <a:cs typeface="Helvetica"/>
              </a:rPr>
              <a:t> </a:t>
            </a:r>
            <a:r>
              <a:rPr lang="es-ES" sz="2400" dirty="0" err="1">
                <a:latin typeface="Helvetica"/>
                <a:ea typeface="ＭＳ Ｐゴシック"/>
                <a:cs typeface="Helvetica"/>
              </a:rPr>
              <a:t>an</a:t>
            </a:r>
            <a:r>
              <a:rPr lang="es-ES" sz="2400" dirty="0">
                <a:latin typeface="Helvetica"/>
                <a:ea typeface="ＭＳ Ｐゴシック"/>
                <a:cs typeface="Helvetica"/>
              </a:rPr>
              <a:t> </a:t>
            </a:r>
            <a:r>
              <a:rPr lang="es-ES" sz="2400" dirty="0" err="1">
                <a:latin typeface="Helvetica"/>
                <a:ea typeface="ＭＳ Ｐゴシック"/>
                <a:cs typeface="Helvetica"/>
              </a:rPr>
              <a:t>order</a:t>
            </a:r>
            <a:r>
              <a:rPr lang="es-ES" sz="2400" dirty="0">
                <a:latin typeface="Helvetica"/>
                <a:ea typeface="ＭＳ Ｐゴシック"/>
                <a:cs typeface="Helvetica"/>
              </a:rPr>
              <a:t>. </a:t>
            </a:r>
            <a:endParaRPr lang="es-ES" sz="2400" dirty="0">
              <a:latin typeface="Helvetica"/>
              <a:cs typeface="Helvetica"/>
            </a:endParaRPr>
          </a:p>
          <a:p>
            <a:pPr marL="342900" indent="-342900" algn="just">
              <a:buFont typeface="Arial"/>
              <a:buChar char="•"/>
            </a:pPr>
            <a:endParaRPr lang="es-ES" sz="2400">
              <a:latin typeface="Helvetica"/>
              <a:ea typeface="ＭＳ Ｐゴシック"/>
              <a:cs typeface="Helvetica"/>
            </a:endParaRPr>
          </a:p>
          <a:p>
            <a:pPr marL="342900" indent="-342900" algn="just">
              <a:buFont typeface="Arial"/>
              <a:buChar char="•"/>
            </a:pPr>
            <a:endParaRPr lang="es-ES" sz="2400" dirty="0">
              <a:latin typeface="Helvetica"/>
              <a:ea typeface="ＭＳ Ｐゴシック"/>
              <a:cs typeface="Arial"/>
            </a:endParaRPr>
          </a:p>
          <a:p>
            <a:pPr marL="342900" indent="-342900" algn="just">
              <a:buFont typeface="Arial"/>
              <a:buChar char="•"/>
            </a:pPr>
            <a:endParaRPr lang="es-ES" sz="2400">
              <a:latin typeface="Helvetica"/>
              <a:ea typeface="ＭＳ Ｐゴシック"/>
              <a:cs typeface="Arial" panose="020B0604020202020204" pitchFamily="34" charset="0"/>
            </a:endParaRPr>
          </a:p>
          <a:p>
            <a:pPr algn="just"/>
            <a:endParaRPr lang="es-ES" sz="2400">
              <a:latin typeface="Helvetica"/>
              <a:cs typeface="Arial" panose="020B0604020202020204" pitchFamily="34" charset="0"/>
            </a:endParaRPr>
          </a:p>
        </p:txBody>
      </p:sp>
      <p:pic>
        <p:nvPicPr>
          <p:cNvPr id="6" name="Picture 6" descr="A screenshot of a computer&#10;&#10;Description generated with very high confidence">
            <a:extLst>
              <a:ext uri="{FF2B5EF4-FFF2-40B4-BE49-F238E27FC236}">
                <a16:creationId xmlns:a16="http://schemas.microsoft.com/office/drawing/2014/main" id="{D755C518-EC15-414D-AEC0-196EF9283E68}"/>
              </a:ext>
            </a:extLst>
          </p:cNvPr>
          <p:cNvPicPr>
            <a:picLocks noChangeAspect="1"/>
          </p:cNvPicPr>
          <p:nvPr/>
        </p:nvPicPr>
        <p:blipFill rotWithShape="1">
          <a:blip r:embed="rId12"/>
          <a:srcRect l="12053" t="8765" r="13839" b="7856"/>
          <a:stretch/>
        </p:blipFill>
        <p:spPr>
          <a:xfrm>
            <a:off x="11463069" y="8983872"/>
            <a:ext cx="9667995" cy="6077974"/>
          </a:xfrm>
          <a:prstGeom prst="rect">
            <a:avLst/>
          </a:prstGeom>
        </p:spPr>
      </p:pic>
      <p:pic>
        <p:nvPicPr>
          <p:cNvPr id="9" name="Picture 10" descr="A screen shot of a computer&#10;&#10;Description generated with very high confidence">
            <a:extLst>
              <a:ext uri="{FF2B5EF4-FFF2-40B4-BE49-F238E27FC236}">
                <a16:creationId xmlns:a16="http://schemas.microsoft.com/office/drawing/2014/main" id="{A5B1BC66-A307-4588-AD20-1F7370152E0A}"/>
              </a:ext>
            </a:extLst>
          </p:cNvPr>
          <p:cNvPicPr>
            <a:picLocks noChangeAspect="1"/>
          </p:cNvPicPr>
          <p:nvPr/>
        </p:nvPicPr>
        <p:blipFill rotWithShape="1">
          <a:blip r:embed="rId13"/>
          <a:srcRect l="12500" t="26822" r="42169" b="44898"/>
          <a:stretch/>
        </p:blipFill>
        <p:spPr>
          <a:xfrm>
            <a:off x="11466483" y="15062529"/>
            <a:ext cx="9676230" cy="3791921"/>
          </a:xfrm>
          <a:prstGeom prst="rect">
            <a:avLst/>
          </a:prstGeom>
        </p:spPr>
      </p:pic>
      <p:pic>
        <p:nvPicPr>
          <p:cNvPr id="3" name="Picture 6" descr="A close up of text on a white background&#10;&#10;Description generated with high confidence">
            <a:extLst>
              <a:ext uri="{FF2B5EF4-FFF2-40B4-BE49-F238E27FC236}">
                <a16:creationId xmlns:a16="http://schemas.microsoft.com/office/drawing/2014/main" id="{4B66EDD1-F2FA-4B5A-9716-792D22A846F3}"/>
              </a:ext>
            </a:extLst>
          </p:cNvPr>
          <p:cNvPicPr>
            <a:picLocks noChangeAspect="1"/>
          </p:cNvPicPr>
          <p:nvPr/>
        </p:nvPicPr>
        <p:blipFill>
          <a:blip r:embed="rId14"/>
          <a:stretch>
            <a:fillRect/>
          </a:stretch>
        </p:blipFill>
        <p:spPr>
          <a:xfrm>
            <a:off x="1791419" y="24774898"/>
            <a:ext cx="6515817" cy="4095002"/>
          </a:xfrm>
          <a:prstGeom prst="rect">
            <a:avLst/>
          </a:prstGeom>
        </p:spPr>
      </p:pic>
      <p:pic>
        <p:nvPicPr>
          <p:cNvPr id="10" name="Picture 10" descr="A screenshot of a cell phone&#10;&#10;Description generated with very high confidence">
            <a:extLst>
              <a:ext uri="{FF2B5EF4-FFF2-40B4-BE49-F238E27FC236}">
                <a16:creationId xmlns:a16="http://schemas.microsoft.com/office/drawing/2014/main" id="{2C49AD27-99A8-484C-BD20-1D805E3D5916}"/>
              </a:ext>
            </a:extLst>
          </p:cNvPr>
          <p:cNvPicPr>
            <a:picLocks noChangeAspect="1"/>
          </p:cNvPicPr>
          <p:nvPr/>
        </p:nvPicPr>
        <p:blipFill rotWithShape="1">
          <a:blip r:embed="rId15"/>
          <a:srcRect l="783" t="8372" r="26110" b="5116"/>
          <a:stretch/>
        </p:blipFill>
        <p:spPr>
          <a:xfrm>
            <a:off x="23253938" y="36126529"/>
            <a:ext cx="6846895" cy="4521978"/>
          </a:xfrm>
          <a:prstGeom prst="rect">
            <a:avLst/>
          </a:prstGeom>
        </p:spPr>
      </p:pic>
      <p:pic>
        <p:nvPicPr>
          <p:cNvPr id="12" name="Picture 12" descr="A screenshot of a computer screen&#10;&#10;Description generated with very high confidence">
            <a:extLst>
              <a:ext uri="{FF2B5EF4-FFF2-40B4-BE49-F238E27FC236}">
                <a16:creationId xmlns:a16="http://schemas.microsoft.com/office/drawing/2014/main" id="{5665E36A-6204-46EA-A923-D49D5885F05F}"/>
              </a:ext>
            </a:extLst>
          </p:cNvPr>
          <p:cNvPicPr>
            <a:picLocks noChangeAspect="1"/>
          </p:cNvPicPr>
          <p:nvPr/>
        </p:nvPicPr>
        <p:blipFill rotWithShape="1">
          <a:blip r:embed="rId16"/>
          <a:srcRect l="-687" t="4298" r="344" b="4848"/>
          <a:stretch/>
        </p:blipFill>
        <p:spPr>
          <a:xfrm>
            <a:off x="2665562" y="37508848"/>
            <a:ext cx="6308729" cy="3243075"/>
          </a:xfrm>
          <a:prstGeom prst="rect">
            <a:avLst/>
          </a:prstGeom>
        </p:spPr>
      </p:pic>
      <p:pic>
        <p:nvPicPr>
          <p:cNvPr id="14" name="Picture 14" descr="A screenshot of a computer&#10;&#10;Description generated with very high confidence">
            <a:extLst>
              <a:ext uri="{FF2B5EF4-FFF2-40B4-BE49-F238E27FC236}">
                <a16:creationId xmlns:a16="http://schemas.microsoft.com/office/drawing/2014/main" id="{C9C116E8-BC3F-48ED-A233-36A5DF7F6901}"/>
              </a:ext>
            </a:extLst>
          </p:cNvPr>
          <p:cNvPicPr>
            <a:picLocks noChangeAspect="1"/>
          </p:cNvPicPr>
          <p:nvPr/>
        </p:nvPicPr>
        <p:blipFill rotWithShape="1">
          <a:blip r:embed="rId17"/>
          <a:srcRect l="117" t="7897" r="838" b="4926"/>
          <a:stretch/>
        </p:blipFill>
        <p:spPr>
          <a:xfrm>
            <a:off x="1870096" y="14710743"/>
            <a:ext cx="8139600" cy="4072511"/>
          </a:xfrm>
          <a:prstGeom prst="rect">
            <a:avLst/>
          </a:prstGeom>
        </p:spPr>
      </p:pic>
      <p:pic>
        <p:nvPicPr>
          <p:cNvPr id="16" name="Picture 16" descr="A screenshot of a computer&#10;&#10;Description generated with very high confidence">
            <a:extLst>
              <a:ext uri="{FF2B5EF4-FFF2-40B4-BE49-F238E27FC236}">
                <a16:creationId xmlns:a16="http://schemas.microsoft.com/office/drawing/2014/main" id="{EB03D8CA-B156-4931-9D35-07BEFC42D1DE}"/>
              </a:ext>
            </a:extLst>
          </p:cNvPr>
          <p:cNvPicPr>
            <a:picLocks noChangeAspect="1"/>
          </p:cNvPicPr>
          <p:nvPr/>
        </p:nvPicPr>
        <p:blipFill rotWithShape="1">
          <a:blip r:embed="rId18"/>
          <a:srcRect t="272" r="542" b="4762"/>
          <a:stretch/>
        </p:blipFill>
        <p:spPr>
          <a:xfrm>
            <a:off x="11821064" y="24775820"/>
            <a:ext cx="8425226" cy="4589306"/>
          </a:xfrm>
          <a:prstGeom prst="rect">
            <a:avLst/>
          </a:prstGeom>
        </p:spPr>
      </p:pic>
      <p:pic>
        <p:nvPicPr>
          <p:cNvPr id="19" name="Picture 20" descr="A screenshot of a computer screen&#10;&#10;Description generated with very high confidence">
            <a:extLst>
              <a:ext uri="{FF2B5EF4-FFF2-40B4-BE49-F238E27FC236}">
                <a16:creationId xmlns:a16="http://schemas.microsoft.com/office/drawing/2014/main" id="{21127056-2971-4C99-95BD-F142F193C0FE}"/>
              </a:ext>
            </a:extLst>
          </p:cNvPr>
          <p:cNvPicPr>
            <a:picLocks noChangeAspect="1"/>
          </p:cNvPicPr>
          <p:nvPr/>
        </p:nvPicPr>
        <p:blipFill rotWithShape="1">
          <a:blip r:embed="rId19"/>
          <a:srcRect l="90" r="141" b="5128"/>
          <a:stretch/>
        </p:blipFill>
        <p:spPr>
          <a:xfrm>
            <a:off x="22708941" y="13789863"/>
            <a:ext cx="8153907" cy="4418430"/>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fa158b54-faca-43b8-8be5-e9b3eb6c5e18">
      <UserInfo>
        <DisplayName>Elizabeth Mantilla</DisplayName>
        <AccountId>53</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AD035229BD18F4EB9739B1A6C51C0B6" ma:contentTypeVersion="11" ma:contentTypeDescription="Create a new document." ma:contentTypeScope="" ma:versionID="eb57bd18266c1d1e3b599de4a1c56b2e">
  <xsd:schema xmlns:xsd="http://www.w3.org/2001/XMLSchema" xmlns:xs="http://www.w3.org/2001/XMLSchema" xmlns:p="http://schemas.microsoft.com/office/2006/metadata/properties" xmlns:ns2="9d854a1b-05a7-4aef-b467-3d70f8b6c570" xmlns:ns3="fa158b54-faca-43b8-8be5-e9b3eb6c5e18" targetNamespace="http://schemas.microsoft.com/office/2006/metadata/properties" ma:root="true" ma:fieldsID="bde093b5b14b7bac6e0a36d6c50120a8" ns2:_="" ns3:_="">
    <xsd:import namespace="9d854a1b-05a7-4aef-b467-3d70f8b6c570"/>
    <xsd:import namespace="fa158b54-faca-43b8-8be5-e9b3eb6c5e1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854a1b-05a7-4aef-b467-3d70f8b6c5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158b54-faca-43b8-8be5-e9b3eb6c5e1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15435B4-4AB9-410D-A575-1535CDE72F80}">
  <ds:schemaRefs>
    <ds:schemaRef ds:uri="http://schemas.microsoft.com/office/2006/metadata/properties"/>
    <ds:schemaRef ds:uri="http://schemas.microsoft.com/office/infopath/2007/PartnerControls"/>
    <ds:schemaRef ds:uri="fa158b54-faca-43b8-8be5-e9b3eb6c5e18"/>
  </ds:schemaRefs>
</ds:datastoreItem>
</file>

<file path=customXml/itemProps2.xml><?xml version="1.0" encoding="utf-8"?>
<ds:datastoreItem xmlns:ds="http://schemas.openxmlformats.org/officeDocument/2006/customXml" ds:itemID="{A6758E2B-428A-4340-B416-8E0CB7F404A2}">
  <ds:schemaRefs>
    <ds:schemaRef ds:uri="http://schemas.microsoft.com/sharepoint/v3/contenttype/forms"/>
  </ds:schemaRefs>
</ds:datastoreItem>
</file>

<file path=customXml/itemProps3.xml><?xml version="1.0" encoding="utf-8"?>
<ds:datastoreItem xmlns:ds="http://schemas.openxmlformats.org/officeDocument/2006/customXml" ds:itemID="{3D3BE10B-3B01-450D-99C7-7990D0AA56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d854a1b-05a7-4aef-b467-3d70f8b6c570"/>
    <ds:schemaRef ds:uri="fa158b54-faca-43b8-8be5-e9b3eb6c5e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Personalizado</PresentationFormat>
  <Slides>1</Slides>
  <Notes>1</Notes>
  <HiddenSlides>0</HiddenSlides>
  <ScaleCrop>false</ScaleCrop>
  <HeadingPairs>
    <vt:vector size="4" baseType="variant">
      <vt:variant>
        <vt:lpstr>Tema</vt:lpstr>
      </vt:variant>
      <vt:variant>
        <vt:i4>1</vt:i4>
      </vt:variant>
      <vt:variant>
        <vt:lpstr>Títulos de diapositiva</vt:lpstr>
      </vt:variant>
      <vt:variant>
        <vt:i4>1</vt:i4>
      </vt:variant>
    </vt:vector>
  </HeadingPairs>
  <TitlesOfParts>
    <vt:vector size="2" baseType="lpstr">
      <vt:lpstr>Diseño predeterminado</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revision>93</cp:revision>
  <dcterms:created xsi:type="dcterms:W3CDTF">2012-11-19T15:27:41Z</dcterms:created>
  <dcterms:modified xsi:type="dcterms:W3CDTF">2019-12-11T21:16:12Z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0x0101002AD035229BD18F4EB9739B1A6C51C0B6</vt:lpwstr>
  </property>
</Properties>
</file>