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 id="2147483708" r:id="rId2"/>
    <p:sldMasterId id="2147483720" r:id="rId3"/>
  </p:sldMasterIdLst>
  <p:notesMasterIdLst>
    <p:notesMasterId r:id="rId17"/>
  </p:notesMasterIdLst>
  <p:sldIdLst>
    <p:sldId id="268" r:id="rId4"/>
    <p:sldId id="257" r:id="rId5"/>
    <p:sldId id="272" r:id="rId6"/>
    <p:sldId id="276" r:id="rId7"/>
    <p:sldId id="277" r:id="rId8"/>
    <p:sldId id="278" r:id="rId9"/>
    <p:sldId id="279" r:id="rId10"/>
    <p:sldId id="280" r:id="rId11"/>
    <p:sldId id="281" r:id="rId12"/>
    <p:sldId id="273" r:id="rId13"/>
    <p:sldId id="274" r:id="rId14"/>
    <p:sldId id="271"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44FF"/>
    <a:srgbClr val="17C6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0" autoAdjust="0"/>
    <p:restoredTop sz="94660"/>
  </p:normalViewPr>
  <p:slideViewPr>
    <p:cSldViewPr snapToGrid="0">
      <p:cViewPr varScale="1">
        <p:scale>
          <a:sx n="92" d="100"/>
          <a:sy n="92" d="100"/>
        </p:scale>
        <p:origin x="66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C23F56-3CE1-42B4-B11C-CEF41413FBBF}"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BA1FAE8C-7C01-4807-8D0B-B4C1F7096E00}">
      <dgm:prSet/>
      <dgm:spPr/>
      <dgm:t>
        <a:bodyPr/>
        <a:lstStyle/>
        <a:p>
          <a:r>
            <a:rPr lang="en-US" dirty="0">
              <a:cs typeface="Arial" panose="020B0604020202020204" pitchFamily="34" charset="0"/>
            </a:rPr>
            <a:t>Mobile Judge is a system developed application that organizes and executes a smooth </a:t>
          </a:r>
          <a:r>
            <a:rPr lang="en-US" dirty="0"/>
            <a:t>Senior Showcase event for the School of Computing and Information Sciences </a:t>
          </a:r>
        </a:p>
      </dgm:t>
    </dgm:pt>
    <dgm:pt modelId="{BB0FD308-F76C-4DCC-A471-18FCE3FA61EE}" type="parTrans" cxnId="{D723877C-76E0-45C6-83BD-FDD4132A46C0}">
      <dgm:prSet/>
      <dgm:spPr/>
      <dgm:t>
        <a:bodyPr/>
        <a:lstStyle/>
        <a:p>
          <a:endParaRPr lang="en-US"/>
        </a:p>
      </dgm:t>
    </dgm:pt>
    <dgm:pt modelId="{40996BC3-ED22-42C4-A07F-031A851DE960}" type="sibTrans" cxnId="{D723877C-76E0-45C6-83BD-FDD4132A46C0}">
      <dgm:prSet/>
      <dgm:spPr/>
      <dgm:t>
        <a:bodyPr/>
        <a:lstStyle/>
        <a:p>
          <a:endParaRPr lang="en-US"/>
        </a:p>
      </dgm:t>
    </dgm:pt>
    <dgm:pt modelId="{7BDED566-3AD2-401B-90F8-97856765D8DD}">
      <dgm:prSet/>
      <dgm:spPr/>
      <dgm:t>
        <a:bodyPr/>
        <a:lstStyle/>
        <a:p>
          <a:r>
            <a:rPr lang="en-US" dirty="0"/>
            <a:t>The new system must be refactored in ASP.NET Core Razor Format with C# and keep the same core features that previous versions implemented.</a:t>
          </a:r>
        </a:p>
      </dgm:t>
    </dgm:pt>
    <dgm:pt modelId="{D0A32D5D-7A36-4CA8-A8F9-F8174E8C46A7}" type="parTrans" cxnId="{56B464E5-AEB1-4C7F-9BB2-1812C008C40B}">
      <dgm:prSet/>
      <dgm:spPr/>
      <dgm:t>
        <a:bodyPr/>
        <a:lstStyle/>
        <a:p>
          <a:endParaRPr lang="en-US"/>
        </a:p>
      </dgm:t>
    </dgm:pt>
    <dgm:pt modelId="{59AA49F3-F7CF-4222-8B79-ACC2E67794B4}" type="sibTrans" cxnId="{56B464E5-AEB1-4C7F-9BB2-1812C008C40B}">
      <dgm:prSet/>
      <dgm:spPr/>
      <dgm:t>
        <a:bodyPr/>
        <a:lstStyle/>
        <a:p>
          <a:endParaRPr lang="en-US"/>
        </a:p>
      </dgm:t>
    </dgm:pt>
    <dgm:pt modelId="{AC44A3ED-A6F3-480A-ADA6-5686CEF4DB5B}">
      <dgm:prSet/>
      <dgm:spPr/>
      <dgm:t>
        <a:bodyPr/>
        <a:lstStyle/>
        <a:p>
          <a:r>
            <a:rPr lang="en-US" dirty="0"/>
            <a:t>Expected core features include allowing judges to run the showcase, be invited through invitations, keeping track of these invitations, and be able to import a list of judges using a csv file.</a:t>
          </a:r>
        </a:p>
      </dgm:t>
    </dgm:pt>
    <dgm:pt modelId="{4BC77B03-12D4-45FB-ACE6-565F999EE939}" type="parTrans" cxnId="{3D2F9181-4B1A-4C3B-A73E-C669100A6F00}">
      <dgm:prSet/>
      <dgm:spPr/>
      <dgm:t>
        <a:bodyPr/>
        <a:lstStyle/>
        <a:p>
          <a:endParaRPr lang="en-US"/>
        </a:p>
      </dgm:t>
    </dgm:pt>
    <dgm:pt modelId="{0FD83A7F-4502-482A-BE61-C604274EF190}" type="sibTrans" cxnId="{3D2F9181-4B1A-4C3B-A73E-C669100A6F00}">
      <dgm:prSet/>
      <dgm:spPr/>
      <dgm:t>
        <a:bodyPr/>
        <a:lstStyle/>
        <a:p>
          <a:endParaRPr lang="en-US"/>
        </a:p>
      </dgm:t>
    </dgm:pt>
    <dgm:pt modelId="{2F32BFF4-073A-4FA9-BCD4-31DDEF718BBE}" type="pres">
      <dgm:prSet presAssocID="{2BC23F56-3CE1-42B4-B11C-CEF41413FBBF}" presName="linear" presStyleCnt="0">
        <dgm:presLayoutVars>
          <dgm:animLvl val="lvl"/>
          <dgm:resizeHandles val="exact"/>
        </dgm:presLayoutVars>
      </dgm:prSet>
      <dgm:spPr/>
    </dgm:pt>
    <dgm:pt modelId="{EAD44894-A1A1-428D-B5DF-466B4DB5539E}" type="pres">
      <dgm:prSet presAssocID="{BA1FAE8C-7C01-4807-8D0B-B4C1F7096E00}" presName="parentText" presStyleLbl="node1" presStyleIdx="0" presStyleCnt="3">
        <dgm:presLayoutVars>
          <dgm:chMax val="0"/>
          <dgm:bulletEnabled val="1"/>
        </dgm:presLayoutVars>
      </dgm:prSet>
      <dgm:spPr/>
    </dgm:pt>
    <dgm:pt modelId="{FB1DF446-DC8A-456A-AC87-618A28373666}" type="pres">
      <dgm:prSet presAssocID="{40996BC3-ED22-42C4-A07F-031A851DE960}" presName="spacer" presStyleCnt="0"/>
      <dgm:spPr/>
    </dgm:pt>
    <dgm:pt modelId="{DA1584D4-D999-496E-8B1D-9E832DF5D795}" type="pres">
      <dgm:prSet presAssocID="{7BDED566-3AD2-401B-90F8-97856765D8DD}" presName="parentText" presStyleLbl="node1" presStyleIdx="1" presStyleCnt="3">
        <dgm:presLayoutVars>
          <dgm:chMax val="0"/>
          <dgm:bulletEnabled val="1"/>
        </dgm:presLayoutVars>
      </dgm:prSet>
      <dgm:spPr/>
    </dgm:pt>
    <dgm:pt modelId="{BF3CA49A-BE59-453A-BA05-BEE7639172C7}" type="pres">
      <dgm:prSet presAssocID="{59AA49F3-F7CF-4222-8B79-ACC2E67794B4}" presName="spacer" presStyleCnt="0"/>
      <dgm:spPr/>
    </dgm:pt>
    <dgm:pt modelId="{097450B0-E2F8-4592-A753-0E54BD2A5EF9}" type="pres">
      <dgm:prSet presAssocID="{AC44A3ED-A6F3-480A-ADA6-5686CEF4DB5B}" presName="parentText" presStyleLbl="node1" presStyleIdx="2" presStyleCnt="3">
        <dgm:presLayoutVars>
          <dgm:chMax val="0"/>
          <dgm:bulletEnabled val="1"/>
        </dgm:presLayoutVars>
      </dgm:prSet>
      <dgm:spPr/>
    </dgm:pt>
  </dgm:ptLst>
  <dgm:cxnLst>
    <dgm:cxn modelId="{14F74255-C2A9-4087-938D-68EF65B514EC}" type="presOf" srcId="{AC44A3ED-A6F3-480A-ADA6-5686CEF4DB5B}" destId="{097450B0-E2F8-4592-A753-0E54BD2A5EF9}" srcOrd="0" destOrd="0" presId="urn:microsoft.com/office/officeart/2005/8/layout/vList2"/>
    <dgm:cxn modelId="{ECC8AE77-4D17-4C06-9B4E-532E964265BF}" type="presOf" srcId="{2BC23F56-3CE1-42B4-B11C-CEF41413FBBF}" destId="{2F32BFF4-073A-4FA9-BCD4-31DDEF718BBE}" srcOrd="0" destOrd="0" presId="urn:microsoft.com/office/officeart/2005/8/layout/vList2"/>
    <dgm:cxn modelId="{D723877C-76E0-45C6-83BD-FDD4132A46C0}" srcId="{2BC23F56-3CE1-42B4-B11C-CEF41413FBBF}" destId="{BA1FAE8C-7C01-4807-8D0B-B4C1F7096E00}" srcOrd="0" destOrd="0" parTransId="{BB0FD308-F76C-4DCC-A471-18FCE3FA61EE}" sibTransId="{40996BC3-ED22-42C4-A07F-031A851DE960}"/>
    <dgm:cxn modelId="{3D2F9181-4B1A-4C3B-A73E-C669100A6F00}" srcId="{2BC23F56-3CE1-42B4-B11C-CEF41413FBBF}" destId="{AC44A3ED-A6F3-480A-ADA6-5686CEF4DB5B}" srcOrd="2" destOrd="0" parTransId="{4BC77B03-12D4-45FB-ACE6-565F999EE939}" sibTransId="{0FD83A7F-4502-482A-BE61-C604274EF190}"/>
    <dgm:cxn modelId="{4EEA7FAC-1DEB-47BF-ACBC-56432154554B}" type="presOf" srcId="{BA1FAE8C-7C01-4807-8D0B-B4C1F7096E00}" destId="{EAD44894-A1A1-428D-B5DF-466B4DB5539E}" srcOrd="0" destOrd="0" presId="urn:microsoft.com/office/officeart/2005/8/layout/vList2"/>
    <dgm:cxn modelId="{56B464E5-AEB1-4C7F-9BB2-1812C008C40B}" srcId="{2BC23F56-3CE1-42B4-B11C-CEF41413FBBF}" destId="{7BDED566-3AD2-401B-90F8-97856765D8DD}" srcOrd="1" destOrd="0" parTransId="{D0A32D5D-7A36-4CA8-A8F9-F8174E8C46A7}" sibTransId="{59AA49F3-F7CF-4222-8B79-ACC2E67794B4}"/>
    <dgm:cxn modelId="{17E4E6F4-BF07-4DB0-A603-5D7F8D8FC209}" type="presOf" srcId="{7BDED566-3AD2-401B-90F8-97856765D8DD}" destId="{DA1584D4-D999-496E-8B1D-9E832DF5D795}" srcOrd="0" destOrd="0" presId="urn:microsoft.com/office/officeart/2005/8/layout/vList2"/>
    <dgm:cxn modelId="{B854B805-7A37-4ED7-8F6D-85CE7B2DBBC1}" type="presParOf" srcId="{2F32BFF4-073A-4FA9-BCD4-31DDEF718BBE}" destId="{EAD44894-A1A1-428D-B5DF-466B4DB5539E}" srcOrd="0" destOrd="0" presId="urn:microsoft.com/office/officeart/2005/8/layout/vList2"/>
    <dgm:cxn modelId="{AF584897-9C9D-41C6-84E2-CC19C98D8F3A}" type="presParOf" srcId="{2F32BFF4-073A-4FA9-BCD4-31DDEF718BBE}" destId="{FB1DF446-DC8A-456A-AC87-618A28373666}" srcOrd="1" destOrd="0" presId="urn:microsoft.com/office/officeart/2005/8/layout/vList2"/>
    <dgm:cxn modelId="{33757FB3-DF11-40EC-9F73-FFFF2CD63A50}" type="presParOf" srcId="{2F32BFF4-073A-4FA9-BCD4-31DDEF718BBE}" destId="{DA1584D4-D999-496E-8B1D-9E832DF5D795}" srcOrd="2" destOrd="0" presId="urn:microsoft.com/office/officeart/2005/8/layout/vList2"/>
    <dgm:cxn modelId="{03432268-812D-4F7B-893A-6B8FA7BC7D5F}" type="presParOf" srcId="{2F32BFF4-073A-4FA9-BCD4-31DDEF718BBE}" destId="{BF3CA49A-BE59-453A-BA05-BEE7639172C7}" srcOrd="3" destOrd="0" presId="urn:microsoft.com/office/officeart/2005/8/layout/vList2"/>
    <dgm:cxn modelId="{A5004145-23F6-40D9-987D-FB38C113F1F0}" type="presParOf" srcId="{2F32BFF4-073A-4FA9-BCD4-31DDEF718BBE}" destId="{097450B0-E2F8-4592-A753-0E54BD2A5EF9}"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9279DC-B95A-4284-A3AA-08E9541AF6CD}"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FD62F31D-25A2-493A-AE53-7E5E275958D4}">
      <dgm:prSet custT="1"/>
      <dgm:spPr/>
      <dgm:t>
        <a:bodyPr/>
        <a:lstStyle/>
        <a:p>
          <a:r>
            <a:rPr lang="en-US" sz="2100" dirty="0"/>
            <a:t>This new version of Mobile Judge, created by refactoring the previous version, is an evolved application that supports new industry standards. Mobile Judge 13.0 does not merely implement new features, but was completely reimplemented in the updated ASP.NET Core Razor Format with </a:t>
          </a:r>
          <a:r>
            <a:rPr lang="en-US" sz="2100" dirty="0" err="1"/>
            <a:t>Blazor</a:t>
          </a:r>
          <a:r>
            <a:rPr lang="en-US" sz="2100" dirty="0"/>
            <a:t>. </a:t>
          </a:r>
        </a:p>
      </dgm:t>
    </dgm:pt>
    <dgm:pt modelId="{2279BE00-3C25-4DF9-B653-19556F7025E8}" type="parTrans" cxnId="{07008858-5067-4BB2-9362-EB55D997FB6A}">
      <dgm:prSet/>
      <dgm:spPr/>
      <dgm:t>
        <a:bodyPr/>
        <a:lstStyle/>
        <a:p>
          <a:endParaRPr lang="en-US"/>
        </a:p>
      </dgm:t>
    </dgm:pt>
    <dgm:pt modelId="{827F1FAB-F98D-41CA-A648-E65BC2DF15EC}" type="sibTrans" cxnId="{07008858-5067-4BB2-9362-EB55D997FB6A}">
      <dgm:prSet/>
      <dgm:spPr/>
      <dgm:t>
        <a:bodyPr/>
        <a:lstStyle/>
        <a:p>
          <a:endParaRPr lang="en-US"/>
        </a:p>
      </dgm:t>
    </dgm:pt>
    <dgm:pt modelId="{693FD2C0-82C9-43FD-949A-A48D0874212D}">
      <dgm:prSet custT="1"/>
      <dgm:spPr>
        <a:gradFill rotWithShape="0">
          <a:gsLst>
            <a:gs pos="88000">
              <a:srgbClr val="17C6C5"/>
            </a:gs>
            <a:gs pos="100000">
              <a:schemeClr val="accent2">
                <a:hueOff val="-2658635"/>
                <a:satOff val="0"/>
                <a:lumOff val="-3334"/>
                <a:alphaOff val="0"/>
                <a:tint val="50000"/>
                <a:shade val="100000"/>
                <a:satMod val="350000"/>
              </a:schemeClr>
            </a:gs>
          </a:gsLst>
        </a:gradFill>
      </dgm:spPr>
      <dgm:t>
        <a:bodyPr/>
        <a:lstStyle/>
        <a:p>
          <a:r>
            <a:rPr lang="en-US" sz="2100" dirty="0"/>
            <a:t>Razor Pages and </a:t>
          </a:r>
          <a:r>
            <a:rPr lang="en-US" sz="2100" dirty="0" err="1"/>
            <a:t>Blazor</a:t>
          </a:r>
          <a:r>
            <a:rPr lang="en-US" sz="2100" dirty="0"/>
            <a:t> are so new that rewriting the previous version presented a steep hill. However, this developer’s challenge transformed into an updated user-experience that leads the pack in cutting-edge solutions and performance. Users have access to core features seen in previous versions in a higher performance-web application that has evolved with the evolution of .NET.</a:t>
          </a:r>
        </a:p>
      </dgm:t>
    </dgm:pt>
    <dgm:pt modelId="{5B4FBEC5-DBEC-4078-B1C6-803B031919A3}" type="parTrans" cxnId="{1858CF76-3DEB-470F-8677-E49B71CEF063}">
      <dgm:prSet/>
      <dgm:spPr/>
      <dgm:t>
        <a:bodyPr/>
        <a:lstStyle/>
        <a:p>
          <a:endParaRPr lang="en-US"/>
        </a:p>
      </dgm:t>
    </dgm:pt>
    <dgm:pt modelId="{B7F8678B-5337-4E50-B66C-49BCF9B03470}" type="sibTrans" cxnId="{1858CF76-3DEB-470F-8677-E49B71CEF063}">
      <dgm:prSet/>
      <dgm:spPr/>
      <dgm:t>
        <a:bodyPr/>
        <a:lstStyle/>
        <a:p>
          <a:endParaRPr lang="en-US"/>
        </a:p>
      </dgm:t>
    </dgm:pt>
    <dgm:pt modelId="{79E26B21-13B6-4872-94AD-D1E56800F51D}" type="pres">
      <dgm:prSet presAssocID="{529279DC-B95A-4284-A3AA-08E9541AF6CD}" presName="linear" presStyleCnt="0">
        <dgm:presLayoutVars>
          <dgm:animLvl val="lvl"/>
          <dgm:resizeHandles val="exact"/>
        </dgm:presLayoutVars>
      </dgm:prSet>
      <dgm:spPr/>
    </dgm:pt>
    <dgm:pt modelId="{0E62B5E6-042C-4FE7-8093-0B88926DF7B7}" type="pres">
      <dgm:prSet presAssocID="{FD62F31D-25A2-493A-AE53-7E5E275958D4}" presName="parentText" presStyleLbl="node1" presStyleIdx="0" presStyleCnt="2" custLinFactY="-4338" custLinFactNeighborX="281" custLinFactNeighborY="-100000">
        <dgm:presLayoutVars>
          <dgm:chMax val="0"/>
          <dgm:bulletEnabled val="1"/>
        </dgm:presLayoutVars>
      </dgm:prSet>
      <dgm:spPr/>
    </dgm:pt>
    <dgm:pt modelId="{B1B63C9F-67F6-45E7-85DF-71697C10D4C4}" type="pres">
      <dgm:prSet presAssocID="{827F1FAB-F98D-41CA-A648-E65BC2DF15EC}" presName="spacer" presStyleCnt="0"/>
      <dgm:spPr/>
    </dgm:pt>
    <dgm:pt modelId="{F055172F-AE0D-400B-803E-44498D787854}" type="pres">
      <dgm:prSet presAssocID="{693FD2C0-82C9-43FD-949A-A48D0874212D}" presName="parentText" presStyleLbl="node1" presStyleIdx="1" presStyleCnt="2">
        <dgm:presLayoutVars>
          <dgm:chMax val="0"/>
          <dgm:bulletEnabled val="1"/>
        </dgm:presLayoutVars>
      </dgm:prSet>
      <dgm:spPr/>
    </dgm:pt>
  </dgm:ptLst>
  <dgm:cxnLst>
    <dgm:cxn modelId="{5E438F12-AFD7-4AEC-AAE0-3AA757212AF9}" type="presOf" srcId="{FD62F31D-25A2-493A-AE53-7E5E275958D4}" destId="{0E62B5E6-042C-4FE7-8093-0B88926DF7B7}" srcOrd="0" destOrd="0" presId="urn:microsoft.com/office/officeart/2005/8/layout/vList2"/>
    <dgm:cxn modelId="{07008858-5067-4BB2-9362-EB55D997FB6A}" srcId="{529279DC-B95A-4284-A3AA-08E9541AF6CD}" destId="{FD62F31D-25A2-493A-AE53-7E5E275958D4}" srcOrd="0" destOrd="0" parTransId="{2279BE00-3C25-4DF9-B653-19556F7025E8}" sibTransId="{827F1FAB-F98D-41CA-A648-E65BC2DF15EC}"/>
    <dgm:cxn modelId="{46175B68-4E2D-4985-A935-B6F3BD0CD8A0}" type="presOf" srcId="{529279DC-B95A-4284-A3AA-08E9541AF6CD}" destId="{79E26B21-13B6-4872-94AD-D1E56800F51D}" srcOrd="0" destOrd="0" presId="urn:microsoft.com/office/officeart/2005/8/layout/vList2"/>
    <dgm:cxn modelId="{1858CF76-3DEB-470F-8677-E49B71CEF063}" srcId="{529279DC-B95A-4284-A3AA-08E9541AF6CD}" destId="{693FD2C0-82C9-43FD-949A-A48D0874212D}" srcOrd="1" destOrd="0" parTransId="{5B4FBEC5-DBEC-4078-B1C6-803B031919A3}" sibTransId="{B7F8678B-5337-4E50-B66C-49BCF9B03470}"/>
    <dgm:cxn modelId="{5619A9A0-61AB-4FB0-871F-383FAA8D0065}" type="presOf" srcId="{693FD2C0-82C9-43FD-949A-A48D0874212D}" destId="{F055172F-AE0D-400B-803E-44498D787854}" srcOrd="0" destOrd="0" presId="urn:microsoft.com/office/officeart/2005/8/layout/vList2"/>
    <dgm:cxn modelId="{A19F0074-9219-4DFD-A55D-4B1413FE05A2}" type="presParOf" srcId="{79E26B21-13B6-4872-94AD-D1E56800F51D}" destId="{0E62B5E6-042C-4FE7-8093-0B88926DF7B7}" srcOrd="0" destOrd="0" presId="urn:microsoft.com/office/officeart/2005/8/layout/vList2"/>
    <dgm:cxn modelId="{863921D7-B919-44F1-BFC2-30064C66193D}" type="presParOf" srcId="{79E26B21-13B6-4872-94AD-D1E56800F51D}" destId="{B1B63C9F-67F6-45E7-85DF-71697C10D4C4}" srcOrd="1" destOrd="0" presId="urn:microsoft.com/office/officeart/2005/8/layout/vList2"/>
    <dgm:cxn modelId="{E9219B4D-B660-4FF9-B832-B9D069876729}" type="presParOf" srcId="{79E26B21-13B6-4872-94AD-D1E56800F51D}" destId="{F055172F-AE0D-400B-803E-44498D787854}" srcOrd="2" destOrd="0" presId="urn:microsoft.com/office/officeart/2005/8/layout/vList2"/>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D44894-A1A1-428D-B5DF-466B4DB5539E}">
      <dsp:nvSpPr>
        <dsp:cNvPr id="0" name=""/>
        <dsp:cNvSpPr/>
      </dsp:nvSpPr>
      <dsp:spPr>
        <a:xfrm>
          <a:off x="0" y="231015"/>
          <a:ext cx="6151562" cy="1560780"/>
        </a:xfrm>
        <a:prstGeom prst="roundRect">
          <a:avLst/>
        </a:prstGeom>
        <a:gradFill rotWithShape="0">
          <a:gsLst>
            <a:gs pos="0">
              <a:schemeClr val="accent2">
                <a:hueOff val="0"/>
                <a:satOff val="0"/>
                <a:lumOff val="0"/>
                <a:alphaOff val="0"/>
                <a:tint val="97000"/>
                <a:satMod val="100000"/>
                <a:lumMod val="102000"/>
              </a:schemeClr>
            </a:gs>
            <a:gs pos="50000">
              <a:schemeClr val="accent2">
                <a:hueOff val="0"/>
                <a:satOff val="0"/>
                <a:lumOff val="0"/>
                <a:alphaOff val="0"/>
                <a:shade val="100000"/>
                <a:satMod val="103000"/>
                <a:lumMod val="100000"/>
              </a:schemeClr>
            </a:gs>
            <a:gs pos="100000">
              <a:schemeClr val="accent2">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cs typeface="Arial" panose="020B0604020202020204" pitchFamily="34" charset="0"/>
            </a:rPr>
            <a:t>Mobile Judge is a system developed application that organizes and executes a smooth </a:t>
          </a:r>
          <a:r>
            <a:rPr lang="en-US" sz="2300" kern="1200" dirty="0"/>
            <a:t>Senior Showcase event for the School of Computing and Information Sciences </a:t>
          </a:r>
        </a:p>
      </dsp:txBody>
      <dsp:txXfrm>
        <a:off x="76191" y="307206"/>
        <a:ext cx="5999180" cy="1408398"/>
      </dsp:txXfrm>
    </dsp:sp>
    <dsp:sp modelId="{DA1584D4-D999-496E-8B1D-9E832DF5D795}">
      <dsp:nvSpPr>
        <dsp:cNvPr id="0" name=""/>
        <dsp:cNvSpPr/>
      </dsp:nvSpPr>
      <dsp:spPr>
        <a:xfrm>
          <a:off x="0" y="1858035"/>
          <a:ext cx="6151562" cy="1560780"/>
        </a:xfrm>
        <a:prstGeom prst="roundRect">
          <a:avLst/>
        </a:prstGeom>
        <a:gradFill rotWithShape="0">
          <a:gsLst>
            <a:gs pos="0">
              <a:schemeClr val="accent2">
                <a:hueOff val="-4979090"/>
                <a:satOff val="26639"/>
                <a:lumOff val="196"/>
                <a:alphaOff val="0"/>
                <a:tint val="97000"/>
                <a:satMod val="100000"/>
                <a:lumMod val="102000"/>
              </a:schemeClr>
            </a:gs>
            <a:gs pos="50000">
              <a:schemeClr val="accent2">
                <a:hueOff val="-4979090"/>
                <a:satOff val="26639"/>
                <a:lumOff val="196"/>
                <a:alphaOff val="0"/>
                <a:shade val="100000"/>
                <a:satMod val="103000"/>
                <a:lumMod val="100000"/>
              </a:schemeClr>
            </a:gs>
            <a:gs pos="100000">
              <a:schemeClr val="accent2">
                <a:hueOff val="-4979090"/>
                <a:satOff val="26639"/>
                <a:lumOff val="196"/>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The new system must be refactored in ASP.NET Core Razor Format with C# and keep the same core features that previous versions implemented.</a:t>
          </a:r>
        </a:p>
      </dsp:txBody>
      <dsp:txXfrm>
        <a:off x="76191" y="1934226"/>
        <a:ext cx="5999180" cy="1408398"/>
      </dsp:txXfrm>
    </dsp:sp>
    <dsp:sp modelId="{097450B0-E2F8-4592-A753-0E54BD2A5EF9}">
      <dsp:nvSpPr>
        <dsp:cNvPr id="0" name=""/>
        <dsp:cNvSpPr/>
      </dsp:nvSpPr>
      <dsp:spPr>
        <a:xfrm>
          <a:off x="0" y="3485055"/>
          <a:ext cx="6151562" cy="1560780"/>
        </a:xfrm>
        <a:prstGeom prst="roundRect">
          <a:avLst/>
        </a:prstGeom>
        <a:gradFill rotWithShape="0">
          <a:gsLst>
            <a:gs pos="0">
              <a:schemeClr val="accent2">
                <a:hueOff val="-9958180"/>
                <a:satOff val="53278"/>
                <a:lumOff val="392"/>
                <a:alphaOff val="0"/>
                <a:tint val="97000"/>
                <a:satMod val="100000"/>
                <a:lumMod val="102000"/>
              </a:schemeClr>
            </a:gs>
            <a:gs pos="50000">
              <a:schemeClr val="accent2">
                <a:hueOff val="-9958180"/>
                <a:satOff val="53278"/>
                <a:lumOff val="392"/>
                <a:alphaOff val="0"/>
                <a:shade val="100000"/>
                <a:satMod val="103000"/>
                <a:lumMod val="100000"/>
              </a:schemeClr>
            </a:gs>
            <a:gs pos="100000">
              <a:schemeClr val="accent2">
                <a:hueOff val="-9958180"/>
                <a:satOff val="53278"/>
                <a:lumOff val="392"/>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Expected core features include allowing judges to run the showcase, be invited through invitations, keeping track of these invitations, and be able to import a list of judges using a csv file.</a:t>
          </a:r>
        </a:p>
      </dsp:txBody>
      <dsp:txXfrm>
        <a:off x="76191" y="3561246"/>
        <a:ext cx="5999180" cy="14083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62B5E6-042C-4FE7-8093-0B88926DF7B7}">
      <dsp:nvSpPr>
        <dsp:cNvPr id="0" name=""/>
        <dsp:cNvSpPr/>
      </dsp:nvSpPr>
      <dsp:spPr>
        <a:xfrm>
          <a:off x="0" y="0"/>
          <a:ext cx="6151562" cy="2822453"/>
        </a:xfrm>
        <a:prstGeom prst="round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dirty="0"/>
            <a:t>This new version of Mobile Judge, created by refactoring the previous version, is an evolved application that supports new industry standards. Mobile Judge 13.0 does not merely implement new features, but was completely reimplemented in the updated ASP.NET Core Razor Format with </a:t>
          </a:r>
          <a:r>
            <a:rPr lang="en-US" sz="2100" kern="1200" dirty="0" err="1"/>
            <a:t>Blazor</a:t>
          </a:r>
          <a:r>
            <a:rPr lang="en-US" sz="2100" kern="1200" dirty="0"/>
            <a:t>. </a:t>
          </a:r>
        </a:p>
      </dsp:txBody>
      <dsp:txXfrm>
        <a:off x="137781" y="137781"/>
        <a:ext cx="5876000" cy="2546891"/>
      </dsp:txXfrm>
    </dsp:sp>
    <dsp:sp modelId="{F055172F-AE0D-400B-803E-44498D787854}">
      <dsp:nvSpPr>
        <dsp:cNvPr id="0" name=""/>
        <dsp:cNvSpPr/>
      </dsp:nvSpPr>
      <dsp:spPr>
        <a:xfrm>
          <a:off x="0" y="2837917"/>
          <a:ext cx="6151562" cy="2822453"/>
        </a:xfrm>
        <a:prstGeom prst="roundRect">
          <a:avLst/>
        </a:prstGeom>
        <a:gradFill rotWithShape="0">
          <a:gsLst>
            <a:gs pos="88000">
              <a:srgbClr val="17C6C5"/>
            </a:gs>
            <a:gs pos="100000">
              <a:schemeClr val="accent2">
                <a:hueOff val="-2658635"/>
                <a:satOff val="0"/>
                <a:lumOff val="-3334"/>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dirty="0"/>
            <a:t>Razor Pages and </a:t>
          </a:r>
          <a:r>
            <a:rPr lang="en-US" sz="2100" kern="1200" dirty="0" err="1"/>
            <a:t>Blazor</a:t>
          </a:r>
          <a:r>
            <a:rPr lang="en-US" sz="2100" kern="1200" dirty="0"/>
            <a:t> are so new that rewriting the previous version presented a steep hill. However, this developer’s challenge transformed into an updated user-experience that leads the pack in cutting-edge solutions and performance. Users have access to core features seen in previous versions in a higher performance-web application that has evolved with the evolution of .NET.</a:t>
          </a:r>
        </a:p>
      </dsp:txBody>
      <dsp:txXfrm>
        <a:off x="137781" y="2975698"/>
        <a:ext cx="5876000" cy="254689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21ED51-5D3F-B34D-A2ED-79C1B1D44CA0}" type="datetimeFigureOut">
              <a:rPr lang="en-US" smtClean="0"/>
              <a:t>12/15/19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AC86AC-3951-8A45-97FC-9992681C2B25}" type="slidenum">
              <a:rPr lang="en-US" smtClean="0"/>
              <a:t>‹#›</a:t>
            </a:fld>
            <a:endParaRPr lang="en-US"/>
          </a:p>
        </p:txBody>
      </p:sp>
    </p:spTree>
    <p:extLst>
      <p:ext uri="{BB962C8B-B14F-4D97-AF65-F5344CB8AC3E}">
        <p14:creationId xmlns:p14="http://schemas.microsoft.com/office/powerpoint/2010/main" val="914533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88112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Manuel Rodriguez</a:t>
            </a:r>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3756964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35ed75ccf_0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35ed75ccf_0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18719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6f89829e65_4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8" name="Google Shape;128;g6f89829e65_4_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Zeleen</a:t>
            </a:r>
            <a:endParaRPr/>
          </a:p>
        </p:txBody>
      </p:sp>
    </p:spTree>
    <p:extLst>
      <p:ext uri="{BB962C8B-B14F-4D97-AF65-F5344CB8AC3E}">
        <p14:creationId xmlns:p14="http://schemas.microsoft.com/office/powerpoint/2010/main" val="899314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6f89829e65_4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8" name="Google Shape;128;g6f89829e65_4_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Zeleen</a:t>
            </a:r>
            <a:endParaRPr/>
          </a:p>
        </p:txBody>
      </p:sp>
    </p:spTree>
    <p:extLst>
      <p:ext uri="{BB962C8B-B14F-4D97-AF65-F5344CB8AC3E}">
        <p14:creationId xmlns:p14="http://schemas.microsoft.com/office/powerpoint/2010/main" val="1784458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6f89829e65_4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8" name="Google Shape;128;g6f89829e65_4_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Zeleen</a:t>
            </a:r>
            <a:endParaRPr/>
          </a:p>
        </p:txBody>
      </p:sp>
    </p:spTree>
    <p:extLst>
      <p:ext uri="{BB962C8B-B14F-4D97-AF65-F5344CB8AC3E}">
        <p14:creationId xmlns:p14="http://schemas.microsoft.com/office/powerpoint/2010/main" val="3574924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6f89829e65_4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8" name="Google Shape;128;g6f89829e65_4_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Zeleen</a:t>
            </a:r>
            <a:endParaRPr/>
          </a:p>
        </p:txBody>
      </p:sp>
    </p:spTree>
    <p:extLst>
      <p:ext uri="{BB962C8B-B14F-4D97-AF65-F5344CB8AC3E}">
        <p14:creationId xmlns:p14="http://schemas.microsoft.com/office/powerpoint/2010/main" val="1103949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6f89829e65_4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8" name="Google Shape;128;g6f89829e65_4_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Zeleen</a:t>
            </a:r>
            <a:endParaRPr/>
          </a:p>
        </p:txBody>
      </p:sp>
    </p:spTree>
    <p:extLst>
      <p:ext uri="{BB962C8B-B14F-4D97-AF65-F5344CB8AC3E}">
        <p14:creationId xmlns:p14="http://schemas.microsoft.com/office/powerpoint/2010/main" val="1419263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6f89829e65_4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8" name="Google Shape;128;g6f89829e65_4_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Zeleen</a:t>
            </a:r>
            <a:endParaRPr/>
          </a:p>
        </p:txBody>
      </p:sp>
    </p:spTree>
    <p:extLst>
      <p:ext uri="{BB962C8B-B14F-4D97-AF65-F5344CB8AC3E}">
        <p14:creationId xmlns:p14="http://schemas.microsoft.com/office/powerpoint/2010/main" val="36884466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6f89829e65_4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8" name="Google Shape;128;g6f89829e65_4_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Zeleen</a:t>
            </a:r>
            <a:endParaRPr/>
          </a:p>
        </p:txBody>
      </p:sp>
    </p:spTree>
    <p:extLst>
      <p:ext uri="{BB962C8B-B14F-4D97-AF65-F5344CB8AC3E}">
        <p14:creationId xmlns:p14="http://schemas.microsoft.com/office/powerpoint/2010/main" val="2252375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6f89829e65_4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8" name="Google Shape;128;g6f89829e65_4_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Zeleen</a:t>
            </a:r>
            <a:endParaRPr/>
          </a:p>
        </p:txBody>
      </p:sp>
    </p:spTree>
    <p:extLst>
      <p:ext uri="{BB962C8B-B14F-4D97-AF65-F5344CB8AC3E}">
        <p14:creationId xmlns:p14="http://schemas.microsoft.com/office/powerpoint/2010/main" val="20912647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1160EA64-D806-43AC-9DF2-F8C432F32B4C}" type="datetimeFigureOut">
              <a:rPr lang="en-US" dirty="0"/>
              <a:t>12/15/19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F9C37B-1D36-470B-8223-D6C91242EC14}" type="datetimeFigureOut">
              <a:rPr lang="en-US" dirty="0"/>
              <a:t>12/15/19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C6F52A-A82B-47A2-A83A-8C4C91F2D59F}" type="datetimeFigureOut">
              <a:rPr lang="en-US" dirty="0"/>
              <a:t>12/15/19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10" name="Google Shape;10;p2"/>
          <p:cNvPicPr preferRelativeResize="0"/>
          <p:nvPr/>
        </p:nvPicPr>
        <p:blipFill rotWithShape="1">
          <a:blip r:embed="rId2">
            <a:alphaModFix/>
          </a:blip>
          <a:srcRect/>
          <a:stretch/>
        </p:blipFill>
        <p:spPr>
          <a:xfrm>
            <a:off x="1" y="-33"/>
            <a:ext cx="12191943" cy="6858000"/>
          </a:xfrm>
          <a:prstGeom prst="rect">
            <a:avLst/>
          </a:prstGeom>
          <a:noFill/>
          <a:ln>
            <a:noFill/>
          </a:ln>
        </p:spPr>
      </p:pic>
      <p:sp>
        <p:nvSpPr>
          <p:cNvPr id="11" name="Google Shape;11;p2"/>
          <p:cNvSpPr txBox="1">
            <a:spLocks noGrp="1"/>
          </p:cNvSpPr>
          <p:nvPr>
            <p:ph type="ctrTitle"/>
          </p:nvPr>
        </p:nvSpPr>
        <p:spPr>
          <a:xfrm>
            <a:off x="914400" y="2655767"/>
            <a:ext cx="6052000" cy="1546400"/>
          </a:xfrm>
          <a:prstGeom prst="rect">
            <a:avLst/>
          </a:prstGeom>
        </p:spPr>
        <p:txBody>
          <a:bodyPr spcFirstLastPara="1" wrap="square" lIns="0" tIns="0" rIns="0" bIns="0" anchor="ctr" anchorCtr="0">
            <a:noAutofit/>
          </a:bodyPr>
          <a:lstStyle>
            <a:lvl1pPr lvl="0">
              <a:spcBef>
                <a:spcPts val="0"/>
              </a:spcBef>
              <a:spcAft>
                <a:spcPts val="0"/>
              </a:spcAft>
              <a:buSzPts val="5000"/>
              <a:buNone/>
              <a:defRPr sz="6667"/>
            </a:lvl1pPr>
            <a:lvl2pPr lvl="1">
              <a:spcBef>
                <a:spcPts val="0"/>
              </a:spcBef>
              <a:spcAft>
                <a:spcPts val="0"/>
              </a:spcAft>
              <a:buSzPts val="5000"/>
              <a:buNone/>
              <a:defRPr sz="6667"/>
            </a:lvl2pPr>
            <a:lvl3pPr lvl="2">
              <a:spcBef>
                <a:spcPts val="0"/>
              </a:spcBef>
              <a:spcAft>
                <a:spcPts val="0"/>
              </a:spcAft>
              <a:buSzPts val="5000"/>
              <a:buNone/>
              <a:defRPr sz="6667"/>
            </a:lvl3pPr>
            <a:lvl4pPr lvl="3">
              <a:spcBef>
                <a:spcPts val="0"/>
              </a:spcBef>
              <a:spcAft>
                <a:spcPts val="0"/>
              </a:spcAft>
              <a:buSzPts val="5000"/>
              <a:buNone/>
              <a:defRPr sz="6667"/>
            </a:lvl4pPr>
            <a:lvl5pPr lvl="4">
              <a:spcBef>
                <a:spcPts val="0"/>
              </a:spcBef>
              <a:spcAft>
                <a:spcPts val="0"/>
              </a:spcAft>
              <a:buSzPts val="5000"/>
              <a:buNone/>
              <a:defRPr sz="6667"/>
            </a:lvl5pPr>
            <a:lvl6pPr lvl="5">
              <a:spcBef>
                <a:spcPts val="0"/>
              </a:spcBef>
              <a:spcAft>
                <a:spcPts val="0"/>
              </a:spcAft>
              <a:buSzPts val="5000"/>
              <a:buNone/>
              <a:defRPr sz="6667"/>
            </a:lvl6pPr>
            <a:lvl7pPr lvl="6">
              <a:spcBef>
                <a:spcPts val="0"/>
              </a:spcBef>
              <a:spcAft>
                <a:spcPts val="0"/>
              </a:spcAft>
              <a:buSzPts val="5000"/>
              <a:buNone/>
              <a:defRPr sz="6667"/>
            </a:lvl7pPr>
            <a:lvl8pPr lvl="7">
              <a:spcBef>
                <a:spcPts val="0"/>
              </a:spcBef>
              <a:spcAft>
                <a:spcPts val="0"/>
              </a:spcAft>
              <a:buSzPts val="5000"/>
              <a:buNone/>
              <a:defRPr sz="6667"/>
            </a:lvl8pPr>
            <a:lvl9pPr lvl="8">
              <a:spcBef>
                <a:spcPts val="0"/>
              </a:spcBef>
              <a:spcAft>
                <a:spcPts val="0"/>
              </a:spcAft>
              <a:buSzPts val="5000"/>
              <a:buNone/>
              <a:defRPr sz="6667"/>
            </a:lvl9pPr>
          </a:lstStyle>
          <a:p>
            <a:endParaRPr/>
          </a:p>
        </p:txBody>
      </p:sp>
    </p:spTree>
    <p:extLst>
      <p:ext uri="{BB962C8B-B14F-4D97-AF65-F5344CB8AC3E}">
        <p14:creationId xmlns:p14="http://schemas.microsoft.com/office/powerpoint/2010/main" val="33271828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2"/>
        <p:cNvGrpSpPr/>
        <p:nvPr/>
      </p:nvGrpSpPr>
      <p:grpSpPr>
        <a:xfrm>
          <a:off x="0" y="0"/>
          <a:ext cx="0" cy="0"/>
          <a:chOff x="0" y="0"/>
          <a:chExt cx="0" cy="0"/>
        </a:xfrm>
      </p:grpSpPr>
      <p:pic>
        <p:nvPicPr>
          <p:cNvPr id="13" name="Google Shape;13;p3"/>
          <p:cNvPicPr preferRelativeResize="0"/>
          <p:nvPr/>
        </p:nvPicPr>
        <p:blipFill>
          <a:blip r:embed="rId2">
            <a:alphaModFix/>
          </a:blip>
          <a:stretch>
            <a:fillRect/>
          </a:stretch>
        </p:blipFill>
        <p:spPr>
          <a:xfrm>
            <a:off x="0" y="0"/>
            <a:ext cx="12192000" cy="6858000"/>
          </a:xfrm>
          <a:prstGeom prst="rect">
            <a:avLst/>
          </a:prstGeom>
          <a:noFill/>
          <a:ln>
            <a:noFill/>
          </a:ln>
        </p:spPr>
      </p:pic>
      <p:sp>
        <p:nvSpPr>
          <p:cNvPr id="14" name="Google Shape;14;p3"/>
          <p:cNvSpPr txBox="1">
            <a:spLocks noGrp="1"/>
          </p:cNvSpPr>
          <p:nvPr>
            <p:ph type="ctrTitle"/>
          </p:nvPr>
        </p:nvSpPr>
        <p:spPr>
          <a:xfrm>
            <a:off x="914400" y="2212733"/>
            <a:ext cx="5685200" cy="1546400"/>
          </a:xfrm>
          <a:prstGeom prst="rect">
            <a:avLst/>
          </a:prstGeom>
        </p:spPr>
        <p:txBody>
          <a:bodyPr spcFirstLastPara="1" wrap="square" lIns="0" tIns="0" rIns="0" bIns="0" anchor="b" anchorCtr="0">
            <a:noAutofit/>
          </a:bodyPr>
          <a:lstStyle>
            <a:lvl1pPr lvl="0" rtl="0">
              <a:spcBef>
                <a:spcPts val="0"/>
              </a:spcBef>
              <a:spcAft>
                <a:spcPts val="0"/>
              </a:spcAft>
              <a:buSzPts val="3600"/>
              <a:buNone/>
              <a:defRPr sz="4800"/>
            </a:lvl1pPr>
            <a:lvl2pPr lvl="1" rtl="0">
              <a:spcBef>
                <a:spcPts val="0"/>
              </a:spcBef>
              <a:spcAft>
                <a:spcPts val="0"/>
              </a:spcAft>
              <a:buSzPts val="3600"/>
              <a:buNone/>
              <a:defRPr sz="4800"/>
            </a:lvl2pPr>
            <a:lvl3pPr lvl="2" rtl="0">
              <a:spcBef>
                <a:spcPts val="0"/>
              </a:spcBef>
              <a:spcAft>
                <a:spcPts val="0"/>
              </a:spcAft>
              <a:buSzPts val="3600"/>
              <a:buNone/>
              <a:defRPr sz="4800"/>
            </a:lvl3pPr>
            <a:lvl4pPr lvl="3" rtl="0">
              <a:spcBef>
                <a:spcPts val="0"/>
              </a:spcBef>
              <a:spcAft>
                <a:spcPts val="0"/>
              </a:spcAft>
              <a:buSzPts val="3600"/>
              <a:buNone/>
              <a:defRPr sz="4800"/>
            </a:lvl4pPr>
            <a:lvl5pPr lvl="4" rtl="0">
              <a:spcBef>
                <a:spcPts val="0"/>
              </a:spcBef>
              <a:spcAft>
                <a:spcPts val="0"/>
              </a:spcAft>
              <a:buSzPts val="3600"/>
              <a:buNone/>
              <a:defRPr sz="4800"/>
            </a:lvl5pPr>
            <a:lvl6pPr lvl="5" rtl="0">
              <a:spcBef>
                <a:spcPts val="0"/>
              </a:spcBef>
              <a:spcAft>
                <a:spcPts val="0"/>
              </a:spcAft>
              <a:buSzPts val="3600"/>
              <a:buNone/>
              <a:defRPr sz="4800"/>
            </a:lvl6pPr>
            <a:lvl7pPr lvl="6" rtl="0">
              <a:spcBef>
                <a:spcPts val="0"/>
              </a:spcBef>
              <a:spcAft>
                <a:spcPts val="0"/>
              </a:spcAft>
              <a:buSzPts val="3600"/>
              <a:buNone/>
              <a:defRPr sz="4800"/>
            </a:lvl7pPr>
            <a:lvl8pPr lvl="7" rtl="0">
              <a:spcBef>
                <a:spcPts val="0"/>
              </a:spcBef>
              <a:spcAft>
                <a:spcPts val="0"/>
              </a:spcAft>
              <a:buSzPts val="3600"/>
              <a:buNone/>
              <a:defRPr sz="4800"/>
            </a:lvl8pPr>
            <a:lvl9pPr lvl="8" rtl="0">
              <a:spcBef>
                <a:spcPts val="0"/>
              </a:spcBef>
              <a:spcAft>
                <a:spcPts val="0"/>
              </a:spcAft>
              <a:buSzPts val="3600"/>
              <a:buNone/>
              <a:defRPr sz="4800"/>
            </a:lvl9pPr>
          </a:lstStyle>
          <a:p>
            <a:endParaRPr/>
          </a:p>
        </p:txBody>
      </p:sp>
      <p:sp>
        <p:nvSpPr>
          <p:cNvPr id="15" name="Google Shape;15;p3"/>
          <p:cNvSpPr txBox="1">
            <a:spLocks noGrp="1"/>
          </p:cNvSpPr>
          <p:nvPr>
            <p:ph type="subTitle" idx="1"/>
          </p:nvPr>
        </p:nvSpPr>
        <p:spPr>
          <a:xfrm>
            <a:off x="914400" y="3888339"/>
            <a:ext cx="5685200" cy="1046400"/>
          </a:xfrm>
          <a:prstGeom prst="rect">
            <a:avLst/>
          </a:prstGeom>
        </p:spPr>
        <p:txBody>
          <a:bodyPr spcFirstLastPara="1" wrap="square" lIns="0" tIns="0" rIns="0" bIns="0" anchor="t" anchorCtr="0">
            <a:noAutofit/>
          </a:bodyPr>
          <a:lstStyle>
            <a:lvl1pPr lvl="0" rtl="0">
              <a:spcBef>
                <a:spcPts val="0"/>
              </a:spcBef>
              <a:spcAft>
                <a:spcPts val="0"/>
              </a:spcAft>
              <a:buClr>
                <a:schemeClr val="accent4"/>
              </a:buClr>
              <a:buSzPts val="1800"/>
              <a:buNone/>
              <a:defRPr sz="2400">
                <a:solidFill>
                  <a:schemeClr val="accent4"/>
                </a:solidFill>
              </a:defRPr>
            </a:lvl1pPr>
            <a:lvl2pPr lvl="1" rtl="0">
              <a:spcBef>
                <a:spcPts val="0"/>
              </a:spcBef>
              <a:spcAft>
                <a:spcPts val="0"/>
              </a:spcAft>
              <a:buClr>
                <a:schemeClr val="accent4"/>
              </a:buClr>
              <a:buSzPts val="1800"/>
              <a:buNone/>
              <a:defRPr sz="2400">
                <a:solidFill>
                  <a:schemeClr val="accent4"/>
                </a:solidFill>
              </a:defRPr>
            </a:lvl2pPr>
            <a:lvl3pPr lvl="2" rtl="0">
              <a:spcBef>
                <a:spcPts val="0"/>
              </a:spcBef>
              <a:spcAft>
                <a:spcPts val="0"/>
              </a:spcAft>
              <a:buClr>
                <a:schemeClr val="accent4"/>
              </a:buClr>
              <a:buSzPts val="1800"/>
              <a:buNone/>
              <a:defRPr sz="2400">
                <a:solidFill>
                  <a:schemeClr val="accent4"/>
                </a:solidFill>
              </a:defRPr>
            </a:lvl3pPr>
            <a:lvl4pPr lvl="3" rtl="0">
              <a:spcBef>
                <a:spcPts val="0"/>
              </a:spcBef>
              <a:spcAft>
                <a:spcPts val="0"/>
              </a:spcAft>
              <a:buClr>
                <a:schemeClr val="accent4"/>
              </a:buClr>
              <a:buSzPts val="1800"/>
              <a:buNone/>
              <a:defRPr sz="2400">
                <a:solidFill>
                  <a:schemeClr val="accent4"/>
                </a:solidFill>
              </a:defRPr>
            </a:lvl4pPr>
            <a:lvl5pPr lvl="4" rtl="0">
              <a:spcBef>
                <a:spcPts val="0"/>
              </a:spcBef>
              <a:spcAft>
                <a:spcPts val="0"/>
              </a:spcAft>
              <a:buClr>
                <a:schemeClr val="accent4"/>
              </a:buClr>
              <a:buSzPts val="1800"/>
              <a:buNone/>
              <a:defRPr sz="2400">
                <a:solidFill>
                  <a:schemeClr val="accent4"/>
                </a:solidFill>
              </a:defRPr>
            </a:lvl5pPr>
            <a:lvl6pPr lvl="5" rtl="0">
              <a:spcBef>
                <a:spcPts val="0"/>
              </a:spcBef>
              <a:spcAft>
                <a:spcPts val="0"/>
              </a:spcAft>
              <a:buClr>
                <a:schemeClr val="accent4"/>
              </a:buClr>
              <a:buSzPts val="1800"/>
              <a:buNone/>
              <a:defRPr sz="2400">
                <a:solidFill>
                  <a:schemeClr val="accent4"/>
                </a:solidFill>
              </a:defRPr>
            </a:lvl6pPr>
            <a:lvl7pPr lvl="6" rtl="0">
              <a:spcBef>
                <a:spcPts val="0"/>
              </a:spcBef>
              <a:spcAft>
                <a:spcPts val="0"/>
              </a:spcAft>
              <a:buClr>
                <a:schemeClr val="accent4"/>
              </a:buClr>
              <a:buSzPts val="1800"/>
              <a:buNone/>
              <a:defRPr sz="2400">
                <a:solidFill>
                  <a:schemeClr val="accent4"/>
                </a:solidFill>
              </a:defRPr>
            </a:lvl7pPr>
            <a:lvl8pPr lvl="7" rtl="0">
              <a:spcBef>
                <a:spcPts val="0"/>
              </a:spcBef>
              <a:spcAft>
                <a:spcPts val="0"/>
              </a:spcAft>
              <a:buClr>
                <a:schemeClr val="accent4"/>
              </a:buClr>
              <a:buSzPts val="1800"/>
              <a:buNone/>
              <a:defRPr sz="2400">
                <a:solidFill>
                  <a:schemeClr val="accent4"/>
                </a:solidFill>
              </a:defRPr>
            </a:lvl8pPr>
            <a:lvl9pPr lvl="8" rtl="0">
              <a:spcBef>
                <a:spcPts val="0"/>
              </a:spcBef>
              <a:spcAft>
                <a:spcPts val="0"/>
              </a:spcAft>
              <a:buClr>
                <a:schemeClr val="accent4"/>
              </a:buClr>
              <a:buSzPts val="1800"/>
              <a:buNone/>
              <a:defRPr sz="2400">
                <a:solidFill>
                  <a:schemeClr val="accent4"/>
                </a:solidFill>
              </a:defRPr>
            </a:lvl9pPr>
          </a:lstStyle>
          <a:p>
            <a:endParaRPr/>
          </a:p>
        </p:txBody>
      </p:sp>
    </p:spTree>
    <p:extLst>
      <p:ext uri="{BB962C8B-B14F-4D97-AF65-F5344CB8AC3E}">
        <p14:creationId xmlns:p14="http://schemas.microsoft.com/office/powerpoint/2010/main" val="16893459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6"/>
        <p:cNvGrpSpPr/>
        <p:nvPr/>
      </p:nvGrpSpPr>
      <p:grpSpPr>
        <a:xfrm>
          <a:off x="0" y="0"/>
          <a:ext cx="0" cy="0"/>
          <a:chOff x="0" y="0"/>
          <a:chExt cx="0" cy="0"/>
        </a:xfrm>
      </p:grpSpPr>
      <p:pic>
        <p:nvPicPr>
          <p:cNvPr id="17" name="Google Shape;17;p4"/>
          <p:cNvPicPr preferRelativeResize="0"/>
          <p:nvPr/>
        </p:nvPicPr>
        <p:blipFill>
          <a:blip r:embed="rId2">
            <a:alphaModFix/>
          </a:blip>
          <a:stretch>
            <a:fillRect/>
          </a:stretch>
        </p:blipFill>
        <p:spPr>
          <a:xfrm>
            <a:off x="0" y="0"/>
            <a:ext cx="12192000" cy="6858000"/>
          </a:xfrm>
          <a:prstGeom prst="rect">
            <a:avLst/>
          </a:prstGeom>
          <a:noFill/>
          <a:ln>
            <a:noFill/>
          </a:ln>
        </p:spPr>
      </p:pic>
      <p:sp>
        <p:nvSpPr>
          <p:cNvPr id="18" name="Google Shape;18;p4"/>
          <p:cNvSpPr/>
          <p:nvPr/>
        </p:nvSpPr>
        <p:spPr>
          <a:xfrm>
            <a:off x="56700" y="56700"/>
            <a:ext cx="2666800" cy="2666800"/>
          </a:xfrm>
          <a:prstGeom prst="ellipse">
            <a:avLst/>
          </a:prstGeom>
          <a:gradFill>
            <a:gsLst>
              <a:gs pos="0">
                <a:srgbClr val="00FFFF">
                  <a:alpha val="54117"/>
                </a:srgbClr>
              </a:gs>
              <a:gs pos="73000">
                <a:srgbClr val="00FFFF">
                  <a:alpha val="0"/>
                </a:srgbClr>
              </a:gs>
              <a:gs pos="100000">
                <a:srgbClr val="00FFFF">
                  <a:alpha val="0"/>
                </a:srgbClr>
              </a:gs>
            </a:gsLst>
            <a:path path="circle">
              <a:fillToRect l="50000" t="50000" r="50000" b="50000"/>
            </a:path>
            <a:tileRect/>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 name="Google Shape;19;p4"/>
          <p:cNvSpPr txBox="1">
            <a:spLocks noGrp="1"/>
          </p:cNvSpPr>
          <p:nvPr>
            <p:ph type="body" idx="1"/>
          </p:nvPr>
        </p:nvSpPr>
        <p:spPr>
          <a:xfrm>
            <a:off x="1791800" y="1155200"/>
            <a:ext cx="5580800" cy="4924800"/>
          </a:xfrm>
          <a:prstGeom prst="rect">
            <a:avLst/>
          </a:prstGeom>
        </p:spPr>
        <p:txBody>
          <a:bodyPr spcFirstLastPara="1" wrap="square" lIns="0" tIns="0" rIns="0" bIns="0" anchor="t" anchorCtr="0">
            <a:noAutofit/>
          </a:bodyPr>
          <a:lstStyle>
            <a:lvl1pPr marL="609585" lvl="0" indent="-558786" rtl="0">
              <a:spcBef>
                <a:spcPts val="800"/>
              </a:spcBef>
              <a:spcAft>
                <a:spcPts val="0"/>
              </a:spcAft>
              <a:buSzPts val="3000"/>
              <a:buFont typeface="Lexend Deca"/>
              <a:buChar char="⬡"/>
              <a:defRPr sz="4000">
                <a:latin typeface="Lexend Deca"/>
                <a:ea typeface="Lexend Deca"/>
                <a:cs typeface="Lexend Deca"/>
                <a:sym typeface="Lexend Deca"/>
              </a:defRPr>
            </a:lvl1pPr>
            <a:lvl2pPr marL="1219170" lvl="1" indent="-558786" rtl="0">
              <a:spcBef>
                <a:spcPts val="0"/>
              </a:spcBef>
              <a:spcAft>
                <a:spcPts val="0"/>
              </a:spcAft>
              <a:buSzPts val="3000"/>
              <a:buFont typeface="Lexend Deca"/>
              <a:buChar char="∙"/>
              <a:defRPr sz="4000">
                <a:latin typeface="Lexend Deca"/>
                <a:ea typeface="Lexend Deca"/>
                <a:cs typeface="Lexend Deca"/>
                <a:sym typeface="Lexend Deca"/>
              </a:defRPr>
            </a:lvl2pPr>
            <a:lvl3pPr marL="1828754" lvl="2" indent="-558786" rtl="0">
              <a:spcBef>
                <a:spcPts val="0"/>
              </a:spcBef>
              <a:spcAft>
                <a:spcPts val="0"/>
              </a:spcAft>
              <a:buSzPts val="3000"/>
              <a:buFont typeface="Lexend Deca"/>
              <a:buChar char="∙"/>
              <a:defRPr sz="4000">
                <a:latin typeface="Lexend Deca"/>
                <a:ea typeface="Lexend Deca"/>
                <a:cs typeface="Lexend Deca"/>
                <a:sym typeface="Lexend Deca"/>
              </a:defRPr>
            </a:lvl3pPr>
            <a:lvl4pPr marL="2438339" lvl="3" indent="-558786" rtl="0">
              <a:spcBef>
                <a:spcPts val="0"/>
              </a:spcBef>
              <a:spcAft>
                <a:spcPts val="0"/>
              </a:spcAft>
              <a:buSzPts val="3000"/>
              <a:buFont typeface="Lexend Deca"/>
              <a:buChar char="●"/>
              <a:defRPr sz="4000">
                <a:latin typeface="Lexend Deca"/>
                <a:ea typeface="Lexend Deca"/>
                <a:cs typeface="Lexend Deca"/>
                <a:sym typeface="Lexend Deca"/>
              </a:defRPr>
            </a:lvl4pPr>
            <a:lvl5pPr marL="3047924" lvl="4" indent="-558786" rtl="0">
              <a:spcBef>
                <a:spcPts val="0"/>
              </a:spcBef>
              <a:spcAft>
                <a:spcPts val="0"/>
              </a:spcAft>
              <a:buSzPts val="3000"/>
              <a:buFont typeface="Lexend Deca"/>
              <a:buChar char="○"/>
              <a:defRPr sz="4000">
                <a:latin typeface="Lexend Deca"/>
                <a:ea typeface="Lexend Deca"/>
                <a:cs typeface="Lexend Deca"/>
                <a:sym typeface="Lexend Deca"/>
              </a:defRPr>
            </a:lvl5pPr>
            <a:lvl6pPr marL="3657509" lvl="5" indent="-558786" rtl="0">
              <a:spcBef>
                <a:spcPts val="0"/>
              </a:spcBef>
              <a:spcAft>
                <a:spcPts val="0"/>
              </a:spcAft>
              <a:buSzPts val="3000"/>
              <a:buFont typeface="Lexend Deca"/>
              <a:buChar char="■"/>
              <a:defRPr sz="4000">
                <a:latin typeface="Lexend Deca"/>
                <a:ea typeface="Lexend Deca"/>
                <a:cs typeface="Lexend Deca"/>
                <a:sym typeface="Lexend Deca"/>
              </a:defRPr>
            </a:lvl6pPr>
            <a:lvl7pPr marL="4267093" lvl="6" indent="-558786" rtl="0">
              <a:spcBef>
                <a:spcPts val="0"/>
              </a:spcBef>
              <a:spcAft>
                <a:spcPts val="0"/>
              </a:spcAft>
              <a:buSzPts val="3000"/>
              <a:buFont typeface="Lexend Deca"/>
              <a:buChar char="●"/>
              <a:defRPr sz="4000">
                <a:latin typeface="Lexend Deca"/>
                <a:ea typeface="Lexend Deca"/>
                <a:cs typeface="Lexend Deca"/>
                <a:sym typeface="Lexend Deca"/>
              </a:defRPr>
            </a:lvl7pPr>
            <a:lvl8pPr marL="4876678" lvl="7" indent="-558786" rtl="0">
              <a:spcBef>
                <a:spcPts val="0"/>
              </a:spcBef>
              <a:spcAft>
                <a:spcPts val="0"/>
              </a:spcAft>
              <a:buSzPts val="3000"/>
              <a:buFont typeface="Lexend Deca"/>
              <a:buChar char="○"/>
              <a:defRPr sz="4000">
                <a:latin typeface="Lexend Deca"/>
                <a:ea typeface="Lexend Deca"/>
                <a:cs typeface="Lexend Deca"/>
                <a:sym typeface="Lexend Deca"/>
              </a:defRPr>
            </a:lvl8pPr>
            <a:lvl9pPr marL="5486263" lvl="8" indent="-558786">
              <a:spcBef>
                <a:spcPts val="0"/>
              </a:spcBef>
              <a:spcAft>
                <a:spcPts val="0"/>
              </a:spcAft>
              <a:buSzPts val="3000"/>
              <a:buFont typeface="Lexend Deca"/>
              <a:buChar char="■"/>
              <a:defRPr sz="4000">
                <a:latin typeface="Lexend Deca"/>
                <a:ea typeface="Lexend Deca"/>
                <a:cs typeface="Lexend Deca"/>
                <a:sym typeface="Lexend Deca"/>
              </a:defRPr>
            </a:lvl9pPr>
          </a:lstStyle>
          <a:p>
            <a:endParaRPr/>
          </a:p>
        </p:txBody>
      </p:sp>
      <p:sp>
        <p:nvSpPr>
          <p:cNvPr id="20" name="Google Shape;20;p4"/>
          <p:cNvSpPr txBox="1"/>
          <p:nvPr/>
        </p:nvSpPr>
        <p:spPr>
          <a:xfrm>
            <a:off x="1101885" y="874823"/>
            <a:ext cx="818400" cy="871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9600">
                <a:solidFill>
                  <a:schemeClr val="lt1"/>
                </a:solidFill>
                <a:latin typeface="Muli Regular"/>
                <a:ea typeface="Muli Regular"/>
                <a:cs typeface="Muli Regular"/>
                <a:sym typeface="Muli Regular"/>
              </a:rPr>
              <a:t>“</a:t>
            </a:r>
            <a:endParaRPr sz="9600">
              <a:solidFill>
                <a:schemeClr val="lt1"/>
              </a:solidFill>
              <a:latin typeface="Muli Regular"/>
              <a:ea typeface="Muli Regular"/>
              <a:cs typeface="Muli Regular"/>
              <a:sym typeface="Muli Regular"/>
            </a:endParaRPr>
          </a:p>
        </p:txBody>
      </p:sp>
      <p:sp>
        <p:nvSpPr>
          <p:cNvPr id="21" name="Google Shape;21;p4"/>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4465714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2"/>
        <p:cNvGrpSpPr/>
        <p:nvPr/>
      </p:nvGrpSpPr>
      <p:grpSpPr>
        <a:xfrm>
          <a:off x="0" y="0"/>
          <a:ext cx="0" cy="0"/>
          <a:chOff x="0" y="0"/>
          <a:chExt cx="0" cy="0"/>
        </a:xfrm>
      </p:grpSpPr>
      <p:pic>
        <p:nvPicPr>
          <p:cNvPr id="23" name="Google Shape;23;p5"/>
          <p:cNvPicPr preferRelativeResize="0"/>
          <p:nvPr/>
        </p:nvPicPr>
        <p:blipFill>
          <a:blip r:embed="rId2">
            <a:alphaModFix/>
          </a:blip>
          <a:stretch>
            <a:fillRect/>
          </a:stretch>
        </p:blipFill>
        <p:spPr>
          <a:xfrm>
            <a:off x="0" y="0"/>
            <a:ext cx="12192000" cy="6858000"/>
          </a:xfrm>
          <a:prstGeom prst="rect">
            <a:avLst/>
          </a:prstGeom>
          <a:noFill/>
          <a:ln>
            <a:noFill/>
          </a:ln>
        </p:spPr>
      </p:pic>
      <p:sp>
        <p:nvSpPr>
          <p:cNvPr id="24" name="Google Shape;24;p5"/>
          <p:cNvSpPr txBox="1">
            <a:spLocks noGrp="1"/>
          </p:cNvSpPr>
          <p:nvPr>
            <p:ph type="title"/>
          </p:nvPr>
        </p:nvSpPr>
        <p:spPr>
          <a:xfrm>
            <a:off x="774067" y="274633"/>
            <a:ext cx="8019200" cy="1143200"/>
          </a:xfrm>
          <a:prstGeom prst="rect">
            <a:avLst/>
          </a:prstGeom>
        </p:spPr>
        <p:txBody>
          <a:bodyPr spcFirstLastPara="1" wrap="square" lIns="0" tIns="0" rIns="0" bIns="0" anchor="b"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5" name="Google Shape;25;p5"/>
          <p:cNvSpPr txBox="1">
            <a:spLocks noGrp="1"/>
          </p:cNvSpPr>
          <p:nvPr>
            <p:ph type="body" idx="1"/>
          </p:nvPr>
        </p:nvSpPr>
        <p:spPr>
          <a:xfrm>
            <a:off x="774067" y="1803400"/>
            <a:ext cx="8019200" cy="4215600"/>
          </a:xfrm>
          <a:prstGeom prst="rect">
            <a:avLst/>
          </a:prstGeom>
        </p:spPr>
        <p:txBody>
          <a:bodyPr spcFirstLastPara="1" wrap="square" lIns="0" tIns="0" rIns="0" bIns="0" anchor="t" anchorCtr="0">
            <a:noAutofit/>
          </a:bodyPr>
          <a:lstStyle>
            <a:lvl1pPr marL="609585" lvl="0" indent="-507987">
              <a:spcBef>
                <a:spcPts val="800"/>
              </a:spcBef>
              <a:spcAft>
                <a:spcPts val="0"/>
              </a:spcAft>
              <a:buSzPts val="2400"/>
              <a:buChar char="⬡"/>
              <a:defRPr/>
            </a:lvl1pPr>
            <a:lvl2pPr marL="1219170" lvl="1" indent="-507987">
              <a:spcBef>
                <a:spcPts val="0"/>
              </a:spcBef>
              <a:spcAft>
                <a:spcPts val="0"/>
              </a:spcAft>
              <a:buSzPts val="2400"/>
              <a:buChar char="∙"/>
              <a:defRPr/>
            </a:lvl2pPr>
            <a:lvl3pPr marL="1828754" lvl="2" indent="-507987">
              <a:spcBef>
                <a:spcPts val="0"/>
              </a:spcBef>
              <a:spcAft>
                <a:spcPts val="0"/>
              </a:spcAft>
              <a:buSzPts val="2400"/>
              <a:buChar char="∙"/>
              <a:defRPr/>
            </a:lvl3pPr>
            <a:lvl4pPr marL="2438339" lvl="3" indent="-507987">
              <a:spcBef>
                <a:spcPts val="0"/>
              </a:spcBef>
              <a:spcAft>
                <a:spcPts val="0"/>
              </a:spcAft>
              <a:buSzPts val="2400"/>
              <a:buChar char="●"/>
              <a:defRPr/>
            </a:lvl4pPr>
            <a:lvl5pPr marL="3047924" lvl="4" indent="-507987">
              <a:spcBef>
                <a:spcPts val="0"/>
              </a:spcBef>
              <a:spcAft>
                <a:spcPts val="0"/>
              </a:spcAft>
              <a:buSzPts val="2400"/>
              <a:buChar char="○"/>
              <a:defRPr/>
            </a:lvl5pPr>
            <a:lvl6pPr marL="3657509" lvl="5" indent="-507987">
              <a:spcBef>
                <a:spcPts val="0"/>
              </a:spcBef>
              <a:spcAft>
                <a:spcPts val="0"/>
              </a:spcAft>
              <a:buSzPts val="2400"/>
              <a:buChar char="■"/>
              <a:defRPr/>
            </a:lvl6pPr>
            <a:lvl7pPr marL="4267093" lvl="6" indent="-507987">
              <a:spcBef>
                <a:spcPts val="0"/>
              </a:spcBef>
              <a:spcAft>
                <a:spcPts val="0"/>
              </a:spcAft>
              <a:buSzPts val="2400"/>
              <a:buChar char="●"/>
              <a:defRPr/>
            </a:lvl7pPr>
            <a:lvl8pPr marL="4876678" lvl="7" indent="-507987">
              <a:spcBef>
                <a:spcPts val="0"/>
              </a:spcBef>
              <a:spcAft>
                <a:spcPts val="0"/>
              </a:spcAft>
              <a:buSzPts val="2400"/>
              <a:buChar char="○"/>
              <a:defRPr/>
            </a:lvl8pPr>
            <a:lvl9pPr marL="5486263" lvl="8" indent="-507987">
              <a:spcBef>
                <a:spcPts val="0"/>
              </a:spcBef>
              <a:spcAft>
                <a:spcPts val="0"/>
              </a:spcAft>
              <a:buSzPts val="2400"/>
              <a:buChar char="■"/>
              <a:defRPr/>
            </a:lvl9pPr>
          </a:lstStyle>
          <a:p>
            <a:endParaRPr/>
          </a:p>
        </p:txBody>
      </p:sp>
      <p:sp>
        <p:nvSpPr>
          <p:cNvPr id="26" name="Google Shape;26;p5"/>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2758620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27"/>
        <p:cNvGrpSpPr/>
        <p:nvPr/>
      </p:nvGrpSpPr>
      <p:grpSpPr>
        <a:xfrm>
          <a:off x="0" y="0"/>
          <a:ext cx="0" cy="0"/>
          <a:chOff x="0" y="0"/>
          <a:chExt cx="0" cy="0"/>
        </a:xfrm>
      </p:grpSpPr>
      <p:pic>
        <p:nvPicPr>
          <p:cNvPr id="28" name="Google Shape;28;p6"/>
          <p:cNvPicPr preferRelativeResize="0"/>
          <p:nvPr/>
        </p:nvPicPr>
        <p:blipFill>
          <a:blip r:embed="rId2">
            <a:alphaModFix/>
          </a:blip>
          <a:stretch>
            <a:fillRect/>
          </a:stretch>
        </p:blipFill>
        <p:spPr>
          <a:xfrm>
            <a:off x="0" y="0"/>
            <a:ext cx="12192000" cy="6858000"/>
          </a:xfrm>
          <a:prstGeom prst="rect">
            <a:avLst/>
          </a:prstGeom>
          <a:noFill/>
          <a:ln>
            <a:noFill/>
          </a:ln>
        </p:spPr>
      </p:pic>
      <p:sp>
        <p:nvSpPr>
          <p:cNvPr id="29" name="Google Shape;29;p6"/>
          <p:cNvSpPr txBox="1">
            <a:spLocks noGrp="1"/>
          </p:cNvSpPr>
          <p:nvPr>
            <p:ph type="title"/>
          </p:nvPr>
        </p:nvSpPr>
        <p:spPr>
          <a:xfrm>
            <a:off x="774067" y="274633"/>
            <a:ext cx="8019200" cy="1143200"/>
          </a:xfrm>
          <a:prstGeom prst="rect">
            <a:avLst/>
          </a:prstGeom>
        </p:spPr>
        <p:txBody>
          <a:bodyPr spcFirstLastPara="1" wrap="square" lIns="0" tIns="0" rIns="0" bIns="0" anchor="b"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30" name="Google Shape;30;p6"/>
          <p:cNvSpPr txBox="1">
            <a:spLocks noGrp="1"/>
          </p:cNvSpPr>
          <p:nvPr>
            <p:ph type="body" idx="1"/>
          </p:nvPr>
        </p:nvSpPr>
        <p:spPr>
          <a:xfrm>
            <a:off x="774067" y="1803400"/>
            <a:ext cx="3788000" cy="4206800"/>
          </a:xfrm>
          <a:prstGeom prst="rect">
            <a:avLst/>
          </a:prstGeom>
        </p:spPr>
        <p:txBody>
          <a:bodyPr spcFirstLastPara="1" wrap="square" lIns="0" tIns="0" rIns="0" bIns="0" anchor="t" anchorCtr="0">
            <a:noAutofit/>
          </a:bodyPr>
          <a:lstStyle>
            <a:lvl1pPr marL="609585" lvl="0" indent="-474121">
              <a:spcBef>
                <a:spcPts val="800"/>
              </a:spcBef>
              <a:spcAft>
                <a:spcPts val="0"/>
              </a:spcAft>
              <a:buSzPts val="2000"/>
              <a:buChar char="⬡"/>
              <a:defRPr sz="2667"/>
            </a:lvl1pPr>
            <a:lvl2pPr marL="1219170" lvl="1" indent="-474121">
              <a:spcBef>
                <a:spcPts val="0"/>
              </a:spcBef>
              <a:spcAft>
                <a:spcPts val="0"/>
              </a:spcAft>
              <a:buSzPts val="2000"/>
              <a:buChar char="∙"/>
              <a:defRPr sz="2667"/>
            </a:lvl2pPr>
            <a:lvl3pPr marL="1828754" lvl="2" indent="-474121">
              <a:spcBef>
                <a:spcPts val="0"/>
              </a:spcBef>
              <a:spcAft>
                <a:spcPts val="0"/>
              </a:spcAft>
              <a:buSzPts val="2000"/>
              <a:buChar char="∙"/>
              <a:defRPr sz="2667"/>
            </a:lvl3pPr>
            <a:lvl4pPr marL="2438339" lvl="3" indent="-474121">
              <a:spcBef>
                <a:spcPts val="0"/>
              </a:spcBef>
              <a:spcAft>
                <a:spcPts val="0"/>
              </a:spcAft>
              <a:buSzPts val="2000"/>
              <a:buChar char="●"/>
              <a:defRPr sz="2667"/>
            </a:lvl4pPr>
            <a:lvl5pPr marL="3047924" lvl="4" indent="-474121">
              <a:spcBef>
                <a:spcPts val="0"/>
              </a:spcBef>
              <a:spcAft>
                <a:spcPts val="0"/>
              </a:spcAft>
              <a:buSzPts val="2000"/>
              <a:buChar char="○"/>
              <a:defRPr sz="2667"/>
            </a:lvl5pPr>
            <a:lvl6pPr marL="3657509" lvl="5" indent="-474121">
              <a:spcBef>
                <a:spcPts val="0"/>
              </a:spcBef>
              <a:spcAft>
                <a:spcPts val="0"/>
              </a:spcAft>
              <a:buSzPts val="2000"/>
              <a:buChar char="■"/>
              <a:defRPr sz="2667"/>
            </a:lvl6pPr>
            <a:lvl7pPr marL="4267093" lvl="6" indent="-474121">
              <a:spcBef>
                <a:spcPts val="0"/>
              </a:spcBef>
              <a:spcAft>
                <a:spcPts val="0"/>
              </a:spcAft>
              <a:buSzPts val="2000"/>
              <a:buChar char="●"/>
              <a:defRPr sz="2667"/>
            </a:lvl7pPr>
            <a:lvl8pPr marL="4876678" lvl="7" indent="-474121">
              <a:spcBef>
                <a:spcPts val="0"/>
              </a:spcBef>
              <a:spcAft>
                <a:spcPts val="0"/>
              </a:spcAft>
              <a:buSzPts val="2000"/>
              <a:buChar char="○"/>
              <a:defRPr sz="2667"/>
            </a:lvl8pPr>
            <a:lvl9pPr marL="5486263" lvl="8" indent="-474121">
              <a:spcBef>
                <a:spcPts val="0"/>
              </a:spcBef>
              <a:spcAft>
                <a:spcPts val="0"/>
              </a:spcAft>
              <a:buSzPts val="2000"/>
              <a:buChar char="■"/>
              <a:defRPr sz="2667"/>
            </a:lvl9pPr>
          </a:lstStyle>
          <a:p>
            <a:endParaRPr/>
          </a:p>
        </p:txBody>
      </p:sp>
      <p:sp>
        <p:nvSpPr>
          <p:cNvPr id="31" name="Google Shape;31;p6"/>
          <p:cNvSpPr txBox="1">
            <a:spLocks noGrp="1"/>
          </p:cNvSpPr>
          <p:nvPr>
            <p:ph type="body" idx="2"/>
          </p:nvPr>
        </p:nvSpPr>
        <p:spPr>
          <a:xfrm>
            <a:off x="5005257" y="1803400"/>
            <a:ext cx="3788000" cy="4206800"/>
          </a:xfrm>
          <a:prstGeom prst="rect">
            <a:avLst/>
          </a:prstGeom>
        </p:spPr>
        <p:txBody>
          <a:bodyPr spcFirstLastPara="1" wrap="square" lIns="0" tIns="0" rIns="0" bIns="0" anchor="t" anchorCtr="0">
            <a:noAutofit/>
          </a:bodyPr>
          <a:lstStyle>
            <a:lvl1pPr marL="609585" lvl="0" indent="-474121">
              <a:spcBef>
                <a:spcPts val="800"/>
              </a:spcBef>
              <a:spcAft>
                <a:spcPts val="0"/>
              </a:spcAft>
              <a:buSzPts val="2000"/>
              <a:buChar char="⬡"/>
              <a:defRPr sz="2667"/>
            </a:lvl1pPr>
            <a:lvl2pPr marL="1219170" lvl="1" indent="-474121">
              <a:spcBef>
                <a:spcPts val="0"/>
              </a:spcBef>
              <a:spcAft>
                <a:spcPts val="0"/>
              </a:spcAft>
              <a:buSzPts val="2000"/>
              <a:buChar char="∙"/>
              <a:defRPr sz="2667"/>
            </a:lvl2pPr>
            <a:lvl3pPr marL="1828754" lvl="2" indent="-474121">
              <a:spcBef>
                <a:spcPts val="0"/>
              </a:spcBef>
              <a:spcAft>
                <a:spcPts val="0"/>
              </a:spcAft>
              <a:buSzPts val="2000"/>
              <a:buChar char="∙"/>
              <a:defRPr sz="2667"/>
            </a:lvl3pPr>
            <a:lvl4pPr marL="2438339" lvl="3" indent="-474121">
              <a:spcBef>
                <a:spcPts val="0"/>
              </a:spcBef>
              <a:spcAft>
                <a:spcPts val="0"/>
              </a:spcAft>
              <a:buSzPts val="2000"/>
              <a:buChar char="●"/>
              <a:defRPr sz="2667"/>
            </a:lvl4pPr>
            <a:lvl5pPr marL="3047924" lvl="4" indent="-474121">
              <a:spcBef>
                <a:spcPts val="0"/>
              </a:spcBef>
              <a:spcAft>
                <a:spcPts val="0"/>
              </a:spcAft>
              <a:buSzPts val="2000"/>
              <a:buChar char="○"/>
              <a:defRPr sz="2667"/>
            </a:lvl5pPr>
            <a:lvl6pPr marL="3657509" lvl="5" indent="-474121">
              <a:spcBef>
                <a:spcPts val="0"/>
              </a:spcBef>
              <a:spcAft>
                <a:spcPts val="0"/>
              </a:spcAft>
              <a:buSzPts val="2000"/>
              <a:buChar char="■"/>
              <a:defRPr sz="2667"/>
            </a:lvl6pPr>
            <a:lvl7pPr marL="4267093" lvl="6" indent="-474121">
              <a:spcBef>
                <a:spcPts val="0"/>
              </a:spcBef>
              <a:spcAft>
                <a:spcPts val="0"/>
              </a:spcAft>
              <a:buSzPts val="2000"/>
              <a:buChar char="●"/>
              <a:defRPr sz="2667"/>
            </a:lvl7pPr>
            <a:lvl8pPr marL="4876678" lvl="7" indent="-474121">
              <a:spcBef>
                <a:spcPts val="0"/>
              </a:spcBef>
              <a:spcAft>
                <a:spcPts val="0"/>
              </a:spcAft>
              <a:buSzPts val="2000"/>
              <a:buChar char="○"/>
              <a:defRPr sz="2667"/>
            </a:lvl8pPr>
            <a:lvl9pPr marL="5486263" lvl="8" indent="-474121">
              <a:spcBef>
                <a:spcPts val="0"/>
              </a:spcBef>
              <a:spcAft>
                <a:spcPts val="0"/>
              </a:spcAft>
              <a:buSzPts val="2000"/>
              <a:buChar char="■"/>
              <a:defRPr sz="2667"/>
            </a:lvl9pPr>
          </a:lstStyle>
          <a:p>
            <a:endParaRPr/>
          </a:p>
        </p:txBody>
      </p:sp>
      <p:sp>
        <p:nvSpPr>
          <p:cNvPr id="32" name="Google Shape;32;p6"/>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3594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33"/>
        <p:cNvGrpSpPr/>
        <p:nvPr/>
      </p:nvGrpSpPr>
      <p:grpSpPr>
        <a:xfrm>
          <a:off x="0" y="0"/>
          <a:ext cx="0" cy="0"/>
          <a:chOff x="0" y="0"/>
          <a:chExt cx="0" cy="0"/>
        </a:xfrm>
      </p:grpSpPr>
      <p:pic>
        <p:nvPicPr>
          <p:cNvPr id="34" name="Google Shape;34;p7"/>
          <p:cNvPicPr preferRelativeResize="0"/>
          <p:nvPr/>
        </p:nvPicPr>
        <p:blipFill>
          <a:blip r:embed="rId2">
            <a:alphaModFix/>
          </a:blip>
          <a:stretch>
            <a:fillRect/>
          </a:stretch>
        </p:blipFill>
        <p:spPr>
          <a:xfrm>
            <a:off x="0" y="0"/>
            <a:ext cx="12192000" cy="6858000"/>
          </a:xfrm>
          <a:prstGeom prst="rect">
            <a:avLst/>
          </a:prstGeom>
          <a:noFill/>
          <a:ln>
            <a:noFill/>
          </a:ln>
        </p:spPr>
      </p:pic>
      <p:sp>
        <p:nvSpPr>
          <p:cNvPr id="35" name="Google Shape;35;p7"/>
          <p:cNvSpPr txBox="1">
            <a:spLocks noGrp="1"/>
          </p:cNvSpPr>
          <p:nvPr>
            <p:ph type="title"/>
          </p:nvPr>
        </p:nvSpPr>
        <p:spPr>
          <a:xfrm>
            <a:off x="774067" y="274633"/>
            <a:ext cx="8540800" cy="1143200"/>
          </a:xfrm>
          <a:prstGeom prst="rect">
            <a:avLst/>
          </a:prstGeom>
        </p:spPr>
        <p:txBody>
          <a:bodyPr spcFirstLastPara="1" wrap="square" lIns="0" tIns="0" rIns="0" bIns="0" anchor="b"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36" name="Google Shape;36;p7"/>
          <p:cNvSpPr txBox="1">
            <a:spLocks noGrp="1"/>
          </p:cNvSpPr>
          <p:nvPr>
            <p:ph type="body" idx="1"/>
          </p:nvPr>
        </p:nvSpPr>
        <p:spPr>
          <a:xfrm>
            <a:off x="774067" y="1803400"/>
            <a:ext cx="2674400" cy="4269600"/>
          </a:xfrm>
          <a:prstGeom prst="rect">
            <a:avLst/>
          </a:prstGeom>
        </p:spPr>
        <p:txBody>
          <a:bodyPr spcFirstLastPara="1" wrap="square" lIns="0" tIns="0" rIns="0" bIns="0" anchor="t" anchorCtr="0">
            <a:noAutofit/>
          </a:bodyPr>
          <a:lstStyle>
            <a:lvl1pPr marL="609585" lvl="0" indent="-440256" rtl="0">
              <a:spcBef>
                <a:spcPts val="800"/>
              </a:spcBef>
              <a:spcAft>
                <a:spcPts val="0"/>
              </a:spcAft>
              <a:buSzPts val="1600"/>
              <a:buChar char="⬡"/>
              <a:defRPr sz="2133"/>
            </a:lvl1pPr>
            <a:lvl2pPr marL="1219170" lvl="1" indent="-440256" rtl="0">
              <a:spcBef>
                <a:spcPts val="0"/>
              </a:spcBef>
              <a:spcAft>
                <a:spcPts val="0"/>
              </a:spcAft>
              <a:buSzPts val="1600"/>
              <a:buChar char="∙"/>
              <a:defRPr sz="2133"/>
            </a:lvl2pPr>
            <a:lvl3pPr marL="1828754" lvl="2" indent="-440256" rtl="0">
              <a:spcBef>
                <a:spcPts val="0"/>
              </a:spcBef>
              <a:spcAft>
                <a:spcPts val="0"/>
              </a:spcAft>
              <a:buSzPts val="1600"/>
              <a:buChar char="∙"/>
              <a:defRPr sz="2133"/>
            </a:lvl3pPr>
            <a:lvl4pPr marL="2438339" lvl="3" indent="-440256" rtl="0">
              <a:spcBef>
                <a:spcPts val="0"/>
              </a:spcBef>
              <a:spcAft>
                <a:spcPts val="0"/>
              </a:spcAft>
              <a:buSzPts val="1600"/>
              <a:buChar char="●"/>
              <a:defRPr sz="2133"/>
            </a:lvl4pPr>
            <a:lvl5pPr marL="3047924" lvl="4" indent="-440256" rtl="0">
              <a:spcBef>
                <a:spcPts val="0"/>
              </a:spcBef>
              <a:spcAft>
                <a:spcPts val="0"/>
              </a:spcAft>
              <a:buSzPts val="1600"/>
              <a:buChar char="○"/>
              <a:defRPr sz="2133"/>
            </a:lvl5pPr>
            <a:lvl6pPr marL="3657509" lvl="5" indent="-440256" rtl="0">
              <a:spcBef>
                <a:spcPts val="0"/>
              </a:spcBef>
              <a:spcAft>
                <a:spcPts val="0"/>
              </a:spcAft>
              <a:buSzPts val="1600"/>
              <a:buChar char="■"/>
              <a:defRPr sz="2133"/>
            </a:lvl6pPr>
            <a:lvl7pPr marL="4267093" lvl="6" indent="-440256" rtl="0">
              <a:spcBef>
                <a:spcPts val="0"/>
              </a:spcBef>
              <a:spcAft>
                <a:spcPts val="0"/>
              </a:spcAft>
              <a:buSzPts val="1600"/>
              <a:buChar char="●"/>
              <a:defRPr sz="2133"/>
            </a:lvl7pPr>
            <a:lvl8pPr marL="4876678" lvl="7" indent="-440256" rtl="0">
              <a:spcBef>
                <a:spcPts val="0"/>
              </a:spcBef>
              <a:spcAft>
                <a:spcPts val="0"/>
              </a:spcAft>
              <a:buSzPts val="1600"/>
              <a:buChar char="○"/>
              <a:defRPr sz="2133"/>
            </a:lvl8pPr>
            <a:lvl9pPr marL="5486263" lvl="8" indent="-440256" rtl="0">
              <a:spcBef>
                <a:spcPts val="0"/>
              </a:spcBef>
              <a:spcAft>
                <a:spcPts val="0"/>
              </a:spcAft>
              <a:buSzPts val="1600"/>
              <a:buChar char="■"/>
              <a:defRPr sz="2133"/>
            </a:lvl9pPr>
          </a:lstStyle>
          <a:p>
            <a:endParaRPr/>
          </a:p>
        </p:txBody>
      </p:sp>
      <p:sp>
        <p:nvSpPr>
          <p:cNvPr id="37" name="Google Shape;37;p7"/>
          <p:cNvSpPr txBox="1">
            <a:spLocks noGrp="1"/>
          </p:cNvSpPr>
          <p:nvPr>
            <p:ph type="body" idx="2"/>
          </p:nvPr>
        </p:nvSpPr>
        <p:spPr>
          <a:xfrm>
            <a:off x="3707263" y="1803400"/>
            <a:ext cx="2674400" cy="4269600"/>
          </a:xfrm>
          <a:prstGeom prst="rect">
            <a:avLst/>
          </a:prstGeom>
        </p:spPr>
        <p:txBody>
          <a:bodyPr spcFirstLastPara="1" wrap="square" lIns="0" tIns="0" rIns="0" bIns="0" anchor="t" anchorCtr="0">
            <a:noAutofit/>
          </a:bodyPr>
          <a:lstStyle>
            <a:lvl1pPr marL="609585" lvl="0" indent="-440256" rtl="0">
              <a:spcBef>
                <a:spcPts val="800"/>
              </a:spcBef>
              <a:spcAft>
                <a:spcPts val="0"/>
              </a:spcAft>
              <a:buSzPts val="1600"/>
              <a:buChar char="⬡"/>
              <a:defRPr sz="2133"/>
            </a:lvl1pPr>
            <a:lvl2pPr marL="1219170" lvl="1" indent="-440256" rtl="0">
              <a:spcBef>
                <a:spcPts val="0"/>
              </a:spcBef>
              <a:spcAft>
                <a:spcPts val="0"/>
              </a:spcAft>
              <a:buSzPts val="1600"/>
              <a:buChar char="∙"/>
              <a:defRPr sz="2133"/>
            </a:lvl2pPr>
            <a:lvl3pPr marL="1828754" lvl="2" indent="-440256" rtl="0">
              <a:spcBef>
                <a:spcPts val="0"/>
              </a:spcBef>
              <a:spcAft>
                <a:spcPts val="0"/>
              </a:spcAft>
              <a:buSzPts val="1600"/>
              <a:buChar char="∙"/>
              <a:defRPr sz="2133"/>
            </a:lvl3pPr>
            <a:lvl4pPr marL="2438339" lvl="3" indent="-440256" rtl="0">
              <a:spcBef>
                <a:spcPts val="0"/>
              </a:spcBef>
              <a:spcAft>
                <a:spcPts val="0"/>
              </a:spcAft>
              <a:buSzPts val="1600"/>
              <a:buChar char="●"/>
              <a:defRPr sz="2133"/>
            </a:lvl4pPr>
            <a:lvl5pPr marL="3047924" lvl="4" indent="-440256" rtl="0">
              <a:spcBef>
                <a:spcPts val="0"/>
              </a:spcBef>
              <a:spcAft>
                <a:spcPts val="0"/>
              </a:spcAft>
              <a:buSzPts val="1600"/>
              <a:buChar char="○"/>
              <a:defRPr sz="2133"/>
            </a:lvl5pPr>
            <a:lvl6pPr marL="3657509" lvl="5" indent="-440256" rtl="0">
              <a:spcBef>
                <a:spcPts val="0"/>
              </a:spcBef>
              <a:spcAft>
                <a:spcPts val="0"/>
              </a:spcAft>
              <a:buSzPts val="1600"/>
              <a:buChar char="■"/>
              <a:defRPr sz="2133"/>
            </a:lvl6pPr>
            <a:lvl7pPr marL="4267093" lvl="6" indent="-440256" rtl="0">
              <a:spcBef>
                <a:spcPts val="0"/>
              </a:spcBef>
              <a:spcAft>
                <a:spcPts val="0"/>
              </a:spcAft>
              <a:buSzPts val="1600"/>
              <a:buChar char="●"/>
              <a:defRPr sz="2133"/>
            </a:lvl7pPr>
            <a:lvl8pPr marL="4876678" lvl="7" indent="-440256" rtl="0">
              <a:spcBef>
                <a:spcPts val="0"/>
              </a:spcBef>
              <a:spcAft>
                <a:spcPts val="0"/>
              </a:spcAft>
              <a:buSzPts val="1600"/>
              <a:buChar char="○"/>
              <a:defRPr sz="2133"/>
            </a:lvl8pPr>
            <a:lvl9pPr marL="5486263" lvl="8" indent="-440256" rtl="0">
              <a:spcBef>
                <a:spcPts val="0"/>
              </a:spcBef>
              <a:spcAft>
                <a:spcPts val="0"/>
              </a:spcAft>
              <a:buSzPts val="1600"/>
              <a:buChar char="■"/>
              <a:defRPr sz="2133"/>
            </a:lvl9pPr>
          </a:lstStyle>
          <a:p>
            <a:endParaRPr/>
          </a:p>
        </p:txBody>
      </p:sp>
      <p:sp>
        <p:nvSpPr>
          <p:cNvPr id="38" name="Google Shape;38;p7"/>
          <p:cNvSpPr txBox="1">
            <a:spLocks noGrp="1"/>
          </p:cNvSpPr>
          <p:nvPr>
            <p:ph type="body" idx="3"/>
          </p:nvPr>
        </p:nvSpPr>
        <p:spPr>
          <a:xfrm>
            <a:off x="6640459" y="1803400"/>
            <a:ext cx="2674400" cy="4269600"/>
          </a:xfrm>
          <a:prstGeom prst="rect">
            <a:avLst/>
          </a:prstGeom>
        </p:spPr>
        <p:txBody>
          <a:bodyPr spcFirstLastPara="1" wrap="square" lIns="0" tIns="0" rIns="0" bIns="0" anchor="t" anchorCtr="0">
            <a:noAutofit/>
          </a:bodyPr>
          <a:lstStyle>
            <a:lvl1pPr marL="609585" lvl="0" indent="-440256" rtl="0">
              <a:spcBef>
                <a:spcPts val="800"/>
              </a:spcBef>
              <a:spcAft>
                <a:spcPts val="0"/>
              </a:spcAft>
              <a:buSzPts val="1600"/>
              <a:buChar char="⬡"/>
              <a:defRPr sz="2133"/>
            </a:lvl1pPr>
            <a:lvl2pPr marL="1219170" lvl="1" indent="-440256" rtl="0">
              <a:spcBef>
                <a:spcPts val="0"/>
              </a:spcBef>
              <a:spcAft>
                <a:spcPts val="0"/>
              </a:spcAft>
              <a:buSzPts val="1600"/>
              <a:buChar char="∙"/>
              <a:defRPr sz="2133"/>
            </a:lvl2pPr>
            <a:lvl3pPr marL="1828754" lvl="2" indent="-440256" rtl="0">
              <a:spcBef>
                <a:spcPts val="0"/>
              </a:spcBef>
              <a:spcAft>
                <a:spcPts val="0"/>
              </a:spcAft>
              <a:buSzPts val="1600"/>
              <a:buChar char="∙"/>
              <a:defRPr sz="2133"/>
            </a:lvl3pPr>
            <a:lvl4pPr marL="2438339" lvl="3" indent="-440256" rtl="0">
              <a:spcBef>
                <a:spcPts val="0"/>
              </a:spcBef>
              <a:spcAft>
                <a:spcPts val="0"/>
              </a:spcAft>
              <a:buSzPts val="1600"/>
              <a:buChar char="●"/>
              <a:defRPr sz="2133"/>
            </a:lvl4pPr>
            <a:lvl5pPr marL="3047924" lvl="4" indent="-440256" rtl="0">
              <a:spcBef>
                <a:spcPts val="0"/>
              </a:spcBef>
              <a:spcAft>
                <a:spcPts val="0"/>
              </a:spcAft>
              <a:buSzPts val="1600"/>
              <a:buChar char="○"/>
              <a:defRPr sz="2133"/>
            </a:lvl5pPr>
            <a:lvl6pPr marL="3657509" lvl="5" indent="-440256" rtl="0">
              <a:spcBef>
                <a:spcPts val="0"/>
              </a:spcBef>
              <a:spcAft>
                <a:spcPts val="0"/>
              </a:spcAft>
              <a:buSzPts val="1600"/>
              <a:buChar char="■"/>
              <a:defRPr sz="2133"/>
            </a:lvl6pPr>
            <a:lvl7pPr marL="4267093" lvl="6" indent="-440256" rtl="0">
              <a:spcBef>
                <a:spcPts val="0"/>
              </a:spcBef>
              <a:spcAft>
                <a:spcPts val="0"/>
              </a:spcAft>
              <a:buSzPts val="1600"/>
              <a:buChar char="●"/>
              <a:defRPr sz="2133"/>
            </a:lvl7pPr>
            <a:lvl8pPr marL="4876678" lvl="7" indent="-440256" rtl="0">
              <a:spcBef>
                <a:spcPts val="0"/>
              </a:spcBef>
              <a:spcAft>
                <a:spcPts val="0"/>
              </a:spcAft>
              <a:buSzPts val="1600"/>
              <a:buChar char="○"/>
              <a:defRPr sz="2133"/>
            </a:lvl8pPr>
            <a:lvl9pPr marL="5486263" lvl="8" indent="-440256" rtl="0">
              <a:spcBef>
                <a:spcPts val="0"/>
              </a:spcBef>
              <a:spcAft>
                <a:spcPts val="0"/>
              </a:spcAft>
              <a:buSzPts val="1600"/>
              <a:buChar char="■"/>
              <a:defRPr sz="2133"/>
            </a:lvl9pPr>
          </a:lstStyle>
          <a:p>
            <a:endParaRPr/>
          </a:p>
        </p:txBody>
      </p:sp>
      <p:sp>
        <p:nvSpPr>
          <p:cNvPr id="39" name="Google Shape;39;p7"/>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00853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0"/>
        <p:cNvGrpSpPr/>
        <p:nvPr/>
      </p:nvGrpSpPr>
      <p:grpSpPr>
        <a:xfrm>
          <a:off x="0" y="0"/>
          <a:ext cx="0" cy="0"/>
          <a:chOff x="0" y="0"/>
          <a:chExt cx="0" cy="0"/>
        </a:xfrm>
      </p:grpSpPr>
      <p:pic>
        <p:nvPicPr>
          <p:cNvPr id="41" name="Google Shape;41;p8"/>
          <p:cNvPicPr preferRelativeResize="0"/>
          <p:nvPr/>
        </p:nvPicPr>
        <p:blipFill>
          <a:blip r:embed="rId2">
            <a:alphaModFix/>
          </a:blip>
          <a:stretch>
            <a:fillRect/>
          </a:stretch>
        </p:blipFill>
        <p:spPr>
          <a:xfrm>
            <a:off x="0" y="0"/>
            <a:ext cx="12192000" cy="6858000"/>
          </a:xfrm>
          <a:prstGeom prst="rect">
            <a:avLst/>
          </a:prstGeom>
          <a:noFill/>
          <a:ln>
            <a:noFill/>
          </a:ln>
        </p:spPr>
      </p:pic>
      <p:sp>
        <p:nvSpPr>
          <p:cNvPr id="42" name="Google Shape;42;p8"/>
          <p:cNvSpPr txBox="1">
            <a:spLocks noGrp="1"/>
          </p:cNvSpPr>
          <p:nvPr>
            <p:ph type="title"/>
          </p:nvPr>
        </p:nvSpPr>
        <p:spPr>
          <a:xfrm>
            <a:off x="774067" y="274633"/>
            <a:ext cx="8019200" cy="1143200"/>
          </a:xfrm>
          <a:prstGeom prst="rect">
            <a:avLst/>
          </a:prstGeom>
        </p:spPr>
        <p:txBody>
          <a:bodyPr spcFirstLastPara="1" wrap="square" lIns="0" tIns="0" rIns="0" bIns="0" anchor="b"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43" name="Google Shape;43;p8"/>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0212352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4"/>
        <p:cNvGrpSpPr/>
        <p:nvPr/>
      </p:nvGrpSpPr>
      <p:grpSpPr>
        <a:xfrm>
          <a:off x="0" y="0"/>
          <a:ext cx="0" cy="0"/>
          <a:chOff x="0" y="0"/>
          <a:chExt cx="0" cy="0"/>
        </a:xfrm>
      </p:grpSpPr>
      <p:pic>
        <p:nvPicPr>
          <p:cNvPr id="45" name="Google Shape;45;p9"/>
          <p:cNvPicPr preferRelativeResize="0"/>
          <p:nvPr/>
        </p:nvPicPr>
        <p:blipFill>
          <a:blip r:embed="rId2">
            <a:alphaModFix/>
          </a:blip>
          <a:stretch>
            <a:fillRect/>
          </a:stretch>
        </p:blipFill>
        <p:spPr>
          <a:xfrm>
            <a:off x="0" y="0"/>
            <a:ext cx="12192000" cy="6858000"/>
          </a:xfrm>
          <a:prstGeom prst="rect">
            <a:avLst/>
          </a:prstGeom>
          <a:noFill/>
          <a:ln>
            <a:noFill/>
          </a:ln>
        </p:spPr>
      </p:pic>
      <p:sp>
        <p:nvSpPr>
          <p:cNvPr id="46" name="Google Shape;46;p9"/>
          <p:cNvSpPr txBox="1">
            <a:spLocks noGrp="1"/>
          </p:cNvSpPr>
          <p:nvPr>
            <p:ph type="body" idx="1"/>
          </p:nvPr>
        </p:nvSpPr>
        <p:spPr>
          <a:xfrm>
            <a:off x="774067" y="5875067"/>
            <a:ext cx="8181200" cy="692800"/>
          </a:xfrm>
          <a:prstGeom prst="rect">
            <a:avLst/>
          </a:prstGeom>
        </p:spPr>
        <p:txBody>
          <a:bodyPr spcFirstLastPara="1" wrap="square" lIns="0" tIns="0" rIns="0" bIns="0" anchor="t" anchorCtr="0">
            <a:noAutofit/>
          </a:bodyPr>
          <a:lstStyle>
            <a:lvl1pPr marL="609585" lvl="0" indent="-304792">
              <a:spcBef>
                <a:spcPts val="480"/>
              </a:spcBef>
              <a:spcAft>
                <a:spcPts val="0"/>
              </a:spcAft>
              <a:buSzPts val="1400"/>
              <a:buNone/>
              <a:defRPr sz="1867"/>
            </a:lvl1pPr>
          </a:lstStyle>
          <a:p>
            <a:endParaRPr/>
          </a:p>
        </p:txBody>
      </p:sp>
      <p:sp>
        <p:nvSpPr>
          <p:cNvPr id="47" name="Google Shape;47;p9"/>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133398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070A7B3-6521-4DCA-87E5-044747A908C1}" type="datetimeFigureOut">
              <a:rPr lang="en-US" dirty="0"/>
              <a:t>12/15/19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 Small circuit" type="blank">
  <p:cSld name="Blank · Small circuit">
    <p:spTree>
      <p:nvGrpSpPr>
        <p:cNvPr id="1" name="Shape 48"/>
        <p:cNvGrpSpPr/>
        <p:nvPr/>
      </p:nvGrpSpPr>
      <p:grpSpPr>
        <a:xfrm>
          <a:off x="0" y="0"/>
          <a:ext cx="0" cy="0"/>
          <a:chOff x="0" y="0"/>
          <a:chExt cx="0" cy="0"/>
        </a:xfrm>
      </p:grpSpPr>
      <p:pic>
        <p:nvPicPr>
          <p:cNvPr id="49" name="Google Shape;49;p10"/>
          <p:cNvPicPr preferRelativeResize="0"/>
          <p:nvPr/>
        </p:nvPicPr>
        <p:blipFill>
          <a:blip r:embed="rId2">
            <a:alphaModFix/>
          </a:blip>
          <a:stretch>
            <a:fillRect/>
          </a:stretch>
        </p:blipFill>
        <p:spPr>
          <a:xfrm>
            <a:off x="0" y="0"/>
            <a:ext cx="12192000" cy="6858000"/>
          </a:xfrm>
          <a:prstGeom prst="rect">
            <a:avLst/>
          </a:prstGeom>
          <a:noFill/>
          <a:ln>
            <a:noFill/>
          </a:ln>
        </p:spPr>
      </p:pic>
      <p:sp>
        <p:nvSpPr>
          <p:cNvPr id="50" name="Google Shape;50;p10"/>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620461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 Big circuit">
  <p:cSld name="Blank · Big circuit">
    <p:spTree>
      <p:nvGrpSpPr>
        <p:cNvPr id="1" name="Shape 51"/>
        <p:cNvGrpSpPr/>
        <p:nvPr/>
      </p:nvGrpSpPr>
      <p:grpSpPr>
        <a:xfrm>
          <a:off x="0" y="0"/>
          <a:ext cx="0" cy="0"/>
          <a:chOff x="0" y="0"/>
          <a:chExt cx="0" cy="0"/>
        </a:xfrm>
      </p:grpSpPr>
      <p:pic>
        <p:nvPicPr>
          <p:cNvPr id="52" name="Google Shape;52;p11"/>
          <p:cNvPicPr preferRelativeResize="0"/>
          <p:nvPr/>
        </p:nvPicPr>
        <p:blipFill>
          <a:blip r:embed="rId2">
            <a:alphaModFix/>
          </a:blip>
          <a:stretch>
            <a:fillRect/>
          </a:stretch>
        </p:blipFill>
        <p:spPr>
          <a:xfrm>
            <a:off x="0" y="0"/>
            <a:ext cx="12192000" cy="6858000"/>
          </a:xfrm>
          <a:prstGeom prst="rect">
            <a:avLst/>
          </a:prstGeom>
          <a:noFill/>
          <a:ln>
            <a:noFill/>
          </a:ln>
        </p:spPr>
      </p:pic>
      <p:sp>
        <p:nvSpPr>
          <p:cNvPr id="53" name="Google Shape;53;p11"/>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2140329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4"/>
        <p:cNvGrpSpPr/>
        <p:nvPr/>
      </p:nvGrpSpPr>
      <p:grpSpPr>
        <a:xfrm>
          <a:off x="0" y="0"/>
          <a:ext cx="0" cy="0"/>
          <a:chOff x="0" y="0"/>
          <a:chExt cx="0" cy="0"/>
        </a:xfrm>
      </p:grpSpPr>
      <p:sp>
        <p:nvSpPr>
          <p:cNvPr id="55" name="Google Shape;55;p12"/>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0964464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60"/>
        <p:cNvGrpSpPr/>
        <p:nvPr/>
      </p:nvGrpSpPr>
      <p:grpSpPr>
        <a:xfrm>
          <a:off x="0" y="0"/>
          <a:ext cx="0" cy="0"/>
          <a:chOff x="0" y="0"/>
          <a:chExt cx="0" cy="0"/>
        </a:xfrm>
      </p:grpSpPr>
      <p:pic>
        <p:nvPicPr>
          <p:cNvPr id="61" name="Google Shape;61;p14"/>
          <p:cNvPicPr preferRelativeResize="0"/>
          <p:nvPr/>
        </p:nvPicPr>
        <p:blipFill rotWithShape="1">
          <a:blip r:embed="rId2">
            <a:alphaModFix/>
          </a:blip>
          <a:srcRect/>
          <a:stretch/>
        </p:blipFill>
        <p:spPr>
          <a:xfrm>
            <a:off x="1" y="-33"/>
            <a:ext cx="12191943" cy="6858000"/>
          </a:xfrm>
          <a:prstGeom prst="rect">
            <a:avLst/>
          </a:prstGeom>
          <a:noFill/>
          <a:ln>
            <a:noFill/>
          </a:ln>
        </p:spPr>
      </p:pic>
      <p:sp>
        <p:nvSpPr>
          <p:cNvPr id="62" name="Google Shape;62;p14"/>
          <p:cNvSpPr txBox="1">
            <a:spLocks noGrp="1"/>
          </p:cNvSpPr>
          <p:nvPr>
            <p:ph type="ctrTitle"/>
          </p:nvPr>
        </p:nvSpPr>
        <p:spPr>
          <a:xfrm>
            <a:off x="914400" y="2655767"/>
            <a:ext cx="6052000" cy="15464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5000"/>
              <a:buNone/>
              <a:defRPr sz="6667"/>
            </a:lvl1pPr>
            <a:lvl2pPr lvl="1" algn="l">
              <a:lnSpc>
                <a:spcPct val="100000"/>
              </a:lnSpc>
              <a:spcBef>
                <a:spcPts val="0"/>
              </a:spcBef>
              <a:spcAft>
                <a:spcPts val="0"/>
              </a:spcAft>
              <a:buSzPts val="5000"/>
              <a:buNone/>
              <a:defRPr sz="6667"/>
            </a:lvl2pPr>
            <a:lvl3pPr lvl="2" algn="l">
              <a:lnSpc>
                <a:spcPct val="100000"/>
              </a:lnSpc>
              <a:spcBef>
                <a:spcPts val="0"/>
              </a:spcBef>
              <a:spcAft>
                <a:spcPts val="0"/>
              </a:spcAft>
              <a:buSzPts val="5000"/>
              <a:buNone/>
              <a:defRPr sz="6667"/>
            </a:lvl3pPr>
            <a:lvl4pPr lvl="3" algn="l">
              <a:lnSpc>
                <a:spcPct val="100000"/>
              </a:lnSpc>
              <a:spcBef>
                <a:spcPts val="0"/>
              </a:spcBef>
              <a:spcAft>
                <a:spcPts val="0"/>
              </a:spcAft>
              <a:buSzPts val="5000"/>
              <a:buNone/>
              <a:defRPr sz="6667"/>
            </a:lvl4pPr>
            <a:lvl5pPr lvl="4" algn="l">
              <a:lnSpc>
                <a:spcPct val="100000"/>
              </a:lnSpc>
              <a:spcBef>
                <a:spcPts val="0"/>
              </a:spcBef>
              <a:spcAft>
                <a:spcPts val="0"/>
              </a:spcAft>
              <a:buSzPts val="5000"/>
              <a:buNone/>
              <a:defRPr sz="6667"/>
            </a:lvl5pPr>
            <a:lvl6pPr lvl="5" algn="l">
              <a:lnSpc>
                <a:spcPct val="100000"/>
              </a:lnSpc>
              <a:spcBef>
                <a:spcPts val="0"/>
              </a:spcBef>
              <a:spcAft>
                <a:spcPts val="0"/>
              </a:spcAft>
              <a:buSzPts val="5000"/>
              <a:buNone/>
              <a:defRPr sz="6667"/>
            </a:lvl6pPr>
            <a:lvl7pPr lvl="6" algn="l">
              <a:lnSpc>
                <a:spcPct val="100000"/>
              </a:lnSpc>
              <a:spcBef>
                <a:spcPts val="0"/>
              </a:spcBef>
              <a:spcAft>
                <a:spcPts val="0"/>
              </a:spcAft>
              <a:buSzPts val="5000"/>
              <a:buNone/>
              <a:defRPr sz="6667"/>
            </a:lvl7pPr>
            <a:lvl8pPr lvl="7" algn="l">
              <a:lnSpc>
                <a:spcPct val="100000"/>
              </a:lnSpc>
              <a:spcBef>
                <a:spcPts val="0"/>
              </a:spcBef>
              <a:spcAft>
                <a:spcPts val="0"/>
              </a:spcAft>
              <a:buSzPts val="5000"/>
              <a:buNone/>
              <a:defRPr sz="6667"/>
            </a:lvl8pPr>
            <a:lvl9pPr lvl="8" algn="l">
              <a:lnSpc>
                <a:spcPct val="100000"/>
              </a:lnSpc>
              <a:spcBef>
                <a:spcPts val="0"/>
              </a:spcBef>
              <a:spcAft>
                <a:spcPts val="0"/>
              </a:spcAft>
              <a:buSzPts val="5000"/>
              <a:buNone/>
              <a:defRPr sz="6667"/>
            </a:lvl9pPr>
          </a:lstStyle>
          <a:p>
            <a:endParaRPr/>
          </a:p>
        </p:txBody>
      </p:sp>
    </p:spTree>
    <p:extLst>
      <p:ext uri="{BB962C8B-B14F-4D97-AF65-F5344CB8AC3E}">
        <p14:creationId xmlns:p14="http://schemas.microsoft.com/office/powerpoint/2010/main" val="41842268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 Big circuit">
  <p:cSld name="Blank · Big circuit">
    <p:spTree>
      <p:nvGrpSpPr>
        <p:cNvPr id="1" name="Shape 63"/>
        <p:cNvGrpSpPr/>
        <p:nvPr/>
      </p:nvGrpSpPr>
      <p:grpSpPr>
        <a:xfrm>
          <a:off x="0" y="0"/>
          <a:ext cx="0" cy="0"/>
          <a:chOff x="0" y="0"/>
          <a:chExt cx="0" cy="0"/>
        </a:xfrm>
      </p:grpSpPr>
      <p:pic>
        <p:nvPicPr>
          <p:cNvPr id="64" name="Google Shape;64;p15"/>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65" name="Google Shape;65;p15"/>
          <p:cNvSpPr txBox="1">
            <a:spLocks noGrp="1"/>
          </p:cNvSpPr>
          <p:nvPr>
            <p:ph type="sldNum" idx="12"/>
          </p:nvPr>
        </p:nvSpPr>
        <p:spPr>
          <a:xfrm>
            <a:off x="11307445" y="6333135"/>
            <a:ext cx="731600" cy="52480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1pPr>
            <a:lvl2pPr marL="0" marR="0" lvl="1"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2pPr>
            <a:lvl3pPr marL="0" marR="0" lvl="2"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3pPr>
            <a:lvl4pPr marL="0" marR="0" lvl="3"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4pPr>
            <a:lvl5pPr marL="0" marR="0" lvl="4"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5pPr>
            <a:lvl6pPr marL="0" marR="0" lvl="5"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6pPr>
            <a:lvl7pPr marL="0" marR="0" lvl="6"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7pPr>
            <a:lvl8pPr marL="0" marR="0" lvl="7"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8pPr>
            <a:lvl9pPr marL="0" marR="0" lvl="8"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5225877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6"/>
        <p:cNvGrpSpPr/>
        <p:nvPr/>
      </p:nvGrpSpPr>
      <p:grpSpPr>
        <a:xfrm>
          <a:off x="0" y="0"/>
          <a:ext cx="0" cy="0"/>
          <a:chOff x="0" y="0"/>
          <a:chExt cx="0" cy="0"/>
        </a:xfrm>
      </p:grpSpPr>
      <p:pic>
        <p:nvPicPr>
          <p:cNvPr id="67" name="Google Shape;67;p16"/>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68" name="Google Shape;68;p16"/>
          <p:cNvSpPr txBox="1">
            <a:spLocks noGrp="1"/>
          </p:cNvSpPr>
          <p:nvPr>
            <p:ph type="title"/>
          </p:nvPr>
        </p:nvSpPr>
        <p:spPr>
          <a:xfrm>
            <a:off x="774067" y="274633"/>
            <a:ext cx="8019200" cy="11432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69" name="Google Shape;69;p16"/>
          <p:cNvSpPr txBox="1">
            <a:spLocks noGrp="1"/>
          </p:cNvSpPr>
          <p:nvPr>
            <p:ph type="body" idx="1"/>
          </p:nvPr>
        </p:nvSpPr>
        <p:spPr>
          <a:xfrm>
            <a:off x="774067" y="1803400"/>
            <a:ext cx="3788000" cy="4206800"/>
          </a:xfrm>
          <a:prstGeom prst="rect">
            <a:avLst/>
          </a:prstGeom>
          <a:noFill/>
          <a:ln>
            <a:noFill/>
          </a:ln>
        </p:spPr>
        <p:txBody>
          <a:bodyPr spcFirstLastPara="1" wrap="square" lIns="0" tIns="0" rIns="0" bIns="0" anchor="t" anchorCtr="0">
            <a:noAutofit/>
          </a:bodyPr>
          <a:lstStyle>
            <a:lvl1pPr marL="609585" lvl="0" indent="-474121" algn="l">
              <a:lnSpc>
                <a:spcPct val="115000"/>
              </a:lnSpc>
              <a:spcBef>
                <a:spcPts val="800"/>
              </a:spcBef>
              <a:spcAft>
                <a:spcPts val="0"/>
              </a:spcAft>
              <a:buSzPts val="2000"/>
              <a:buChar char="⬡"/>
              <a:defRPr sz="2667"/>
            </a:lvl1pPr>
            <a:lvl2pPr marL="1219170" lvl="1" indent="-474121" algn="l">
              <a:lnSpc>
                <a:spcPct val="115000"/>
              </a:lnSpc>
              <a:spcBef>
                <a:spcPts val="0"/>
              </a:spcBef>
              <a:spcAft>
                <a:spcPts val="0"/>
              </a:spcAft>
              <a:buSzPts val="2000"/>
              <a:buChar char="∙"/>
              <a:defRPr sz="2667"/>
            </a:lvl2pPr>
            <a:lvl3pPr marL="1828754" lvl="2" indent="-474121" algn="l">
              <a:lnSpc>
                <a:spcPct val="115000"/>
              </a:lnSpc>
              <a:spcBef>
                <a:spcPts val="0"/>
              </a:spcBef>
              <a:spcAft>
                <a:spcPts val="0"/>
              </a:spcAft>
              <a:buSzPts val="2000"/>
              <a:buChar char="∙"/>
              <a:defRPr sz="2667"/>
            </a:lvl3pPr>
            <a:lvl4pPr marL="2438339" lvl="3" indent="-474121" algn="l">
              <a:lnSpc>
                <a:spcPct val="115000"/>
              </a:lnSpc>
              <a:spcBef>
                <a:spcPts val="0"/>
              </a:spcBef>
              <a:spcAft>
                <a:spcPts val="0"/>
              </a:spcAft>
              <a:buSzPts val="2000"/>
              <a:buChar char="●"/>
              <a:defRPr sz="2667"/>
            </a:lvl4pPr>
            <a:lvl5pPr marL="3047924" lvl="4" indent="-474121" algn="l">
              <a:lnSpc>
                <a:spcPct val="115000"/>
              </a:lnSpc>
              <a:spcBef>
                <a:spcPts val="0"/>
              </a:spcBef>
              <a:spcAft>
                <a:spcPts val="0"/>
              </a:spcAft>
              <a:buSzPts val="2000"/>
              <a:buChar char="○"/>
              <a:defRPr sz="2667"/>
            </a:lvl5pPr>
            <a:lvl6pPr marL="3657509" lvl="5" indent="-474121" algn="l">
              <a:lnSpc>
                <a:spcPct val="115000"/>
              </a:lnSpc>
              <a:spcBef>
                <a:spcPts val="0"/>
              </a:spcBef>
              <a:spcAft>
                <a:spcPts val="0"/>
              </a:spcAft>
              <a:buSzPts val="2000"/>
              <a:buChar char="■"/>
              <a:defRPr sz="2667"/>
            </a:lvl6pPr>
            <a:lvl7pPr marL="4267093" lvl="6" indent="-474121" algn="l">
              <a:lnSpc>
                <a:spcPct val="115000"/>
              </a:lnSpc>
              <a:spcBef>
                <a:spcPts val="0"/>
              </a:spcBef>
              <a:spcAft>
                <a:spcPts val="0"/>
              </a:spcAft>
              <a:buSzPts val="2000"/>
              <a:buChar char="●"/>
              <a:defRPr sz="2667"/>
            </a:lvl7pPr>
            <a:lvl8pPr marL="4876678" lvl="7" indent="-474121" algn="l">
              <a:lnSpc>
                <a:spcPct val="115000"/>
              </a:lnSpc>
              <a:spcBef>
                <a:spcPts val="0"/>
              </a:spcBef>
              <a:spcAft>
                <a:spcPts val="0"/>
              </a:spcAft>
              <a:buSzPts val="2000"/>
              <a:buChar char="○"/>
              <a:defRPr sz="2667"/>
            </a:lvl8pPr>
            <a:lvl9pPr marL="5486263" lvl="8" indent="-474121" algn="l">
              <a:lnSpc>
                <a:spcPct val="115000"/>
              </a:lnSpc>
              <a:spcBef>
                <a:spcPts val="0"/>
              </a:spcBef>
              <a:spcAft>
                <a:spcPts val="0"/>
              </a:spcAft>
              <a:buSzPts val="2000"/>
              <a:buChar char="■"/>
              <a:defRPr sz="2667"/>
            </a:lvl9pPr>
          </a:lstStyle>
          <a:p>
            <a:endParaRPr/>
          </a:p>
        </p:txBody>
      </p:sp>
      <p:sp>
        <p:nvSpPr>
          <p:cNvPr id="70" name="Google Shape;70;p16"/>
          <p:cNvSpPr txBox="1">
            <a:spLocks noGrp="1"/>
          </p:cNvSpPr>
          <p:nvPr>
            <p:ph type="body" idx="2"/>
          </p:nvPr>
        </p:nvSpPr>
        <p:spPr>
          <a:xfrm>
            <a:off x="5005257" y="1803400"/>
            <a:ext cx="3788000" cy="4206800"/>
          </a:xfrm>
          <a:prstGeom prst="rect">
            <a:avLst/>
          </a:prstGeom>
          <a:noFill/>
          <a:ln>
            <a:noFill/>
          </a:ln>
        </p:spPr>
        <p:txBody>
          <a:bodyPr spcFirstLastPara="1" wrap="square" lIns="0" tIns="0" rIns="0" bIns="0" anchor="t" anchorCtr="0">
            <a:noAutofit/>
          </a:bodyPr>
          <a:lstStyle>
            <a:lvl1pPr marL="609585" lvl="0" indent="-474121" algn="l">
              <a:lnSpc>
                <a:spcPct val="115000"/>
              </a:lnSpc>
              <a:spcBef>
                <a:spcPts val="800"/>
              </a:spcBef>
              <a:spcAft>
                <a:spcPts val="0"/>
              </a:spcAft>
              <a:buSzPts val="2000"/>
              <a:buChar char="⬡"/>
              <a:defRPr sz="2667"/>
            </a:lvl1pPr>
            <a:lvl2pPr marL="1219170" lvl="1" indent="-474121" algn="l">
              <a:lnSpc>
                <a:spcPct val="115000"/>
              </a:lnSpc>
              <a:spcBef>
                <a:spcPts val="0"/>
              </a:spcBef>
              <a:spcAft>
                <a:spcPts val="0"/>
              </a:spcAft>
              <a:buSzPts val="2000"/>
              <a:buChar char="∙"/>
              <a:defRPr sz="2667"/>
            </a:lvl2pPr>
            <a:lvl3pPr marL="1828754" lvl="2" indent="-474121" algn="l">
              <a:lnSpc>
                <a:spcPct val="115000"/>
              </a:lnSpc>
              <a:spcBef>
                <a:spcPts val="0"/>
              </a:spcBef>
              <a:spcAft>
                <a:spcPts val="0"/>
              </a:spcAft>
              <a:buSzPts val="2000"/>
              <a:buChar char="∙"/>
              <a:defRPr sz="2667"/>
            </a:lvl3pPr>
            <a:lvl4pPr marL="2438339" lvl="3" indent="-474121" algn="l">
              <a:lnSpc>
                <a:spcPct val="115000"/>
              </a:lnSpc>
              <a:spcBef>
                <a:spcPts val="0"/>
              </a:spcBef>
              <a:spcAft>
                <a:spcPts val="0"/>
              </a:spcAft>
              <a:buSzPts val="2000"/>
              <a:buChar char="●"/>
              <a:defRPr sz="2667"/>
            </a:lvl4pPr>
            <a:lvl5pPr marL="3047924" lvl="4" indent="-474121" algn="l">
              <a:lnSpc>
                <a:spcPct val="115000"/>
              </a:lnSpc>
              <a:spcBef>
                <a:spcPts val="0"/>
              </a:spcBef>
              <a:spcAft>
                <a:spcPts val="0"/>
              </a:spcAft>
              <a:buSzPts val="2000"/>
              <a:buChar char="○"/>
              <a:defRPr sz="2667"/>
            </a:lvl5pPr>
            <a:lvl6pPr marL="3657509" lvl="5" indent="-474121" algn="l">
              <a:lnSpc>
                <a:spcPct val="115000"/>
              </a:lnSpc>
              <a:spcBef>
                <a:spcPts val="0"/>
              </a:spcBef>
              <a:spcAft>
                <a:spcPts val="0"/>
              </a:spcAft>
              <a:buSzPts val="2000"/>
              <a:buChar char="■"/>
              <a:defRPr sz="2667"/>
            </a:lvl6pPr>
            <a:lvl7pPr marL="4267093" lvl="6" indent="-474121" algn="l">
              <a:lnSpc>
                <a:spcPct val="115000"/>
              </a:lnSpc>
              <a:spcBef>
                <a:spcPts val="0"/>
              </a:spcBef>
              <a:spcAft>
                <a:spcPts val="0"/>
              </a:spcAft>
              <a:buSzPts val="2000"/>
              <a:buChar char="●"/>
              <a:defRPr sz="2667"/>
            </a:lvl7pPr>
            <a:lvl8pPr marL="4876678" lvl="7" indent="-474121" algn="l">
              <a:lnSpc>
                <a:spcPct val="115000"/>
              </a:lnSpc>
              <a:spcBef>
                <a:spcPts val="0"/>
              </a:spcBef>
              <a:spcAft>
                <a:spcPts val="0"/>
              </a:spcAft>
              <a:buSzPts val="2000"/>
              <a:buChar char="○"/>
              <a:defRPr sz="2667"/>
            </a:lvl8pPr>
            <a:lvl9pPr marL="5486263" lvl="8" indent="-474121" algn="l">
              <a:lnSpc>
                <a:spcPct val="115000"/>
              </a:lnSpc>
              <a:spcBef>
                <a:spcPts val="0"/>
              </a:spcBef>
              <a:spcAft>
                <a:spcPts val="0"/>
              </a:spcAft>
              <a:buSzPts val="2000"/>
              <a:buChar char="■"/>
              <a:defRPr sz="2667"/>
            </a:lvl9pPr>
          </a:lstStyle>
          <a:p>
            <a:endParaRPr/>
          </a:p>
        </p:txBody>
      </p:sp>
      <p:sp>
        <p:nvSpPr>
          <p:cNvPr id="71" name="Google Shape;71;p16"/>
          <p:cNvSpPr txBox="1">
            <a:spLocks noGrp="1"/>
          </p:cNvSpPr>
          <p:nvPr>
            <p:ph type="sldNum" idx="12"/>
          </p:nvPr>
        </p:nvSpPr>
        <p:spPr>
          <a:xfrm>
            <a:off x="11307445" y="6333135"/>
            <a:ext cx="731600" cy="52480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1pPr>
            <a:lvl2pPr marL="0" marR="0" lvl="1"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2pPr>
            <a:lvl3pPr marL="0" marR="0" lvl="2"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3pPr>
            <a:lvl4pPr marL="0" marR="0" lvl="3"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4pPr>
            <a:lvl5pPr marL="0" marR="0" lvl="4"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5pPr>
            <a:lvl6pPr marL="0" marR="0" lvl="5"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6pPr>
            <a:lvl7pPr marL="0" marR="0" lvl="6"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7pPr>
            <a:lvl8pPr marL="0" marR="0" lvl="7"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8pPr>
            <a:lvl9pPr marL="0" marR="0" lvl="8"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1091228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72"/>
        <p:cNvGrpSpPr/>
        <p:nvPr/>
      </p:nvGrpSpPr>
      <p:grpSpPr>
        <a:xfrm>
          <a:off x="0" y="0"/>
          <a:ext cx="0" cy="0"/>
          <a:chOff x="0" y="0"/>
          <a:chExt cx="0" cy="0"/>
        </a:xfrm>
      </p:grpSpPr>
      <p:sp>
        <p:nvSpPr>
          <p:cNvPr id="73" name="Google Shape;73;p17"/>
          <p:cNvSpPr txBox="1">
            <a:spLocks noGrp="1"/>
          </p:cNvSpPr>
          <p:nvPr>
            <p:ph type="ctrTitle"/>
          </p:nvPr>
        </p:nvSpPr>
        <p:spPr>
          <a:xfrm>
            <a:off x="1524000" y="1122363"/>
            <a:ext cx="9144000" cy="2387600"/>
          </a:xfrm>
          <a:prstGeom prst="rect">
            <a:avLst/>
          </a:prstGeom>
          <a:noFill/>
          <a:ln>
            <a:noFill/>
          </a:ln>
        </p:spPr>
        <p:txBody>
          <a:bodyPr spcFirstLastPara="1" wrap="square" lIns="0" tIns="0" rIns="0" bIns="0" anchor="b" anchorCtr="0">
            <a:noAutofit/>
          </a:bodyPr>
          <a:lstStyle>
            <a:lvl1pPr lvl="0" algn="ctr">
              <a:lnSpc>
                <a:spcPct val="100000"/>
              </a:lnSpc>
              <a:spcBef>
                <a:spcPts val="0"/>
              </a:spcBef>
              <a:spcAft>
                <a:spcPts val="0"/>
              </a:spcAft>
              <a:buSzPts val="3200"/>
              <a:buNone/>
              <a:defRPr sz="6000"/>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74" name="Google Shape;74;p17"/>
          <p:cNvSpPr txBox="1">
            <a:spLocks noGrp="1"/>
          </p:cNvSpPr>
          <p:nvPr>
            <p:ph type="subTitle" idx="1"/>
          </p:nvPr>
        </p:nvSpPr>
        <p:spPr>
          <a:xfrm>
            <a:off x="1524000" y="3602037"/>
            <a:ext cx="9144000" cy="1655763"/>
          </a:xfrm>
          <a:prstGeom prst="rect">
            <a:avLst/>
          </a:prstGeom>
          <a:noFill/>
          <a:ln>
            <a:noFill/>
          </a:ln>
        </p:spPr>
        <p:txBody>
          <a:bodyPr spcFirstLastPara="1" wrap="square" lIns="0" tIns="0" rIns="0" bIns="0" anchor="t" anchorCtr="0">
            <a:noAutofit/>
          </a:bodyPr>
          <a:lstStyle>
            <a:lvl1pPr lvl="0" algn="ctr">
              <a:lnSpc>
                <a:spcPct val="115000"/>
              </a:lnSpc>
              <a:spcBef>
                <a:spcPts val="800"/>
              </a:spcBef>
              <a:spcAft>
                <a:spcPts val="0"/>
              </a:spcAft>
              <a:buSzPts val="1800"/>
              <a:buNone/>
              <a:defRPr sz="2400"/>
            </a:lvl1pPr>
            <a:lvl2pPr lvl="1" algn="ctr">
              <a:lnSpc>
                <a:spcPct val="115000"/>
              </a:lnSpc>
              <a:spcBef>
                <a:spcPts val="0"/>
              </a:spcBef>
              <a:spcAft>
                <a:spcPts val="0"/>
              </a:spcAft>
              <a:buSzPts val="2400"/>
              <a:buNone/>
              <a:defRPr sz="2000"/>
            </a:lvl2pPr>
            <a:lvl3pPr lvl="2" algn="ctr">
              <a:lnSpc>
                <a:spcPct val="115000"/>
              </a:lnSpc>
              <a:spcBef>
                <a:spcPts val="0"/>
              </a:spcBef>
              <a:spcAft>
                <a:spcPts val="0"/>
              </a:spcAft>
              <a:buSzPts val="2400"/>
              <a:buNone/>
              <a:defRPr sz="1800"/>
            </a:lvl3pPr>
            <a:lvl4pPr lvl="3" algn="ctr">
              <a:lnSpc>
                <a:spcPct val="115000"/>
              </a:lnSpc>
              <a:spcBef>
                <a:spcPts val="0"/>
              </a:spcBef>
              <a:spcAft>
                <a:spcPts val="0"/>
              </a:spcAft>
              <a:buSzPts val="2400"/>
              <a:buNone/>
              <a:defRPr sz="1600"/>
            </a:lvl4pPr>
            <a:lvl5pPr lvl="4" algn="ctr">
              <a:lnSpc>
                <a:spcPct val="115000"/>
              </a:lnSpc>
              <a:spcBef>
                <a:spcPts val="0"/>
              </a:spcBef>
              <a:spcAft>
                <a:spcPts val="0"/>
              </a:spcAft>
              <a:buSzPts val="2400"/>
              <a:buNone/>
              <a:defRPr sz="1600"/>
            </a:lvl5pPr>
            <a:lvl6pPr lvl="5" algn="ctr">
              <a:lnSpc>
                <a:spcPct val="115000"/>
              </a:lnSpc>
              <a:spcBef>
                <a:spcPts val="0"/>
              </a:spcBef>
              <a:spcAft>
                <a:spcPts val="0"/>
              </a:spcAft>
              <a:buSzPts val="2400"/>
              <a:buNone/>
              <a:defRPr sz="1600"/>
            </a:lvl6pPr>
            <a:lvl7pPr lvl="6" algn="ctr">
              <a:lnSpc>
                <a:spcPct val="115000"/>
              </a:lnSpc>
              <a:spcBef>
                <a:spcPts val="0"/>
              </a:spcBef>
              <a:spcAft>
                <a:spcPts val="0"/>
              </a:spcAft>
              <a:buSzPts val="2400"/>
              <a:buNone/>
              <a:defRPr sz="1600"/>
            </a:lvl7pPr>
            <a:lvl8pPr lvl="7" algn="ctr">
              <a:lnSpc>
                <a:spcPct val="115000"/>
              </a:lnSpc>
              <a:spcBef>
                <a:spcPts val="0"/>
              </a:spcBef>
              <a:spcAft>
                <a:spcPts val="0"/>
              </a:spcAft>
              <a:buSzPts val="2400"/>
              <a:buNone/>
              <a:defRPr sz="1600"/>
            </a:lvl8pPr>
            <a:lvl9pPr lvl="8" algn="ctr">
              <a:lnSpc>
                <a:spcPct val="115000"/>
              </a:lnSpc>
              <a:spcBef>
                <a:spcPts val="0"/>
              </a:spcBef>
              <a:spcAft>
                <a:spcPts val="0"/>
              </a:spcAft>
              <a:buSzPts val="2400"/>
              <a:buNone/>
              <a:defRPr sz="1600"/>
            </a:lvl9pPr>
          </a:lstStyle>
          <a:p>
            <a:endParaRPr/>
          </a:p>
        </p:txBody>
      </p:sp>
      <p:sp>
        <p:nvSpPr>
          <p:cNvPr id="75" name="Google Shape;75;p17"/>
          <p:cNvSpPr txBox="1">
            <a:spLocks noGrp="1"/>
          </p:cNvSpPr>
          <p:nvPr>
            <p:ph type="dt" idx="10"/>
          </p:nvPr>
        </p:nvSpPr>
        <p:spPr>
          <a:xfrm>
            <a:off x="0" y="0"/>
            <a:ext cx="4000000" cy="4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ftr" idx="11"/>
          </p:nvPr>
        </p:nvSpPr>
        <p:spPr>
          <a:xfrm>
            <a:off x="0" y="0"/>
            <a:ext cx="4000000" cy="4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a:p>
        </p:txBody>
      </p:sp>
      <p:sp>
        <p:nvSpPr>
          <p:cNvPr id="77" name="Google Shape;77;p17"/>
          <p:cNvSpPr txBox="1">
            <a:spLocks noGrp="1"/>
          </p:cNvSpPr>
          <p:nvPr>
            <p:ph type="sldNum" idx="12"/>
          </p:nvPr>
        </p:nvSpPr>
        <p:spPr>
          <a:xfrm>
            <a:off x="11307445" y="6333135"/>
            <a:ext cx="731600" cy="524800"/>
          </a:xfrm>
          <a:prstGeom prst="rect">
            <a:avLst/>
          </a:prstGeom>
          <a:noFill/>
          <a:ln>
            <a:noFill/>
          </a:ln>
        </p:spPr>
        <p:txBody>
          <a:bodyPr spcFirstLastPara="1" wrap="square" lIns="0" tIns="0" rIns="0" bIns="0" anchor="ctr" anchorCtr="0">
            <a:noAutofit/>
          </a:bodyPr>
          <a:lstStyle>
            <a:lvl1pPr marL="0" lvl="0" indent="0" algn="r">
              <a:lnSpc>
                <a:spcPct val="100000"/>
              </a:lnSpc>
              <a:spcBef>
                <a:spcPts val="0"/>
              </a:spcBef>
              <a:spcAft>
                <a:spcPts val="0"/>
              </a:spcAft>
              <a:buSzPts val="1300"/>
              <a:buNone/>
              <a:defRPr/>
            </a:lvl1pPr>
            <a:lvl2pPr marL="0" lvl="1" indent="0" algn="r">
              <a:lnSpc>
                <a:spcPct val="100000"/>
              </a:lnSpc>
              <a:spcBef>
                <a:spcPts val="0"/>
              </a:spcBef>
              <a:spcAft>
                <a:spcPts val="0"/>
              </a:spcAft>
              <a:buSzPts val="1300"/>
              <a:buNone/>
              <a:defRPr/>
            </a:lvl2pPr>
            <a:lvl3pPr marL="0" lvl="2" indent="0" algn="r">
              <a:lnSpc>
                <a:spcPct val="100000"/>
              </a:lnSpc>
              <a:spcBef>
                <a:spcPts val="0"/>
              </a:spcBef>
              <a:spcAft>
                <a:spcPts val="0"/>
              </a:spcAft>
              <a:buSzPts val="1300"/>
              <a:buNone/>
              <a:defRPr/>
            </a:lvl3pPr>
            <a:lvl4pPr marL="0" lvl="3" indent="0" algn="r">
              <a:lnSpc>
                <a:spcPct val="100000"/>
              </a:lnSpc>
              <a:spcBef>
                <a:spcPts val="0"/>
              </a:spcBef>
              <a:spcAft>
                <a:spcPts val="0"/>
              </a:spcAft>
              <a:buSzPts val="1300"/>
              <a:buNone/>
              <a:defRPr/>
            </a:lvl4pPr>
            <a:lvl5pPr marL="0" lvl="4" indent="0" algn="r">
              <a:lnSpc>
                <a:spcPct val="100000"/>
              </a:lnSpc>
              <a:spcBef>
                <a:spcPts val="0"/>
              </a:spcBef>
              <a:spcAft>
                <a:spcPts val="0"/>
              </a:spcAft>
              <a:buSzPts val="1300"/>
              <a:buNone/>
              <a:defRPr/>
            </a:lvl5pPr>
            <a:lvl6pPr marL="0" lvl="5" indent="0" algn="r">
              <a:lnSpc>
                <a:spcPct val="100000"/>
              </a:lnSpc>
              <a:spcBef>
                <a:spcPts val="0"/>
              </a:spcBef>
              <a:spcAft>
                <a:spcPts val="0"/>
              </a:spcAft>
              <a:buSzPts val="1300"/>
              <a:buNone/>
              <a:defRPr/>
            </a:lvl6pPr>
            <a:lvl7pPr marL="0" lvl="6" indent="0" algn="r">
              <a:lnSpc>
                <a:spcPct val="100000"/>
              </a:lnSpc>
              <a:spcBef>
                <a:spcPts val="0"/>
              </a:spcBef>
              <a:spcAft>
                <a:spcPts val="0"/>
              </a:spcAft>
              <a:buSzPts val="1300"/>
              <a:buNone/>
              <a:defRPr/>
            </a:lvl7pPr>
            <a:lvl8pPr marL="0" lvl="7" indent="0" algn="r">
              <a:lnSpc>
                <a:spcPct val="100000"/>
              </a:lnSpc>
              <a:spcBef>
                <a:spcPts val="0"/>
              </a:spcBef>
              <a:spcAft>
                <a:spcPts val="0"/>
              </a:spcAft>
              <a:buSzPts val="1300"/>
              <a:buNone/>
              <a:defRPr/>
            </a:lvl8pPr>
            <a:lvl9pPr marL="0" lvl="8" indent="0" algn="r">
              <a:lnSpc>
                <a:spcPct val="100000"/>
              </a:lnSpc>
              <a:spcBef>
                <a:spcPts val="0"/>
              </a:spcBef>
              <a:spcAft>
                <a:spcPts val="0"/>
              </a:spcAft>
              <a:buSzPts val="130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494738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78"/>
        <p:cNvGrpSpPr/>
        <p:nvPr/>
      </p:nvGrpSpPr>
      <p:grpSpPr>
        <a:xfrm>
          <a:off x="0" y="0"/>
          <a:ext cx="0" cy="0"/>
          <a:chOff x="0" y="0"/>
          <a:chExt cx="0" cy="0"/>
        </a:xfrm>
      </p:grpSpPr>
      <p:pic>
        <p:nvPicPr>
          <p:cNvPr id="79" name="Google Shape;79;p18"/>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80" name="Google Shape;80;p18"/>
          <p:cNvSpPr txBox="1">
            <a:spLocks noGrp="1"/>
          </p:cNvSpPr>
          <p:nvPr>
            <p:ph type="title"/>
          </p:nvPr>
        </p:nvSpPr>
        <p:spPr>
          <a:xfrm>
            <a:off x="774067" y="274633"/>
            <a:ext cx="8019200" cy="11432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81" name="Google Shape;81;p18"/>
          <p:cNvSpPr txBox="1">
            <a:spLocks noGrp="1"/>
          </p:cNvSpPr>
          <p:nvPr>
            <p:ph type="sldNum" idx="12"/>
          </p:nvPr>
        </p:nvSpPr>
        <p:spPr>
          <a:xfrm>
            <a:off x="11307445" y="6333135"/>
            <a:ext cx="731600" cy="52480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1pPr>
            <a:lvl2pPr marL="0" marR="0" lvl="1"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2pPr>
            <a:lvl3pPr marL="0" marR="0" lvl="2"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3pPr>
            <a:lvl4pPr marL="0" marR="0" lvl="3"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4pPr>
            <a:lvl5pPr marL="0" marR="0" lvl="4"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5pPr>
            <a:lvl6pPr marL="0" marR="0" lvl="5"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6pPr>
            <a:lvl7pPr marL="0" marR="0" lvl="6"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7pPr>
            <a:lvl8pPr marL="0" marR="0" lvl="7"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8pPr>
            <a:lvl9pPr marL="0" marR="0" lvl="8"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576269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82"/>
        <p:cNvGrpSpPr/>
        <p:nvPr/>
      </p:nvGrpSpPr>
      <p:grpSpPr>
        <a:xfrm>
          <a:off x="0" y="0"/>
          <a:ext cx="0" cy="0"/>
          <a:chOff x="0" y="0"/>
          <a:chExt cx="0" cy="0"/>
        </a:xfrm>
      </p:grpSpPr>
      <p:pic>
        <p:nvPicPr>
          <p:cNvPr id="83" name="Google Shape;83;p19"/>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84" name="Google Shape;84;p19"/>
          <p:cNvSpPr/>
          <p:nvPr/>
        </p:nvSpPr>
        <p:spPr>
          <a:xfrm>
            <a:off x="56700" y="56700"/>
            <a:ext cx="2666800" cy="2666800"/>
          </a:xfrm>
          <a:prstGeom prst="ellipse">
            <a:avLst/>
          </a:prstGeom>
          <a:gradFill>
            <a:gsLst>
              <a:gs pos="0">
                <a:srgbClr val="00FFFF">
                  <a:alpha val="53725"/>
                </a:srgbClr>
              </a:gs>
              <a:gs pos="73000">
                <a:srgbClr val="00FFFF">
                  <a:alpha val="0"/>
                </a:srgbClr>
              </a:gs>
              <a:gs pos="100000">
                <a:srgbClr val="00FFFF">
                  <a:alpha val="0"/>
                </a:srgbClr>
              </a:gs>
            </a:gsLst>
            <a:path path="circle">
              <a:fillToRect l="50000" t="50000" r="50000" b="50000"/>
            </a:path>
            <a:tileRect/>
          </a:gra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85" name="Google Shape;85;p19"/>
          <p:cNvSpPr txBox="1">
            <a:spLocks noGrp="1"/>
          </p:cNvSpPr>
          <p:nvPr>
            <p:ph type="body" idx="1"/>
          </p:nvPr>
        </p:nvSpPr>
        <p:spPr>
          <a:xfrm>
            <a:off x="1791800" y="1155200"/>
            <a:ext cx="5580800" cy="4924800"/>
          </a:xfrm>
          <a:prstGeom prst="rect">
            <a:avLst/>
          </a:prstGeom>
          <a:noFill/>
          <a:ln>
            <a:noFill/>
          </a:ln>
        </p:spPr>
        <p:txBody>
          <a:bodyPr spcFirstLastPara="1" wrap="square" lIns="0" tIns="0" rIns="0" bIns="0" anchor="t" anchorCtr="0">
            <a:noAutofit/>
          </a:bodyPr>
          <a:lstStyle>
            <a:lvl1pPr marL="609585" lvl="0" indent="-558786" algn="l">
              <a:lnSpc>
                <a:spcPct val="115000"/>
              </a:lnSpc>
              <a:spcBef>
                <a:spcPts val="800"/>
              </a:spcBef>
              <a:spcAft>
                <a:spcPts val="0"/>
              </a:spcAft>
              <a:buSzPts val="3000"/>
              <a:buFont typeface="Lexend Deca"/>
              <a:buChar char="⬡"/>
              <a:defRPr sz="4000">
                <a:latin typeface="Lexend Deca"/>
                <a:ea typeface="Lexend Deca"/>
                <a:cs typeface="Lexend Deca"/>
                <a:sym typeface="Lexend Deca"/>
              </a:defRPr>
            </a:lvl1pPr>
            <a:lvl2pPr marL="1219170" lvl="1" indent="-558786" algn="l">
              <a:lnSpc>
                <a:spcPct val="115000"/>
              </a:lnSpc>
              <a:spcBef>
                <a:spcPts val="0"/>
              </a:spcBef>
              <a:spcAft>
                <a:spcPts val="0"/>
              </a:spcAft>
              <a:buSzPts val="3000"/>
              <a:buFont typeface="Lexend Deca"/>
              <a:buChar char="∙"/>
              <a:defRPr sz="4000">
                <a:latin typeface="Lexend Deca"/>
                <a:ea typeface="Lexend Deca"/>
                <a:cs typeface="Lexend Deca"/>
                <a:sym typeface="Lexend Deca"/>
              </a:defRPr>
            </a:lvl2pPr>
            <a:lvl3pPr marL="1828754" lvl="2" indent="-558786" algn="l">
              <a:lnSpc>
                <a:spcPct val="115000"/>
              </a:lnSpc>
              <a:spcBef>
                <a:spcPts val="0"/>
              </a:spcBef>
              <a:spcAft>
                <a:spcPts val="0"/>
              </a:spcAft>
              <a:buSzPts val="3000"/>
              <a:buFont typeface="Lexend Deca"/>
              <a:buChar char="∙"/>
              <a:defRPr sz="4000">
                <a:latin typeface="Lexend Deca"/>
                <a:ea typeface="Lexend Deca"/>
                <a:cs typeface="Lexend Deca"/>
                <a:sym typeface="Lexend Deca"/>
              </a:defRPr>
            </a:lvl3pPr>
            <a:lvl4pPr marL="2438339" lvl="3" indent="-558786" algn="l">
              <a:lnSpc>
                <a:spcPct val="115000"/>
              </a:lnSpc>
              <a:spcBef>
                <a:spcPts val="0"/>
              </a:spcBef>
              <a:spcAft>
                <a:spcPts val="0"/>
              </a:spcAft>
              <a:buSzPts val="3000"/>
              <a:buFont typeface="Lexend Deca"/>
              <a:buChar char="●"/>
              <a:defRPr sz="4000">
                <a:latin typeface="Lexend Deca"/>
                <a:ea typeface="Lexend Deca"/>
                <a:cs typeface="Lexend Deca"/>
                <a:sym typeface="Lexend Deca"/>
              </a:defRPr>
            </a:lvl4pPr>
            <a:lvl5pPr marL="3047924" lvl="4" indent="-558786" algn="l">
              <a:lnSpc>
                <a:spcPct val="115000"/>
              </a:lnSpc>
              <a:spcBef>
                <a:spcPts val="0"/>
              </a:spcBef>
              <a:spcAft>
                <a:spcPts val="0"/>
              </a:spcAft>
              <a:buSzPts val="3000"/>
              <a:buFont typeface="Lexend Deca"/>
              <a:buChar char="○"/>
              <a:defRPr sz="4000">
                <a:latin typeface="Lexend Deca"/>
                <a:ea typeface="Lexend Deca"/>
                <a:cs typeface="Lexend Deca"/>
                <a:sym typeface="Lexend Deca"/>
              </a:defRPr>
            </a:lvl5pPr>
            <a:lvl6pPr marL="3657509" lvl="5" indent="-558786" algn="l">
              <a:lnSpc>
                <a:spcPct val="115000"/>
              </a:lnSpc>
              <a:spcBef>
                <a:spcPts val="0"/>
              </a:spcBef>
              <a:spcAft>
                <a:spcPts val="0"/>
              </a:spcAft>
              <a:buSzPts val="3000"/>
              <a:buFont typeface="Lexend Deca"/>
              <a:buChar char="■"/>
              <a:defRPr sz="4000">
                <a:latin typeface="Lexend Deca"/>
                <a:ea typeface="Lexend Deca"/>
                <a:cs typeface="Lexend Deca"/>
                <a:sym typeface="Lexend Deca"/>
              </a:defRPr>
            </a:lvl6pPr>
            <a:lvl7pPr marL="4267093" lvl="6" indent="-558786" algn="l">
              <a:lnSpc>
                <a:spcPct val="115000"/>
              </a:lnSpc>
              <a:spcBef>
                <a:spcPts val="0"/>
              </a:spcBef>
              <a:spcAft>
                <a:spcPts val="0"/>
              </a:spcAft>
              <a:buSzPts val="3000"/>
              <a:buFont typeface="Lexend Deca"/>
              <a:buChar char="●"/>
              <a:defRPr sz="4000">
                <a:latin typeface="Lexend Deca"/>
                <a:ea typeface="Lexend Deca"/>
                <a:cs typeface="Lexend Deca"/>
                <a:sym typeface="Lexend Deca"/>
              </a:defRPr>
            </a:lvl7pPr>
            <a:lvl8pPr marL="4876678" lvl="7" indent="-558786" algn="l">
              <a:lnSpc>
                <a:spcPct val="115000"/>
              </a:lnSpc>
              <a:spcBef>
                <a:spcPts val="0"/>
              </a:spcBef>
              <a:spcAft>
                <a:spcPts val="0"/>
              </a:spcAft>
              <a:buSzPts val="3000"/>
              <a:buFont typeface="Lexend Deca"/>
              <a:buChar char="○"/>
              <a:defRPr sz="4000">
                <a:latin typeface="Lexend Deca"/>
                <a:ea typeface="Lexend Deca"/>
                <a:cs typeface="Lexend Deca"/>
                <a:sym typeface="Lexend Deca"/>
              </a:defRPr>
            </a:lvl8pPr>
            <a:lvl9pPr marL="5486263" lvl="8" indent="-558786" algn="l">
              <a:lnSpc>
                <a:spcPct val="115000"/>
              </a:lnSpc>
              <a:spcBef>
                <a:spcPts val="0"/>
              </a:spcBef>
              <a:spcAft>
                <a:spcPts val="0"/>
              </a:spcAft>
              <a:buSzPts val="3000"/>
              <a:buFont typeface="Lexend Deca"/>
              <a:buChar char="■"/>
              <a:defRPr sz="4000">
                <a:latin typeface="Lexend Deca"/>
                <a:ea typeface="Lexend Deca"/>
                <a:cs typeface="Lexend Deca"/>
                <a:sym typeface="Lexend Deca"/>
              </a:defRPr>
            </a:lvl9pPr>
          </a:lstStyle>
          <a:p>
            <a:endParaRPr/>
          </a:p>
        </p:txBody>
      </p:sp>
      <p:sp>
        <p:nvSpPr>
          <p:cNvPr id="86" name="Google Shape;86;p19"/>
          <p:cNvSpPr txBox="1"/>
          <p:nvPr/>
        </p:nvSpPr>
        <p:spPr>
          <a:xfrm>
            <a:off x="1101885" y="874823"/>
            <a:ext cx="818400" cy="871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7200"/>
              <a:buFont typeface="Arial"/>
              <a:buNone/>
            </a:pPr>
            <a:r>
              <a:rPr lang="en" sz="9600" b="0" i="0" u="none" strike="noStrike" cap="none">
                <a:solidFill>
                  <a:schemeClr val="lt1"/>
                </a:solidFill>
                <a:latin typeface="Muli Regular"/>
                <a:ea typeface="Muli Regular"/>
                <a:cs typeface="Muli Regular"/>
                <a:sym typeface="Muli Regular"/>
              </a:rPr>
              <a:t>“</a:t>
            </a:r>
            <a:endParaRPr sz="9600" b="0" i="0" u="none" strike="noStrike" cap="none">
              <a:solidFill>
                <a:schemeClr val="lt1"/>
              </a:solidFill>
              <a:latin typeface="Muli Regular"/>
              <a:ea typeface="Muli Regular"/>
              <a:cs typeface="Muli Regular"/>
              <a:sym typeface="Muli Regular"/>
            </a:endParaRPr>
          </a:p>
        </p:txBody>
      </p:sp>
      <p:sp>
        <p:nvSpPr>
          <p:cNvPr id="87" name="Google Shape;87;p19"/>
          <p:cNvSpPr txBox="1">
            <a:spLocks noGrp="1"/>
          </p:cNvSpPr>
          <p:nvPr>
            <p:ph type="sldNum" idx="12"/>
          </p:nvPr>
        </p:nvSpPr>
        <p:spPr>
          <a:xfrm>
            <a:off x="11307445" y="6333135"/>
            <a:ext cx="731600" cy="52480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1pPr>
            <a:lvl2pPr marL="0" marR="0" lvl="1"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2pPr>
            <a:lvl3pPr marL="0" marR="0" lvl="2"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3pPr>
            <a:lvl4pPr marL="0" marR="0" lvl="3"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4pPr>
            <a:lvl5pPr marL="0" marR="0" lvl="4"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5pPr>
            <a:lvl6pPr marL="0" marR="0" lvl="5"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6pPr>
            <a:lvl7pPr marL="0" marR="0" lvl="6"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7pPr>
            <a:lvl8pPr marL="0" marR="0" lvl="7"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8pPr>
            <a:lvl9pPr marL="0" marR="0" lvl="8"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991942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88"/>
        <p:cNvGrpSpPr/>
        <p:nvPr/>
      </p:nvGrpSpPr>
      <p:grpSpPr>
        <a:xfrm>
          <a:off x="0" y="0"/>
          <a:ext cx="0" cy="0"/>
          <a:chOff x="0" y="0"/>
          <a:chExt cx="0" cy="0"/>
        </a:xfrm>
      </p:grpSpPr>
      <p:pic>
        <p:nvPicPr>
          <p:cNvPr id="89" name="Google Shape;89;p20"/>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90" name="Google Shape;90;p20"/>
          <p:cNvSpPr txBox="1">
            <a:spLocks noGrp="1"/>
          </p:cNvSpPr>
          <p:nvPr>
            <p:ph type="ctrTitle"/>
          </p:nvPr>
        </p:nvSpPr>
        <p:spPr>
          <a:xfrm>
            <a:off x="914400" y="2212733"/>
            <a:ext cx="5685200" cy="15464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3600"/>
              <a:buNone/>
              <a:defRPr sz="4800"/>
            </a:lvl1pPr>
            <a:lvl2pPr lvl="1" algn="l">
              <a:lnSpc>
                <a:spcPct val="100000"/>
              </a:lnSpc>
              <a:spcBef>
                <a:spcPts val="0"/>
              </a:spcBef>
              <a:spcAft>
                <a:spcPts val="0"/>
              </a:spcAft>
              <a:buSzPts val="3600"/>
              <a:buNone/>
              <a:defRPr sz="4800"/>
            </a:lvl2pPr>
            <a:lvl3pPr lvl="2" algn="l">
              <a:lnSpc>
                <a:spcPct val="100000"/>
              </a:lnSpc>
              <a:spcBef>
                <a:spcPts val="0"/>
              </a:spcBef>
              <a:spcAft>
                <a:spcPts val="0"/>
              </a:spcAft>
              <a:buSzPts val="3600"/>
              <a:buNone/>
              <a:defRPr sz="4800"/>
            </a:lvl3pPr>
            <a:lvl4pPr lvl="3" algn="l">
              <a:lnSpc>
                <a:spcPct val="100000"/>
              </a:lnSpc>
              <a:spcBef>
                <a:spcPts val="0"/>
              </a:spcBef>
              <a:spcAft>
                <a:spcPts val="0"/>
              </a:spcAft>
              <a:buSzPts val="3600"/>
              <a:buNone/>
              <a:defRPr sz="4800"/>
            </a:lvl4pPr>
            <a:lvl5pPr lvl="4" algn="l">
              <a:lnSpc>
                <a:spcPct val="100000"/>
              </a:lnSpc>
              <a:spcBef>
                <a:spcPts val="0"/>
              </a:spcBef>
              <a:spcAft>
                <a:spcPts val="0"/>
              </a:spcAft>
              <a:buSzPts val="3600"/>
              <a:buNone/>
              <a:defRPr sz="4800"/>
            </a:lvl5pPr>
            <a:lvl6pPr lvl="5" algn="l">
              <a:lnSpc>
                <a:spcPct val="100000"/>
              </a:lnSpc>
              <a:spcBef>
                <a:spcPts val="0"/>
              </a:spcBef>
              <a:spcAft>
                <a:spcPts val="0"/>
              </a:spcAft>
              <a:buSzPts val="3600"/>
              <a:buNone/>
              <a:defRPr sz="4800"/>
            </a:lvl6pPr>
            <a:lvl7pPr lvl="6" algn="l">
              <a:lnSpc>
                <a:spcPct val="100000"/>
              </a:lnSpc>
              <a:spcBef>
                <a:spcPts val="0"/>
              </a:spcBef>
              <a:spcAft>
                <a:spcPts val="0"/>
              </a:spcAft>
              <a:buSzPts val="3600"/>
              <a:buNone/>
              <a:defRPr sz="4800"/>
            </a:lvl7pPr>
            <a:lvl8pPr lvl="7" algn="l">
              <a:lnSpc>
                <a:spcPct val="100000"/>
              </a:lnSpc>
              <a:spcBef>
                <a:spcPts val="0"/>
              </a:spcBef>
              <a:spcAft>
                <a:spcPts val="0"/>
              </a:spcAft>
              <a:buSzPts val="3600"/>
              <a:buNone/>
              <a:defRPr sz="4800"/>
            </a:lvl8pPr>
            <a:lvl9pPr lvl="8" algn="l">
              <a:lnSpc>
                <a:spcPct val="100000"/>
              </a:lnSpc>
              <a:spcBef>
                <a:spcPts val="0"/>
              </a:spcBef>
              <a:spcAft>
                <a:spcPts val="0"/>
              </a:spcAft>
              <a:buSzPts val="3600"/>
              <a:buNone/>
              <a:defRPr sz="4800"/>
            </a:lvl9pPr>
          </a:lstStyle>
          <a:p>
            <a:endParaRPr/>
          </a:p>
        </p:txBody>
      </p:sp>
      <p:sp>
        <p:nvSpPr>
          <p:cNvPr id="91" name="Google Shape;91;p20"/>
          <p:cNvSpPr txBox="1">
            <a:spLocks noGrp="1"/>
          </p:cNvSpPr>
          <p:nvPr>
            <p:ph type="subTitle" idx="1"/>
          </p:nvPr>
        </p:nvSpPr>
        <p:spPr>
          <a:xfrm>
            <a:off x="914400" y="3888339"/>
            <a:ext cx="5685200" cy="1046400"/>
          </a:xfrm>
          <a:prstGeom prst="rect">
            <a:avLst/>
          </a:prstGeom>
          <a:noFill/>
          <a:ln>
            <a:noFill/>
          </a:ln>
        </p:spPr>
        <p:txBody>
          <a:bodyPr spcFirstLastPara="1" wrap="square" lIns="0" tIns="0" rIns="0" bIns="0" anchor="t" anchorCtr="0">
            <a:noAutofit/>
          </a:bodyPr>
          <a:lstStyle>
            <a:lvl1pPr lvl="0" algn="l">
              <a:lnSpc>
                <a:spcPct val="115000"/>
              </a:lnSpc>
              <a:spcBef>
                <a:spcPts val="0"/>
              </a:spcBef>
              <a:spcAft>
                <a:spcPts val="0"/>
              </a:spcAft>
              <a:buClr>
                <a:schemeClr val="accent4"/>
              </a:buClr>
              <a:buSzPts val="1800"/>
              <a:buNone/>
              <a:defRPr sz="2400">
                <a:solidFill>
                  <a:schemeClr val="accent4"/>
                </a:solidFill>
              </a:defRPr>
            </a:lvl1pPr>
            <a:lvl2pPr lvl="1" algn="l">
              <a:lnSpc>
                <a:spcPct val="115000"/>
              </a:lnSpc>
              <a:spcBef>
                <a:spcPts val="0"/>
              </a:spcBef>
              <a:spcAft>
                <a:spcPts val="0"/>
              </a:spcAft>
              <a:buClr>
                <a:schemeClr val="accent4"/>
              </a:buClr>
              <a:buSzPts val="1800"/>
              <a:buNone/>
              <a:defRPr sz="2400">
                <a:solidFill>
                  <a:schemeClr val="accent4"/>
                </a:solidFill>
              </a:defRPr>
            </a:lvl2pPr>
            <a:lvl3pPr lvl="2" algn="l">
              <a:lnSpc>
                <a:spcPct val="115000"/>
              </a:lnSpc>
              <a:spcBef>
                <a:spcPts val="0"/>
              </a:spcBef>
              <a:spcAft>
                <a:spcPts val="0"/>
              </a:spcAft>
              <a:buClr>
                <a:schemeClr val="accent4"/>
              </a:buClr>
              <a:buSzPts val="1800"/>
              <a:buNone/>
              <a:defRPr sz="2400">
                <a:solidFill>
                  <a:schemeClr val="accent4"/>
                </a:solidFill>
              </a:defRPr>
            </a:lvl3pPr>
            <a:lvl4pPr lvl="3" algn="l">
              <a:lnSpc>
                <a:spcPct val="115000"/>
              </a:lnSpc>
              <a:spcBef>
                <a:spcPts val="0"/>
              </a:spcBef>
              <a:spcAft>
                <a:spcPts val="0"/>
              </a:spcAft>
              <a:buClr>
                <a:schemeClr val="accent4"/>
              </a:buClr>
              <a:buSzPts val="1800"/>
              <a:buNone/>
              <a:defRPr sz="2400">
                <a:solidFill>
                  <a:schemeClr val="accent4"/>
                </a:solidFill>
              </a:defRPr>
            </a:lvl4pPr>
            <a:lvl5pPr lvl="4" algn="l">
              <a:lnSpc>
                <a:spcPct val="115000"/>
              </a:lnSpc>
              <a:spcBef>
                <a:spcPts val="0"/>
              </a:spcBef>
              <a:spcAft>
                <a:spcPts val="0"/>
              </a:spcAft>
              <a:buClr>
                <a:schemeClr val="accent4"/>
              </a:buClr>
              <a:buSzPts val="1800"/>
              <a:buNone/>
              <a:defRPr sz="2400">
                <a:solidFill>
                  <a:schemeClr val="accent4"/>
                </a:solidFill>
              </a:defRPr>
            </a:lvl5pPr>
            <a:lvl6pPr lvl="5" algn="l">
              <a:lnSpc>
                <a:spcPct val="115000"/>
              </a:lnSpc>
              <a:spcBef>
                <a:spcPts val="0"/>
              </a:spcBef>
              <a:spcAft>
                <a:spcPts val="0"/>
              </a:spcAft>
              <a:buClr>
                <a:schemeClr val="accent4"/>
              </a:buClr>
              <a:buSzPts val="1800"/>
              <a:buNone/>
              <a:defRPr sz="2400">
                <a:solidFill>
                  <a:schemeClr val="accent4"/>
                </a:solidFill>
              </a:defRPr>
            </a:lvl6pPr>
            <a:lvl7pPr lvl="6" algn="l">
              <a:lnSpc>
                <a:spcPct val="115000"/>
              </a:lnSpc>
              <a:spcBef>
                <a:spcPts val="0"/>
              </a:spcBef>
              <a:spcAft>
                <a:spcPts val="0"/>
              </a:spcAft>
              <a:buClr>
                <a:schemeClr val="accent4"/>
              </a:buClr>
              <a:buSzPts val="1800"/>
              <a:buNone/>
              <a:defRPr sz="2400">
                <a:solidFill>
                  <a:schemeClr val="accent4"/>
                </a:solidFill>
              </a:defRPr>
            </a:lvl7pPr>
            <a:lvl8pPr lvl="7" algn="l">
              <a:lnSpc>
                <a:spcPct val="115000"/>
              </a:lnSpc>
              <a:spcBef>
                <a:spcPts val="0"/>
              </a:spcBef>
              <a:spcAft>
                <a:spcPts val="0"/>
              </a:spcAft>
              <a:buClr>
                <a:schemeClr val="accent4"/>
              </a:buClr>
              <a:buSzPts val="1800"/>
              <a:buNone/>
              <a:defRPr sz="2400">
                <a:solidFill>
                  <a:schemeClr val="accent4"/>
                </a:solidFill>
              </a:defRPr>
            </a:lvl8pPr>
            <a:lvl9pPr lvl="8" algn="l">
              <a:lnSpc>
                <a:spcPct val="115000"/>
              </a:lnSpc>
              <a:spcBef>
                <a:spcPts val="0"/>
              </a:spcBef>
              <a:spcAft>
                <a:spcPts val="0"/>
              </a:spcAft>
              <a:buClr>
                <a:schemeClr val="accent4"/>
              </a:buClr>
              <a:buSzPts val="1800"/>
              <a:buNone/>
              <a:defRPr sz="2400">
                <a:solidFill>
                  <a:schemeClr val="accent4"/>
                </a:solidFill>
              </a:defRPr>
            </a:lvl9pPr>
          </a:lstStyle>
          <a:p>
            <a:endParaRPr/>
          </a:p>
        </p:txBody>
      </p:sp>
    </p:spTree>
    <p:extLst>
      <p:ext uri="{BB962C8B-B14F-4D97-AF65-F5344CB8AC3E}">
        <p14:creationId xmlns:p14="http://schemas.microsoft.com/office/powerpoint/2010/main" val="2042546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7" name="Date Placeholder 6"/>
          <p:cNvSpPr>
            <a:spLocks noGrp="1"/>
          </p:cNvSpPr>
          <p:nvPr>
            <p:ph type="dt" sz="half" idx="10"/>
          </p:nvPr>
        </p:nvSpPr>
        <p:spPr/>
        <p:txBody>
          <a:bodyPr/>
          <a:lstStyle/>
          <a:p>
            <a:fld id="{1160EA64-D806-43AC-9DF2-F8C432F32B4C}" type="datetimeFigureOut">
              <a:rPr lang="en-US" dirty="0"/>
              <a:t>12/15/19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92"/>
        <p:cNvGrpSpPr/>
        <p:nvPr/>
      </p:nvGrpSpPr>
      <p:grpSpPr>
        <a:xfrm>
          <a:off x="0" y="0"/>
          <a:ext cx="0" cy="0"/>
          <a:chOff x="0" y="0"/>
          <a:chExt cx="0" cy="0"/>
        </a:xfrm>
      </p:grpSpPr>
      <p:pic>
        <p:nvPicPr>
          <p:cNvPr id="93" name="Google Shape;93;p21"/>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94" name="Google Shape;94;p21"/>
          <p:cNvSpPr txBox="1">
            <a:spLocks noGrp="1"/>
          </p:cNvSpPr>
          <p:nvPr>
            <p:ph type="title"/>
          </p:nvPr>
        </p:nvSpPr>
        <p:spPr>
          <a:xfrm>
            <a:off x="774067" y="274633"/>
            <a:ext cx="8019200" cy="11432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95" name="Google Shape;95;p21"/>
          <p:cNvSpPr txBox="1">
            <a:spLocks noGrp="1"/>
          </p:cNvSpPr>
          <p:nvPr>
            <p:ph type="body" idx="1"/>
          </p:nvPr>
        </p:nvSpPr>
        <p:spPr>
          <a:xfrm>
            <a:off x="774067" y="1803400"/>
            <a:ext cx="8019200" cy="4215600"/>
          </a:xfrm>
          <a:prstGeom prst="rect">
            <a:avLst/>
          </a:prstGeom>
          <a:noFill/>
          <a:ln>
            <a:noFill/>
          </a:ln>
        </p:spPr>
        <p:txBody>
          <a:bodyPr spcFirstLastPara="1" wrap="square" lIns="0" tIns="0" rIns="0" bIns="0" anchor="t" anchorCtr="0">
            <a:noAutofit/>
          </a:bodyPr>
          <a:lstStyle>
            <a:lvl1pPr marL="609585" lvl="0" indent="-507987" algn="l">
              <a:lnSpc>
                <a:spcPct val="115000"/>
              </a:lnSpc>
              <a:spcBef>
                <a:spcPts val="800"/>
              </a:spcBef>
              <a:spcAft>
                <a:spcPts val="0"/>
              </a:spcAft>
              <a:buSzPts val="2400"/>
              <a:buChar char="⬡"/>
              <a:defRPr/>
            </a:lvl1pPr>
            <a:lvl2pPr marL="1219170" lvl="1" indent="-507987" algn="l">
              <a:lnSpc>
                <a:spcPct val="115000"/>
              </a:lnSpc>
              <a:spcBef>
                <a:spcPts val="0"/>
              </a:spcBef>
              <a:spcAft>
                <a:spcPts val="0"/>
              </a:spcAft>
              <a:buSzPts val="2400"/>
              <a:buChar char="∙"/>
              <a:defRPr/>
            </a:lvl2pPr>
            <a:lvl3pPr marL="1828754" lvl="2" indent="-507987" algn="l">
              <a:lnSpc>
                <a:spcPct val="115000"/>
              </a:lnSpc>
              <a:spcBef>
                <a:spcPts val="0"/>
              </a:spcBef>
              <a:spcAft>
                <a:spcPts val="0"/>
              </a:spcAft>
              <a:buSzPts val="2400"/>
              <a:buChar char="∙"/>
              <a:defRPr/>
            </a:lvl3pPr>
            <a:lvl4pPr marL="2438339" lvl="3" indent="-507987" algn="l">
              <a:lnSpc>
                <a:spcPct val="115000"/>
              </a:lnSpc>
              <a:spcBef>
                <a:spcPts val="0"/>
              </a:spcBef>
              <a:spcAft>
                <a:spcPts val="0"/>
              </a:spcAft>
              <a:buSzPts val="2400"/>
              <a:buChar char="●"/>
              <a:defRPr/>
            </a:lvl4pPr>
            <a:lvl5pPr marL="3047924" lvl="4" indent="-507987" algn="l">
              <a:lnSpc>
                <a:spcPct val="115000"/>
              </a:lnSpc>
              <a:spcBef>
                <a:spcPts val="0"/>
              </a:spcBef>
              <a:spcAft>
                <a:spcPts val="0"/>
              </a:spcAft>
              <a:buSzPts val="2400"/>
              <a:buChar char="○"/>
              <a:defRPr/>
            </a:lvl5pPr>
            <a:lvl6pPr marL="3657509" lvl="5" indent="-507987" algn="l">
              <a:lnSpc>
                <a:spcPct val="115000"/>
              </a:lnSpc>
              <a:spcBef>
                <a:spcPts val="0"/>
              </a:spcBef>
              <a:spcAft>
                <a:spcPts val="0"/>
              </a:spcAft>
              <a:buSzPts val="2400"/>
              <a:buChar char="■"/>
              <a:defRPr/>
            </a:lvl6pPr>
            <a:lvl7pPr marL="4267093" lvl="6" indent="-507987" algn="l">
              <a:lnSpc>
                <a:spcPct val="115000"/>
              </a:lnSpc>
              <a:spcBef>
                <a:spcPts val="0"/>
              </a:spcBef>
              <a:spcAft>
                <a:spcPts val="0"/>
              </a:spcAft>
              <a:buSzPts val="2400"/>
              <a:buChar char="●"/>
              <a:defRPr/>
            </a:lvl7pPr>
            <a:lvl8pPr marL="4876678" lvl="7" indent="-507987" algn="l">
              <a:lnSpc>
                <a:spcPct val="115000"/>
              </a:lnSpc>
              <a:spcBef>
                <a:spcPts val="0"/>
              </a:spcBef>
              <a:spcAft>
                <a:spcPts val="0"/>
              </a:spcAft>
              <a:buSzPts val="2400"/>
              <a:buChar char="○"/>
              <a:defRPr/>
            </a:lvl8pPr>
            <a:lvl9pPr marL="5486263" lvl="8" indent="-507987" algn="l">
              <a:lnSpc>
                <a:spcPct val="115000"/>
              </a:lnSpc>
              <a:spcBef>
                <a:spcPts val="0"/>
              </a:spcBef>
              <a:spcAft>
                <a:spcPts val="0"/>
              </a:spcAft>
              <a:buSzPts val="2400"/>
              <a:buChar char="■"/>
              <a:defRPr/>
            </a:lvl9pPr>
          </a:lstStyle>
          <a:p>
            <a:endParaRPr/>
          </a:p>
        </p:txBody>
      </p:sp>
      <p:sp>
        <p:nvSpPr>
          <p:cNvPr id="96" name="Google Shape;96;p21"/>
          <p:cNvSpPr txBox="1">
            <a:spLocks noGrp="1"/>
          </p:cNvSpPr>
          <p:nvPr>
            <p:ph type="sldNum" idx="12"/>
          </p:nvPr>
        </p:nvSpPr>
        <p:spPr>
          <a:xfrm>
            <a:off x="11307445" y="6333135"/>
            <a:ext cx="731600" cy="52480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1pPr>
            <a:lvl2pPr marL="0" marR="0" lvl="1"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2pPr>
            <a:lvl3pPr marL="0" marR="0" lvl="2"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3pPr>
            <a:lvl4pPr marL="0" marR="0" lvl="3"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4pPr>
            <a:lvl5pPr marL="0" marR="0" lvl="4"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5pPr>
            <a:lvl6pPr marL="0" marR="0" lvl="5"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6pPr>
            <a:lvl7pPr marL="0" marR="0" lvl="6"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7pPr>
            <a:lvl8pPr marL="0" marR="0" lvl="7"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8pPr>
            <a:lvl9pPr marL="0" marR="0" lvl="8"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1028358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97"/>
        <p:cNvGrpSpPr/>
        <p:nvPr/>
      </p:nvGrpSpPr>
      <p:grpSpPr>
        <a:xfrm>
          <a:off x="0" y="0"/>
          <a:ext cx="0" cy="0"/>
          <a:chOff x="0" y="0"/>
          <a:chExt cx="0" cy="0"/>
        </a:xfrm>
      </p:grpSpPr>
      <p:sp>
        <p:nvSpPr>
          <p:cNvPr id="98" name="Google Shape;98;p22"/>
          <p:cNvSpPr txBox="1">
            <a:spLocks noGrp="1"/>
          </p:cNvSpPr>
          <p:nvPr>
            <p:ph type="sldNum" idx="12"/>
          </p:nvPr>
        </p:nvSpPr>
        <p:spPr>
          <a:xfrm>
            <a:off x="11307445" y="6333135"/>
            <a:ext cx="731600" cy="52480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1pPr>
            <a:lvl2pPr marL="0" marR="0" lvl="1"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2pPr>
            <a:lvl3pPr marL="0" marR="0" lvl="2"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3pPr>
            <a:lvl4pPr marL="0" marR="0" lvl="3"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4pPr>
            <a:lvl5pPr marL="0" marR="0" lvl="4"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5pPr>
            <a:lvl6pPr marL="0" marR="0" lvl="5"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6pPr>
            <a:lvl7pPr marL="0" marR="0" lvl="6"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7pPr>
            <a:lvl8pPr marL="0" marR="0" lvl="7"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8pPr>
            <a:lvl9pPr marL="0" marR="0" lvl="8"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2877252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99"/>
        <p:cNvGrpSpPr/>
        <p:nvPr/>
      </p:nvGrpSpPr>
      <p:grpSpPr>
        <a:xfrm>
          <a:off x="0" y="0"/>
          <a:ext cx="0" cy="0"/>
          <a:chOff x="0" y="0"/>
          <a:chExt cx="0" cy="0"/>
        </a:xfrm>
      </p:grpSpPr>
      <p:pic>
        <p:nvPicPr>
          <p:cNvPr id="100" name="Google Shape;100;p23"/>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101" name="Google Shape;101;p23"/>
          <p:cNvSpPr txBox="1">
            <a:spLocks noGrp="1"/>
          </p:cNvSpPr>
          <p:nvPr>
            <p:ph type="title"/>
          </p:nvPr>
        </p:nvSpPr>
        <p:spPr>
          <a:xfrm>
            <a:off x="774067" y="274633"/>
            <a:ext cx="8540800" cy="11432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102" name="Google Shape;102;p23"/>
          <p:cNvSpPr txBox="1">
            <a:spLocks noGrp="1"/>
          </p:cNvSpPr>
          <p:nvPr>
            <p:ph type="body" idx="1"/>
          </p:nvPr>
        </p:nvSpPr>
        <p:spPr>
          <a:xfrm>
            <a:off x="774067" y="1803400"/>
            <a:ext cx="2674400" cy="4269600"/>
          </a:xfrm>
          <a:prstGeom prst="rect">
            <a:avLst/>
          </a:prstGeom>
          <a:noFill/>
          <a:ln>
            <a:noFill/>
          </a:ln>
        </p:spPr>
        <p:txBody>
          <a:bodyPr spcFirstLastPara="1" wrap="square" lIns="0" tIns="0" rIns="0" bIns="0" anchor="t" anchorCtr="0">
            <a:noAutofit/>
          </a:bodyPr>
          <a:lstStyle>
            <a:lvl1pPr marL="609585" lvl="0" indent="-440256" algn="l">
              <a:lnSpc>
                <a:spcPct val="115000"/>
              </a:lnSpc>
              <a:spcBef>
                <a:spcPts val="800"/>
              </a:spcBef>
              <a:spcAft>
                <a:spcPts val="0"/>
              </a:spcAft>
              <a:buSzPts val="1600"/>
              <a:buChar char="⬡"/>
              <a:defRPr sz="2133"/>
            </a:lvl1pPr>
            <a:lvl2pPr marL="1219170" lvl="1" indent="-440256" algn="l">
              <a:lnSpc>
                <a:spcPct val="115000"/>
              </a:lnSpc>
              <a:spcBef>
                <a:spcPts val="0"/>
              </a:spcBef>
              <a:spcAft>
                <a:spcPts val="0"/>
              </a:spcAft>
              <a:buSzPts val="1600"/>
              <a:buChar char="∙"/>
              <a:defRPr sz="2133"/>
            </a:lvl2pPr>
            <a:lvl3pPr marL="1828754" lvl="2" indent="-440256" algn="l">
              <a:lnSpc>
                <a:spcPct val="115000"/>
              </a:lnSpc>
              <a:spcBef>
                <a:spcPts val="0"/>
              </a:spcBef>
              <a:spcAft>
                <a:spcPts val="0"/>
              </a:spcAft>
              <a:buSzPts val="1600"/>
              <a:buChar char="∙"/>
              <a:defRPr sz="2133"/>
            </a:lvl3pPr>
            <a:lvl4pPr marL="2438339" lvl="3" indent="-440256" algn="l">
              <a:lnSpc>
                <a:spcPct val="115000"/>
              </a:lnSpc>
              <a:spcBef>
                <a:spcPts val="0"/>
              </a:spcBef>
              <a:spcAft>
                <a:spcPts val="0"/>
              </a:spcAft>
              <a:buSzPts val="1600"/>
              <a:buChar char="●"/>
              <a:defRPr sz="2133"/>
            </a:lvl4pPr>
            <a:lvl5pPr marL="3047924" lvl="4" indent="-440256" algn="l">
              <a:lnSpc>
                <a:spcPct val="115000"/>
              </a:lnSpc>
              <a:spcBef>
                <a:spcPts val="0"/>
              </a:spcBef>
              <a:spcAft>
                <a:spcPts val="0"/>
              </a:spcAft>
              <a:buSzPts val="1600"/>
              <a:buChar char="○"/>
              <a:defRPr sz="2133"/>
            </a:lvl5pPr>
            <a:lvl6pPr marL="3657509" lvl="5" indent="-440256" algn="l">
              <a:lnSpc>
                <a:spcPct val="115000"/>
              </a:lnSpc>
              <a:spcBef>
                <a:spcPts val="0"/>
              </a:spcBef>
              <a:spcAft>
                <a:spcPts val="0"/>
              </a:spcAft>
              <a:buSzPts val="1600"/>
              <a:buChar char="■"/>
              <a:defRPr sz="2133"/>
            </a:lvl6pPr>
            <a:lvl7pPr marL="4267093" lvl="6" indent="-440256" algn="l">
              <a:lnSpc>
                <a:spcPct val="115000"/>
              </a:lnSpc>
              <a:spcBef>
                <a:spcPts val="0"/>
              </a:spcBef>
              <a:spcAft>
                <a:spcPts val="0"/>
              </a:spcAft>
              <a:buSzPts val="1600"/>
              <a:buChar char="●"/>
              <a:defRPr sz="2133"/>
            </a:lvl7pPr>
            <a:lvl8pPr marL="4876678" lvl="7" indent="-440256" algn="l">
              <a:lnSpc>
                <a:spcPct val="115000"/>
              </a:lnSpc>
              <a:spcBef>
                <a:spcPts val="0"/>
              </a:spcBef>
              <a:spcAft>
                <a:spcPts val="0"/>
              </a:spcAft>
              <a:buSzPts val="1600"/>
              <a:buChar char="○"/>
              <a:defRPr sz="2133"/>
            </a:lvl8pPr>
            <a:lvl9pPr marL="5486263" lvl="8" indent="-440256" algn="l">
              <a:lnSpc>
                <a:spcPct val="115000"/>
              </a:lnSpc>
              <a:spcBef>
                <a:spcPts val="0"/>
              </a:spcBef>
              <a:spcAft>
                <a:spcPts val="0"/>
              </a:spcAft>
              <a:buSzPts val="1600"/>
              <a:buChar char="■"/>
              <a:defRPr sz="2133"/>
            </a:lvl9pPr>
          </a:lstStyle>
          <a:p>
            <a:endParaRPr/>
          </a:p>
        </p:txBody>
      </p:sp>
      <p:sp>
        <p:nvSpPr>
          <p:cNvPr id="103" name="Google Shape;103;p23"/>
          <p:cNvSpPr txBox="1">
            <a:spLocks noGrp="1"/>
          </p:cNvSpPr>
          <p:nvPr>
            <p:ph type="body" idx="2"/>
          </p:nvPr>
        </p:nvSpPr>
        <p:spPr>
          <a:xfrm>
            <a:off x="3707263" y="1803400"/>
            <a:ext cx="2674400" cy="4269600"/>
          </a:xfrm>
          <a:prstGeom prst="rect">
            <a:avLst/>
          </a:prstGeom>
          <a:noFill/>
          <a:ln>
            <a:noFill/>
          </a:ln>
        </p:spPr>
        <p:txBody>
          <a:bodyPr spcFirstLastPara="1" wrap="square" lIns="0" tIns="0" rIns="0" bIns="0" anchor="t" anchorCtr="0">
            <a:noAutofit/>
          </a:bodyPr>
          <a:lstStyle>
            <a:lvl1pPr marL="609585" lvl="0" indent="-440256" algn="l">
              <a:lnSpc>
                <a:spcPct val="115000"/>
              </a:lnSpc>
              <a:spcBef>
                <a:spcPts val="800"/>
              </a:spcBef>
              <a:spcAft>
                <a:spcPts val="0"/>
              </a:spcAft>
              <a:buSzPts val="1600"/>
              <a:buChar char="⬡"/>
              <a:defRPr sz="2133"/>
            </a:lvl1pPr>
            <a:lvl2pPr marL="1219170" lvl="1" indent="-440256" algn="l">
              <a:lnSpc>
                <a:spcPct val="115000"/>
              </a:lnSpc>
              <a:spcBef>
                <a:spcPts val="0"/>
              </a:spcBef>
              <a:spcAft>
                <a:spcPts val="0"/>
              </a:spcAft>
              <a:buSzPts val="1600"/>
              <a:buChar char="∙"/>
              <a:defRPr sz="2133"/>
            </a:lvl2pPr>
            <a:lvl3pPr marL="1828754" lvl="2" indent="-440256" algn="l">
              <a:lnSpc>
                <a:spcPct val="115000"/>
              </a:lnSpc>
              <a:spcBef>
                <a:spcPts val="0"/>
              </a:spcBef>
              <a:spcAft>
                <a:spcPts val="0"/>
              </a:spcAft>
              <a:buSzPts val="1600"/>
              <a:buChar char="∙"/>
              <a:defRPr sz="2133"/>
            </a:lvl3pPr>
            <a:lvl4pPr marL="2438339" lvl="3" indent="-440256" algn="l">
              <a:lnSpc>
                <a:spcPct val="115000"/>
              </a:lnSpc>
              <a:spcBef>
                <a:spcPts val="0"/>
              </a:spcBef>
              <a:spcAft>
                <a:spcPts val="0"/>
              </a:spcAft>
              <a:buSzPts val="1600"/>
              <a:buChar char="●"/>
              <a:defRPr sz="2133"/>
            </a:lvl4pPr>
            <a:lvl5pPr marL="3047924" lvl="4" indent="-440256" algn="l">
              <a:lnSpc>
                <a:spcPct val="115000"/>
              </a:lnSpc>
              <a:spcBef>
                <a:spcPts val="0"/>
              </a:spcBef>
              <a:spcAft>
                <a:spcPts val="0"/>
              </a:spcAft>
              <a:buSzPts val="1600"/>
              <a:buChar char="○"/>
              <a:defRPr sz="2133"/>
            </a:lvl5pPr>
            <a:lvl6pPr marL="3657509" lvl="5" indent="-440256" algn="l">
              <a:lnSpc>
                <a:spcPct val="115000"/>
              </a:lnSpc>
              <a:spcBef>
                <a:spcPts val="0"/>
              </a:spcBef>
              <a:spcAft>
                <a:spcPts val="0"/>
              </a:spcAft>
              <a:buSzPts val="1600"/>
              <a:buChar char="■"/>
              <a:defRPr sz="2133"/>
            </a:lvl6pPr>
            <a:lvl7pPr marL="4267093" lvl="6" indent="-440256" algn="l">
              <a:lnSpc>
                <a:spcPct val="115000"/>
              </a:lnSpc>
              <a:spcBef>
                <a:spcPts val="0"/>
              </a:spcBef>
              <a:spcAft>
                <a:spcPts val="0"/>
              </a:spcAft>
              <a:buSzPts val="1600"/>
              <a:buChar char="●"/>
              <a:defRPr sz="2133"/>
            </a:lvl7pPr>
            <a:lvl8pPr marL="4876678" lvl="7" indent="-440256" algn="l">
              <a:lnSpc>
                <a:spcPct val="115000"/>
              </a:lnSpc>
              <a:spcBef>
                <a:spcPts val="0"/>
              </a:spcBef>
              <a:spcAft>
                <a:spcPts val="0"/>
              </a:spcAft>
              <a:buSzPts val="1600"/>
              <a:buChar char="○"/>
              <a:defRPr sz="2133"/>
            </a:lvl8pPr>
            <a:lvl9pPr marL="5486263" lvl="8" indent="-440256" algn="l">
              <a:lnSpc>
                <a:spcPct val="115000"/>
              </a:lnSpc>
              <a:spcBef>
                <a:spcPts val="0"/>
              </a:spcBef>
              <a:spcAft>
                <a:spcPts val="0"/>
              </a:spcAft>
              <a:buSzPts val="1600"/>
              <a:buChar char="■"/>
              <a:defRPr sz="2133"/>
            </a:lvl9pPr>
          </a:lstStyle>
          <a:p>
            <a:endParaRPr/>
          </a:p>
        </p:txBody>
      </p:sp>
      <p:sp>
        <p:nvSpPr>
          <p:cNvPr id="104" name="Google Shape;104;p23"/>
          <p:cNvSpPr txBox="1">
            <a:spLocks noGrp="1"/>
          </p:cNvSpPr>
          <p:nvPr>
            <p:ph type="body" idx="3"/>
          </p:nvPr>
        </p:nvSpPr>
        <p:spPr>
          <a:xfrm>
            <a:off x="6640459" y="1803400"/>
            <a:ext cx="2674400" cy="4269600"/>
          </a:xfrm>
          <a:prstGeom prst="rect">
            <a:avLst/>
          </a:prstGeom>
          <a:noFill/>
          <a:ln>
            <a:noFill/>
          </a:ln>
        </p:spPr>
        <p:txBody>
          <a:bodyPr spcFirstLastPara="1" wrap="square" lIns="0" tIns="0" rIns="0" bIns="0" anchor="t" anchorCtr="0">
            <a:noAutofit/>
          </a:bodyPr>
          <a:lstStyle>
            <a:lvl1pPr marL="609585" lvl="0" indent="-440256" algn="l">
              <a:lnSpc>
                <a:spcPct val="115000"/>
              </a:lnSpc>
              <a:spcBef>
                <a:spcPts val="800"/>
              </a:spcBef>
              <a:spcAft>
                <a:spcPts val="0"/>
              </a:spcAft>
              <a:buSzPts val="1600"/>
              <a:buChar char="⬡"/>
              <a:defRPr sz="2133"/>
            </a:lvl1pPr>
            <a:lvl2pPr marL="1219170" lvl="1" indent="-440256" algn="l">
              <a:lnSpc>
                <a:spcPct val="115000"/>
              </a:lnSpc>
              <a:spcBef>
                <a:spcPts val="0"/>
              </a:spcBef>
              <a:spcAft>
                <a:spcPts val="0"/>
              </a:spcAft>
              <a:buSzPts val="1600"/>
              <a:buChar char="∙"/>
              <a:defRPr sz="2133"/>
            </a:lvl2pPr>
            <a:lvl3pPr marL="1828754" lvl="2" indent="-440256" algn="l">
              <a:lnSpc>
                <a:spcPct val="115000"/>
              </a:lnSpc>
              <a:spcBef>
                <a:spcPts val="0"/>
              </a:spcBef>
              <a:spcAft>
                <a:spcPts val="0"/>
              </a:spcAft>
              <a:buSzPts val="1600"/>
              <a:buChar char="∙"/>
              <a:defRPr sz="2133"/>
            </a:lvl3pPr>
            <a:lvl4pPr marL="2438339" lvl="3" indent="-440256" algn="l">
              <a:lnSpc>
                <a:spcPct val="115000"/>
              </a:lnSpc>
              <a:spcBef>
                <a:spcPts val="0"/>
              </a:spcBef>
              <a:spcAft>
                <a:spcPts val="0"/>
              </a:spcAft>
              <a:buSzPts val="1600"/>
              <a:buChar char="●"/>
              <a:defRPr sz="2133"/>
            </a:lvl4pPr>
            <a:lvl5pPr marL="3047924" lvl="4" indent="-440256" algn="l">
              <a:lnSpc>
                <a:spcPct val="115000"/>
              </a:lnSpc>
              <a:spcBef>
                <a:spcPts val="0"/>
              </a:spcBef>
              <a:spcAft>
                <a:spcPts val="0"/>
              </a:spcAft>
              <a:buSzPts val="1600"/>
              <a:buChar char="○"/>
              <a:defRPr sz="2133"/>
            </a:lvl5pPr>
            <a:lvl6pPr marL="3657509" lvl="5" indent="-440256" algn="l">
              <a:lnSpc>
                <a:spcPct val="115000"/>
              </a:lnSpc>
              <a:spcBef>
                <a:spcPts val="0"/>
              </a:spcBef>
              <a:spcAft>
                <a:spcPts val="0"/>
              </a:spcAft>
              <a:buSzPts val="1600"/>
              <a:buChar char="■"/>
              <a:defRPr sz="2133"/>
            </a:lvl6pPr>
            <a:lvl7pPr marL="4267093" lvl="6" indent="-440256" algn="l">
              <a:lnSpc>
                <a:spcPct val="115000"/>
              </a:lnSpc>
              <a:spcBef>
                <a:spcPts val="0"/>
              </a:spcBef>
              <a:spcAft>
                <a:spcPts val="0"/>
              </a:spcAft>
              <a:buSzPts val="1600"/>
              <a:buChar char="●"/>
              <a:defRPr sz="2133"/>
            </a:lvl7pPr>
            <a:lvl8pPr marL="4876678" lvl="7" indent="-440256" algn="l">
              <a:lnSpc>
                <a:spcPct val="115000"/>
              </a:lnSpc>
              <a:spcBef>
                <a:spcPts val="0"/>
              </a:spcBef>
              <a:spcAft>
                <a:spcPts val="0"/>
              </a:spcAft>
              <a:buSzPts val="1600"/>
              <a:buChar char="○"/>
              <a:defRPr sz="2133"/>
            </a:lvl8pPr>
            <a:lvl9pPr marL="5486263" lvl="8" indent="-440256" algn="l">
              <a:lnSpc>
                <a:spcPct val="115000"/>
              </a:lnSpc>
              <a:spcBef>
                <a:spcPts val="0"/>
              </a:spcBef>
              <a:spcAft>
                <a:spcPts val="0"/>
              </a:spcAft>
              <a:buSzPts val="1600"/>
              <a:buChar char="■"/>
              <a:defRPr sz="2133"/>
            </a:lvl9pPr>
          </a:lstStyle>
          <a:p>
            <a:endParaRPr/>
          </a:p>
        </p:txBody>
      </p:sp>
      <p:sp>
        <p:nvSpPr>
          <p:cNvPr id="105" name="Google Shape;105;p23"/>
          <p:cNvSpPr txBox="1">
            <a:spLocks noGrp="1"/>
          </p:cNvSpPr>
          <p:nvPr>
            <p:ph type="sldNum" idx="12"/>
          </p:nvPr>
        </p:nvSpPr>
        <p:spPr>
          <a:xfrm>
            <a:off x="11307445" y="6333135"/>
            <a:ext cx="731600" cy="52480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1pPr>
            <a:lvl2pPr marL="0" marR="0" lvl="1"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2pPr>
            <a:lvl3pPr marL="0" marR="0" lvl="2"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3pPr>
            <a:lvl4pPr marL="0" marR="0" lvl="3"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4pPr>
            <a:lvl5pPr marL="0" marR="0" lvl="4"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5pPr>
            <a:lvl6pPr marL="0" marR="0" lvl="5"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6pPr>
            <a:lvl7pPr marL="0" marR="0" lvl="6"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7pPr>
            <a:lvl8pPr marL="0" marR="0" lvl="7"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8pPr>
            <a:lvl9pPr marL="0" marR="0" lvl="8"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9036877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06"/>
        <p:cNvGrpSpPr/>
        <p:nvPr/>
      </p:nvGrpSpPr>
      <p:grpSpPr>
        <a:xfrm>
          <a:off x="0" y="0"/>
          <a:ext cx="0" cy="0"/>
          <a:chOff x="0" y="0"/>
          <a:chExt cx="0" cy="0"/>
        </a:xfrm>
      </p:grpSpPr>
      <p:pic>
        <p:nvPicPr>
          <p:cNvPr id="107" name="Google Shape;107;p24"/>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108" name="Google Shape;108;p24"/>
          <p:cNvSpPr txBox="1">
            <a:spLocks noGrp="1"/>
          </p:cNvSpPr>
          <p:nvPr>
            <p:ph type="body" idx="1"/>
          </p:nvPr>
        </p:nvSpPr>
        <p:spPr>
          <a:xfrm>
            <a:off x="774067" y="5875067"/>
            <a:ext cx="8181200" cy="692800"/>
          </a:xfrm>
          <a:prstGeom prst="rect">
            <a:avLst/>
          </a:prstGeom>
          <a:noFill/>
          <a:ln>
            <a:noFill/>
          </a:ln>
        </p:spPr>
        <p:txBody>
          <a:bodyPr spcFirstLastPara="1" wrap="square" lIns="0" tIns="0" rIns="0" bIns="0" anchor="t" anchorCtr="0">
            <a:noAutofit/>
          </a:bodyPr>
          <a:lstStyle>
            <a:lvl1pPr marL="609585" lvl="0" indent="-304792" algn="l">
              <a:lnSpc>
                <a:spcPct val="115000"/>
              </a:lnSpc>
              <a:spcBef>
                <a:spcPts val="480"/>
              </a:spcBef>
              <a:spcAft>
                <a:spcPts val="0"/>
              </a:spcAft>
              <a:buSzPts val="1400"/>
              <a:buNone/>
              <a:defRPr sz="1867"/>
            </a:lvl1pPr>
          </a:lstStyle>
          <a:p>
            <a:endParaRPr/>
          </a:p>
        </p:txBody>
      </p:sp>
      <p:sp>
        <p:nvSpPr>
          <p:cNvPr id="109" name="Google Shape;109;p24"/>
          <p:cNvSpPr txBox="1">
            <a:spLocks noGrp="1"/>
          </p:cNvSpPr>
          <p:nvPr>
            <p:ph type="sldNum" idx="12"/>
          </p:nvPr>
        </p:nvSpPr>
        <p:spPr>
          <a:xfrm>
            <a:off x="11307445" y="6333135"/>
            <a:ext cx="731600" cy="52480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1pPr>
            <a:lvl2pPr marL="0" marR="0" lvl="1"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2pPr>
            <a:lvl3pPr marL="0" marR="0" lvl="2"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3pPr>
            <a:lvl4pPr marL="0" marR="0" lvl="3"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4pPr>
            <a:lvl5pPr marL="0" marR="0" lvl="4"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5pPr>
            <a:lvl6pPr marL="0" marR="0" lvl="5"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6pPr>
            <a:lvl7pPr marL="0" marR="0" lvl="6"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7pPr>
            <a:lvl8pPr marL="0" marR="0" lvl="7"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8pPr>
            <a:lvl9pPr marL="0" marR="0" lvl="8"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9272872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 Small circuit" type="blank">
  <p:cSld name="Blank · Small circuit">
    <p:spTree>
      <p:nvGrpSpPr>
        <p:cNvPr id="1" name="Shape 110"/>
        <p:cNvGrpSpPr/>
        <p:nvPr/>
      </p:nvGrpSpPr>
      <p:grpSpPr>
        <a:xfrm>
          <a:off x="0" y="0"/>
          <a:ext cx="0" cy="0"/>
          <a:chOff x="0" y="0"/>
          <a:chExt cx="0" cy="0"/>
        </a:xfrm>
      </p:grpSpPr>
      <p:pic>
        <p:nvPicPr>
          <p:cNvPr id="111" name="Google Shape;111;p25"/>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112" name="Google Shape;112;p25"/>
          <p:cNvSpPr txBox="1">
            <a:spLocks noGrp="1"/>
          </p:cNvSpPr>
          <p:nvPr>
            <p:ph type="sldNum" idx="12"/>
          </p:nvPr>
        </p:nvSpPr>
        <p:spPr>
          <a:xfrm>
            <a:off x="11307445" y="6333135"/>
            <a:ext cx="731600" cy="52480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1pPr>
            <a:lvl2pPr marL="0" marR="0" lvl="1"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2pPr>
            <a:lvl3pPr marL="0" marR="0" lvl="2"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3pPr>
            <a:lvl4pPr marL="0" marR="0" lvl="3"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4pPr>
            <a:lvl5pPr marL="0" marR="0" lvl="4"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5pPr>
            <a:lvl6pPr marL="0" marR="0" lvl="5"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6pPr>
            <a:lvl7pPr marL="0" marR="0" lvl="6"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7pPr>
            <a:lvl8pPr marL="0" marR="0" lvl="7"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8pPr>
            <a:lvl9pPr marL="0" marR="0" lvl="8" indent="0" algn="r">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952544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AB134690-1557-4C89-A502-4959FE7FAD70}" type="datetimeFigureOut">
              <a:rPr lang="en-US" dirty="0"/>
              <a:t>12/15/19</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p:cNvSpPr>
            <a:spLocks noGrp="1"/>
          </p:cNvSpPr>
          <p:nvPr>
            <p:ph type="dt" sz="half" idx="10"/>
          </p:nvPr>
        </p:nvSpPr>
        <p:spPr/>
        <p:txBody>
          <a:bodyPr/>
          <a:lstStyle/>
          <a:p>
            <a:fld id="{4F7D4976-E339-4826-83B7-FBD03F55ECF8}" type="datetimeFigureOut">
              <a:rPr lang="en-US" dirty="0"/>
              <a:t>12/15/19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1037C31-9E7A-4F99-8774-A0E530DE1A42}" type="datetimeFigureOut">
              <a:rPr lang="en-US" dirty="0"/>
              <a:t>12/15/19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8504F-A551-4DE0-9316-4DCD1D8CC752}" type="datetimeFigureOut">
              <a:rPr lang="en-US" dirty="0"/>
              <a:t>12/15/19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160EA64-D806-43AC-9DF2-F8C432F32B4C}" type="datetimeFigureOut">
              <a:rPr lang="en-US" dirty="0"/>
              <a:t>12/15/19</a:t>
            </a:fld>
            <a:endParaRPr lang="en-US" dirty="0"/>
          </a:p>
        </p:txBody>
      </p:sp>
      <p:sp>
        <p:nvSpPr>
          <p:cNvPr id="6" name="Footer Placeholder 5"/>
          <p:cNvSpPr>
            <a:spLocks noGrp="1"/>
          </p:cNvSpPr>
          <p:nvPr>
            <p:ph type="ftr" sz="quarter" idx="11"/>
          </p:nvPr>
        </p:nvSpPr>
        <p:spPr>
          <a:xfrm>
            <a:off x="804672" y="6236208"/>
            <a:ext cx="5167503" cy="320040"/>
          </a:xfrm>
        </p:spPr>
        <p:txBody>
          <a:bodyPr/>
          <a:lstStyle>
            <a:lvl1pPr>
              <a:defRPr>
                <a:solidFill>
                  <a:srgbClr val="FFFFFF">
                    <a:alpha val="69804"/>
                  </a:srgbClr>
                </a:solidFill>
              </a:defRPr>
            </a:lvl1pPr>
          </a:lstStyle>
          <a:p>
            <a:endParaRPr lang="en-US" dirty="0"/>
          </a:p>
        </p:txBody>
      </p:sp>
      <p:sp>
        <p:nvSpPr>
          <p:cNvPr id="7" name="Slide Number Placeholder 6"/>
          <p:cNvSpPr>
            <a:spLocks noGrp="1"/>
          </p:cNvSpPr>
          <p:nvPr>
            <p:ph type="sldNum" sz="quarter" idx="12"/>
          </p:nvPr>
        </p:nvSpPr>
        <p:spPr/>
        <p:txBody>
          <a:bodyPr/>
          <a:lstStyle/>
          <a:p>
            <a:fld id="{8A7A6979-0714-4377-B894-6BE4C2D6E202}"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rgbClr val="FFFFFF">
                    <a:alpha val="90000"/>
                  </a:srgbClr>
                </a:solidFill>
                <a:effectLst>
                  <a:outerShdw blurRad="50800" dist="38100" dir="2700000" algn="tl" rotWithShape="0">
                    <a:prstClr val="black">
                      <a:alpha val="43000"/>
                    </a:prstClr>
                  </a:outerShdw>
                </a:effectLst>
              </a:defRPr>
            </a:lvl1pPr>
          </a:lstStyle>
          <a:p>
            <a:fld id="{1160EA64-D806-43AC-9DF2-F8C432F32B4C}" type="datetimeFigureOut">
              <a:rPr lang="en-US" dirty="0"/>
              <a:pPr/>
              <a:t>12/15/19</a:t>
            </a:fld>
            <a:endParaRPr lang="en-US" dirty="0"/>
          </a:p>
        </p:txBody>
      </p:sp>
      <p:sp>
        <p:nvSpPr>
          <p:cNvPr id="6" name="Footer Placeholder 5"/>
          <p:cNvSpPr>
            <a:spLocks noGrp="1"/>
          </p:cNvSpPr>
          <p:nvPr>
            <p:ph type="ftr" sz="quarter" idx="11"/>
          </p:nvPr>
        </p:nvSpPr>
        <p:spPr>
          <a:xfrm>
            <a:off x="808523" y="6236208"/>
            <a:ext cx="5103729" cy="320040"/>
          </a:xfrm>
        </p:spPr>
        <p:txBody>
          <a:bodyPr/>
          <a:lstStyle>
            <a:lvl1pPr>
              <a:defRPr>
                <a:solidFill>
                  <a:srgbClr val="FFFFFF">
                    <a:alpha val="70000"/>
                  </a:srgbClr>
                </a:solidFill>
              </a:defRPr>
            </a:lvl1pPr>
          </a:lstStyle>
          <a:p>
            <a:endParaRPr lang="en-US" dirty="0"/>
          </a:p>
        </p:txBody>
      </p:sp>
      <p:sp>
        <p:nvSpPr>
          <p:cNvPr id="7" name="Slide Number Placeholder 6"/>
          <p:cNvSpPr>
            <a:spLocks noGrp="1"/>
          </p:cNvSpPr>
          <p:nvPr>
            <p:ph type="sldNum" sz="quarter" idx="12"/>
          </p:nvPr>
        </p:nvSpPr>
        <p:spPr/>
        <p:txBody>
          <a:bodyPr/>
          <a:lstStyle/>
          <a:p>
            <a:fld id="{8A7A6979-0714-4377-B894-6BE4C2D6E202}"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31136" y="964692"/>
            <a:ext cx="7729728" cy="1188720"/>
          </a:xfrm>
          <a:prstGeom prst="rect">
            <a:avLst/>
          </a:prstGeom>
          <a:solidFill>
            <a:schemeClr val="bg1"/>
          </a:solidFill>
          <a:ln w="31750" cap="sq">
            <a:solidFill>
              <a:schemeClr val="tx1">
                <a:lumMod val="75000"/>
                <a:lumOff val="25000"/>
              </a:schemeClr>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dirty="0"/>
              <a:t>12/15/19</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A458FF"/>
            </a:gs>
            <a:gs pos="39000">
              <a:srgbClr val="3544FF"/>
            </a:gs>
            <a:gs pos="100000">
              <a:srgbClr val="0A2F9E"/>
            </a:gs>
          </a:gsLst>
          <a:lin ang="8100019" scaled="0"/>
        </a:gra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74067" y="274633"/>
            <a:ext cx="8019200" cy="1143200"/>
          </a:xfrm>
          <a:prstGeom prst="rect">
            <a:avLst/>
          </a:prstGeom>
          <a:noFill/>
          <a:ln>
            <a:noFill/>
          </a:ln>
        </p:spPr>
        <p:txBody>
          <a:bodyPr spcFirstLastPara="1" wrap="square" lIns="0" tIns="0" rIns="0" bIns="0" anchor="b" anchorCtr="0">
            <a:noAutofit/>
          </a:bodyPr>
          <a:lstStyle>
            <a:lvl1pPr lvl="0">
              <a:spcBef>
                <a:spcPts val="0"/>
              </a:spcBef>
              <a:spcAft>
                <a:spcPts val="0"/>
              </a:spcAft>
              <a:buClr>
                <a:schemeClr val="lt1"/>
              </a:buClr>
              <a:buSzPts val="3200"/>
              <a:buFont typeface="Lexend Deca"/>
              <a:buNone/>
              <a:defRPr sz="3200" b="1">
                <a:solidFill>
                  <a:schemeClr val="lt1"/>
                </a:solidFill>
                <a:latin typeface="Lexend Deca"/>
                <a:ea typeface="Lexend Deca"/>
                <a:cs typeface="Lexend Deca"/>
                <a:sym typeface="Lexend Deca"/>
              </a:defRPr>
            </a:lvl1pPr>
            <a:lvl2pPr lvl="1">
              <a:spcBef>
                <a:spcPts val="0"/>
              </a:spcBef>
              <a:spcAft>
                <a:spcPts val="0"/>
              </a:spcAft>
              <a:buClr>
                <a:schemeClr val="lt1"/>
              </a:buClr>
              <a:buSzPts val="3200"/>
              <a:buFont typeface="Lexend Deca"/>
              <a:buNone/>
              <a:defRPr sz="3200" b="1">
                <a:solidFill>
                  <a:schemeClr val="lt1"/>
                </a:solidFill>
                <a:latin typeface="Lexend Deca"/>
                <a:ea typeface="Lexend Deca"/>
                <a:cs typeface="Lexend Deca"/>
                <a:sym typeface="Lexend Deca"/>
              </a:defRPr>
            </a:lvl2pPr>
            <a:lvl3pPr lvl="2">
              <a:spcBef>
                <a:spcPts val="0"/>
              </a:spcBef>
              <a:spcAft>
                <a:spcPts val="0"/>
              </a:spcAft>
              <a:buClr>
                <a:schemeClr val="lt1"/>
              </a:buClr>
              <a:buSzPts val="3200"/>
              <a:buFont typeface="Lexend Deca"/>
              <a:buNone/>
              <a:defRPr sz="3200" b="1">
                <a:solidFill>
                  <a:schemeClr val="lt1"/>
                </a:solidFill>
                <a:latin typeface="Lexend Deca"/>
                <a:ea typeface="Lexend Deca"/>
                <a:cs typeface="Lexend Deca"/>
                <a:sym typeface="Lexend Deca"/>
              </a:defRPr>
            </a:lvl3pPr>
            <a:lvl4pPr lvl="3">
              <a:spcBef>
                <a:spcPts val="0"/>
              </a:spcBef>
              <a:spcAft>
                <a:spcPts val="0"/>
              </a:spcAft>
              <a:buClr>
                <a:schemeClr val="lt1"/>
              </a:buClr>
              <a:buSzPts val="3200"/>
              <a:buFont typeface="Lexend Deca"/>
              <a:buNone/>
              <a:defRPr sz="3200" b="1">
                <a:solidFill>
                  <a:schemeClr val="lt1"/>
                </a:solidFill>
                <a:latin typeface="Lexend Deca"/>
                <a:ea typeface="Lexend Deca"/>
                <a:cs typeface="Lexend Deca"/>
                <a:sym typeface="Lexend Deca"/>
              </a:defRPr>
            </a:lvl4pPr>
            <a:lvl5pPr lvl="4">
              <a:spcBef>
                <a:spcPts val="0"/>
              </a:spcBef>
              <a:spcAft>
                <a:spcPts val="0"/>
              </a:spcAft>
              <a:buClr>
                <a:schemeClr val="lt1"/>
              </a:buClr>
              <a:buSzPts val="3200"/>
              <a:buFont typeface="Lexend Deca"/>
              <a:buNone/>
              <a:defRPr sz="3200" b="1">
                <a:solidFill>
                  <a:schemeClr val="lt1"/>
                </a:solidFill>
                <a:latin typeface="Lexend Deca"/>
                <a:ea typeface="Lexend Deca"/>
                <a:cs typeface="Lexend Deca"/>
                <a:sym typeface="Lexend Deca"/>
              </a:defRPr>
            </a:lvl5pPr>
            <a:lvl6pPr lvl="5">
              <a:spcBef>
                <a:spcPts val="0"/>
              </a:spcBef>
              <a:spcAft>
                <a:spcPts val="0"/>
              </a:spcAft>
              <a:buClr>
                <a:schemeClr val="lt1"/>
              </a:buClr>
              <a:buSzPts val="3200"/>
              <a:buFont typeface="Lexend Deca"/>
              <a:buNone/>
              <a:defRPr sz="3200" b="1">
                <a:solidFill>
                  <a:schemeClr val="lt1"/>
                </a:solidFill>
                <a:latin typeface="Lexend Deca"/>
                <a:ea typeface="Lexend Deca"/>
                <a:cs typeface="Lexend Deca"/>
                <a:sym typeface="Lexend Deca"/>
              </a:defRPr>
            </a:lvl6pPr>
            <a:lvl7pPr lvl="6">
              <a:spcBef>
                <a:spcPts val="0"/>
              </a:spcBef>
              <a:spcAft>
                <a:spcPts val="0"/>
              </a:spcAft>
              <a:buClr>
                <a:schemeClr val="lt1"/>
              </a:buClr>
              <a:buSzPts val="3200"/>
              <a:buFont typeface="Lexend Deca"/>
              <a:buNone/>
              <a:defRPr sz="3200" b="1">
                <a:solidFill>
                  <a:schemeClr val="lt1"/>
                </a:solidFill>
                <a:latin typeface="Lexend Deca"/>
                <a:ea typeface="Lexend Deca"/>
                <a:cs typeface="Lexend Deca"/>
                <a:sym typeface="Lexend Deca"/>
              </a:defRPr>
            </a:lvl7pPr>
            <a:lvl8pPr lvl="7">
              <a:spcBef>
                <a:spcPts val="0"/>
              </a:spcBef>
              <a:spcAft>
                <a:spcPts val="0"/>
              </a:spcAft>
              <a:buClr>
                <a:schemeClr val="lt1"/>
              </a:buClr>
              <a:buSzPts val="3200"/>
              <a:buFont typeface="Lexend Deca"/>
              <a:buNone/>
              <a:defRPr sz="3200" b="1">
                <a:solidFill>
                  <a:schemeClr val="lt1"/>
                </a:solidFill>
                <a:latin typeface="Lexend Deca"/>
                <a:ea typeface="Lexend Deca"/>
                <a:cs typeface="Lexend Deca"/>
                <a:sym typeface="Lexend Deca"/>
              </a:defRPr>
            </a:lvl8pPr>
            <a:lvl9pPr lvl="8">
              <a:spcBef>
                <a:spcPts val="0"/>
              </a:spcBef>
              <a:spcAft>
                <a:spcPts val="0"/>
              </a:spcAft>
              <a:buClr>
                <a:schemeClr val="lt1"/>
              </a:buClr>
              <a:buSzPts val="3200"/>
              <a:buFont typeface="Lexend Deca"/>
              <a:buNone/>
              <a:defRPr sz="3200" b="1">
                <a:solidFill>
                  <a:schemeClr val="lt1"/>
                </a:solidFill>
                <a:latin typeface="Lexend Deca"/>
                <a:ea typeface="Lexend Deca"/>
                <a:cs typeface="Lexend Deca"/>
                <a:sym typeface="Lexend Deca"/>
              </a:defRPr>
            </a:lvl9pPr>
          </a:lstStyle>
          <a:p>
            <a:endParaRPr/>
          </a:p>
        </p:txBody>
      </p:sp>
      <p:sp>
        <p:nvSpPr>
          <p:cNvPr id="7" name="Google Shape;7;p1"/>
          <p:cNvSpPr txBox="1">
            <a:spLocks noGrp="1"/>
          </p:cNvSpPr>
          <p:nvPr>
            <p:ph type="body" idx="1"/>
          </p:nvPr>
        </p:nvSpPr>
        <p:spPr>
          <a:xfrm>
            <a:off x="774067" y="1803400"/>
            <a:ext cx="8019200" cy="4215600"/>
          </a:xfrm>
          <a:prstGeom prst="rect">
            <a:avLst/>
          </a:prstGeom>
          <a:noFill/>
          <a:ln>
            <a:noFill/>
          </a:ln>
        </p:spPr>
        <p:txBody>
          <a:bodyPr spcFirstLastPara="1" wrap="square" lIns="0" tIns="0" rIns="0" bIns="0" anchor="t" anchorCtr="0">
            <a:noAutofit/>
          </a:bodyPr>
          <a:lstStyle>
            <a:lvl1pPr marL="457200" lvl="0" indent="-342900">
              <a:lnSpc>
                <a:spcPct val="115000"/>
              </a:lnSpc>
              <a:spcBef>
                <a:spcPts val="600"/>
              </a:spcBef>
              <a:spcAft>
                <a:spcPts val="0"/>
              </a:spcAft>
              <a:buClr>
                <a:schemeClr val="accent5"/>
              </a:buClr>
              <a:buSzPts val="1800"/>
              <a:buFont typeface="Muli Regular"/>
              <a:buChar char="⬡"/>
              <a:defRPr sz="2400">
                <a:solidFill>
                  <a:schemeClr val="lt1"/>
                </a:solidFill>
                <a:latin typeface="Muli Regular"/>
                <a:ea typeface="Muli Regular"/>
                <a:cs typeface="Muli Regular"/>
                <a:sym typeface="Muli Regular"/>
              </a:defRPr>
            </a:lvl1pPr>
            <a:lvl2pPr marL="914400" lvl="1" indent="-381000">
              <a:lnSpc>
                <a:spcPct val="115000"/>
              </a:lnSpc>
              <a:spcBef>
                <a:spcPts val="0"/>
              </a:spcBef>
              <a:spcAft>
                <a:spcPts val="0"/>
              </a:spcAft>
              <a:buClr>
                <a:schemeClr val="accent5"/>
              </a:buClr>
              <a:buSzPts val="2400"/>
              <a:buFont typeface="Muli Regular"/>
              <a:buChar char="∙"/>
              <a:defRPr sz="2400">
                <a:solidFill>
                  <a:schemeClr val="lt1"/>
                </a:solidFill>
                <a:latin typeface="Muli Regular"/>
                <a:ea typeface="Muli Regular"/>
                <a:cs typeface="Muli Regular"/>
                <a:sym typeface="Muli Regular"/>
              </a:defRPr>
            </a:lvl2pPr>
            <a:lvl3pPr marL="1371600" lvl="2" indent="-381000">
              <a:lnSpc>
                <a:spcPct val="115000"/>
              </a:lnSpc>
              <a:spcBef>
                <a:spcPts val="0"/>
              </a:spcBef>
              <a:spcAft>
                <a:spcPts val="0"/>
              </a:spcAft>
              <a:buClr>
                <a:schemeClr val="accent5"/>
              </a:buClr>
              <a:buSzPts val="2400"/>
              <a:buFont typeface="Muli Regular"/>
              <a:buChar char="∙"/>
              <a:defRPr sz="2400">
                <a:solidFill>
                  <a:schemeClr val="lt1"/>
                </a:solidFill>
                <a:latin typeface="Muli Regular"/>
                <a:ea typeface="Muli Regular"/>
                <a:cs typeface="Muli Regular"/>
                <a:sym typeface="Muli Regular"/>
              </a:defRPr>
            </a:lvl3pPr>
            <a:lvl4pPr marL="1828800" lvl="3" indent="-381000">
              <a:lnSpc>
                <a:spcPct val="115000"/>
              </a:lnSpc>
              <a:spcBef>
                <a:spcPts val="0"/>
              </a:spcBef>
              <a:spcAft>
                <a:spcPts val="0"/>
              </a:spcAft>
              <a:buClr>
                <a:schemeClr val="lt1"/>
              </a:buClr>
              <a:buSzPts val="2400"/>
              <a:buFont typeface="Muli Regular"/>
              <a:buChar char="●"/>
              <a:defRPr sz="2400">
                <a:solidFill>
                  <a:schemeClr val="lt1"/>
                </a:solidFill>
                <a:latin typeface="Muli Regular"/>
                <a:ea typeface="Muli Regular"/>
                <a:cs typeface="Muli Regular"/>
                <a:sym typeface="Muli Regular"/>
              </a:defRPr>
            </a:lvl4pPr>
            <a:lvl5pPr marL="2286000" lvl="4" indent="-381000">
              <a:lnSpc>
                <a:spcPct val="115000"/>
              </a:lnSpc>
              <a:spcBef>
                <a:spcPts val="0"/>
              </a:spcBef>
              <a:spcAft>
                <a:spcPts val="0"/>
              </a:spcAft>
              <a:buClr>
                <a:schemeClr val="lt1"/>
              </a:buClr>
              <a:buSzPts val="2400"/>
              <a:buFont typeface="Muli Regular"/>
              <a:buChar char="○"/>
              <a:defRPr sz="2400">
                <a:solidFill>
                  <a:schemeClr val="lt1"/>
                </a:solidFill>
                <a:latin typeface="Muli Regular"/>
                <a:ea typeface="Muli Regular"/>
                <a:cs typeface="Muli Regular"/>
                <a:sym typeface="Muli Regular"/>
              </a:defRPr>
            </a:lvl5pPr>
            <a:lvl6pPr marL="2743200" lvl="5" indent="-381000">
              <a:lnSpc>
                <a:spcPct val="115000"/>
              </a:lnSpc>
              <a:spcBef>
                <a:spcPts val="0"/>
              </a:spcBef>
              <a:spcAft>
                <a:spcPts val="0"/>
              </a:spcAft>
              <a:buClr>
                <a:schemeClr val="lt1"/>
              </a:buClr>
              <a:buSzPts val="2400"/>
              <a:buFont typeface="Muli Regular"/>
              <a:buChar char="■"/>
              <a:defRPr sz="2400">
                <a:solidFill>
                  <a:schemeClr val="lt1"/>
                </a:solidFill>
                <a:latin typeface="Muli Regular"/>
                <a:ea typeface="Muli Regular"/>
                <a:cs typeface="Muli Regular"/>
                <a:sym typeface="Muli Regular"/>
              </a:defRPr>
            </a:lvl6pPr>
            <a:lvl7pPr marL="3200400" lvl="6" indent="-381000">
              <a:lnSpc>
                <a:spcPct val="115000"/>
              </a:lnSpc>
              <a:spcBef>
                <a:spcPts val="0"/>
              </a:spcBef>
              <a:spcAft>
                <a:spcPts val="0"/>
              </a:spcAft>
              <a:buClr>
                <a:schemeClr val="lt1"/>
              </a:buClr>
              <a:buSzPts val="2400"/>
              <a:buFont typeface="Muli Regular"/>
              <a:buChar char="●"/>
              <a:defRPr sz="2400">
                <a:solidFill>
                  <a:schemeClr val="lt1"/>
                </a:solidFill>
                <a:latin typeface="Muli Regular"/>
                <a:ea typeface="Muli Regular"/>
                <a:cs typeface="Muli Regular"/>
                <a:sym typeface="Muli Regular"/>
              </a:defRPr>
            </a:lvl7pPr>
            <a:lvl8pPr marL="3657600" lvl="7" indent="-381000">
              <a:lnSpc>
                <a:spcPct val="115000"/>
              </a:lnSpc>
              <a:spcBef>
                <a:spcPts val="0"/>
              </a:spcBef>
              <a:spcAft>
                <a:spcPts val="0"/>
              </a:spcAft>
              <a:buClr>
                <a:schemeClr val="lt1"/>
              </a:buClr>
              <a:buSzPts val="2400"/>
              <a:buFont typeface="Muli Regular"/>
              <a:buChar char="○"/>
              <a:defRPr sz="2400">
                <a:solidFill>
                  <a:schemeClr val="lt1"/>
                </a:solidFill>
                <a:latin typeface="Muli Regular"/>
                <a:ea typeface="Muli Regular"/>
                <a:cs typeface="Muli Regular"/>
                <a:sym typeface="Muli Regular"/>
              </a:defRPr>
            </a:lvl8pPr>
            <a:lvl9pPr marL="4114800" lvl="8" indent="-381000">
              <a:lnSpc>
                <a:spcPct val="115000"/>
              </a:lnSpc>
              <a:spcBef>
                <a:spcPts val="0"/>
              </a:spcBef>
              <a:spcAft>
                <a:spcPts val="0"/>
              </a:spcAft>
              <a:buClr>
                <a:schemeClr val="lt1"/>
              </a:buClr>
              <a:buSzPts val="2400"/>
              <a:buFont typeface="Muli Regular"/>
              <a:buChar char="■"/>
              <a:defRPr sz="2400">
                <a:solidFill>
                  <a:schemeClr val="lt1"/>
                </a:solidFill>
                <a:latin typeface="Muli Regular"/>
                <a:ea typeface="Muli Regular"/>
                <a:cs typeface="Muli Regular"/>
                <a:sym typeface="Muli Regular"/>
              </a:defRPr>
            </a:lvl9pPr>
          </a:lstStyle>
          <a:p>
            <a:endParaRPr/>
          </a:p>
        </p:txBody>
      </p:sp>
      <p:sp>
        <p:nvSpPr>
          <p:cNvPr id="8" name="Google Shape;8;p1"/>
          <p:cNvSpPr txBox="1">
            <a:spLocks noGrp="1"/>
          </p:cNvSpPr>
          <p:nvPr>
            <p:ph type="sldNum" idx="12"/>
          </p:nvPr>
        </p:nvSpPr>
        <p:spPr>
          <a:xfrm>
            <a:off x="11307445" y="6333135"/>
            <a:ext cx="731600" cy="524800"/>
          </a:xfrm>
          <a:prstGeom prst="rect">
            <a:avLst/>
          </a:prstGeom>
          <a:noFill/>
          <a:ln>
            <a:noFill/>
          </a:ln>
        </p:spPr>
        <p:txBody>
          <a:bodyPr spcFirstLastPara="1" wrap="square" lIns="0" tIns="0" rIns="0" bIns="0" anchor="ctr" anchorCtr="0">
            <a:noAutofit/>
          </a:bodyPr>
          <a:lstStyle>
            <a:lvl1pPr lvl="0" algn="r">
              <a:buNone/>
              <a:defRPr sz="1733">
                <a:solidFill>
                  <a:schemeClr val="lt1"/>
                </a:solidFill>
                <a:latin typeface="Lexend Deca"/>
                <a:ea typeface="Lexend Deca"/>
                <a:cs typeface="Lexend Deca"/>
                <a:sym typeface="Lexend Deca"/>
              </a:defRPr>
            </a:lvl1pPr>
            <a:lvl2pPr lvl="1" algn="r">
              <a:buNone/>
              <a:defRPr sz="1733">
                <a:solidFill>
                  <a:schemeClr val="lt1"/>
                </a:solidFill>
                <a:latin typeface="Lexend Deca"/>
                <a:ea typeface="Lexend Deca"/>
                <a:cs typeface="Lexend Deca"/>
                <a:sym typeface="Lexend Deca"/>
              </a:defRPr>
            </a:lvl2pPr>
            <a:lvl3pPr lvl="2" algn="r">
              <a:buNone/>
              <a:defRPr sz="1733">
                <a:solidFill>
                  <a:schemeClr val="lt1"/>
                </a:solidFill>
                <a:latin typeface="Lexend Deca"/>
                <a:ea typeface="Lexend Deca"/>
                <a:cs typeface="Lexend Deca"/>
                <a:sym typeface="Lexend Deca"/>
              </a:defRPr>
            </a:lvl3pPr>
            <a:lvl4pPr lvl="3" algn="r">
              <a:buNone/>
              <a:defRPr sz="1733">
                <a:solidFill>
                  <a:schemeClr val="lt1"/>
                </a:solidFill>
                <a:latin typeface="Lexend Deca"/>
                <a:ea typeface="Lexend Deca"/>
                <a:cs typeface="Lexend Deca"/>
                <a:sym typeface="Lexend Deca"/>
              </a:defRPr>
            </a:lvl4pPr>
            <a:lvl5pPr lvl="4" algn="r">
              <a:buNone/>
              <a:defRPr sz="1733">
                <a:solidFill>
                  <a:schemeClr val="lt1"/>
                </a:solidFill>
                <a:latin typeface="Lexend Deca"/>
                <a:ea typeface="Lexend Deca"/>
                <a:cs typeface="Lexend Deca"/>
                <a:sym typeface="Lexend Deca"/>
              </a:defRPr>
            </a:lvl5pPr>
            <a:lvl6pPr lvl="5" algn="r">
              <a:buNone/>
              <a:defRPr sz="1733">
                <a:solidFill>
                  <a:schemeClr val="lt1"/>
                </a:solidFill>
                <a:latin typeface="Lexend Deca"/>
                <a:ea typeface="Lexend Deca"/>
                <a:cs typeface="Lexend Deca"/>
                <a:sym typeface="Lexend Deca"/>
              </a:defRPr>
            </a:lvl6pPr>
            <a:lvl7pPr lvl="6" algn="r">
              <a:buNone/>
              <a:defRPr sz="1733">
                <a:solidFill>
                  <a:schemeClr val="lt1"/>
                </a:solidFill>
                <a:latin typeface="Lexend Deca"/>
                <a:ea typeface="Lexend Deca"/>
                <a:cs typeface="Lexend Deca"/>
                <a:sym typeface="Lexend Deca"/>
              </a:defRPr>
            </a:lvl7pPr>
            <a:lvl8pPr lvl="7" algn="r">
              <a:buNone/>
              <a:defRPr sz="1733">
                <a:solidFill>
                  <a:schemeClr val="lt1"/>
                </a:solidFill>
                <a:latin typeface="Lexend Deca"/>
                <a:ea typeface="Lexend Deca"/>
                <a:cs typeface="Lexend Deca"/>
                <a:sym typeface="Lexend Deca"/>
              </a:defRPr>
            </a:lvl8pPr>
            <a:lvl9pPr lvl="8" algn="r">
              <a:buNone/>
              <a:defRPr sz="1733">
                <a:solidFill>
                  <a:schemeClr val="lt1"/>
                </a:solidFill>
                <a:latin typeface="Lexend Deca"/>
                <a:ea typeface="Lexend Deca"/>
                <a:cs typeface="Lexend Deca"/>
                <a:sym typeface="Lexend Dec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037434927"/>
      </p:ext>
    </p:extLst>
  </p:cSld>
  <p:clrMap bg1="lt1" tx1="dk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a:gsLst>
            <a:gs pos="0">
              <a:srgbClr val="A458FF"/>
            </a:gs>
            <a:gs pos="39000">
              <a:srgbClr val="3544FF"/>
            </a:gs>
            <a:gs pos="100000">
              <a:srgbClr val="0A2F9E"/>
            </a:gs>
          </a:gsLst>
          <a:lin ang="8100019" scaled="0"/>
        </a:gradFill>
        <a:effectLst/>
      </p:bgPr>
    </p:bg>
    <p:spTree>
      <p:nvGrpSpPr>
        <p:cNvPr id="1" name="Shape 56"/>
        <p:cNvGrpSpPr/>
        <p:nvPr/>
      </p:nvGrpSpPr>
      <p:grpSpPr>
        <a:xfrm>
          <a:off x="0" y="0"/>
          <a:ext cx="0" cy="0"/>
          <a:chOff x="0" y="0"/>
          <a:chExt cx="0" cy="0"/>
        </a:xfrm>
      </p:grpSpPr>
      <p:sp>
        <p:nvSpPr>
          <p:cNvPr id="57" name="Google Shape;57;p13"/>
          <p:cNvSpPr txBox="1">
            <a:spLocks noGrp="1"/>
          </p:cNvSpPr>
          <p:nvPr>
            <p:ph type="title"/>
          </p:nvPr>
        </p:nvSpPr>
        <p:spPr>
          <a:xfrm>
            <a:off x="774067" y="274633"/>
            <a:ext cx="8019200" cy="1143200"/>
          </a:xfrm>
          <a:prstGeom prst="rect">
            <a:avLst/>
          </a:prstGeom>
          <a:noFill/>
          <a:ln>
            <a:noFill/>
          </a:ln>
        </p:spPr>
        <p:txBody>
          <a:bodyPr spcFirstLastPara="1" wrap="square" lIns="0" tIns="0" rIns="0" bIns="0" anchor="b" anchorCtr="0">
            <a:noAutofit/>
          </a:bodyPr>
          <a:lstStyle>
            <a:lvl1pPr marR="0" lvl="0" algn="l" rtl="0">
              <a:lnSpc>
                <a:spcPct val="100000"/>
              </a:lnSpc>
              <a:spcBef>
                <a:spcPts val="0"/>
              </a:spcBef>
              <a:spcAft>
                <a:spcPts val="0"/>
              </a:spcAft>
              <a:buClr>
                <a:schemeClr val="lt1"/>
              </a:buClr>
              <a:buSzPts val="3200"/>
              <a:buFont typeface="Lexend Deca"/>
              <a:buNone/>
              <a:defRPr sz="3200" b="1" i="0" u="none" strike="noStrike" cap="none">
                <a:solidFill>
                  <a:schemeClr val="lt1"/>
                </a:solidFill>
                <a:latin typeface="Lexend Deca"/>
                <a:ea typeface="Lexend Deca"/>
                <a:cs typeface="Lexend Deca"/>
                <a:sym typeface="Lexend Deca"/>
              </a:defRPr>
            </a:lvl1pPr>
            <a:lvl2pPr marR="0" lvl="1" algn="l" rtl="0">
              <a:lnSpc>
                <a:spcPct val="100000"/>
              </a:lnSpc>
              <a:spcBef>
                <a:spcPts val="0"/>
              </a:spcBef>
              <a:spcAft>
                <a:spcPts val="0"/>
              </a:spcAft>
              <a:buClr>
                <a:schemeClr val="lt1"/>
              </a:buClr>
              <a:buSzPts val="3200"/>
              <a:buFont typeface="Lexend Deca"/>
              <a:buNone/>
              <a:defRPr sz="3200" b="1" i="0" u="none" strike="noStrike" cap="none">
                <a:solidFill>
                  <a:schemeClr val="lt1"/>
                </a:solidFill>
                <a:latin typeface="Lexend Deca"/>
                <a:ea typeface="Lexend Deca"/>
                <a:cs typeface="Lexend Deca"/>
                <a:sym typeface="Lexend Deca"/>
              </a:defRPr>
            </a:lvl2pPr>
            <a:lvl3pPr marR="0" lvl="2" algn="l" rtl="0">
              <a:lnSpc>
                <a:spcPct val="100000"/>
              </a:lnSpc>
              <a:spcBef>
                <a:spcPts val="0"/>
              </a:spcBef>
              <a:spcAft>
                <a:spcPts val="0"/>
              </a:spcAft>
              <a:buClr>
                <a:schemeClr val="lt1"/>
              </a:buClr>
              <a:buSzPts val="3200"/>
              <a:buFont typeface="Lexend Deca"/>
              <a:buNone/>
              <a:defRPr sz="3200" b="1" i="0" u="none" strike="noStrike" cap="none">
                <a:solidFill>
                  <a:schemeClr val="lt1"/>
                </a:solidFill>
                <a:latin typeface="Lexend Deca"/>
                <a:ea typeface="Lexend Deca"/>
                <a:cs typeface="Lexend Deca"/>
                <a:sym typeface="Lexend Deca"/>
              </a:defRPr>
            </a:lvl3pPr>
            <a:lvl4pPr marR="0" lvl="3" algn="l" rtl="0">
              <a:lnSpc>
                <a:spcPct val="100000"/>
              </a:lnSpc>
              <a:spcBef>
                <a:spcPts val="0"/>
              </a:spcBef>
              <a:spcAft>
                <a:spcPts val="0"/>
              </a:spcAft>
              <a:buClr>
                <a:schemeClr val="lt1"/>
              </a:buClr>
              <a:buSzPts val="3200"/>
              <a:buFont typeface="Lexend Deca"/>
              <a:buNone/>
              <a:defRPr sz="3200" b="1" i="0" u="none" strike="noStrike" cap="none">
                <a:solidFill>
                  <a:schemeClr val="lt1"/>
                </a:solidFill>
                <a:latin typeface="Lexend Deca"/>
                <a:ea typeface="Lexend Deca"/>
                <a:cs typeface="Lexend Deca"/>
                <a:sym typeface="Lexend Deca"/>
              </a:defRPr>
            </a:lvl4pPr>
            <a:lvl5pPr marR="0" lvl="4" algn="l" rtl="0">
              <a:lnSpc>
                <a:spcPct val="100000"/>
              </a:lnSpc>
              <a:spcBef>
                <a:spcPts val="0"/>
              </a:spcBef>
              <a:spcAft>
                <a:spcPts val="0"/>
              </a:spcAft>
              <a:buClr>
                <a:schemeClr val="lt1"/>
              </a:buClr>
              <a:buSzPts val="3200"/>
              <a:buFont typeface="Lexend Deca"/>
              <a:buNone/>
              <a:defRPr sz="3200" b="1" i="0" u="none" strike="noStrike" cap="none">
                <a:solidFill>
                  <a:schemeClr val="lt1"/>
                </a:solidFill>
                <a:latin typeface="Lexend Deca"/>
                <a:ea typeface="Lexend Deca"/>
                <a:cs typeface="Lexend Deca"/>
                <a:sym typeface="Lexend Deca"/>
              </a:defRPr>
            </a:lvl5pPr>
            <a:lvl6pPr marR="0" lvl="5" algn="l" rtl="0">
              <a:lnSpc>
                <a:spcPct val="100000"/>
              </a:lnSpc>
              <a:spcBef>
                <a:spcPts val="0"/>
              </a:spcBef>
              <a:spcAft>
                <a:spcPts val="0"/>
              </a:spcAft>
              <a:buClr>
                <a:schemeClr val="lt1"/>
              </a:buClr>
              <a:buSzPts val="3200"/>
              <a:buFont typeface="Lexend Deca"/>
              <a:buNone/>
              <a:defRPr sz="3200" b="1" i="0" u="none" strike="noStrike" cap="none">
                <a:solidFill>
                  <a:schemeClr val="lt1"/>
                </a:solidFill>
                <a:latin typeface="Lexend Deca"/>
                <a:ea typeface="Lexend Deca"/>
                <a:cs typeface="Lexend Deca"/>
                <a:sym typeface="Lexend Deca"/>
              </a:defRPr>
            </a:lvl6pPr>
            <a:lvl7pPr marR="0" lvl="6" algn="l" rtl="0">
              <a:lnSpc>
                <a:spcPct val="100000"/>
              </a:lnSpc>
              <a:spcBef>
                <a:spcPts val="0"/>
              </a:spcBef>
              <a:spcAft>
                <a:spcPts val="0"/>
              </a:spcAft>
              <a:buClr>
                <a:schemeClr val="lt1"/>
              </a:buClr>
              <a:buSzPts val="3200"/>
              <a:buFont typeface="Lexend Deca"/>
              <a:buNone/>
              <a:defRPr sz="3200" b="1" i="0" u="none" strike="noStrike" cap="none">
                <a:solidFill>
                  <a:schemeClr val="lt1"/>
                </a:solidFill>
                <a:latin typeface="Lexend Deca"/>
                <a:ea typeface="Lexend Deca"/>
                <a:cs typeface="Lexend Deca"/>
                <a:sym typeface="Lexend Deca"/>
              </a:defRPr>
            </a:lvl7pPr>
            <a:lvl8pPr marR="0" lvl="7" algn="l" rtl="0">
              <a:lnSpc>
                <a:spcPct val="100000"/>
              </a:lnSpc>
              <a:spcBef>
                <a:spcPts val="0"/>
              </a:spcBef>
              <a:spcAft>
                <a:spcPts val="0"/>
              </a:spcAft>
              <a:buClr>
                <a:schemeClr val="lt1"/>
              </a:buClr>
              <a:buSzPts val="3200"/>
              <a:buFont typeface="Lexend Deca"/>
              <a:buNone/>
              <a:defRPr sz="3200" b="1" i="0" u="none" strike="noStrike" cap="none">
                <a:solidFill>
                  <a:schemeClr val="lt1"/>
                </a:solidFill>
                <a:latin typeface="Lexend Deca"/>
                <a:ea typeface="Lexend Deca"/>
                <a:cs typeface="Lexend Deca"/>
                <a:sym typeface="Lexend Deca"/>
              </a:defRPr>
            </a:lvl8pPr>
            <a:lvl9pPr marR="0" lvl="8" algn="l" rtl="0">
              <a:lnSpc>
                <a:spcPct val="100000"/>
              </a:lnSpc>
              <a:spcBef>
                <a:spcPts val="0"/>
              </a:spcBef>
              <a:spcAft>
                <a:spcPts val="0"/>
              </a:spcAft>
              <a:buClr>
                <a:schemeClr val="lt1"/>
              </a:buClr>
              <a:buSzPts val="3200"/>
              <a:buFont typeface="Lexend Deca"/>
              <a:buNone/>
              <a:defRPr sz="3200" b="1" i="0" u="none" strike="noStrike" cap="none">
                <a:solidFill>
                  <a:schemeClr val="lt1"/>
                </a:solidFill>
                <a:latin typeface="Lexend Deca"/>
                <a:ea typeface="Lexend Deca"/>
                <a:cs typeface="Lexend Deca"/>
                <a:sym typeface="Lexend Deca"/>
              </a:defRPr>
            </a:lvl9pPr>
          </a:lstStyle>
          <a:p>
            <a:endParaRPr/>
          </a:p>
        </p:txBody>
      </p:sp>
      <p:sp>
        <p:nvSpPr>
          <p:cNvPr id="58" name="Google Shape;58;p13"/>
          <p:cNvSpPr txBox="1">
            <a:spLocks noGrp="1"/>
          </p:cNvSpPr>
          <p:nvPr>
            <p:ph type="body" idx="1"/>
          </p:nvPr>
        </p:nvSpPr>
        <p:spPr>
          <a:xfrm>
            <a:off x="774067" y="1803400"/>
            <a:ext cx="8019200" cy="4215600"/>
          </a:xfrm>
          <a:prstGeom prst="rect">
            <a:avLst/>
          </a:prstGeom>
          <a:noFill/>
          <a:ln>
            <a:noFill/>
          </a:ln>
        </p:spPr>
        <p:txBody>
          <a:bodyPr spcFirstLastPara="1" wrap="square" lIns="0" tIns="0" rIns="0" bIns="0" anchor="t" anchorCtr="0">
            <a:noAutofit/>
          </a:bodyPr>
          <a:lstStyle>
            <a:lvl1pPr marL="457200" marR="0" lvl="0" indent="-342900" algn="l" rtl="0">
              <a:lnSpc>
                <a:spcPct val="115000"/>
              </a:lnSpc>
              <a:spcBef>
                <a:spcPts val="600"/>
              </a:spcBef>
              <a:spcAft>
                <a:spcPts val="0"/>
              </a:spcAft>
              <a:buClr>
                <a:schemeClr val="accent5"/>
              </a:buClr>
              <a:buSzPts val="1800"/>
              <a:buFont typeface="Muli Regular"/>
              <a:buChar char="⬡"/>
              <a:defRPr sz="2400" b="0" i="0" u="none" strike="noStrike" cap="none">
                <a:solidFill>
                  <a:schemeClr val="lt1"/>
                </a:solidFill>
                <a:latin typeface="Muli Regular"/>
                <a:ea typeface="Muli Regular"/>
                <a:cs typeface="Muli Regular"/>
                <a:sym typeface="Muli Regular"/>
              </a:defRPr>
            </a:lvl1pPr>
            <a:lvl2pPr marL="914400" marR="0" lvl="1" indent="-381000" algn="l" rtl="0">
              <a:lnSpc>
                <a:spcPct val="115000"/>
              </a:lnSpc>
              <a:spcBef>
                <a:spcPts val="0"/>
              </a:spcBef>
              <a:spcAft>
                <a:spcPts val="0"/>
              </a:spcAft>
              <a:buClr>
                <a:schemeClr val="accent5"/>
              </a:buClr>
              <a:buSzPts val="2400"/>
              <a:buFont typeface="Muli Regular"/>
              <a:buChar char="∙"/>
              <a:defRPr sz="2400" b="0" i="0" u="none" strike="noStrike" cap="none">
                <a:solidFill>
                  <a:schemeClr val="lt1"/>
                </a:solidFill>
                <a:latin typeface="Muli Regular"/>
                <a:ea typeface="Muli Regular"/>
                <a:cs typeface="Muli Regular"/>
                <a:sym typeface="Muli Regular"/>
              </a:defRPr>
            </a:lvl2pPr>
            <a:lvl3pPr marL="1371600" marR="0" lvl="2" indent="-381000" algn="l" rtl="0">
              <a:lnSpc>
                <a:spcPct val="115000"/>
              </a:lnSpc>
              <a:spcBef>
                <a:spcPts val="0"/>
              </a:spcBef>
              <a:spcAft>
                <a:spcPts val="0"/>
              </a:spcAft>
              <a:buClr>
                <a:schemeClr val="accent5"/>
              </a:buClr>
              <a:buSzPts val="2400"/>
              <a:buFont typeface="Muli Regular"/>
              <a:buChar char="∙"/>
              <a:defRPr sz="2400" b="0" i="0" u="none" strike="noStrike" cap="none">
                <a:solidFill>
                  <a:schemeClr val="lt1"/>
                </a:solidFill>
                <a:latin typeface="Muli Regular"/>
                <a:ea typeface="Muli Regular"/>
                <a:cs typeface="Muli Regular"/>
                <a:sym typeface="Muli Regular"/>
              </a:defRPr>
            </a:lvl3pPr>
            <a:lvl4pPr marL="1828800" marR="0" lvl="3" indent="-381000" algn="l" rtl="0">
              <a:lnSpc>
                <a:spcPct val="115000"/>
              </a:lnSpc>
              <a:spcBef>
                <a:spcPts val="0"/>
              </a:spcBef>
              <a:spcAft>
                <a:spcPts val="0"/>
              </a:spcAft>
              <a:buClr>
                <a:schemeClr val="lt1"/>
              </a:buClr>
              <a:buSzPts val="2400"/>
              <a:buFont typeface="Muli Regular"/>
              <a:buChar char="●"/>
              <a:defRPr sz="2400" b="0" i="0" u="none" strike="noStrike" cap="none">
                <a:solidFill>
                  <a:schemeClr val="lt1"/>
                </a:solidFill>
                <a:latin typeface="Muli Regular"/>
                <a:ea typeface="Muli Regular"/>
                <a:cs typeface="Muli Regular"/>
                <a:sym typeface="Muli Regular"/>
              </a:defRPr>
            </a:lvl4pPr>
            <a:lvl5pPr marL="2286000" marR="0" lvl="4" indent="-381000" algn="l" rtl="0">
              <a:lnSpc>
                <a:spcPct val="115000"/>
              </a:lnSpc>
              <a:spcBef>
                <a:spcPts val="0"/>
              </a:spcBef>
              <a:spcAft>
                <a:spcPts val="0"/>
              </a:spcAft>
              <a:buClr>
                <a:schemeClr val="lt1"/>
              </a:buClr>
              <a:buSzPts val="2400"/>
              <a:buFont typeface="Muli Regular"/>
              <a:buChar char="○"/>
              <a:defRPr sz="2400" b="0" i="0" u="none" strike="noStrike" cap="none">
                <a:solidFill>
                  <a:schemeClr val="lt1"/>
                </a:solidFill>
                <a:latin typeface="Muli Regular"/>
                <a:ea typeface="Muli Regular"/>
                <a:cs typeface="Muli Regular"/>
                <a:sym typeface="Muli Regular"/>
              </a:defRPr>
            </a:lvl5pPr>
            <a:lvl6pPr marL="2743200" marR="0" lvl="5" indent="-381000" algn="l" rtl="0">
              <a:lnSpc>
                <a:spcPct val="115000"/>
              </a:lnSpc>
              <a:spcBef>
                <a:spcPts val="0"/>
              </a:spcBef>
              <a:spcAft>
                <a:spcPts val="0"/>
              </a:spcAft>
              <a:buClr>
                <a:schemeClr val="lt1"/>
              </a:buClr>
              <a:buSzPts val="2400"/>
              <a:buFont typeface="Muli Regular"/>
              <a:buChar char="■"/>
              <a:defRPr sz="2400" b="0" i="0" u="none" strike="noStrike" cap="none">
                <a:solidFill>
                  <a:schemeClr val="lt1"/>
                </a:solidFill>
                <a:latin typeface="Muli Regular"/>
                <a:ea typeface="Muli Regular"/>
                <a:cs typeface="Muli Regular"/>
                <a:sym typeface="Muli Regular"/>
              </a:defRPr>
            </a:lvl6pPr>
            <a:lvl7pPr marL="3200400" marR="0" lvl="6" indent="-381000" algn="l" rtl="0">
              <a:lnSpc>
                <a:spcPct val="115000"/>
              </a:lnSpc>
              <a:spcBef>
                <a:spcPts val="0"/>
              </a:spcBef>
              <a:spcAft>
                <a:spcPts val="0"/>
              </a:spcAft>
              <a:buClr>
                <a:schemeClr val="lt1"/>
              </a:buClr>
              <a:buSzPts val="2400"/>
              <a:buFont typeface="Muli Regular"/>
              <a:buChar char="●"/>
              <a:defRPr sz="2400" b="0" i="0" u="none" strike="noStrike" cap="none">
                <a:solidFill>
                  <a:schemeClr val="lt1"/>
                </a:solidFill>
                <a:latin typeface="Muli Regular"/>
                <a:ea typeface="Muli Regular"/>
                <a:cs typeface="Muli Regular"/>
                <a:sym typeface="Muli Regular"/>
              </a:defRPr>
            </a:lvl7pPr>
            <a:lvl8pPr marL="3657600" marR="0" lvl="7" indent="-381000" algn="l" rtl="0">
              <a:lnSpc>
                <a:spcPct val="115000"/>
              </a:lnSpc>
              <a:spcBef>
                <a:spcPts val="0"/>
              </a:spcBef>
              <a:spcAft>
                <a:spcPts val="0"/>
              </a:spcAft>
              <a:buClr>
                <a:schemeClr val="lt1"/>
              </a:buClr>
              <a:buSzPts val="2400"/>
              <a:buFont typeface="Muli Regular"/>
              <a:buChar char="○"/>
              <a:defRPr sz="2400" b="0" i="0" u="none" strike="noStrike" cap="none">
                <a:solidFill>
                  <a:schemeClr val="lt1"/>
                </a:solidFill>
                <a:latin typeface="Muli Regular"/>
                <a:ea typeface="Muli Regular"/>
                <a:cs typeface="Muli Regular"/>
                <a:sym typeface="Muli Regular"/>
              </a:defRPr>
            </a:lvl8pPr>
            <a:lvl9pPr marL="4114800" marR="0" lvl="8" indent="-381000" algn="l" rtl="0">
              <a:lnSpc>
                <a:spcPct val="115000"/>
              </a:lnSpc>
              <a:spcBef>
                <a:spcPts val="0"/>
              </a:spcBef>
              <a:spcAft>
                <a:spcPts val="0"/>
              </a:spcAft>
              <a:buClr>
                <a:schemeClr val="lt1"/>
              </a:buClr>
              <a:buSzPts val="2400"/>
              <a:buFont typeface="Muli Regular"/>
              <a:buChar char="■"/>
              <a:defRPr sz="2400" b="0" i="0" u="none" strike="noStrike" cap="none">
                <a:solidFill>
                  <a:schemeClr val="lt1"/>
                </a:solidFill>
                <a:latin typeface="Muli Regular"/>
                <a:ea typeface="Muli Regular"/>
                <a:cs typeface="Muli Regular"/>
                <a:sym typeface="Muli Regular"/>
              </a:defRPr>
            </a:lvl9pPr>
          </a:lstStyle>
          <a:p>
            <a:endParaRPr/>
          </a:p>
        </p:txBody>
      </p:sp>
      <p:sp>
        <p:nvSpPr>
          <p:cNvPr id="59" name="Google Shape;59;p13"/>
          <p:cNvSpPr txBox="1">
            <a:spLocks noGrp="1"/>
          </p:cNvSpPr>
          <p:nvPr>
            <p:ph type="sldNum" idx="12"/>
          </p:nvPr>
        </p:nvSpPr>
        <p:spPr>
          <a:xfrm>
            <a:off x="11307445" y="6333135"/>
            <a:ext cx="731600" cy="524800"/>
          </a:xfrm>
          <a:prstGeom prst="rect">
            <a:avLst/>
          </a:prstGeom>
          <a:noFill/>
          <a:ln>
            <a:noFill/>
          </a:ln>
        </p:spPr>
        <p:txBody>
          <a:bodyPr spcFirstLastPara="1" wrap="square" lIns="0" tIns="0" rIns="0" bIns="0" anchor="ctr" anchorCtr="0">
            <a:noAutofit/>
          </a:bodyPr>
          <a:lstStyle>
            <a:lvl1pPr marL="0" marR="0" lvl="0" indent="0" algn="r" rtl="0">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1pPr>
            <a:lvl2pPr marL="0" marR="0" lvl="1" indent="0" algn="r" rtl="0">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2pPr>
            <a:lvl3pPr marL="0" marR="0" lvl="2" indent="0" algn="r" rtl="0">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3pPr>
            <a:lvl4pPr marL="0" marR="0" lvl="3" indent="0" algn="r" rtl="0">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4pPr>
            <a:lvl5pPr marL="0" marR="0" lvl="4" indent="0" algn="r" rtl="0">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5pPr>
            <a:lvl6pPr marL="0" marR="0" lvl="5" indent="0" algn="r" rtl="0">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6pPr>
            <a:lvl7pPr marL="0" marR="0" lvl="6" indent="0" algn="r" rtl="0">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7pPr>
            <a:lvl8pPr marL="0" marR="0" lvl="7" indent="0" algn="r" rtl="0">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8pPr>
            <a:lvl9pPr marL="0" marR="0" lvl="8" indent="0" algn="r" rtl="0">
              <a:lnSpc>
                <a:spcPct val="100000"/>
              </a:lnSpc>
              <a:spcBef>
                <a:spcPts val="0"/>
              </a:spcBef>
              <a:spcAft>
                <a:spcPts val="0"/>
              </a:spcAft>
              <a:buClr>
                <a:srgbClr val="000000"/>
              </a:buClr>
              <a:buSzPts val="1300"/>
              <a:buFont typeface="Arial"/>
              <a:buNone/>
              <a:defRPr sz="1733" b="0" i="0" u="none" strike="noStrike" cap="none">
                <a:solidFill>
                  <a:schemeClr val="lt1"/>
                </a:solidFill>
                <a:latin typeface="Lexend Deca"/>
                <a:ea typeface="Lexend Deca"/>
                <a:cs typeface="Lexend Deca"/>
                <a:sym typeface="Lexend Dec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02182575"/>
      </p:ext>
    </p:extLst>
  </p:cSld>
  <p:clrMap bg1="lt1" tx1="dk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2.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32.xml"/><Relationship Id="rId4" Type="http://schemas.openxmlformats.org/officeDocument/2006/relationships/image" Target="../media/image23.svg"/></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2.png"/><Relationship Id="rId18" Type="http://schemas.microsoft.com/office/2007/relationships/diagramDrawing" Target="../diagrams/drawing2.xml"/><Relationship Id="rId3" Type="http://schemas.openxmlformats.org/officeDocument/2006/relationships/image" Target="../media/image10.png"/><Relationship Id="rId7" Type="http://schemas.openxmlformats.org/officeDocument/2006/relationships/image" Target="../media/image27.png"/><Relationship Id="rId12" Type="http://schemas.openxmlformats.org/officeDocument/2006/relationships/image" Target="../media/image8.png"/><Relationship Id="rId17" Type="http://schemas.openxmlformats.org/officeDocument/2006/relationships/diagramColors" Target="../diagrams/colors2.xml"/><Relationship Id="rId2" Type="http://schemas.openxmlformats.org/officeDocument/2006/relationships/notesSlide" Target="../notesSlides/notesSlide10.xml"/><Relationship Id="rId16" Type="http://schemas.openxmlformats.org/officeDocument/2006/relationships/diagramQuickStyle" Target="../diagrams/quickStyle2.xml"/><Relationship Id="rId1" Type="http://schemas.openxmlformats.org/officeDocument/2006/relationships/slideLayout" Target="../slideLayouts/slideLayout22.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5" Type="http://schemas.openxmlformats.org/officeDocument/2006/relationships/diagramLayout" Target="../diagrams/layout2.xml"/><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hyperlink" Target="mailto:stell003@fiu.edu" TargetMode="External"/><Relationship Id="rId2" Type="http://schemas.openxmlformats.org/officeDocument/2006/relationships/notesSlide" Target="../notesSlides/notesSlide11.xml"/><Relationship Id="rId1" Type="http://schemas.openxmlformats.org/officeDocument/2006/relationships/slideLayout" Target="../slideLayouts/slideLayout20.xml"/><Relationship Id="rId6" Type="http://schemas.openxmlformats.org/officeDocument/2006/relationships/hyperlink" Target="mailto:dgayl007@fiu.edu" TargetMode="External"/><Relationship Id="rId5" Type="http://schemas.openxmlformats.org/officeDocument/2006/relationships/image" Target="../media/image7.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2.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8" name="Google Shape;118;p26"/>
          <p:cNvPicPr preferRelativeResize="0"/>
          <p:nvPr/>
        </p:nvPicPr>
        <p:blipFill>
          <a:blip r:embed="rId3">
            <a:alphaModFix/>
          </a:blip>
          <a:stretch>
            <a:fillRect/>
          </a:stretch>
        </p:blipFill>
        <p:spPr>
          <a:xfrm>
            <a:off x="4019915" y="2755708"/>
            <a:ext cx="883333" cy="968733"/>
          </a:xfrm>
          <a:prstGeom prst="rect">
            <a:avLst/>
          </a:prstGeom>
          <a:noFill/>
          <a:ln>
            <a:noFill/>
          </a:ln>
        </p:spPr>
      </p:pic>
      <p:pic>
        <p:nvPicPr>
          <p:cNvPr id="119" name="Google Shape;119;p26"/>
          <p:cNvPicPr preferRelativeResize="0"/>
          <p:nvPr/>
        </p:nvPicPr>
        <p:blipFill>
          <a:blip r:embed="rId4">
            <a:alphaModFix/>
          </a:blip>
          <a:stretch>
            <a:fillRect/>
          </a:stretch>
        </p:blipFill>
        <p:spPr>
          <a:xfrm>
            <a:off x="10125027" y="1179481"/>
            <a:ext cx="642767" cy="700267"/>
          </a:xfrm>
          <a:prstGeom prst="rect">
            <a:avLst/>
          </a:prstGeom>
          <a:noFill/>
          <a:ln>
            <a:noFill/>
          </a:ln>
        </p:spPr>
      </p:pic>
      <p:pic>
        <p:nvPicPr>
          <p:cNvPr id="120" name="Google Shape;120;p26"/>
          <p:cNvPicPr preferRelativeResize="0"/>
          <p:nvPr/>
        </p:nvPicPr>
        <p:blipFill>
          <a:blip r:embed="rId5">
            <a:alphaModFix/>
          </a:blip>
          <a:stretch>
            <a:fillRect/>
          </a:stretch>
        </p:blipFill>
        <p:spPr>
          <a:xfrm>
            <a:off x="7495590" y="5379435"/>
            <a:ext cx="781553" cy="915067"/>
          </a:xfrm>
          <a:prstGeom prst="rect">
            <a:avLst/>
          </a:prstGeom>
          <a:noFill/>
          <a:ln>
            <a:noFill/>
          </a:ln>
        </p:spPr>
      </p:pic>
      <p:pic>
        <p:nvPicPr>
          <p:cNvPr id="121" name="Google Shape;121;p26"/>
          <p:cNvPicPr preferRelativeResize="0"/>
          <p:nvPr/>
        </p:nvPicPr>
        <p:blipFill>
          <a:blip r:embed="rId6">
            <a:alphaModFix/>
          </a:blip>
          <a:stretch>
            <a:fillRect/>
          </a:stretch>
        </p:blipFill>
        <p:spPr>
          <a:xfrm>
            <a:off x="11205866" y="4832586"/>
            <a:ext cx="429133" cy="597900"/>
          </a:xfrm>
          <a:prstGeom prst="rect">
            <a:avLst/>
          </a:prstGeom>
          <a:noFill/>
          <a:ln>
            <a:noFill/>
          </a:ln>
        </p:spPr>
      </p:pic>
      <p:pic>
        <p:nvPicPr>
          <p:cNvPr id="122" name="Google Shape;122;p26"/>
          <p:cNvPicPr preferRelativeResize="0"/>
          <p:nvPr/>
        </p:nvPicPr>
        <p:blipFill>
          <a:blip r:embed="rId6">
            <a:alphaModFix/>
          </a:blip>
          <a:stretch>
            <a:fillRect/>
          </a:stretch>
        </p:blipFill>
        <p:spPr>
          <a:xfrm>
            <a:off x="11552791" y="5010510"/>
            <a:ext cx="429133" cy="597900"/>
          </a:xfrm>
          <a:prstGeom prst="rect">
            <a:avLst/>
          </a:prstGeom>
          <a:noFill/>
          <a:ln>
            <a:noFill/>
          </a:ln>
        </p:spPr>
      </p:pic>
      <p:pic>
        <p:nvPicPr>
          <p:cNvPr id="124" name="Google Shape;124;p26"/>
          <p:cNvPicPr preferRelativeResize="0"/>
          <p:nvPr/>
        </p:nvPicPr>
        <p:blipFill>
          <a:blip r:embed="rId7">
            <a:alphaModFix/>
          </a:blip>
          <a:stretch>
            <a:fillRect/>
          </a:stretch>
        </p:blipFill>
        <p:spPr>
          <a:xfrm>
            <a:off x="7886366" y="1670048"/>
            <a:ext cx="2377133" cy="2709000"/>
          </a:xfrm>
          <a:prstGeom prst="rect">
            <a:avLst/>
          </a:prstGeom>
          <a:noFill/>
          <a:ln>
            <a:noFill/>
          </a:ln>
        </p:spPr>
      </p:pic>
      <p:sp>
        <p:nvSpPr>
          <p:cNvPr id="13" name="Title 1">
            <a:extLst>
              <a:ext uri="{FF2B5EF4-FFF2-40B4-BE49-F238E27FC236}">
                <a16:creationId xmlns:a16="http://schemas.microsoft.com/office/drawing/2014/main" id="{43852438-0471-9B46-9AFB-15E3E7B7B27E}"/>
              </a:ext>
            </a:extLst>
          </p:cNvPr>
          <p:cNvSpPr txBox="1">
            <a:spLocks/>
          </p:cNvSpPr>
          <p:nvPr/>
        </p:nvSpPr>
        <p:spPr>
          <a:xfrm>
            <a:off x="1749287" y="356521"/>
            <a:ext cx="8375740" cy="1313527"/>
          </a:xfrm>
          <a:prstGeom prst="rect">
            <a:avLst/>
          </a:prstGeom>
          <a:solidFill>
            <a:srgbClr val="FFFFFF"/>
          </a:solidFill>
          <a:ln w="38100" cap="sq">
            <a:solidFill>
              <a:srgbClr val="404040"/>
            </a:solidFill>
            <a:miter lim="800000"/>
          </a:ln>
        </p:spPr>
        <p:txBody>
          <a:bodyPr vert="horz" lIns="274320" tIns="182880" rIns="274320" bIns="182880" rtlCol="0" anchor="ctr" anchorCtr="1">
            <a:normAutofit/>
          </a:bodyPr>
          <a:lstStyle>
            <a:lvl1pPr algn="ctr" defTabSz="914400" rtl="0" eaLnBrk="1" latinLnBrk="0" hangingPunct="1">
              <a:lnSpc>
                <a:spcPct val="90000"/>
              </a:lnSpc>
              <a:spcBef>
                <a:spcPct val="0"/>
              </a:spcBef>
              <a:buNone/>
              <a:defRPr sz="3800" kern="1200" cap="all"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800" b="0" i="0" u="none" strike="noStrike" kern="1200" cap="all" spc="200" normalizeH="0" baseline="0" noProof="0" dirty="0">
                <a:ln>
                  <a:noFill/>
                </a:ln>
                <a:solidFill>
                  <a:srgbClr val="262626"/>
                </a:solidFill>
                <a:effectLst/>
                <a:uLnTx/>
                <a:uFillTx/>
                <a:latin typeface="Gill Sans MT" panose="020B0502020104020203"/>
                <a:ea typeface="+mj-ea"/>
                <a:cs typeface="+mj-cs"/>
              </a:rPr>
              <a:t>Mobile Judge 13.0</a:t>
            </a:r>
          </a:p>
        </p:txBody>
      </p:sp>
      <p:sp>
        <p:nvSpPr>
          <p:cNvPr id="17" name="Subtitle 2">
            <a:extLst>
              <a:ext uri="{FF2B5EF4-FFF2-40B4-BE49-F238E27FC236}">
                <a16:creationId xmlns:a16="http://schemas.microsoft.com/office/drawing/2014/main" id="{AA91CCA4-2087-EE4C-B897-F63CA46141D8}"/>
              </a:ext>
            </a:extLst>
          </p:cNvPr>
          <p:cNvSpPr txBox="1">
            <a:spLocks/>
          </p:cNvSpPr>
          <p:nvPr/>
        </p:nvSpPr>
        <p:spPr>
          <a:xfrm>
            <a:off x="2695194" y="4485066"/>
            <a:ext cx="6801612" cy="2505456"/>
          </a:xfrm>
          <a:prstGeom prst="rect">
            <a:avLst/>
          </a:prstGeom>
          <a:noFill/>
        </p:spPr>
        <p:txBody>
          <a:bodyPr vert="horz" lIns="91440" tIns="45720" rIns="91440" bIns="45720" rtlCol="0">
            <a:normAutofit/>
          </a:bodyPr>
          <a:lstStyle>
            <a:lvl1pPr marL="0" indent="0" algn="ctr" defTabSz="914400" rtl="0" eaLnBrk="1" latinLnBrk="0" hangingPunct="1">
              <a:lnSpc>
                <a:spcPct val="100000"/>
              </a:lnSpc>
              <a:spcBef>
                <a:spcPts val="1000"/>
              </a:spcBef>
              <a:buClr>
                <a:schemeClr val="accent2"/>
              </a:buClr>
              <a:buFont typeface="Arial" panose="020B0604020202020204" pitchFamily="34" charset="0"/>
              <a:buNone/>
              <a:defRPr sz="2000" kern="1200">
                <a:solidFill>
                  <a:schemeClr val="tx1">
                    <a:lumMod val="75000"/>
                    <a:lumOff val="25000"/>
                  </a:schemeClr>
                </a:solidFill>
                <a:latin typeface="+mn-lt"/>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20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418AB3"/>
              </a:buClr>
              <a:buSzTx/>
              <a:buFont typeface="Arial" panose="020B0604020202020204" pitchFamily="34" charset="0"/>
              <a:buNone/>
              <a:tabLst/>
              <a:defRPr/>
            </a:pPr>
            <a:r>
              <a:rPr kumimoji="0" lang="en-US" sz="2000" b="0" i="0" u="none" strike="noStrike" kern="1200" cap="none" spc="0" normalizeH="0" baseline="0" noProof="0" dirty="0">
                <a:ln>
                  <a:noFill/>
                </a:ln>
                <a:solidFill>
                  <a:sysClr val="window" lastClr="FFFFFF">
                    <a:lumMod val="75000"/>
                    <a:lumOff val="25000"/>
                  </a:sysClr>
                </a:solidFill>
                <a:effectLst/>
                <a:uLnTx/>
                <a:uFillTx/>
                <a:latin typeface="Gill Sans MT" panose="020B0502020104020203"/>
                <a:ea typeface="+mn-ea"/>
                <a:cs typeface="+mn-cs"/>
              </a:rPr>
              <a:t>Team members: Dean-Anna Gayle, Samira Ricardo</a:t>
            </a:r>
          </a:p>
          <a:p>
            <a:pPr marL="0" marR="0" lvl="0" indent="0" algn="ctr" defTabSz="914400" rtl="0" eaLnBrk="1" fontAlgn="auto" latinLnBrk="0" hangingPunct="1">
              <a:lnSpc>
                <a:spcPct val="100000"/>
              </a:lnSpc>
              <a:spcBef>
                <a:spcPts val="1000"/>
              </a:spcBef>
              <a:spcAft>
                <a:spcPts val="0"/>
              </a:spcAft>
              <a:buClr>
                <a:srgbClr val="418AB3"/>
              </a:buClr>
              <a:buSzTx/>
              <a:buFont typeface="Arial" panose="020B0604020202020204" pitchFamily="34" charset="0"/>
              <a:buNone/>
              <a:tabLst/>
              <a:defRPr/>
            </a:pPr>
            <a:r>
              <a:rPr kumimoji="0" lang="en-US" sz="2000" b="0" i="0" u="none" strike="noStrike" kern="1200" cap="none" spc="0" normalizeH="0" baseline="0" noProof="0" dirty="0">
                <a:ln>
                  <a:noFill/>
                </a:ln>
                <a:solidFill>
                  <a:sysClr val="window" lastClr="FFFFFF">
                    <a:lumMod val="75000"/>
                    <a:lumOff val="25000"/>
                  </a:sysClr>
                </a:solidFill>
                <a:effectLst/>
                <a:uLnTx/>
                <a:uFillTx/>
                <a:latin typeface="Gill Sans MT" panose="020B0502020104020203"/>
                <a:ea typeface="+mn-ea"/>
                <a:cs typeface="+mn-cs"/>
              </a:rPr>
              <a:t>Product Owner: Dr. Masoud </a:t>
            </a:r>
            <a:r>
              <a:rPr kumimoji="0" lang="en-US" sz="2000" b="0" i="0" u="none" strike="noStrike" kern="1200" cap="none" spc="0" normalizeH="0" baseline="0" noProof="0" dirty="0" err="1">
                <a:ln>
                  <a:noFill/>
                </a:ln>
                <a:solidFill>
                  <a:sysClr val="window" lastClr="FFFFFF">
                    <a:lumMod val="75000"/>
                    <a:lumOff val="25000"/>
                  </a:sysClr>
                </a:solidFill>
                <a:effectLst/>
                <a:uLnTx/>
                <a:uFillTx/>
                <a:latin typeface="Gill Sans MT" panose="020B0502020104020203"/>
                <a:ea typeface="+mn-ea"/>
                <a:cs typeface="+mn-cs"/>
              </a:rPr>
              <a:t>Sadjadi</a:t>
            </a:r>
            <a:endParaRPr kumimoji="0" lang="en-US" sz="2000" b="0" i="0" u="none" strike="noStrike" kern="1200" cap="none" spc="0" normalizeH="0" baseline="0" noProof="0" dirty="0">
              <a:ln>
                <a:noFill/>
              </a:ln>
              <a:solidFill>
                <a:sysClr val="window" lastClr="FFFFFF">
                  <a:lumMod val="75000"/>
                  <a:lumOff val="25000"/>
                </a:sysClr>
              </a:solidFill>
              <a:effectLst/>
              <a:uLnTx/>
              <a:uFillTx/>
              <a:latin typeface="Gill Sans MT" panose="020B0502020104020203"/>
              <a:ea typeface="+mn-ea"/>
              <a:cs typeface="+mn-cs"/>
            </a:endParaRPr>
          </a:p>
          <a:p>
            <a:pPr marL="0" marR="0" lvl="0" indent="0" algn="ctr" defTabSz="914400" rtl="0" eaLnBrk="1" fontAlgn="auto" latinLnBrk="0" hangingPunct="1">
              <a:lnSpc>
                <a:spcPct val="100000"/>
              </a:lnSpc>
              <a:spcBef>
                <a:spcPts val="1000"/>
              </a:spcBef>
              <a:spcAft>
                <a:spcPts val="0"/>
              </a:spcAft>
              <a:buClr>
                <a:srgbClr val="418AB3"/>
              </a:buClr>
              <a:buSzTx/>
              <a:buFont typeface="Arial" panose="020B0604020202020204" pitchFamily="34" charset="0"/>
              <a:buNone/>
              <a:tabLst/>
              <a:defRPr/>
            </a:pPr>
            <a:r>
              <a:rPr kumimoji="0" lang="en-US" sz="2000" b="0" i="0" u="none" strike="noStrike" kern="1200" cap="none" spc="0" normalizeH="0" baseline="0" noProof="0" dirty="0">
                <a:ln>
                  <a:noFill/>
                </a:ln>
                <a:solidFill>
                  <a:sysClr val="window" lastClr="FFFFFF">
                    <a:lumMod val="75000"/>
                    <a:lumOff val="25000"/>
                  </a:sysClr>
                </a:solidFill>
                <a:effectLst/>
                <a:uLnTx/>
                <a:uFillTx/>
                <a:latin typeface="Gill Sans MT" panose="020B0502020104020203"/>
                <a:ea typeface="+mn-ea"/>
                <a:cs typeface="+mn-cs"/>
              </a:rPr>
              <a:t>Instructor: Dr. Masoud </a:t>
            </a:r>
            <a:r>
              <a:rPr kumimoji="0" lang="en-US" sz="2000" b="0" i="0" u="none" strike="noStrike" kern="1200" cap="none" spc="0" normalizeH="0" baseline="0" noProof="0" dirty="0" err="1">
                <a:ln>
                  <a:noFill/>
                </a:ln>
                <a:solidFill>
                  <a:sysClr val="window" lastClr="FFFFFF">
                    <a:lumMod val="75000"/>
                    <a:lumOff val="25000"/>
                  </a:sysClr>
                </a:solidFill>
                <a:effectLst/>
                <a:uLnTx/>
                <a:uFillTx/>
                <a:latin typeface="Gill Sans MT" panose="020B0502020104020203"/>
                <a:ea typeface="+mn-ea"/>
                <a:cs typeface="+mn-cs"/>
              </a:rPr>
              <a:t>Sadjadi</a:t>
            </a:r>
            <a:endParaRPr kumimoji="0" lang="en-US" sz="2000" b="0" i="0" u="none" strike="noStrike" kern="1200" cap="none" spc="0" normalizeH="0" baseline="0" noProof="0" dirty="0">
              <a:ln>
                <a:noFill/>
              </a:ln>
              <a:solidFill>
                <a:sysClr val="window" lastClr="FFFFFF">
                  <a:lumMod val="75000"/>
                  <a:lumOff val="25000"/>
                </a:sysClr>
              </a:solidFill>
              <a:effectLst/>
              <a:uLnTx/>
              <a:uFillTx/>
              <a:latin typeface="Gill Sans MT" panose="020B0502020104020203"/>
              <a:ea typeface="+mn-ea"/>
              <a:cs typeface="+mn-cs"/>
            </a:endParaRPr>
          </a:p>
          <a:p>
            <a:pPr marL="0" marR="0" lvl="0" indent="0" algn="ctr" defTabSz="914400" rtl="0" eaLnBrk="1" fontAlgn="auto" latinLnBrk="0" hangingPunct="1">
              <a:lnSpc>
                <a:spcPct val="100000"/>
              </a:lnSpc>
              <a:spcBef>
                <a:spcPts val="1000"/>
              </a:spcBef>
              <a:spcAft>
                <a:spcPts val="0"/>
              </a:spcAft>
              <a:buClr>
                <a:srgbClr val="418AB3"/>
              </a:buClr>
              <a:buSzTx/>
              <a:buFont typeface="Arial" panose="020B0604020202020204" pitchFamily="34" charset="0"/>
              <a:buNone/>
              <a:tabLst/>
              <a:defRPr/>
            </a:pPr>
            <a:endParaRPr kumimoji="0" lang="en-US" sz="1050" b="0" i="0" u="none" strike="noStrike" kern="1200" cap="none" spc="0" normalizeH="0" baseline="0" noProof="0" dirty="0">
              <a:ln>
                <a:noFill/>
              </a:ln>
              <a:solidFill>
                <a:sysClr val="window" lastClr="FFFFFF">
                  <a:lumMod val="75000"/>
                  <a:lumOff val="25000"/>
                </a:sysClr>
              </a:solidFill>
              <a:effectLst/>
              <a:uLnTx/>
              <a:uFillTx/>
              <a:latin typeface="Gill Sans MT" panose="020B0502020104020203"/>
              <a:ea typeface="+mn-ea"/>
              <a:cs typeface="+mn-cs"/>
            </a:endParaRPr>
          </a:p>
          <a:p>
            <a:pPr marL="0" marR="0" lvl="0" indent="0" algn="ctr" defTabSz="914400" rtl="0" eaLnBrk="1" fontAlgn="auto" latinLnBrk="0" hangingPunct="1">
              <a:lnSpc>
                <a:spcPct val="100000"/>
              </a:lnSpc>
              <a:spcBef>
                <a:spcPts val="1000"/>
              </a:spcBef>
              <a:spcAft>
                <a:spcPts val="0"/>
              </a:spcAft>
              <a:buClr>
                <a:srgbClr val="418AB3"/>
              </a:buClr>
              <a:buSzTx/>
              <a:buFont typeface="Arial" panose="020B0604020202020204" pitchFamily="34" charset="0"/>
              <a:buNone/>
              <a:tabLst/>
              <a:defRPr/>
            </a:pPr>
            <a:endParaRPr kumimoji="0" lang="en-US" sz="1050" b="0" i="0" u="none" strike="noStrike" kern="1200" cap="none" spc="0" normalizeH="0" baseline="0" noProof="0" dirty="0">
              <a:ln>
                <a:noFill/>
              </a:ln>
              <a:solidFill>
                <a:sysClr val="window" lastClr="FFFFFF">
                  <a:lumMod val="75000"/>
                  <a:lumOff val="25000"/>
                </a:sysClr>
              </a:solidFill>
              <a:effectLst/>
              <a:uLnTx/>
              <a:uFillTx/>
              <a:latin typeface="Gill Sans MT" panose="020B0502020104020203"/>
              <a:ea typeface="+mn-ea"/>
              <a:cs typeface="+mn-cs"/>
            </a:endParaRPr>
          </a:p>
          <a:p>
            <a:pPr marL="0" marR="0" lvl="0" indent="0" algn="ctr" defTabSz="914400" rtl="0" eaLnBrk="1" fontAlgn="auto" latinLnBrk="0" hangingPunct="1">
              <a:lnSpc>
                <a:spcPct val="100000"/>
              </a:lnSpc>
              <a:spcBef>
                <a:spcPts val="1000"/>
              </a:spcBef>
              <a:spcAft>
                <a:spcPts val="0"/>
              </a:spcAft>
              <a:buClr>
                <a:srgbClr val="418AB3"/>
              </a:buClr>
              <a:buSzTx/>
              <a:buFont typeface="Arial" panose="020B0604020202020204" pitchFamily="34" charset="0"/>
              <a:buNone/>
              <a:tabLst/>
              <a:defRPr/>
            </a:pPr>
            <a:r>
              <a:rPr kumimoji="0" lang="en-US" sz="1050" b="0" i="0" u="none" strike="noStrike" kern="1200" cap="none" spc="0" normalizeH="0" baseline="0" noProof="0" dirty="0">
                <a:ln>
                  <a:noFill/>
                </a:ln>
                <a:solidFill>
                  <a:sysClr val="window" lastClr="FFFFFF">
                    <a:lumMod val="75000"/>
                    <a:lumOff val="25000"/>
                  </a:sysClr>
                </a:solidFill>
                <a:effectLst/>
                <a:uLnTx/>
                <a:uFillTx/>
                <a:latin typeface="Gill Sans MT" panose="020B0502020104020203"/>
                <a:ea typeface="+mn-ea"/>
                <a:cs typeface="+mn-cs"/>
              </a:rPr>
              <a:t>School of Computing and Information Sciences</a:t>
            </a:r>
          </a:p>
          <a:p>
            <a:pPr marL="0" marR="0" lvl="0" indent="0" algn="ctr" defTabSz="914400" rtl="0" eaLnBrk="1" fontAlgn="auto" latinLnBrk="0" hangingPunct="1">
              <a:lnSpc>
                <a:spcPct val="100000"/>
              </a:lnSpc>
              <a:spcBef>
                <a:spcPts val="1000"/>
              </a:spcBef>
              <a:spcAft>
                <a:spcPts val="0"/>
              </a:spcAft>
              <a:buClr>
                <a:srgbClr val="418AB3"/>
              </a:buClr>
              <a:buSzTx/>
              <a:buFont typeface="Arial" panose="020B0604020202020204" pitchFamily="34" charset="0"/>
              <a:buNone/>
              <a:tabLst/>
              <a:defRPr/>
            </a:pPr>
            <a:r>
              <a:rPr kumimoji="0" lang="en-US" sz="1050" b="0" i="0" u="none" strike="noStrike" kern="1200" cap="none" spc="0" normalizeH="0" baseline="0" noProof="0" dirty="0">
                <a:ln>
                  <a:noFill/>
                </a:ln>
                <a:solidFill>
                  <a:sysClr val="window" lastClr="FFFFFF">
                    <a:lumMod val="75000"/>
                    <a:lumOff val="25000"/>
                  </a:sysClr>
                </a:solidFill>
                <a:effectLst/>
                <a:uLnTx/>
                <a:uFillTx/>
                <a:latin typeface="Gill Sans MT" panose="020B0502020104020203"/>
                <a:ea typeface="+mn-ea"/>
                <a:cs typeface="+mn-cs"/>
              </a:rPr>
              <a:t>Florida International University</a:t>
            </a:r>
          </a:p>
          <a:p>
            <a:pPr marL="0" marR="0" lvl="0" indent="0" algn="ctr" defTabSz="914400" rtl="0" eaLnBrk="1" fontAlgn="auto" latinLnBrk="0" hangingPunct="1">
              <a:lnSpc>
                <a:spcPct val="100000"/>
              </a:lnSpc>
              <a:spcBef>
                <a:spcPts val="1000"/>
              </a:spcBef>
              <a:spcAft>
                <a:spcPts val="0"/>
              </a:spcAft>
              <a:buClr>
                <a:srgbClr val="418AB3"/>
              </a:buClr>
              <a:buSzTx/>
              <a:buFont typeface="Arial" panose="020B0604020202020204" pitchFamily="34" charset="0"/>
              <a:buNone/>
              <a:tabLst/>
              <a:defRPr/>
            </a:pPr>
            <a:endParaRPr kumimoji="0" lang="en-US" sz="2000" b="0" i="0" u="none" strike="noStrike" kern="1200" cap="none" spc="0" normalizeH="0" baseline="0" noProof="0" dirty="0">
              <a:ln>
                <a:noFill/>
              </a:ln>
              <a:solidFill>
                <a:sysClr val="window" lastClr="FFFFFF">
                  <a:lumMod val="75000"/>
                  <a:lumOff val="25000"/>
                </a:sysClr>
              </a:solidFill>
              <a:effectLst/>
              <a:uLnTx/>
              <a:uFillTx/>
              <a:latin typeface="Gill Sans MT" panose="020B0502020104020203"/>
              <a:ea typeface="+mn-ea"/>
              <a:cs typeface="+mn-cs"/>
            </a:endParaRPr>
          </a:p>
          <a:p>
            <a:pPr marL="0" marR="0" lvl="0" indent="0" algn="ctr" defTabSz="914400" rtl="0" eaLnBrk="1" fontAlgn="auto" latinLnBrk="0" hangingPunct="1">
              <a:lnSpc>
                <a:spcPct val="100000"/>
              </a:lnSpc>
              <a:spcBef>
                <a:spcPts val="1000"/>
              </a:spcBef>
              <a:spcAft>
                <a:spcPts val="0"/>
              </a:spcAft>
              <a:buClr>
                <a:srgbClr val="418AB3"/>
              </a:buClr>
              <a:buSzTx/>
              <a:buFont typeface="Arial" panose="020B0604020202020204" pitchFamily="34" charset="0"/>
              <a:buNone/>
              <a:tabLst/>
              <a:defRPr/>
            </a:pPr>
            <a:endParaRPr kumimoji="0" lang="en-US" sz="2000" b="0" i="0" u="none" strike="noStrike" kern="1200" cap="none" spc="0" normalizeH="0" baseline="0" noProof="0" dirty="0">
              <a:ln>
                <a:noFill/>
              </a:ln>
              <a:solidFill>
                <a:sysClr val="window" lastClr="FFFFFF">
                  <a:lumMod val="75000"/>
                  <a:lumOff val="25000"/>
                </a:sysClr>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39380597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1" name="Rectangle 10">
            <a:extLst>
              <a:ext uri="{FF2B5EF4-FFF2-40B4-BE49-F238E27FC236}">
                <a16:creationId xmlns:a16="http://schemas.microsoft.com/office/drawing/2014/main" id="{8FCA039A-3499-724E-A94E-A61FA89E36A3}"/>
              </a:ext>
            </a:extLst>
          </p:cNvPr>
          <p:cNvSpPr/>
          <p:nvPr/>
        </p:nvSpPr>
        <p:spPr>
          <a:xfrm>
            <a:off x="831273" y="405266"/>
            <a:ext cx="10778836" cy="44715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 name="Title 1">
            <a:extLst>
              <a:ext uri="{FF2B5EF4-FFF2-40B4-BE49-F238E27FC236}">
                <a16:creationId xmlns:a16="http://schemas.microsoft.com/office/drawing/2014/main" id="{092AFA5A-3F29-354D-A5BC-2FD8D46C1184}"/>
              </a:ext>
            </a:extLst>
          </p:cNvPr>
          <p:cNvSpPr txBox="1">
            <a:spLocks/>
          </p:cNvSpPr>
          <p:nvPr/>
        </p:nvSpPr>
        <p:spPr>
          <a:xfrm>
            <a:off x="1554283" y="5299191"/>
            <a:ext cx="8991600" cy="1264762"/>
          </a:xfrm>
          <a:prstGeom prst="rect">
            <a:avLst/>
          </a:prstGeom>
          <a:solidFill>
            <a:sysClr val="window" lastClr="FFFFFF"/>
          </a:solidFill>
          <a:ln w="31750" cap="sq">
            <a:solidFill>
              <a:srgbClr val="000000">
                <a:lumMod val="75000"/>
                <a:lumOff val="25000"/>
              </a:srgbClr>
            </a:solidFill>
            <a:miter lim="800000"/>
          </a:ln>
        </p:spPr>
        <p:txBody>
          <a:bodyPr vert="horz" lIns="274320" tIns="182880" rIns="274320" bIns="182880" rtlCol="0" anchor="ctr" anchorCtr="1">
            <a:normAutofit/>
          </a:bodyPr>
          <a:lst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200" dirty="0">
                <a:solidFill>
                  <a:srgbClr val="262626"/>
                </a:solidFill>
                <a:latin typeface="Gill Sans MT" panose="020B0502020104020203"/>
              </a:rPr>
              <a:t>EMAIL Invitations</a:t>
            </a:r>
            <a:endParaRPr kumimoji="0" lang="en-US" sz="3200" b="0" i="0" u="none" strike="noStrike" kern="1200" cap="all" spc="200" normalizeH="0" baseline="0" noProof="0" dirty="0">
              <a:ln>
                <a:noFill/>
              </a:ln>
              <a:solidFill>
                <a:srgbClr val="262626"/>
              </a:solidFill>
              <a:effectLst/>
              <a:uLnTx/>
              <a:uFillTx/>
              <a:latin typeface="Gill Sans MT" panose="020B0502020104020203"/>
              <a:ea typeface="+mj-ea"/>
              <a:cs typeface="+mj-cs"/>
            </a:endParaRPr>
          </a:p>
        </p:txBody>
      </p:sp>
      <p:pic>
        <p:nvPicPr>
          <p:cNvPr id="3" name="Picture 2" descr="A screenshot of a social media post&#10;&#10;Description automatically generated">
            <a:extLst>
              <a:ext uri="{FF2B5EF4-FFF2-40B4-BE49-F238E27FC236}">
                <a16:creationId xmlns:a16="http://schemas.microsoft.com/office/drawing/2014/main" id="{F6F5C3BA-4930-594B-890B-1B9D9FBF890B}"/>
              </a:ext>
            </a:extLst>
          </p:cNvPr>
          <p:cNvPicPr>
            <a:picLocks noChangeAspect="1"/>
          </p:cNvPicPr>
          <p:nvPr/>
        </p:nvPicPr>
        <p:blipFill rotWithShape="1">
          <a:blip r:embed="rId3"/>
          <a:srcRect t="3065"/>
          <a:stretch/>
        </p:blipFill>
        <p:spPr>
          <a:xfrm>
            <a:off x="831273" y="526472"/>
            <a:ext cx="5008428" cy="2361209"/>
          </a:xfrm>
          <a:prstGeom prst="rect">
            <a:avLst/>
          </a:prstGeom>
        </p:spPr>
      </p:pic>
      <p:pic>
        <p:nvPicPr>
          <p:cNvPr id="5" name="Picture 4" descr="A screenshot of a social media post&#10;&#10;Description automatically generated">
            <a:extLst>
              <a:ext uri="{FF2B5EF4-FFF2-40B4-BE49-F238E27FC236}">
                <a16:creationId xmlns:a16="http://schemas.microsoft.com/office/drawing/2014/main" id="{B7F55D8A-5FF0-4544-8D09-A89D75AD9509}"/>
              </a:ext>
            </a:extLst>
          </p:cNvPr>
          <p:cNvPicPr>
            <a:picLocks noChangeAspect="1"/>
          </p:cNvPicPr>
          <p:nvPr/>
        </p:nvPicPr>
        <p:blipFill>
          <a:blip r:embed="rId4"/>
          <a:stretch>
            <a:fillRect/>
          </a:stretch>
        </p:blipFill>
        <p:spPr>
          <a:xfrm>
            <a:off x="6477658" y="689914"/>
            <a:ext cx="5014688" cy="1959683"/>
          </a:xfrm>
          <a:prstGeom prst="rect">
            <a:avLst/>
          </a:prstGeom>
        </p:spPr>
      </p:pic>
      <p:pic>
        <p:nvPicPr>
          <p:cNvPr id="10" name="Picture 9" descr="A screenshot of a social media post&#10;&#10;Description automatically generated">
            <a:extLst>
              <a:ext uri="{FF2B5EF4-FFF2-40B4-BE49-F238E27FC236}">
                <a16:creationId xmlns:a16="http://schemas.microsoft.com/office/drawing/2014/main" id="{250AC3AD-4174-154F-A94B-C699EED9C2D3}"/>
              </a:ext>
            </a:extLst>
          </p:cNvPr>
          <p:cNvPicPr>
            <a:picLocks noChangeAspect="1"/>
          </p:cNvPicPr>
          <p:nvPr/>
        </p:nvPicPr>
        <p:blipFill>
          <a:blip r:embed="rId5"/>
          <a:stretch>
            <a:fillRect/>
          </a:stretch>
        </p:blipFill>
        <p:spPr>
          <a:xfrm>
            <a:off x="3744245" y="2514155"/>
            <a:ext cx="4611676" cy="2146464"/>
          </a:xfrm>
          <a:prstGeom prst="rect">
            <a:avLst/>
          </a:prstGeom>
        </p:spPr>
      </p:pic>
      <p:sp>
        <p:nvSpPr>
          <p:cNvPr id="12" name="Rectangle 11">
            <a:extLst>
              <a:ext uri="{FF2B5EF4-FFF2-40B4-BE49-F238E27FC236}">
                <a16:creationId xmlns:a16="http://schemas.microsoft.com/office/drawing/2014/main" id="{65275C5E-03A9-5449-9D91-60EA2A676B34}"/>
              </a:ext>
            </a:extLst>
          </p:cNvPr>
          <p:cNvSpPr/>
          <p:nvPr/>
        </p:nvSpPr>
        <p:spPr>
          <a:xfrm>
            <a:off x="623455" y="238904"/>
            <a:ext cx="11208327" cy="484909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10676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34" name="Rectangle 33">
            <a:extLst>
              <a:ext uri="{FF2B5EF4-FFF2-40B4-BE49-F238E27FC236}">
                <a16:creationId xmlns:a16="http://schemas.microsoft.com/office/drawing/2014/main" id="{5C9BC764-0CBE-9047-8FE2-CD24E6AE71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6876939" cy="6858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ontent Placeholder 2">
            <a:extLst>
              <a:ext uri="{FF2B5EF4-FFF2-40B4-BE49-F238E27FC236}">
                <a16:creationId xmlns:a16="http://schemas.microsoft.com/office/drawing/2014/main" id="{7F153359-2405-4747-962B-269FC19313A3}"/>
              </a:ext>
            </a:extLst>
          </p:cNvPr>
          <p:cNvSpPr txBox="1">
            <a:spLocks/>
          </p:cNvSpPr>
          <p:nvPr/>
        </p:nvSpPr>
        <p:spPr>
          <a:xfrm>
            <a:off x="804671" y="2858703"/>
            <a:ext cx="5285791" cy="3042547"/>
          </a:xfrm>
          <a:prstGeom prst="rect">
            <a:avLst/>
          </a:prstGeom>
          <a:noFill/>
          <a:ln>
            <a:noFill/>
          </a:ln>
        </p:spPr>
        <p:txBody>
          <a:bodyPr spcFirstLastPara="1" wrap="square" lIns="0" tIns="0" rIns="0" bIns="0" anchor="t" anchorCtr="0">
            <a:normAutofit/>
          </a:bodyPr>
          <a:lstStyle>
            <a:defPPr marR="0" lvl="0" algn="l" rtl="0">
              <a:lnSpc>
                <a:spcPct val="100000"/>
              </a:lnSpc>
              <a:spcBef>
                <a:spcPts val="0"/>
              </a:spcBef>
              <a:spcAft>
                <a:spcPts val="0"/>
              </a:spcAft>
            </a:defPPr>
            <a:lvl1pPr marL="609585" marR="0" lvl="0" indent="-440256" algn="l" rtl="0">
              <a:lnSpc>
                <a:spcPct val="115000"/>
              </a:lnSpc>
              <a:spcBef>
                <a:spcPts val="800"/>
              </a:spcBef>
              <a:spcAft>
                <a:spcPts val="0"/>
              </a:spcAft>
              <a:buClr>
                <a:schemeClr val="accent5"/>
              </a:buClr>
              <a:buSzPts val="1600"/>
              <a:buFont typeface="Muli Regular"/>
              <a:buChar char="⬡"/>
              <a:defRPr sz="2133" b="0" i="0" u="none" strike="noStrike" cap="none">
                <a:solidFill>
                  <a:schemeClr val="lt1"/>
                </a:solidFill>
                <a:latin typeface="Muli Regular"/>
                <a:ea typeface="Muli Regular"/>
                <a:cs typeface="Muli Regular"/>
                <a:sym typeface="Muli Regular"/>
              </a:defRPr>
            </a:lvl1pPr>
            <a:lvl2pPr marL="1219170" marR="0" lvl="1" indent="-440256" algn="l" rtl="0">
              <a:lnSpc>
                <a:spcPct val="115000"/>
              </a:lnSpc>
              <a:spcBef>
                <a:spcPts val="0"/>
              </a:spcBef>
              <a:spcAft>
                <a:spcPts val="0"/>
              </a:spcAft>
              <a:buClr>
                <a:schemeClr val="accent5"/>
              </a:buClr>
              <a:buSzPts val="1600"/>
              <a:buFont typeface="Muli Regular"/>
              <a:buChar char="∙"/>
              <a:defRPr sz="2133" b="0" i="0" u="none" strike="noStrike" cap="none">
                <a:solidFill>
                  <a:schemeClr val="lt1"/>
                </a:solidFill>
                <a:latin typeface="Muli Regular"/>
                <a:ea typeface="Muli Regular"/>
                <a:cs typeface="Muli Regular"/>
                <a:sym typeface="Muli Regular"/>
              </a:defRPr>
            </a:lvl2pPr>
            <a:lvl3pPr marL="1828754" marR="0" lvl="2" indent="-440256" algn="l" rtl="0">
              <a:lnSpc>
                <a:spcPct val="115000"/>
              </a:lnSpc>
              <a:spcBef>
                <a:spcPts val="0"/>
              </a:spcBef>
              <a:spcAft>
                <a:spcPts val="0"/>
              </a:spcAft>
              <a:buClr>
                <a:schemeClr val="accent5"/>
              </a:buClr>
              <a:buSzPts val="1600"/>
              <a:buFont typeface="Muli Regular"/>
              <a:buChar char="∙"/>
              <a:defRPr sz="2133" b="0" i="0" u="none" strike="noStrike" cap="none">
                <a:solidFill>
                  <a:schemeClr val="lt1"/>
                </a:solidFill>
                <a:latin typeface="Muli Regular"/>
                <a:ea typeface="Muli Regular"/>
                <a:cs typeface="Muli Regular"/>
                <a:sym typeface="Muli Regular"/>
              </a:defRPr>
            </a:lvl3pPr>
            <a:lvl4pPr marL="2438339" marR="0" lvl="3" indent="-440256" algn="l" rtl="0">
              <a:lnSpc>
                <a:spcPct val="115000"/>
              </a:lnSpc>
              <a:spcBef>
                <a:spcPts val="0"/>
              </a:spcBef>
              <a:spcAft>
                <a:spcPts val="0"/>
              </a:spcAft>
              <a:buClr>
                <a:schemeClr val="lt1"/>
              </a:buClr>
              <a:buSzPts val="1600"/>
              <a:buFont typeface="Muli Regular"/>
              <a:buChar char="●"/>
              <a:defRPr sz="2133" b="0" i="0" u="none" strike="noStrike" cap="none">
                <a:solidFill>
                  <a:schemeClr val="lt1"/>
                </a:solidFill>
                <a:latin typeface="Muli Regular"/>
                <a:ea typeface="Muli Regular"/>
                <a:cs typeface="Muli Regular"/>
                <a:sym typeface="Muli Regular"/>
              </a:defRPr>
            </a:lvl4pPr>
            <a:lvl5pPr marL="3047924" marR="0" lvl="4" indent="-440256" algn="l" rtl="0">
              <a:lnSpc>
                <a:spcPct val="115000"/>
              </a:lnSpc>
              <a:spcBef>
                <a:spcPts val="0"/>
              </a:spcBef>
              <a:spcAft>
                <a:spcPts val="0"/>
              </a:spcAft>
              <a:buClr>
                <a:schemeClr val="lt1"/>
              </a:buClr>
              <a:buSzPts val="1600"/>
              <a:buFont typeface="Muli Regular"/>
              <a:buChar char="○"/>
              <a:defRPr sz="2133" b="0" i="0" u="none" strike="noStrike" cap="none">
                <a:solidFill>
                  <a:schemeClr val="lt1"/>
                </a:solidFill>
                <a:latin typeface="Muli Regular"/>
                <a:ea typeface="Muli Regular"/>
                <a:cs typeface="Muli Regular"/>
                <a:sym typeface="Muli Regular"/>
              </a:defRPr>
            </a:lvl5pPr>
            <a:lvl6pPr marL="3657509" marR="0" lvl="5" indent="-440256" algn="l" rtl="0">
              <a:lnSpc>
                <a:spcPct val="115000"/>
              </a:lnSpc>
              <a:spcBef>
                <a:spcPts val="0"/>
              </a:spcBef>
              <a:spcAft>
                <a:spcPts val="0"/>
              </a:spcAft>
              <a:buClr>
                <a:schemeClr val="lt1"/>
              </a:buClr>
              <a:buSzPts val="1600"/>
              <a:buFont typeface="Muli Regular"/>
              <a:buChar char="■"/>
              <a:defRPr sz="2133" b="0" i="0" u="none" strike="noStrike" cap="none">
                <a:solidFill>
                  <a:schemeClr val="lt1"/>
                </a:solidFill>
                <a:latin typeface="Muli Regular"/>
                <a:ea typeface="Muli Regular"/>
                <a:cs typeface="Muli Regular"/>
                <a:sym typeface="Muli Regular"/>
              </a:defRPr>
            </a:lvl6pPr>
            <a:lvl7pPr marL="4267093" marR="0" lvl="6" indent="-440256" algn="l" rtl="0">
              <a:lnSpc>
                <a:spcPct val="115000"/>
              </a:lnSpc>
              <a:spcBef>
                <a:spcPts val="0"/>
              </a:spcBef>
              <a:spcAft>
                <a:spcPts val="0"/>
              </a:spcAft>
              <a:buClr>
                <a:schemeClr val="lt1"/>
              </a:buClr>
              <a:buSzPts val="1600"/>
              <a:buFont typeface="Muli Regular"/>
              <a:buChar char="●"/>
              <a:defRPr sz="2133" b="0" i="0" u="none" strike="noStrike" cap="none">
                <a:solidFill>
                  <a:schemeClr val="lt1"/>
                </a:solidFill>
                <a:latin typeface="Muli Regular"/>
                <a:ea typeface="Muli Regular"/>
                <a:cs typeface="Muli Regular"/>
                <a:sym typeface="Muli Regular"/>
              </a:defRPr>
            </a:lvl7pPr>
            <a:lvl8pPr marL="4876678" marR="0" lvl="7" indent="-440256" algn="l" rtl="0">
              <a:lnSpc>
                <a:spcPct val="115000"/>
              </a:lnSpc>
              <a:spcBef>
                <a:spcPts val="0"/>
              </a:spcBef>
              <a:spcAft>
                <a:spcPts val="0"/>
              </a:spcAft>
              <a:buClr>
                <a:schemeClr val="lt1"/>
              </a:buClr>
              <a:buSzPts val="1600"/>
              <a:buFont typeface="Muli Regular"/>
              <a:buChar char="○"/>
              <a:defRPr sz="2133" b="0" i="0" u="none" strike="noStrike" cap="none">
                <a:solidFill>
                  <a:schemeClr val="lt1"/>
                </a:solidFill>
                <a:latin typeface="Muli Regular"/>
                <a:ea typeface="Muli Regular"/>
                <a:cs typeface="Muli Regular"/>
                <a:sym typeface="Muli Regular"/>
              </a:defRPr>
            </a:lvl8pPr>
            <a:lvl9pPr marL="5486263" marR="0" lvl="8" indent="-440256" algn="l" rtl="0">
              <a:lnSpc>
                <a:spcPct val="115000"/>
              </a:lnSpc>
              <a:spcBef>
                <a:spcPts val="0"/>
              </a:spcBef>
              <a:spcAft>
                <a:spcPts val="0"/>
              </a:spcAft>
              <a:buClr>
                <a:schemeClr val="lt1"/>
              </a:buClr>
              <a:buSzPts val="1600"/>
              <a:buFont typeface="Muli Regular"/>
              <a:buChar char="■"/>
              <a:defRPr sz="2133" b="0" i="0" u="none" strike="noStrike" cap="none">
                <a:solidFill>
                  <a:schemeClr val="lt1"/>
                </a:solidFill>
                <a:latin typeface="Muli Regular"/>
                <a:ea typeface="Muli Regular"/>
                <a:cs typeface="Muli Regular"/>
                <a:sym typeface="Muli Regular"/>
              </a:defRPr>
            </a:lvl9pPr>
          </a:lstStyle>
          <a:p>
            <a:pPr defTabSz="914400"/>
            <a:r>
              <a:rPr lang="en-US" kern="0" dirty="0">
                <a:solidFill>
                  <a:srgbClr val="FFFFFF"/>
                </a:solidFill>
              </a:rPr>
              <a:t>Future versions should aim to improve assigning students by adding judge conflicts of interests.</a:t>
            </a:r>
          </a:p>
          <a:p>
            <a:pPr defTabSz="914400"/>
            <a:r>
              <a:rPr lang="en-US" kern="0" dirty="0">
                <a:solidFill>
                  <a:srgbClr val="FFFFFF"/>
                </a:solidFill>
              </a:rPr>
              <a:t>Improvements can also focus on creating a students’ view to allow students to view their grades, as it was not required when refactoring the previous version.</a:t>
            </a:r>
          </a:p>
          <a:p>
            <a:pPr defTabSz="914400"/>
            <a:endParaRPr lang="en-US" kern="0" dirty="0">
              <a:solidFill>
                <a:srgbClr val="FFFFFF"/>
              </a:solidFill>
            </a:endParaRPr>
          </a:p>
        </p:txBody>
      </p:sp>
      <p:sp>
        <p:nvSpPr>
          <p:cNvPr id="37" name="Rectangle 36">
            <a:extLst>
              <a:ext uri="{FF2B5EF4-FFF2-40B4-BE49-F238E27FC236}">
                <a16:creationId xmlns:a16="http://schemas.microsoft.com/office/drawing/2014/main" id="{E0A9036A-4DBA-2545-8FAD-FDF65E46D5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640080"/>
            <a:ext cx="4017264" cy="5261170"/>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3C1E5EDF-44BB-A844-A2AE-99877E79F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00772" y="806357"/>
            <a:ext cx="3685032" cy="49286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Graphic 38" descr="Checkmark">
            <a:extLst>
              <a:ext uri="{FF2B5EF4-FFF2-40B4-BE49-F238E27FC236}">
                <a16:creationId xmlns:a16="http://schemas.microsoft.com/office/drawing/2014/main" id="{11E8648F-B1FC-D049-B201-5EA96EC79EA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65364" y="1592741"/>
            <a:ext cx="3355848" cy="3355848"/>
          </a:xfrm>
          <a:prstGeom prst="rect">
            <a:avLst/>
          </a:prstGeom>
        </p:spPr>
      </p:pic>
      <p:sp>
        <p:nvSpPr>
          <p:cNvPr id="43" name="Title 1">
            <a:extLst>
              <a:ext uri="{FF2B5EF4-FFF2-40B4-BE49-F238E27FC236}">
                <a16:creationId xmlns:a16="http://schemas.microsoft.com/office/drawing/2014/main" id="{DF0596F5-185B-B14B-B8DA-321816F171DC}"/>
              </a:ext>
            </a:extLst>
          </p:cNvPr>
          <p:cNvSpPr txBox="1">
            <a:spLocks/>
          </p:cNvSpPr>
          <p:nvPr/>
        </p:nvSpPr>
        <p:spPr>
          <a:xfrm>
            <a:off x="804671" y="1290025"/>
            <a:ext cx="5291327"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all" spc="200" normalizeH="0" baseline="0" noProof="0">
                <a:ln>
                  <a:noFill/>
                </a:ln>
                <a:solidFill>
                  <a:srgbClr val="262626"/>
                </a:solidFill>
                <a:effectLst/>
                <a:uLnTx/>
                <a:uFillTx/>
                <a:latin typeface="Gill Sans MT" panose="020B0502020104020203"/>
                <a:ea typeface="+mj-ea"/>
                <a:cs typeface="+mj-cs"/>
              </a:rPr>
              <a:t>Recommendations</a:t>
            </a:r>
          </a:p>
        </p:txBody>
      </p:sp>
    </p:spTree>
    <p:extLst>
      <p:ext uri="{BB962C8B-B14F-4D97-AF65-F5344CB8AC3E}">
        <p14:creationId xmlns:p14="http://schemas.microsoft.com/office/powerpoint/2010/main" val="11050917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88" name="Rectangle 87">
            <a:extLst>
              <a:ext uri="{FF2B5EF4-FFF2-40B4-BE49-F238E27FC236}">
                <a16:creationId xmlns:a16="http://schemas.microsoft.com/office/drawing/2014/main" id="{0D4223BB-07E3-AD48-AE42-C5F2B8522674}"/>
              </a:ext>
            </a:extLst>
          </p:cNvPr>
          <p:cNvSpPr/>
          <p:nvPr/>
        </p:nvSpPr>
        <p:spPr>
          <a:xfrm>
            <a:off x="0" y="0"/>
            <a:ext cx="4738255" cy="6858000"/>
          </a:xfrm>
          <a:prstGeom prst="rect">
            <a:avLst/>
          </a:prstGeom>
          <a:solidFill>
            <a:srgbClr val="354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a:extLst>
              <a:ext uri="{FF2B5EF4-FFF2-40B4-BE49-F238E27FC236}">
                <a16:creationId xmlns:a16="http://schemas.microsoft.com/office/drawing/2014/main" id="{92E492E6-CB65-6B43-9BBA-03653EB80B78}"/>
              </a:ext>
            </a:extLst>
          </p:cNvPr>
          <p:cNvPicPr>
            <a:picLocks noChangeAspect="1"/>
          </p:cNvPicPr>
          <p:nvPr/>
        </p:nvPicPr>
        <p:blipFill rotWithShape="1">
          <a:blip r:embed="rId3"/>
          <a:srcRect l="28949"/>
          <a:stretch/>
        </p:blipFill>
        <p:spPr>
          <a:xfrm>
            <a:off x="4738255" y="38780"/>
            <a:ext cx="7447001" cy="6819220"/>
          </a:xfrm>
          <a:prstGeom prst="rect">
            <a:avLst/>
          </a:prstGeom>
        </p:spPr>
      </p:pic>
      <p:pic>
        <p:nvPicPr>
          <p:cNvPr id="54" name="Google Shape;239;p33">
            <a:extLst>
              <a:ext uri="{FF2B5EF4-FFF2-40B4-BE49-F238E27FC236}">
                <a16:creationId xmlns:a16="http://schemas.microsoft.com/office/drawing/2014/main" id="{95CB13ED-29E1-794A-A392-5938CD01C303}"/>
              </a:ext>
            </a:extLst>
          </p:cNvPr>
          <p:cNvPicPr preferRelativeResize="0"/>
          <p:nvPr/>
        </p:nvPicPr>
        <p:blipFill>
          <a:blip r:embed="rId4">
            <a:alphaModFix/>
          </a:blip>
          <a:stretch>
            <a:fillRect/>
          </a:stretch>
        </p:blipFill>
        <p:spPr>
          <a:xfrm>
            <a:off x="1208147" y="4616410"/>
            <a:ext cx="2017495" cy="1209250"/>
          </a:xfrm>
          <a:prstGeom prst="rect">
            <a:avLst/>
          </a:prstGeom>
          <a:noFill/>
          <a:ln>
            <a:noFill/>
          </a:ln>
        </p:spPr>
      </p:pic>
      <p:pic>
        <p:nvPicPr>
          <p:cNvPr id="55" name="Google Shape;243;p33">
            <a:extLst>
              <a:ext uri="{FF2B5EF4-FFF2-40B4-BE49-F238E27FC236}">
                <a16:creationId xmlns:a16="http://schemas.microsoft.com/office/drawing/2014/main" id="{8DF4A00B-4640-ED4D-89AD-16B16C4787AB}"/>
              </a:ext>
            </a:extLst>
          </p:cNvPr>
          <p:cNvPicPr preferRelativeResize="0"/>
          <p:nvPr/>
        </p:nvPicPr>
        <p:blipFill>
          <a:blip r:embed="rId5">
            <a:alphaModFix/>
          </a:blip>
          <a:stretch>
            <a:fillRect/>
          </a:stretch>
        </p:blipFill>
        <p:spPr>
          <a:xfrm>
            <a:off x="384686" y="3839818"/>
            <a:ext cx="481900" cy="555275"/>
          </a:xfrm>
          <a:prstGeom prst="rect">
            <a:avLst/>
          </a:prstGeom>
          <a:noFill/>
          <a:ln>
            <a:noFill/>
          </a:ln>
        </p:spPr>
      </p:pic>
      <p:pic>
        <p:nvPicPr>
          <p:cNvPr id="56" name="Google Shape;244;p33">
            <a:extLst>
              <a:ext uri="{FF2B5EF4-FFF2-40B4-BE49-F238E27FC236}">
                <a16:creationId xmlns:a16="http://schemas.microsoft.com/office/drawing/2014/main" id="{539683CC-73A7-3940-A1FA-FB0567426626}"/>
              </a:ext>
            </a:extLst>
          </p:cNvPr>
          <p:cNvPicPr preferRelativeResize="0"/>
          <p:nvPr/>
        </p:nvPicPr>
        <p:blipFill>
          <a:blip r:embed="rId6">
            <a:alphaModFix/>
          </a:blip>
          <a:stretch>
            <a:fillRect/>
          </a:stretch>
        </p:blipFill>
        <p:spPr>
          <a:xfrm>
            <a:off x="567415" y="3961511"/>
            <a:ext cx="481900" cy="555275"/>
          </a:xfrm>
          <a:prstGeom prst="rect">
            <a:avLst/>
          </a:prstGeom>
          <a:noFill/>
          <a:ln>
            <a:noFill/>
          </a:ln>
        </p:spPr>
      </p:pic>
      <p:pic>
        <p:nvPicPr>
          <p:cNvPr id="57" name="Google Shape;245;p33">
            <a:extLst>
              <a:ext uri="{FF2B5EF4-FFF2-40B4-BE49-F238E27FC236}">
                <a16:creationId xmlns:a16="http://schemas.microsoft.com/office/drawing/2014/main" id="{13744E6C-7232-6B4F-A980-3FB6E94402EB}"/>
              </a:ext>
            </a:extLst>
          </p:cNvPr>
          <p:cNvPicPr preferRelativeResize="0"/>
          <p:nvPr/>
        </p:nvPicPr>
        <p:blipFill>
          <a:blip r:embed="rId7">
            <a:alphaModFix/>
          </a:blip>
          <a:stretch>
            <a:fillRect/>
          </a:stretch>
        </p:blipFill>
        <p:spPr>
          <a:xfrm>
            <a:off x="1651756" y="4575486"/>
            <a:ext cx="1111472" cy="961913"/>
          </a:xfrm>
          <a:prstGeom prst="rect">
            <a:avLst/>
          </a:prstGeom>
          <a:noFill/>
          <a:ln>
            <a:noFill/>
          </a:ln>
        </p:spPr>
      </p:pic>
      <p:pic>
        <p:nvPicPr>
          <p:cNvPr id="58" name="Google Shape;246;p33">
            <a:extLst>
              <a:ext uri="{FF2B5EF4-FFF2-40B4-BE49-F238E27FC236}">
                <a16:creationId xmlns:a16="http://schemas.microsoft.com/office/drawing/2014/main" id="{AE558A74-33F1-DC4A-933C-C3D5F2735319}"/>
              </a:ext>
            </a:extLst>
          </p:cNvPr>
          <p:cNvPicPr preferRelativeResize="0"/>
          <p:nvPr/>
        </p:nvPicPr>
        <p:blipFill>
          <a:blip r:embed="rId7">
            <a:alphaModFix/>
          </a:blip>
          <a:stretch>
            <a:fillRect/>
          </a:stretch>
        </p:blipFill>
        <p:spPr>
          <a:xfrm>
            <a:off x="1651756" y="4182920"/>
            <a:ext cx="1111472" cy="961913"/>
          </a:xfrm>
          <a:prstGeom prst="rect">
            <a:avLst/>
          </a:prstGeom>
          <a:noFill/>
          <a:ln>
            <a:noFill/>
          </a:ln>
        </p:spPr>
      </p:pic>
      <p:pic>
        <p:nvPicPr>
          <p:cNvPr id="59" name="Google Shape;247;p33">
            <a:extLst>
              <a:ext uri="{FF2B5EF4-FFF2-40B4-BE49-F238E27FC236}">
                <a16:creationId xmlns:a16="http://schemas.microsoft.com/office/drawing/2014/main" id="{6248514F-7417-0E4C-BA41-2F1D208409D1}"/>
              </a:ext>
            </a:extLst>
          </p:cNvPr>
          <p:cNvPicPr preferRelativeResize="0"/>
          <p:nvPr/>
        </p:nvPicPr>
        <p:blipFill>
          <a:blip r:embed="rId8">
            <a:alphaModFix/>
          </a:blip>
          <a:stretch>
            <a:fillRect/>
          </a:stretch>
        </p:blipFill>
        <p:spPr>
          <a:xfrm>
            <a:off x="1584742" y="3161588"/>
            <a:ext cx="1245500" cy="799942"/>
          </a:xfrm>
          <a:prstGeom prst="rect">
            <a:avLst/>
          </a:prstGeom>
          <a:noFill/>
          <a:ln>
            <a:noFill/>
          </a:ln>
        </p:spPr>
      </p:pic>
      <p:pic>
        <p:nvPicPr>
          <p:cNvPr id="60" name="Google Shape;248;p33">
            <a:extLst>
              <a:ext uri="{FF2B5EF4-FFF2-40B4-BE49-F238E27FC236}">
                <a16:creationId xmlns:a16="http://schemas.microsoft.com/office/drawing/2014/main" id="{75AD44AA-C3A9-6946-9C6E-C72AA8A196BE}"/>
              </a:ext>
            </a:extLst>
          </p:cNvPr>
          <p:cNvPicPr preferRelativeResize="0"/>
          <p:nvPr/>
        </p:nvPicPr>
        <p:blipFill>
          <a:blip r:embed="rId9">
            <a:alphaModFix/>
          </a:blip>
          <a:stretch>
            <a:fillRect/>
          </a:stretch>
        </p:blipFill>
        <p:spPr>
          <a:xfrm>
            <a:off x="3378033" y="4072110"/>
            <a:ext cx="848475" cy="555275"/>
          </a:xfrm>
          <a:prstGeom prst="rect">
            <a:avLst/>
          </a:prstGeom>
          <a:noFill/>
          <a:ln>
            <a:noFill/>
          </a:ln>
        </p:spPr>
      </p:pic>
      <p:cxnSp>
        <p:nvCxnSpPr>
          <p:cNvPr id="61" name="Google Shape;249;p33">
            <a:extLst>
              <a:ext uri="{FF2B5EF4-FFF2-40B4-BE49-F238E27FC236}">
                <a16:creationId xmlns:a16="http://schemas.microsoft.com/office/drawing/2014/main" id="{68FCA2B0-7B92-0C41-B987-79C9EBD67FBC}"/>
              </a:ext>
            </a:extLst>
          </p:cNvPr>
          <p:cNvCxnSpPr/>
          <p:nvPr/>
        </p:nvCxnSpPr>
        <p:spPr>
          <a:xfrm>
            <a:off x="2956556" y="5662636"/>
            <a:ext cx="664200" cy="383400"/>
          </a:xfrm>
          <a:prstGeom prst="straightConnector1">
            <a:avLst/>
          </a:prstGeom>
          <a:noFill/>
          <a:ln w="19050" cap="rnd" cmpd="sng">
            <a:solidFill>
              <a:schemeClr val="accent3"/>
            </a:solidFill>
            <a:prstDash val="dash"/>
            <a:round/>
            <a:headEnd type="none" w="med" len="med"/>
            <a:tailEnd type="none" w="med" len="med"/>
          </a:ln>
        </p:spPr>
      </p:cxnSp>
      <p:cxnSp>
        <p:nvCxnSpPr>
          <p:cNvPr id="62" name="Google Shape;250;p33">
            <a:extLst>
              <a:ext uri="{FF2B5EF4-FFF2-40B4-BE49-F238E27FC236}">
                <a16:creationId xmlns:a16="http://schemas.microsoft.com/office/drawing/2014/main" id="{B3391882-204A-6444-949C-0FA85FB62CDA}"/>
              </a:ext>
            </a:extLst>
          </p:cNvPr>
          <p:cNvCxnSpPr/>
          <p:nvPr/>
        </p:nvCxnSpPr>
        <p:spPr>
          <a:xfrm>
            <a:off x="908306" y="4440586"/>
            <a:ext cx="559800" cy="323100"/>
          </a:xfrm>
          <a:prstGeom prst="straightConnector1">
            <a:avLst/>
          </a:prstGeom>
          <a:noFill/>
          <a:ln w="19050" cap="rnd" cmpd="sng">
            <a:solidFill>
              <a:schemeClr val="accent6"/>
            </a:solidFill>
            <a:prstDash val="dash"/>
            <a:round/>
            <a:headEnd type="none" w="med" len="med"/>
            <a:tailEnd type="none" w="med" len="med"/>
          </a:ln>
        </p:spPr>
      </p:cxnSp>
      <p:pic>
        <p:nvPicPr>
          <p:cNvPr id="63" name="Google Shape;251;p33">
            <a:extLst>
              <a:ext uri="{FF2B5EF4-FFF2-40B4-BE49-F238E27FC236}">
                <a16:creationId xmlns:a16="http://schemas.microsoft.com/office/drawing/2014/main" id="{6FB2D005-D398-3545-B96C-CDDBBF13B506}"/>
              </a:ext>
            </a:extLst>
          </p:cNvPr>
          <p:cNvPicPr preferRelativeResize="0"/>
          <p:nvPr/>
        </p:nvPicPr>
        <p:blipFill>
          <a:blip r:embed="rId10">
            <a:alphaModFix/>
          </a:blip>
          <a:stretch>
            <a:fillRect/>
          </a:stretch>
        </p:blipFill>
        <p:spPr>
          <a:xfrm>
            <a:off x="3700769" y="3776064"/>
            <a:ext cx="190716" cy="555275"/>
          </a:xfrm>
          <a:prstGeom prst="rect">
            <a:avLst/>
          </a:prstGeom>
          <a:noFill/>
          <a:ln>
            <a:noFill/>
          </a:ln>
        </p:spPr>
      </p:pic>
      <p:cxnSp>
        <p:nvCxnSpPr>
          <p:cNvPr id="64" name="Google Shape;252;p33">
            <a:extLst>
              <a:ext uri="{FF2B5EF4-FFF2-40B4-BE49-F238E27FC236}">
                <a16:creationId xmlns:a16="http://schemas.microsoft.com/office/drawing/2014/main" id="{3A9B16DA-EA1F-6940-82C5-A09167A0718A}"/>
              </a:ext>
            </a:extLst>
          </p:cNvPr>
          <p:cNvCxnSpPr/>
          <p:nvPr/>
        </p:nvCxnSpPr>
        <p:spPr>
          <a:xfrm flipH="1">
            <a:off x="635306" y="5586436"/>
            <a:ext cx="936600" cy="540900"/>
          </a:xfrm>
          <a:prstGeom prst="straightConnector1">
            <a:avLst/>
          </a:prstGeom>
          <a:noFill/>
          <a:ln w="19050" cap="rnd" cmpd="sng">
            <a:solidFill>
              <a:schemeClr val="accent3"/>
            </a:solidFill>
            <a:prstDash val="dash"/>
            <a:round/>
            <a:headEnd type="none" w="med" len="med"/>
            <a:tailEnd type="none" w="med" len="med"/>
          </a:ln>
        </p:spPr>
      </p:cxnSp>
      <p:cxnSp>
        <p:nvCxnSpPr>
          <p:cNvPr id="65" name="Google Shape;253;p33">
            <a:extLst>
              <a:ext uri="{FF2B5EF4-FFF2-40B4-BE49-F238E27FC236}">
                <a16:creationId xmlns:a16="http://schemas.microsoft.com/office/drawing/2014/main" id="{747F2456-2DA9-9141-9995-46A5679C21A3}"/>
              </a:ext>
            </a:extLst>
          </p:cNvPr>
          <p:cNvCxnSpPr/>
          <p:nvPr/>
        </p:nvCxnSpPr>
        <p:spPr>
          <a:xfrm flipH="1">
            <a:off x="2907956" y="4516786"/>
            <a:ext cx="559800" cy="323100"/>
          </a:xfrm>
          <a:prstGeom prst="straightConnector1">
            <a:avLst/>
          </a:prstGeom>
          <a:noFill/>
          <a:ln w="19050" cap="rnd" cmpd="sng">
            <a:solidFill>
              <a:schemeClr val="tx1"/>
            </a:solidFill>
            <a:prstDash val="dash"/>
            <a:round/>
            <a:headEnd type="none" w="med" len="med"/>
            <a:tailEnd type="none" w="med" len="med"/>
          </a:ln>
        </p:spPr>
      </p:cxnSp>
      <p:pic>
        <p:nvPicPr>
          <p:cNvPr id="66" name="Google Shape;254;p33">
            <a:extLst>
              <a:ext uri="{FF2B5EF4-FFF2-40B4-BE49-F238E27FC236}">
                <a16:creationId xmlns:a16="http://schemas.microsoft.com/office/drawing/2014/main" id="{92A4D091-9137-AE49-9490-04701189CE87}"/>
              </a:ext>
            </a:extLst>
          </p:cNvPr>
          <p:cNvPicPr preferRelativeResize="0"/>
          <p:nvPr/>
        </p:nvPicPr>
        <p:blipFill>
          <a:blip r:embed="rId11">
            <a:alphaModFix/>
          </a:blip>
          <a:stretch>
            <a:fillRect/>
          </a:stretch>
        </p:blipFill>
        <p:spPr>
          <a:xfrm>
            <a:off x="420594" y="5138344"/>
            <a:ext cx="1019495" cy="1122001"/>
          </a:xfrm>
          <a:prstGeom prst="rect">
            <a:avLst/>
          </a:prstGeom>
          <a:noFill/>
          <a:ln>
            <a:noFill/>
          </a:ln>
        </p:spPr>
      </p:pic>
      <p:pic>
        <p:nvPicPr>
          <p:cNvPr id="67" name="Google Shape;255;p33">
            <a:extLst>
              <a:ext uri="{FF2B5EF4-FFF2-40B4-BE49-F238E27FC236}">
                <a16:creationId xmlns:a16="http://schemas.microsoft.com/office/drawing/2014/main" id="{8EC56290-BAA9-5D41-8672-242CDD71D8D7}"/>
              </a:ext>
            </a:extLst>
          </p:cNvPr>
          <p:cNvPicPr preferRelativeResize="0"/>
          <p:nvPr/>
        </p:nvPicPr>
        <p:blipFill>
          <a:blip r:embed="rId12">
            <a:alphaModFix/>
          </a:blip>
          <a:stretch>
            <a:fillRect/>
          </a:stretch>
        </p:blipFill>
        <p:spPr>
          <a:xfrm>
            <a:off x="3658447" y="5693342"/>
            <a:ext cx="430025" cy="599150"/>
          </a:xfrm>
          <a:prstGeom prst="rect">
            <a:avLst/>
          </a:prstGeom>
          <a:noFill/>
          <a:ln>
            <a:noFill/>
          </a:ln>
        </p:spPr>
      </p:pic>
      <p:pic>
        <p:nvPicPr>
          <p:cNvPr id="68" name="Google Shape;256;p33">
            <a:extLst>
              <a:ext uri="{FF2B5EF4-FFF2-40B4-BE49-F238E27FC236}">
                <a16:creationId xmlns:a16="http://schemas.microsoft.com/office/drawing/2014/main" id="{2BF85E14-8BA8-0348-AC8A-0515EDA2EE7C}"/>
              </a:ext>
            </a:extLst>
          </p:cNvPr>
          <p:cNvPicPr preferRelativeResize="0"/>
          <p:nvPr/>
        </p:nvPicPr>
        <p:blipFill>
          <a:blip r:embed="rId13">
            <a:alphaModFix/>
          </a:blip>
          <a:stretch>
            <a:fillRect/>
          </a:stretch>
        </p:blipFill>
        <p:spPr>
          <a:xfrm>
            <a:off x="4031864" y="5853703"/>
            <a:ext cx="430025" cy="599150"/>
          </a:xfrm>
          <a:prstGeom prst="rect">
            <a:avLst/>
          </a:prstGeom>
          <a:noFill/>
          <a:ln>
            <a:noFill/>
          </a:ln>
        </p:spPr>
      </p:pic>
      <p:sp>
        <p:nvSpPr>
          <p:cNvPr id="69" name="Google Shape;257;p33">
            <a:extLst>
              <a:ext uri="{FF2B5EF4-FFF2-40B4-BE49-F238E27FC236}">
                <a16:creationId xmlns:a16="http://schemas.microsoft.com/office/drawing/2014/main" id="{F5DD4AD2-67C6-AB47-B61C-E7CE2D09C658}"/>
              </a:ext>
            </a:extLst>
          </p:cNvPr>
          <p:cNvSpPr/>
          <p:nvPr/>
        </p:nvSpPr>
        <p:spPr>
          <a:xfrm>
            <a:off x="2112081" y="4050598"/>
            <a:ext cx="190800" cy="476700"/>
          </a:xfrm>
          <a:prstGeom prst="upDownArrow">
            <a:avLst>
              <a:gd name="adj1" fmla="val 50000"/>
              <a:gd name="adj2" fmla="val 50000"/>
            </a:avLst>
          </a:prstGeom>
          <a:gradFill>
            <a:gsLst>
              <a:gs pos="0">
                <a:schemeClr val="accent4"/>
              </a:gs>
              <a:gs pos="100000">
                <a:srgbClr val="00FFFF">
                  <a:alpha val="0"/>
                </a:srgbClr>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81" name="Content Placeholder 2">
            <a:extLst>
              <a:ext uri="{FF2B5EF4-FFF2-40B4-BE49-F238E27FC236}">
                <a16:creationId xmlns:a16="http://schemas.microsoft.com/office/drawing/2014/main" id="{4EA6D0BB-E9A3-EE4C-861F-5F62B007281D}"/>
              </a:ext>
            </a:extLst>
          </p:cNvPr>
          <p:cNvGraphicFramePr>
            <a:graphicFrameLocks/>
          </p:cNvGraphicFramePr>
          <p:nvPr>
            <p:extLst>
              <p:ext uri="{D42A27DB-BD31-4B8C-83A1-F6EECF244321}">
                <p14:modId xmlns:p14="http://schemas.microsoft.com/office/powerpoint/2010/main" val="886260668"/>
              </p:ext>
            </p:extLst>
          </p:nvPr>
        </p:nvGraphicFramePr>
        <p:xfrm>
          <a:off x="5414801" y="790575"/>
          <a:ext cx="6151563" cy="5662278"/>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
        <p:nvSpPr>
          <p:cNvPr id="89" name="Title 1">
            <a:extLst>
              <a:ext uri="{FF2B5EF4-FFF2-40B4-BE49-F238E27FC236}">
                <a16:creationId xmlns:a16="http://schemas.microsoft.com/office/drawing/2014/main" id="{D4EAD276-B8D1-EE4D-B474-8AE70E74FA44}"/>
              </a:ext>
            </a:extLst>
          </p:cNvPr>
          <p:cNvSpPr txBox="1">
            <a:spLocks/>
          </p:cNvSpPr>
          <p:nvPr/>
        </p:nvSpPr>
        <p:spPr>
          <a:xfrm>
            <a:off x="234654" y="1290596"/>
            <a:ext cx="4178709"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dirty="0">
                <a:solidFill>
                  <a:srgbClr val="262626"/>
                </a:solidFill>
                <a:latin typeface="Gill Sans MT" panose="020B0502020104020203"/>
              </a:rPr>
              <a:t>Summary</a:t>
            </a:r>
            <a:endParaRPr kumimoji="0" lang="en-US" sz="2800" b="0" i="0" u="none" strike="noStrike" kern="1200" cap="all" spc="200" normalizeH="0" baseline="0" noProof="0" dirty="0">
              <a:ln>
                <a:noFill/>
              </a:ln>
              <a:solidFill>
                <a:srgbClr val="262626"/>
              </a:solidFill>
              <a:effectLst/>
              <a:uLnTx/>
              <a:uFillTx/>
              <a:latin typeface="Gill Sans MT" panose="020B0502020104020203"/>
              <a:ea typeface="+mj-ea"/>
              <a:cs typeface="+mj-cs"/>
            </a:endParaRPr>
          </a:p>
        </p:txBody>
      </p:sp>
    </p:spTree>
    <p:extLst>
      <p:ext uri="{BB962C8B-B14F-4D97-AF65-F5344CB8AC3E}">
        <p14:creationId xmlns:p14="http://schemas.microsoft.com/office/powerpoint/2010/main" val="8437956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pic>
        <p:nvPicPr>
          <p:cNvPr id="293" name="Google Shape;293;p37"/>
          <p:cNvPicPr preferRelativeResize="0"/>
          <p:nvPr/>
        </p:nvPicPr>
        <p:blipFill>
          <a:blip r:embed="rId3">
            <a:alphaModFix/>
          </a:blip>
          <a:stretch>
            <a:fillRect/>
          </a:stretch>
        </p:blipFill>
        <p:spPr>
          <a:xfrm>
            <a:off x="7444813" y="3562833"/>
            <a:ext cx="4228432" cy="2519700"/>
          </a:xfrm>
          <a:prstGeom prst="rect">
            <a:avLst/>
          </a:prstGeom>
          <a:noFill/>
          <a:ln>
            <a:noFill/>
          </a:ln>
        </p:spPr>
      </p:pic>
      <p:pic>
        <p:nvPicPr>
          <p:cNvPr id="294" name="Google Shape;294;p37"/>
          <p:cNvPicPr preferRelativeResize="0"/>
          <p:nvPr/>
        </p:nvPicPr>
        <p:blipFill>
          <a:blip r:embed="rId4">
            <a:alphaModFix/>
          </a:blip>
          <a:stretch>
            <a:fillRect/>
          </a:stretch>
        </p:blipFill>
        <p:spPr>
          <a:xfrm>
            <a:off x="9193229" y="2497699"/>
            <a:ext cx="731600" cy="2130268"/>
          </a:xfrm>
          <a:prstGeom prst="rect">
            <a:avLst/>
          </a:prstGeom>
          <a:noFill/>
          <a:ln>
            <a:noFill/>
          </a:ln>
        </p:spPr>
      </p:pic>
      <p:pic>
        <p:nvPicPr>
          <p:cNvPr id="295" name="Google Shape;295;p37"/>
          <p:cNvPicPr preferRelativeResize="0"/>
          <p:nvPr/>
        </p:nvPicPr>
        <p:blipFill>
          <a:blip r:embed="rId5">
            <a:alphaModFix/>
          </a:blip>
          <a:stretch>
            <a:fillRect/>
          </a:stretch>
        </p:blipFill>
        <p:spPr>
          <a:xfrm>
            <a:off x="9071695" y="894736"/>
            <a:ext cx="1706267" cy="1997700"/>
          </a:xfrm>
          <a:prstGeom prst="rect">
            <a:avLst/>
          </a:prstGeom>
          <a:noFill/>
          <a:ln>
            <a:noFill/>
          </a:ln>
        </p:spPr>
      </p:pic>
      <p:sp>
        <p:nvSpPr>
          <p:cNvPr id="32" name="Rectangle 9">
            <a:extLst>
              <a:ext uri="{FF2B5EF4-FFF2-40B4-BE49-F238E27FC236}">
                <a16:creationId xmlns:a16="http://schemas.microsoft.com/office/drawing/2014/main" id="{B0FB6BE6-5133-E342-9070-2038B84666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6072915" cy="6858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itle 1">
            <a:extLst>
              <a:ext uri="{FF2B5EF4-FFF2-40B4-BE49-F238E27FC236}">
                <a16:creationId xmlns:a16="http://schemas.microsoft.com/office/drawing/2014/main" id="{CDB7A016-5A45-B042-96D4-E914F0D5CADD}"/>
              </a:ext>
            </a:extLst>
          </p:cNvPr>
          <p:cNvSpPr txBox="1">
            <a:spLocks/>
          </p:cNvSpPr>
          <p:nvPr/>
        </p:nvSpPr>
        <p:spPr>
          <a:xfrm>
            <a:off x="804672" y="1290025"/>
            <a:ext cx="4475892"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all" spc="200" normalizeH="0" baseline="0" noProof="0">
                <a:ln>
                  <a:noFill/>
                </a:ln>
                <a:solidFill>
                  <a:srgbClr val="262626"/>
                </a:solidFill>
                <a:effectLst/>
                <a:uLnTx/>
                <a:uFillTx/>
                <a:latin typeface="Gill Sans MT" panose="020B0502020104020203"/>
                <a:ea typeface="+mj-ea"/>
                <a:cs typeface="+mj-cs"/>
              </a:rPr>
              <a:t>Thank You</a:t>
            </a:r>
          </a:p>
        </p:txBody>
      </p:sp>
      <p:sp>
        <p:nvSpPr>
          <p:cNvPr id="43" name="Content Placeholder 2">
            <a:extLst>
              <a:ext uri="{FF2B5EF4-FFF2-40B4-BE49-F238E27FC236}">
                <a16:creationId xmlns:a16="http://schemas.microsoft.com/office/drawing/2014/main" id="{C41E69BB-207D-A943-898D-1B19F3F56DDC}"/>
              </a:ext>
            </a:extLst>
          </p:cNvPr>
          <p:cNvSpPr txBox="1">
            <a:spLocks/>
          </p:cNvSpPr>
          <p:nvPr/>
        </p:nvSpPr>
        <p:spPr>
          <a:xfrm>
            <a:off x="804672" y="2858703"/>
            <a:ext cx="4475892" cy="3042547"/>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418AB3"/>
              </a:buClr>
              <a:buSzTx/>
              <a:buNone/>
              <a:tabLst/>
              <a:defRPr/>
            </a:pPr>
            <a:r>
              <a:rPr kumimoji="0" lang="en-US" sz="1800" b="0" i="0" u="none" strike="noStrike" kern="1200" cap="none" spc="0" normalizeH="0" baseline="0" noProof="0" dirty="0">
                <a:ln>
                  <a:noFill/>
                </a:ln>
                <a:solidFill>
                  <a:srgbClr val="FFFFFF"/>
                </a:solidFill>
                <a:effectLst/>
                <a:uLnTx/>
                <a:uFillTx/>
                <a:latin typeface="Gill Sans MT" panose="020B0502020104020203"/>
                <a:ea typeface="+mn-ea"/>
                <a:cs typeface="+mn-cs"/>
              </a:rPr>
              <a:t>Contact Information:</a:t>
            </a:r>
          </a:p>
          <a:p>
            <a:pPr marL="228600" marR="0" lvl="0" indent="-228600" algn="l" defTabSz="914400" rtl="0" eaLnBrk="1" fontAlgn="auto" latinLnBrk="0" hangingPunct="1">
              <a:lnSpc>
                <a:spcPct val="100000"/>
              </a:lnSpc>
              <a:spcBef>
                <a:spcPts val="1000"/>
              </a:spcBef>
              <a:spcAft>
                <a:spcPts val="0"/>
              </a:spcAft>
              <a:buClr>
                <a:srgbClr val="418AB3"/>
              </a:buClr>
              <a:buSzTx/>
              <a:buFont typeface="Arial" panose="020B0604020202020204" pitchFamily="34" charset="0"/>
              <a:buChar char="•"/>
              <a:tabLst/>
              <a:defRPr/>
            </a:pPr>
            <a:r>
              <a:rPr lang="en-US" dirty="0">
                <a:solidFill>
                  <a:srgbClr val="FFFFFF"/>
                </a:solidFill>
                <a:latin typeface="Gill Sans MT" panose="020B0502020104020203"/>
              </a:rPr>
              <a:t>Dean-Anna Gayle</a:t>
            </a:r>
            <a:r>
              <a:rPr kumimoji="0" lang="en-US" sz="1800" b="0" i="0" u="none" strike="noStrike" kern="1200" cap="none" spc="0" normalizeH="0" baseline="0" noProof="0" dirty="0">
                <a:ln>
                  <a:noFill/>
                </a:ln>
                <a:solidFill>
                  <a:srgbClr val="FFFFFF"/>
                </a:solidFill>
                <a:effectLst/>
                <a:uLnTx/>
                <a:uFillTx/>
                <a:latin typeface="Gill Sans MT" panose="020B0502020104020203"/>
                <a:ea typeface="+mn-ea"/>
                <a:cs typeface="+mn-cs"/>
              </a:rPr>
              <a:t> – </a:t>
            </a:r>
            <a:r>
              <a:rPr lang="en-US" dirty="0">
                <a:solidFill>
                  <a:srgbClr val="FFFFFF"/>
                </a:solidFill>
                <a:latin typeface="Gill Sans MT" panose="020B0502020104020203"/>
                <a:hlinkClick r:id="rId6"/>
              </a:rPr>
              <a:t>dgayl007</a:t>
            </a:r>
            <a:r>
              <a:rPr kumimoji="0" lang="en-US" sz="1800" b="0" i="0" u="none" strike="noStrike" kern="1200" cap="none" spc="0" normalizeH="0" baseline="0" noProof="0" dirty="0">
                <a:ln>
                  <a:noFill/>
                </a:ln>
                <a:solidFill>
                  <a:srgbClr val="FFFFFF"/>
                </a:solidFill>
                <a:effectLst/>
                <a:uLnTx/>
                <a:uFillTx/>
                <a:latin typeface="Gill Sans MT" panose="020B0502020104020203"/>
                <a:hlinkClick r:id="rId6"/>
              </a:rPr>
              <a:t>@fiu.edu</a:t>
            </a:r>
            <a:endParaRPr kumimoji="0" lang="en-US" sz="1800" b="0" i="0" u="none" strike="noStrike" kern="1200" cap="none" spc="0" normalizeH="0" baseline="0" noProof="0" dirty="0">
              <a:ln>
                <a:noFill/>
              </a:ln>
              <a:solidFill>
                <a:srgbClr val="FFFFFF"/>
              </a:solidFill>
              <a:effectLst/>
              <a:uLnTx/>
              <a:uFillTx/>
              <a:latin typeface="Gill Sans MT" panose="020B0502020104020203"/>
              <a:ea typeface="+mn-ea"/>
              <a:cs typeface="+mn-cs"/>
            </a:endParaRPr>
          </a:p>
          <a:p>
            <a:pPr>
              <a:buClr>
                <a:srgbClr val="418AB3"/>
              </a:buClr>
            </a:pPr>
            <a:r>
              <a:rPr lang="en-US" dirty="0">
                <a:solidFill>
                  <a:srgbClr val="FFFFFF"/>
                </a:solidFill>
                <a:latin typeface="Gill Sans MT" panose="020B0502020104020203"/>
              </a:rPr>
              <a:t>Samira Ricardo – </a:t>
            </a:r>
            <a:r>
              <a:rPr lang="en-US" dirty="0">
                <a:solidFill>
                  <a:srgbClr val="FFFFFF"/>
                </a:solidFill>
                <a:latin typeface="Gill Sans MT" panose="020B0502020104020203"/>
                <a:hlinkClick r:id="rId7"/>
              </a:rPr>
              <a:t>stell003@fiu.edu</a:t>
            </a:r>
            <a:r>
              <a:rPr lang="en-US" dirty="0">
                <a:solidFill>
                  <a:srgbClr val="FFFFFF"/>
                </a:solidFill>
                <a:latin typeface="Gill Sans MT" panose="020B0502020104020203"/>
              </a:rPr>
              <a:t> </a:t>
            </a:r>
          </a:p>
        </p:txBody>
      </p:sp>
    </p:spTree>
    <p:extLst>
      <p:ext uri="{BB962C8B-B14F-4D97-AF65-F5344CB8AC3E}">
        <p14:creationId xmlns:p14="http://schemas.microsoft.com/office/powerpoint/2010/main" val="2977871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4B53BE1-D2E2-4E46-987E-211A9D5002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738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FFB9713E-9F53-4A50-BDAA-CEB2A263BF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3278" y="0"/>
            <a:ext cx="7438722"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E6BB94A-B82F-C64C-925C-BCF2C88ADC51}"/>
              </a:ext>
            </a:extLst>
          </p:cNvPr>
          <p:cNvPicPr>
            <a:picLocks noChangeAspect="1"/>
          </p:cNvPicPr>
          <p:nvPr/>
        </p:nvPicPr>
        <p:blipFill>
          <a:blip r:embed="rId2"/>
          <a:stretch>
            <a:fillRect/>
          </a:stretch>
        </p:blipFill>
        <p:spPr>
          <a:xfrm>
            <a:off x="-1" y="5521"/>
            <a:ext cx="12201831" cy="6852477"/>
          </a:xfrm>
          <a:prstGeom prst="rect">
            <a:avLst/>
          </a:prstGeom>
        </p:spPr>
      </p:pic>
      <p:graphicFrame>
        <p:nvGraphicFramePr>
          <p:cNvPr id="5" name="Content Placeholder 2">
            <a:extLst>
              <a:ext uri="{FF2B5EF4-FFF2-40B4-BE49-F238E27FC236}">
                <a16:creationId xmlns:a16="http://schemas.microsoft.com/office/drawing/2014/main" id="{47AE4712-F88F-4FCA-95CB-D0DB80FF4781}"/>
              </a:ext>
            </a:extLst>
          </p:cNvPr>
          <p:cNvGraphicFramePr>
            <a:graphicFrameLocks noGrp="1"/>
          </p:cNvGraphicFramePr>
          <p:nvPr>
            <p:ph idx="1"/>
            <p:extLst>
              <p:ext uri="{D42A27DB-BD31-4B8C-83A1-F6EECF244321}">
                <p14:modId xmlns:p14="http://schemas.microsoft.com/office/powerpoint/2010/main" val="2842514952"/>
              </p:ext>
            </p:extLst>
          </p:nvPr>
        </p:nvGraphicFramePr>
        <p:xfrm>
          <a:off x="5397500" y="639763"/>
          <a:ext cx="6151563" cy="5276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BC5135A4-A5CC-5545-9E20-E4B09D172003}"/>
              </a:ext>
            </a:extLst>
          </p:cNvPr>
          <p:cNvSpPr/>
          <p:nvPr/>
        </p:nvSpPr>
        <p:spPr>
          <a:xfrm>
            <a:off x="0" y="0"/>
            <a:ext cx="4738255" cy="6858000"/>
          </a:xfrm>
          <a:prstGeom prst="rect">
            <a:avLst/>
          </a:prstGeom>
          <a:solidFill>
            <a:srgbClr val="354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559C62F-EEB2-4125-B21A-A6D6AD397B89}"/>
              </a:ext>
            </a:extLst>
          </p:cNvPr>
          <p:cNvSpPr>
            <a:spLocks noGrp="1"/>
          </p:cNvSpPr>
          <p:nvPr>
            <p:ph type="title"/>
          </p:nvPr>
        </p:nvSpPr>
        <p:spPr>
          <a:xfrm>
            <a:off x="640080" y="2530227"/>
            <a:ext cx="3401568" cy="1495794"/>
          </a:xfrm>
          <a:noFill/>
          <a:ln>
            <a:solidFill>
              <a:srgbClr val="FFFFFF"/>
            </a:solidFill>
          </a:ln>
        </p:spPr>
        <p:txBody>
          <a:bodyPr>
            <a:normAutofit/>
          </a:bodyPr>
          <a:lstStyle/>
          <a:p>
            <a:r>
              <a:rPr lang="en-US" dirty="0">
                <a:solidFill>
                  <a:srgbClr val="FFFFFF"/>
                </a:solidFill>
              </a:rPr>
              <a:t>Problem Definition</a:t>
            </a:r>
          </a:p>
        </p:txBody>
      </p:sp>
    </p:spTree>
    <p:extLst>
      <p:ext uri="{BB962C8B-B14F-4D97-AF65-F5344CB8AC3E}">
        <p14:creationId xmlns:p14="http://schemas.microsoft.com/office/powerpoint/2010/main" val="294099653"/>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E6BB94A-B82F-C64C-925C-BCF2C88ADC51}"/>
              </a:ext>
            </a:extLst>
          </p:cNvPr>
          <p:cNvPicPr>
            <a:picLocks noChangeAspect="1"/>
          </p:cNvPicPr>
          <p:nvPr/>
        </p:nvPicPr>
        <p:blipFill>
          <a:blip r:embed="rId2"/>
          <a:stretch>
            <a:fillRect/>
          </a:stretch>
        </p:blipFill>
        <p:spPr>
          <a:xfrm>
            <a:off x="-1" y="5521"/>
            <a:ext cx="12201831" cy="6852477"/>
          </a:xfrm>
          <a:prstGeom prst="rect">
            <a:avLst/>
          </a:prstGeom>
        </p:spPr>
      </p:pic>
      <p:sp>
        <p:nvSpPr>
          <p:cNvPr id="9" name="Rectangle 8">
            <a:extLst>
              <a:ext uri="{FF2B5EF4-FFF2-40B4-BE49-F238E27FC236}">
                <a16:creationId xmlns:a16="http://schemas.microsoft.com/office/drawing/2014/main" id="{BC5135A4-A5CC-5545-9E20-E4B09D172003}"/>
              </a:ext>
            </a:extLst>
          </p:cNvPr>
          <p:cNvSpPr/>
          <p:nvPr/>
        </p:nvSpPr>
        <p:spPr>
          <a:xfrm>
            <a:off x="0" y="0"/>
            <a:ext cx="4738255" cy="6858000"/>
          </a:xfrm>
          <a:prstGeom prst="rect">
            <a:avLst/>
          </a:prstGeom>
          <a:solidFill>
            <a:srgbClr val="354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oogle Shape;148;p28">
            <a:extLst>
              <a:ext uri="{FF2B5EF4-FFF2-40B4-BE49-F238E27FC236}">
                <a16:creationId xmlns:a16="http://schemas.microsoft.com/office/drawing/2014/main" id="{1A92D584-ADDA-5D49-A2FC-2AAA7894CAC8}"/>
              </a:ext>
            </a:extLst>
          </p:cNvPr>
          <p:cNvPicPr preferRelativeResize="0"/>
          <p:nvPr/>
        </p:nvPicPr>
        <p:blipFill rotWithShape="1">
          <a:blip r:embed="rId3">
            <a:alphaModFix/>
          </a:blip>
          <a:srcRect/>
          <a:stretch/>
        </p:blipFill>
        <p:spPr>
          <a:xfrm>
            <a:off x="406172" y="2552761"/>
            <a:ext cx="4148667" cy="4114800"/>
          </a:xfrm>
          <a:prstGeom prst="rect">
            <a:avLst/>
          </a:prstGeom>
          <a:noFill/>
          <a:ln>
            <a:noFill/>
          </a:ln>
        </p:spPr>
      </p:pic>
      <p:sp>
        <p:nvSpPr>
          <p:cNvPr id="13" name="Title 1">
            <a:extLst>
              <a:ext uri="{FF2B5EF4-FFF2-40B4-BE49-F238E27FC236}">
                <a16:creationId xmlns:a16="http://schemas.microsoft.com/office/drawing/2014/main" id="{3E4A8716-C69B-8748-89A1-570F13ECC950}"/>
              </a:ext>
            </a:extLst>
          </p:cNvPr>
          <p:cNvSpPr txBox="1">
            <a:spLocks/>
          </p:cNvSpPr>
          <p:nvPr/>
        </p:nvSpPr>
        <p:spPr>
          <a:xfrm>
            <a:off x="503098" y="1236260"/>
            <a:ext cx="3954813" cy="1132090"/>
          </a:xfrm>
          <a:prstGeom prst="rect">
            <a:avLst/>
          </a:prstGeom>
          <a:noFill/>
          <a:ln w="31750" cap="sq">
            <a:solidFill>
              <a:srgbClr val="FFFFFF"/>
            </a:solidFill>
            <a:miter lim="800000"/>
          </a:ln>
        </p:spPr>
        <p:txBody>
          <a:bodyPr vert="horz" lIns="182880" tIns="182880" rIns="182880" bIns="182880" rtlCol="0" anchor="ctr">
            <a:normAutofit lnSpcReduction="10000"/>
          </a:bodyPr>
          <a:lst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i="0" u="none" strike="noStrike" kern="1200" cap="all" spc="200" normalizeH="0" baseline="0" noProof="0" dirty="0">
                <a:ln>
                  <a:noFill/>
                </a:ln>
                <a:solidFill>
                  <a:srgbClr val="FFFFFF"/>
                </a:solidFill>
                <a:effectLst/>
                <a:uLnTx/>
                <a:uFillTx/>
                <a:latin typeface="Gill Sans MT" panose="020B0502020104020203"/>
                <a:ea typeface="+mj-ea"/>
                <a:cs typeface="+mj-cs"/>
              </a:rPr>
              <a:t>What </a:t>
            </a:r>
            <a:r>
              <a:rPr lang="en-US" dirty="0">
                <a:solidFill>
                  <a:srgbClr val="FFFFFF"/>
                </a:solidFill>
                <a:latin typeface="Gill Sans MT" panose="020B0502020104020203"/>
              </a:rPr>
              <a:t>is</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all" spc="200" normalizeH="0" baseline="0" noProof="0" dirty="0">
                <a:ln>
                  <a:noFill/>
                </a:ln>
                <a:solidFill>
                  <a:srgbClr val="FFFFFF"/>
                </a:solidFill>
                <a:effectLst/>
                <a:uLnTx/>
                <a:uFillTx/>
                <a:latin typeface="Gill Sans MT" panose="020B0502020104020203"/>
                <a:ea typeface="+mj-ea"/>
                <a:cs typeface="+mj-cs"/>
              </a:rPr>
              <a:t>BLAZOR?</a:t>
            </a:r>
          </a:p>
        </p:txBody>
      </p:sp>
      <p:sp>
        <p:nvSpPr>
          <p:cNvPr id="14" name="Google Shape;142;p28">
            <a:extLst>
              <a:ext uri="{FF2B5EF4-FFF2-40B4-BE49-F238E27FC236}">
                <a16:creationId xmlns:a16="http://schemas.microsoft.com/office/drawing/2014/main" id="{4F832329-7B32-4046-93DA-B1E9F4A9CD1A}"/>
              </a:ext>
            </a:extLst>
          </p:cNvPr>
          <p:cNvSpPr/>
          <p:nvPr/>
        </p:nvSpPr>
        <p:spPr>
          <a:xfrm>
            <a:off x="8065970" y="1525535"/>
            <a:ext cx="3375260" cy="2746407"/>
          </a:xfrm>
          <a:prstGeom prst="cloud">
            <a:avLst/>
          </a:prstGeom>
          <a:solidFill>
            <a:srgbClr val="7B9AF8"/>
          </a:solidFill>
          <a:ln w="25400" cap="flat" cmpd="sng">
            <a:solidFill>
              <a:srgbClr val="072273"/>
            </a:solidFill>
            <a:prstDash val="solid"/>
            <a:round/>
            <a:headEnd type="none" w="sm" len="sm"/>
            <a:tailEnd type="none" w="sm" len="sm"/>
          </a:ln>
        </p:spPr>
        <p:txBody>
          <a:bodyPr spcFirstLastPara="1" wrap="square" lIns="121900" tIns="60933" rIns="121900" bIns="60933" anchor="ctr" anchorCtr="0">
            <a:noAutofit/>
          </a:bodyPr>
          <a:lstStyle/>
          <a:p>
            <a:pPr algn="ctr" defTabSz="1219170">
              <a:buClr>
                <a:srgbClr val="000000"/>
              </a:buClr>
            </a:pPr>
            <a:endParaRPr sz="1867" kern="0">
              <a:solidFill>
                <a:srgbClr val="FFFFFF"/>
              </a:solidFill>
              <a:latin typeface="Arial"/>
              <a:ea typeface="Arial"/>
              <a:cs typeface="Arial"/>
              <a:sym typeface="Arial"/>
            </a:endParaRPr>
          </a:p>
        </p:txBody>
      </p:sp>
      <p:sp>
        <p:nvSpPr>
          <p:cNvPr id="15" name="Google Shape;143;p28">
            <a:extLst>
              <a:ext uri="{FF2B5EF4-FFF2-40B4-BE49-F238E27FC236}">
                <a16:creationId xmlns:a16="http://schemas.microsoft.com/office/drawing/2014/main" id="{75BC3275-8FD8-F34F-B16A-34165C8DB3D9}"/>
              </a:ext>
            </a:extLst>
          </p:cNvPr>
          <p:cNvSpPr/>
          <p:nvPr/>
        </p:nvSpPr>
        <p:spPr>
          <a:xfrm>
            <a:off x="5148397" y="2368350"/>
            <a:ext cx="2977415" cy="2585449"/>
          </a:xfrm>
          <a:prstGeom prst="cloud">
            <a:avLst/>
          </a:prstGeom>
          <a:solidFill>
            <a:srgbClr val="7B9AF8"/>
          </a:solidFill>
          <a:ln w="25400" cap="flat" cmpd="sng">
            <a:solidFill>
              <a:srgbClr val="072273"/>
            </a:solidFill>
            <a:prstDash val="solid"/>
            <a:round/>
            <a:headEnd type="none" w="sm" len="sm"/>
            <a:tailEnd type="none" w="sm" len="sm"/>
          </a:ln>
        </p:spPr>
        <p:txBody>
          <a:bodyPr spcFirstLastPara="1" wrap="square" lIns="121900" tIns="60933" rIns="121900" bIns="60933" anchor="ctr" anchorCtr="0">
            <a:noAutofit/>
          </a:bodyPr>
          <a:lstStyle/>
          <a:p>
            <a:pPr algn="ctr" defTabSz="1219170">
              <a:buClr>
                <a:srgbClr val="000000"/>
              </a:buClr>
            </a:pPr>
            <a:endParaRPr sz="1867" kern="0">
              <a:solidFill>
                <a:srgbClr val="FFFFFF"/>
              </a:solidFill>
              <a:latin typeface="Arial"/>
              <a:ea typeface="Arial"/>
              <a:cs typeface="Arial"/>
              <a:sym typeface="Arial"/>
            </a:endParaRPr>
          </a:p>
        </p:txBody>
      </p:sp>
      <p:sp>
        <p:nvSpPr>
          <p:cNvPr id="16" name="Google Shape;144;p28">
            <a:extLst>
              <a:ext uri="{FF2B5EF4-FFF2-40B4-BE49-F238E27FC236}">
                <a16:creationId xmlns:a16="http://schemas.microsoft.com/office/drawing/2014/main" id="{6D7B02F7-6FCB-794B-90B3-A9A6D98E5F2F}"/>
              </a:ext>
            </a:extLst>
          </p:cNvPr>
          <p:cNvSpPr/>
          <p:nvPr/>
        </p:nvSpPr>
        <p:spPr>
          <a:xfrm>
            <a:off x="6878855" y="4022914"/>
            <a:ext cx="3272589" cy="2605237"/>
          </a:xfrm>
          <a:prstGeom prst="cloud">
            <a:avLst/>
          </a:prstGeom>
          <a:solidFill>
            <a:srgbClr val="7B9AF8"/>
          </a:solidFill>
          <a:ln w="25400" cap="flat" cmpd="sng">
            <a:solidFill>
              <a:srgbClr val="072273"/>
            </a:solidFill>
            <a:prstDash val="solid"/>
            <a:round/>
            <a:headEnd type="none" w="sm" len="sm"/>
            <a:tailEnd type="none" w="sm" len="sm"/>
          </a:ln>
        </p:spPr>
        <p:txBody>
          <a:bodyPr spcFirstLastPara="1" wrap="square" lIns="121900" tIns="60933" rIns="121900" bIns="60933" anchor="ctr" anchorCtr="0">
            <a:noAutofit/>
          </a:bodyPr>
          <a:lstStyle/>
          <a:p>
            <a:pPr algn="ctr" defTabSz="1219170">
              <a:buClr>
                <a:srgbClr val="000000"/>
              </a:buClr>
            </a:pPr>
            <a:endParaRPr sz="1867" kern="0">
              <a:solidFill>
                <a:srgbClr val="FFFFFF"/>
              </a:solidFill>
              <a:latin typeface="Arial"/>
              <a:ea typeface="Arial"/>
              <a:cs typeface="Arial"/>
              <a:sym typeface="Arial"/>
            </a:endParaRPr>
          </a:p>
        </p:txBody>
      </p:sp>
      <p:sp>
        <p:nvSpPr>
          <p:cNvPr id="17" name="Google Shape;145;p28">
            <a:extLst>
              <a:ext uri="{FF2B5EF4-FFF2-40B4-BE49-F238E27FC236}">
                <a16:creationId xmlns:a16="http://schemas.microsoft.com/office/drawing/2014/main" id="{358B7B76-6884-B949-A7C9-14AD3C5E0754}"/>
              </a:ext>
            </a:extLst>
          </p:cNvPr>
          <p:cNvSpPr txBox="1"/>
          <p:nvPr/>
        </p:nvSpPr>
        <p:spPr>
          <a:xfrm>
            <a:off x="5529184" y="2614599"/>
            <a:ext cx="2156000" cy="1559200"/>
          </a:xfrm>
          <a:prstGeom prst="rect">
            <a:avLst/>
          </a:prstGeom>
          <a:noFill/>
          <a:ln w="9525" cap="flat" cmpd="sng">
            <a:noFill/>
            <a:prstDash val="solid"/>
            <a:round/>
            <a:headEnd type="none" w="sm" len="sm"/>
            <a:tailEnd type="none" w="sm" len="sm"/>
          </a:ln>
        </p:spPr>
        <p:txBody>
          <a:bodyPr spcFirstLastPara="1" wrap="square" lIns="121900" tIns="60933" rIns="121900" bIns="60933" anchor="t" anchorCtr="0">
            <a:noAutofit/>
          </a:bodyPr>
          <a:lstStyle/>
          <a:p>
            <a:pPr lvl="0" algn="ctr"/>
            <a:r>
              <a:rPr lang="en-US" sz="2400" dirty="0">
                <a:solidFill>
                  <a:prstClr val="white"/>
                </a:solidFill>
                <a:latin typeface="Gill Sans MT" panose="020B0502020104020203"/>
              </a:rPr>
              <a:t>Technology to run client-side C# code directly in the browser</a:t>
            </a:r>
            <a:endParaRPr lang="en-US" sz="2400" dirty="0">
              <a:solidFill>
                <a:srgbClr val="000000"/>
              </a:solidFill>
              <a:latin typeface="Gill Sans MT" panose="020B0502020104020203"/>
            </a:endParaRPr>
          </a:p>
        </p:txBody>
      </p:sp>
      <p:sp>
        <p:nvSpPr>
          <p:cNvPr id="18" name="Google Shape;146;p28">
            <a:extLst>
              <a:ext uri="{FF2B5EF4-FFF2-40B4-BE49-F238E27FC236}">
                <a16:creationId xmlns:a16="http://schemas.microsoft.com/office/drawing/2014/main" id="{B5AF6D53-C8D9-A640-A642-133E09ED9236}"/>
              </a:ext>
            </a:extLst>
          </p:cNvPr>
          <p:cNvSpPr txBox="1"/>
          <p:nvPr/>
        </p:nvSpPr>
        <p:spPr>
          <a:xfrm>
            <a:off x="8560000" y="2159749"/>
            <a:ext cx="2387200" cy="1944000"/>
          </a:xfrm>
          <a:prstGeom prst="rect">
            <a:avLst/>
          </a:prstGeom>
          <a:noFill/>
          <a:ln>
            <a:noFill/>
          </a:ln>
        </p:spPr>
        <p:txBody>
          <a:bodyPr spcFirstLastPara="1" wrap="square" lIns="121900" tIns="60933" rIns="121900" bIns="60933" anchor="t" anchorCtr="0">
            <a:noAutofit/>
          </a:bodyPr>
          <a:lstStyle/>
          <a:p>
            <a:pPr lvl="0" algn="ctr"/>
            <a:r>
              <a:rPr lang="en-US" sz="2400" dirty="0">
                <a:solidFill>
                  <a:prstClr val="white"/>
                </a:solidFill>
                <a:latin typeface="Gill Sans MT" panose="020B0502020104020203"/>
              </a:rPr>
              <a:t>Share code and libraries by using .NET libraries</a:t>
            </a:r>
            <a:endParaRPr lang="en-US" sz="2400" dirty="0">
              <a:solidFill>
                <a:srgbClr val="000000"/>
              </a:solidFill>
              <a:latin typeface="Gill Sans MT" panose="020B0502020104020203"/>
            </a:endParaRPr>
          </a:p>
        </p:txBody>
      </p:sp>
      <p:sp>
        <p:nvSpPr>
          <p:cNvPr id="19" name="Google Shape;147;p28">
            <a:extLst>
              <a:ext uri="{FF2B5EF4-FFF2-40B4-BE49-F238E27FC236}">
                <a16:creationId xmlns:a16="http://schemas.microsoft.com/office/drawing/2014/main" id="{1BE7C04C-0178-1346-BD22-377FE3C52A23}"/>
              </a:ext>
            </a:extLst>
          </p:cNvPr>
          <p:cNvSpPr txBox="1"/>
          <p:nvPr/>
        </p:nvSpPr>
        <p:spPr>
          <a:xfrm>
            <a:off x="7249349" y="4773533"/>
            <a:ext cx="2531600" cy="1559600"/>
          </a:xfrm>
          <a:prstGeom prst="rect">
            <a:avLst/>
          </a:prstGeom>
          <a:noFill/>
          <a:ln>
            <a:noFill/>
          </a:ln>
        </p:spPr>
        <p:txBody>
          <a:bodyPr spcFirstLastPara="1" wrap="square" lIns="121900" tIns="60933" rIns="121900" bIns="60933" anchor="t" anchorCtr="0">
            <a:noAutofit/>
          </a:bodyPr>
          <a:lstStyle/>
          <a:p>
            <a:pPr lvl="0" algn="ctr"/>
            <a:r>
              <a:rPr lang="en-US" sz="2400" dirty="0">
                <a:solidFill>
                  <a:prstClr val="white"/>
                </a:solidFill>
                <a:latin typeface="Gill Sans MT" panose="020B0502020104020203"/>
              </a:rPr>
              <a:t>Tool to build interactive web UIs with C#</a:t>
            </a:r>
            <a:endParaRPr lang="en-US" sz="2400" dirty="0">
              <a:solidFill>
                <a:srgbClr val="000000"/>
              </a:solidFill>
              <a:latin typeface="Gill Sans MT" panose="020B0502020104020203"/>
            </a:endParaRPr>
          </a:p>
        </p:txBody>
      </p:sp>
    </p:spTree>
    <p:extLst>
      <p:ext uri="{BB962C8B-B14F-4D97-AF65-F5344CB8AC3E}">
        <p14:creationId xmlns:p14="http://schemas.microsoft.com/office/powerpoint/2010/main" val="1806968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2" name="Rectangle 1">
            <a:extLst>
              <a:ext uri="{FF2B5EF4-FFF2-40B4-BE49-F238E27FC236}">
                <a16:creationId xmlns:a16="http://schemas.microsoft.com/office/drawing/2014/main" id="{EB8B7A3C-4549-5242-93C0-FA98206C074A}"/>
              </a:ext>
            </a:extLst>
          </p:cNvPr>
          <p:cNvSpPr/>
          <p:nvPr/>
        </p:nvSpPr>
        <p:spPr>
          <a:xfrm>
            <a:off x="0" y="0"/>
            <a:ext cx="4738255" cy="6858000"/>
          </a:xfrm>
          <a:prstGeom prst="rect">
            <a:avLst/>
          </a:prstGeom>
          <a:solidFill>
            <a:srgbClr val="354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79705D72-989C-8E4C-B65B-38E50DCCC8E2}"/>
              </a:ext>
            </a:extLst>
          </p:cNvPr>
          <p:cNvSpPr txBox="1">
            <a:spLocks/>
          </p:cNvSpPr>
          <p:nvPr/>
        </p:nvSpPr>
        <p:spPr>
          <a:xfrm>
            <a:off x="846652" y="2615104"/>
            <a:ext cx="3044950" cy="1627792"/>
          </a:xfrm>
          <a:prstGeom prst="ellipse">
            <a:avLst/>
          </a:prstGeom>
          <a:solidFill>
            <a:sysClr val="window" lastClr="FFFFFF"/>
          </a:solidFill>
          <a:ln w="31750" cap="sq">
            <a:solidFill>
              <a:srgbClr val="000000">
                <a:lumMod val="75000"/>
                <a:lumOff val="25000"/>
              </a:srgbClr>
            </a:solidFill>
            <a:miter lim="800000"/>
          </a:ln>
        </p:spPr>
        <p:txBody>
          <a:bodyPr vert="horz" lIns="274320" tIns="182880" rIns="274320" bIns="182880" rtlCol="0" anchor="ctr" anchorCtr="1">
            <a:normAutofit/>
          </a:bodyPr>
          <a:lst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all" spc="200" normalizeH="0" baseline="0" noProof="0" dirty="0">
                <a:ln>
                  <a:noFill/>
                </a:ln>
                <a:solidFill>
                  <a:srgbClr val="262626"/>
                </a:solidFill>
                <a:effectLst/>
                <a:uLnTx/>
                <a:uFillTx/>
                <a:latin typeface="Gill Sans MT" panose="020B0502020104020203"/>
                <a:ea typeface="+mj-ea"/>
                <a:cs typeface="+mj-cs"/>
              </a:rPr>
              <a:t>System Design</a:t>
            </a:r>
          </a:p>
        </p:txBody>
      </p:sp>
      <p:sp>
        <p:nvSpPr>
          <p:cNvPr id="6" name="Rectangle 5">
            <a:extLst>
              <a:ext uri="{FF2B5EF4-FFF2-40B4-BE49-F238E27FC236}">
                <a16:creationId xmlns:a16="http://schemas.microsoft.com/office/drawing/2014/main" id="{0498CC07-51CB-A54D-AA14-4641166E7B9E}"/>
              </a:ext>
            </a:extLst>
          </p:cNvPr>
          <p:cNvSpPr/>
          <p:nvPr/>
        </p:nvSpPr>
        <p:spPr>
          <a:xfrm>
            <a:off x="5408597" y="1904999"/>
            <a:ext cx="6483927" cy="3048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room, drawing&#10;&#10;Description automatically generated">
            <a:extLst>
              <a:ext uri="{FF2B5EF4-FFF2-40B4-BE49-F238E27FC236}">
                <a16:creationId xmlns:a16="http://schemas.microsoft.com/office/drawing/2014/main" id="{D85BF314-2AEC-DF4D-A955-5FE3EC771B46}"/>
              </a:ext>
            </a:extLst>
          </p:cNvPr>
          <p:cNvPicPr>
            <a:picLocks noChangeAspect="1"/>
          </p:cNvPicPr>
          <p:nvPr/>
        </p:nvPicPr>
        <p:blipFill>
          <a:blip r:embed="rId3"/>
          <a:stretch>
            <a:fillRect/>
          </a:stretch>
        </p:blipFill>
        <p:spPr>
          <a:xfrm>
            <a:off x="5584906" y="2096106"/>
            <a:ext cx="6131310" cy="2665787"/>
          </a:xfrm>
          <a:prstGeom prst="rect">
            <a:avLst/>
          </a:prstGeom>
        </p:spPr>
      </p:pic>
    </p:spTree>
    <p:extLst>
      <p:ext uri="{BB962C8B-B14F-4D97-AF65-F5344CB8AC3E}">
        <p14:creationId xmlns:p14="http://schemas.microsoft.com/office/powerpoint/2010/main" val="8750219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2" name="Rectangle 1">
            <a:extLst>
              <a:ext uri="{FF2B5EF4-FFF2-40B4-BE49-F238E27FC236}">
                <a16:creationId xmlns:a16="http://schemas.microsoft.com/office/drawing/2014/main" id="{1F5FCA87-4D7B-1247-8FB7-29B4BC9E7CEC}"/>
              </a:ext>
            </a:extLst>
          </p:cNvPr>
          <p:cNvSpPr/>
          <p:nvPr/>
        </p:nvSpPr>
        <p:spPr>
          <a:xfrm>
            <a:off x="0" y="0"/>
            <a:ext cx="4738255" cy="6858000"/>
          </a:xfrm>
          <a:prstGeom prst="rect">
            <a:avLst/>
          </a:prstGeom>
          <a:solidFill>
            <a:srgbClr val="354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37C7CB1A-C053-C645-A6FC-ECA9878A0846}"/>
              </a:ext>
            </a:extLst>
          </p:cNvPr>
          <p:cNvSpPr txBox="1">
            <a:spLocks/>
          </p:cNvSpPr>
          <p:nvPr/>
        </p:nvSpPr>
        <p:spPr>
          <a:xfrm>
            <a:off x="804672" y="2404872"/>
            <a:ext cx="3044950" cy="1627792"/>
          </a:xfrm>
          <a:prstGeom prst="rect">
            <a:avLst/>
          </a:prstGeom>
          <a:solidFill>
            <a:sysClr val="window" lastClr="FFFFFF"/>
          </a:solidFill>
          <a:ln w="31750" cap="sq">
            <a:solidFill>
              <a:srgbClr val="000000">
                <a:lumMod val="75000"/>
                <a:lumOff val="25000"/>
              </a:srgbClr>
            </a:solidFill>
            <a:miter lim="800000"/>
          </a:ln>
        </p:spPr>
        <p:txBody>
          <a:bodyPr vert="horz" lIns="274320" tIns="182880" rIns="274320" bIns="182880" rtlCol="0" anchor="ctr" anchorCtr="1">
            <a:normAutofit/>
          </a:bodyPr>
          <a:lst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200" b="0" i="0" u="none" strike="noStrike" kern="1200" cap="all" spc="200" normalizeH="0" baseline="0" noProof="0">
                <a:ln>
                  <a:noFill/>
                </a:ln>
                <a:solidFill>
                  <a:srgbClr val="262626"/>
                </a:solidFill>
                <a:effectLst/>
                <a:uLnTx/>
                <a:uFillTx/>
                <a:latin typeface="Gill Sans MT" panose="020B0502020104020203"/>
                <a:ea typeface="+mj-ea"/>
                <a:cs typeface="+mj-cs"/>
              </a:rPr>
              <a:t>System Design: ER Schema Diagram</a:t>
            </a:r>
            <a:endParaRPr kumimoji="0" lang="en-US" sz="2200" b="0" i="0" u="none" strike="noStrike" kern="1200" cap="all" spc="200" normalizeH="0" baseline="0" noProof="0" dirty="0">
              <a:ln>
                <a:noFill/>
              </a:ln>
              <a:solidFill>
                <a:srgbClr val="262626"/>
              </a:solidFill>
              <a:effectLst/>
              <a:uLnTx/>
              <a:uFillTx/>
              <a:latin typeface="Gill Sans MT" panose="020B0502020104020203"/>
              <a:ea typeface="+mj-ea"/>
              <a:cs typeface="+mj-cs"/>
            </a:endParaRPr>
          </a:p>
        </p:txBody>
      </p:sp>
      <p:sp>
        <p:nvSpPr>
          <p:cNvPr id="6" name="Rectangle 5">
            <a:extLst>
              <a:ext uri="{FF2B5EF4-FFF2-40B4-BE49-F238E27FC236}">
                <a16:creationId xmlns:a16="http://schemas.microsoft.com/office/drawing/2014/main" id="{82E509EF-8AD2-3846-BE32-627ADCE63006}"/>
              </a:ext>
            </a:extLst>
          </p:cNvPr>
          <p:cNvSpPr/>
          <p:nvPr/>
        </p:nvSpPr>
        <p:spPr>
          <a:xfrm>
            <a:off x="4805096" y="755072"/>
            <a:ext cx="7273636" cy="534785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close up of text on a white background&#10;&#10;Description automatically generated">
            <a:extLst>
              <a:ext uri="{FF2B5EF4-FFF2-40B4-BE49-F238E27FC236}">
                <a16:creationId xmlns:a16="http://schemas.microsoft.com/office/drawing/2014/main" id="{16EDFFF3-3886-AC4D-87ED-BE351A513269}"/>
              </a:ext>
            </a:extLst>
          </p:cNvPr>
          <p:cNvPicPr>
            <a:picLocks noChangeAspect="1"/>
          </p:cNvPicPr>
          <p:nvPr/>
        </p:nvPicPr>
        <p:blipFill>
          <a:blip r:embed="rId3"/>
          <a:stretch>
            <a:fillRect/>
          </a:stretch>
        </p:blipFill>
        <p:spPr>
          <a:xfrm>
            <a:off x="4918364" y="1011380"/>
            <a:ext cx="7047100" cy="4835237"/>
          </a:xfrm>
          <a:prstGeom prst="rect">
            <a:avLst/>
          </a:prstGeom>
        </p:spPr>
      </p:pic>
    </p:spTree>
    <p:extLst>
      <p:ext uri="{BB962C8B-B14F-4D97-AF65-F5344CB8AC3E}">
        <p14:creationId xmlns:p14="http://schemas.microsoft.com/office/powerpoint/2010/main" val="156289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2" name="Rectangle 1">
            <a:extLst>
              <a:ext uri="{FF2B5EF4-FFF2-40B4-BE49-F238E27FC236}">
                <a16:creationId xmlns:a16="http://schemas.microsoft.com/office/drawing/2014/main" id="{276ACE7B-2827-E343-AF4F-BD00544019B0}"/>
              </a:ext>
            </a:extLst>
          </p:cNvPr>
          <p:cNvSpPr/>
          <p:nvPr/>
        </p:nvSpPr>
        <p:spPr>
          <a:xfrm>
            <a:off x="0" y="0"/>
            <a:ext cx="4738255" cy="6858000"/>
          </a:xfrm>
          <a:prstGeom prst="rect">
            <a:avLst/>
          </a:prstGeom>
          <a:solidFill>
            <a:srgbClr val="354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7C2647AA-0EB2-554B-A01F-205EBF6BDCC7}"/>
              </a:ext>
            </a:extLst>
          </p:cNvPr>
          <p:cNvSpPr txBox="1">
            <a:spLocks/>
          </p:cNvSpPr>
          <p:nvPr/>
        </p:nvSpPr>
        <p:spPr>
          <a:xfrm>
            <a:off x="131181" y="2834640"/>
            <a:ext cx="4475892"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all" spc="200" normalizeH="0" baseline="0" noProof="0" dirty="0">
                <a:ln>
                  <a:noFill/>
                </a:ln>
                <a:solidFill>
                  <a:srgbClr val="262626"/>
                </a:solidFill>
                <a:effectLst/>
                <a:uLnTx/>
                <a:uFillTx/>
                <a:latin typeface="Gill Sans MT" panose="020B0502020104020203"/>
                <a:ea typeface="+mj-ea"/>
                <a:cs typeface="+mj-cs"/>
              </a:rPr>
              <a:t>Judge sequence diagram</a:t>
            </a:r>
          </a:p>
        </p:txBody>
      </p:sp>
      <p:sp>
        <p:nvSpPr>
          <p:cNvPr id="6" name="Rectangle 5">
            <a:extLst>
              <a:ext uri="{FF2B5EF4-FFF2-40B4-BE49-F238E27FC236}">
                <a16:creationId xmlns:a16="http://schemas.microsoft.com/office/drawing/2014/main" id="{92117709-7541-0A48-80BF-88FB96F004D9}"/>
              </a:ext>
            </a:extLst>
          </p:cNvPr>
          <p:cNvSpPr/>
          <p:nvPr/>
        </p:nvSpPr>
        <p:spPr>
          <a:xfrm>
            <a:off x="5389418" y="1371600"/>
            <a:ext cx="6359237" cy="382385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screenshot of a map&#10;&#10;Description automatically generated">
            <a:extLst>
              <a:ext uri="{FF2B5EF4-FFF2-40B4-BE49-F238E27FC236}">
                <a16:creationId xmlns:a16="http://schemas.microsoft.com/office/drawing/2014/main" id="{75CE9D46-4209-F948-9BF5-30BE2B02745B}"/>
              </a:ext>
            </a:extLst>
          </p:cNvPr>
          <p:cNvPicPr>
            <a:picLocks noChangeAspect="1"/>
          </p:cNvPicPr>
          <p:nvPr/>
        </p:nvPicPr>
        <p:blipFill>
          <a:blip r:embed="rId3"/>
          <a:stretch>
            <a:fillRect/>
          </a:stretch>
        </p:blipFill>
        <p:spPr>
          <a:xfrm>
            <a:off x="5577266" y="1535545"/>
            <a:ext cx="6025102" cy="3465945"/>
          </a:xfrm>
          <a:prstGeom prst="rect">
            <a:avLst/>
          </a:prstGeom>
        </p:spPr>
      </p:pic>
    </p:spTree>
    <p:extLst>
      <p:ext uri="{BB962C8B-B14F-4D97-AF65-F5344CB8AC3E}">
        <p14:creationId xmlns:p14="http://schemas.microsoft.com/office/powerpoint/2010/main" val="2737544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6" name="Rectangle 15">
            <a:extLst>
              <a:ext uri="{FF2B5EF4-FFF2-40B4-BE49-F238E27FC236}">
                <a16:creationId xmlns:a16="http://schemas.microsoft.com/office/drawing/2014/main" id="{0477C9B3-6A07-0F40-A182-4104602DF74F}"/>
              </a:ext>
            </a:extLst>
          </p:cNvPr>
          <p:cNvSpPr/>
          <p:nvPr/>
        </p:nvSpPr>
        <p:spPr>
          <a:xfrm>
            <a:off x="0" y="0"/>
            <a:ext cx="4738255" cy="6858000"/>
          </a:xfrm>
          <a:prstGeom prst="rect">
            <a:avLst/>
          </a:prstGeom>
          <a:solidFill>
            <a:srgbClr val="354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itle 1">
            <a:extLst>
              <a:ext uri="{FF2B5EF4-FFF2-40B4-BE49-F238E27FC236}">
                <a16:creationId xmlns:a16="http://schemas.microsoft.com/office/drawing/2014/main" id="{00BC3C2B-8707-3644-A9A7-415C7B7A4397}"/>
              </a:ext>
            </a:extLst>
          </p:cNvPr>
          <p:cNvSpPr txBox="1">
            <a:spLocks/>
          </p:cNvSpPr>
          <p:nvPr/>
        </p:nvSpPr>
        <p:spPr>
          <a:xfrm>
            <a:off x="846652" y="2615103"/>
            <a:ext cx="3044950" cy="1627792"/>
          </a:xfrm>
          <a:prstGeom prst="rect">
            <a:avLst/>
          </a:prstGeom>
          <a:solidFill>
            <a:sysClr val="window" lastClr="FFFFFF"/>
          </a:solidFill>
          <a:ln w="31750" cap="sq">
            <a:solidFill>
              <a:srgbClr val="000000">
                <a:lumMod val="75000"/>
                <a:lumOff val="25000"/>
              </a:srgbClr>
            </a:solidFill>
            <a:miter lim="800000"/>
          </a:ln>
        </p:spPr>
        <p:txBody>
          <a:bodyPr vert="horz" lIns="274320" tIns="182880" rIns="274320" bIns="182880" rtlCol="0" anchor="ctr" anchorCtr="1">
            <a:normAutofit/>
          </a:bodyPr>
          <a:lst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all" spc="200" normalizeH="0" baseline="0" noProof="0" dirty="0">
                <a:ln>
                  <a:noFill/>
                </a:ln>
                <a:solidFill>
                  <a:srgbClr val="262626"/>
                </a:solidFill>
                <a:effectLst/>
                <a:uLnTx/>
                <a:uFillTx/>
                <a:latin typeface="Gill Sans MT" panose="020B0502020104020203"/>
                <a:ea typeface="+mj-ea"/>
                <a:cs typeface="+mj-cs"/>
              </a:rPr>
              <a:t>Admin sequence diagram</a:t>
            </a:r>
          </a:p>
        </p:txBody>
      </p:sp>
      <p:sp>
        <p:nvSpPr>
          <p:cNvPr id="20" name="Rectangle 19">
            <a:extLst>
              <a:ext uri="{FF2B5EF4-FFF2-40B4-BE49-F238E27FC236}">
                <a16:creationId xmlns:a16="http://schemas.microsoft.com/office/drawing/2014/main" id="{9ACE5C11-B27C-5B4B-951E-D0D4A8661BF7}"/>
              </a:ext>
            </a:extLst>
          </p:cNvPr>
          <p:cNvSpPr/>
          <p:nvPr/>
        </p:nvSpPr>
        <p:spPr>
          <a:xfrm>
            <a:off x="5458691" y="1884218"/>
            <a:ext cx="6234546" cy="307570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A close up of a map&#10;&#10;Description automatically generated">
            <a:extLst>
              <a:ext uri="{FF2B5EF4-FFF2-40B4-BE49-F238E27FC236}">
                <a16:creationId xmlns:a16="http://schemas.microsoft.com/office/drawing/2014/main" id="{79AA60A1-8579-C14E-B32D-C2BA7172F3F1}"/>
              </a:ext>
            </a:extLst>
          </p:cNvPr>
          <p:cNvPicPr>
            <a:picLocks noChangeAspect="1"/>
          </p:cNvPicPr>
          <p:nvPr/>
        </p:nvPicPr>
        <p:blipFill>
          <a:blip r:embed="rId3"/>
          <a:stretch>
            <a:fillRect/>
          </a:stretch>
        </p:blipFill>
        <p:spPr>
          <a:xfrm>
            <a:off x="5623060" y="2059420"/>
            <a:ext cx="5933514" cy="2739159"/>
          </a:xfrm>
          <a:prstGeom prst="rect">
            <a:avLst/>
          </a:prstGeom>
        </p:spPr>
      </p:pic>
    </p:spTree>
    <p:extLst>
      <p:ext uri="{BB962C8B-B14F-4D97-AF65-F5344CB8AC3E}">
        <p14:creationId xmlns:p14="http://schemas.microsoft.com/office/powerpoint/2010/main" val="1473042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7" name="Title 1">
            <a:extLst>
              <a:ext uri="{FF2B5EF4-FFF2-40B4-BE49-F238E27FC236}">
                <a16:creationId xmlns:a16="http://schemas.microsoft.com/office/drawing/2014/main" id="{092AFA5A-3F29-354D-A5BC-2FD8D46C1184}"/>
              </a:ext>
            </a:extLst>
          </p:cNvPr>
          <p:cNvSpPr txBox="1">
            <a:spLocks/>
          </p:cNvSpPr>
          <p:nvPr/>
        </p:nvSpPr>
        <p:spPr>
          <a:xfrm>
            <a:off x="1600200" y="4269282"/>
            <a:ext cx="8991600" cy="1264762"/>
          </a:xfrm>
          <a:prstGeom prst="rect">
            <a:avLst/>
          </a:prstGeom>
          <a:solidFill>
            <a:sysClr val="window" lastClr="FFFFFF"/>
          </a:solidFill>
          <a:ln w="31750" cap="sq">
            <a:solidFill>
              <a:srgbClr val="000000">
                <a:lumMod val="75000"/>
                <a:lumOff val="25000"/>
              </a:srgbClr>
            </a:solidFill>
            <a:miter lim="800000"/>
          </a:ln>
        </p:spPr>
        <p:txBody>
          <a:bodyPr vert="horz" lIns="274320" tIns="182880" rIns="274320" bIns="182880" rtlCol="0" anchor="ctr" anchorCtr="1">
            <a:normAutofit/>
          </a:bodyPr>
          <a:lst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200">
                <a:solidFill>
                  <a:srgbClr val="262626"/>
                </a:solidFill>
                <a:latin typeface="Gill Sans MT" panose="020B0502020104020203"/>
              </a:rPr>
              <a:t>Judge View</a:t>
            </a:r>
            <a:endParaRPr kumimoji="0" lang="en-US" sz="3200" b="0" i="0" u="none" strike="noStrike" kern="1200" cap="all" spc="200" normalizeH="0" baseline="0" noProof="0" dirty="0">
              <a:ln>
                <a:noFill/>
              </a:ln>
              <a:solidFill>
                <a:srgbClr val="262626"/>
              </a:solidFill>
              <a:effectLst/>
              <a:uLnTx/>
              <a:uFillTx/>
              <a:latin typeface="Gill Sans MT" panose="020B0502020104020203"/>
              <a:ea typeface="+mj-ea"/>
              <a:cs typeface="+mj-cs"/>
            </a:endParaRPr>
          </a:p>
        </p:txBody>
      </p:sp>
      <p:sp>
        <p:nvSpPr>
          <p:cNvPr id="8" name="Rectangle 7">
            <a:extLst>
              <a:ext uri="{FF2B5EF4-FFF2-40B4-BE49-F238E27FC236}">
                <a16:creationId xmlns:a16="http://schemas.microsoft.com/office/drawing/2014/main" id="{C3A77C98-6857-9748-963D-7C44FED04A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640555"/>
            <a:ext cx="10911840" cy="3312058"/>
          </a:xfrm>
          <a:prstGeom prst="rect">
            <a:avLst/>
          </a:prstGeom>
          <a:noFill/>
          <a:ln w="31750" cap="sq"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a:ea typeface="+mn-ea"/>
              <a:cs typeface="+mn-cs"/>
            </a:endParaRPr>
          </a:p>
        </p:txBody>
      </p:sp>
      <p:sp>
        <p:nvSpPr>
          <p:cNvPr id="9" name="Rectangle 8">
            <a:extLst>
              <a:ext uri="{FF2B5EF4-FFF2-40B4-BE49-F238E27FC236}">
                <a16:creationId xmlns:a16="http://schemas.microsoft.com/office/drawing/2014/main" id="{E73DA7F1-EFCB-9647-A3A3-E116B8A760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6196" y="806112"/>
            <a:ext cx="10579608" cy="2980944"/>
          </a:xfrm>
          <a:prstGeom prst="rect">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a:ea typeface="+mn-ea"/>
              <a:cs typeface="+mn-cs"/>
            </a:endParaRPr>
          </a:p>
        </p:txBody>
      </p:sp>
      <p:pic>
        <p:nvPicPr>
          <p:cNvPr id="3" name="Picture 2" descr="A screenshot of a social media post&#10;&#10;Description automatically generated">
            <a:extLst>
              <a:ext uri="{FF2B5EF4-FFF2-40B4-BE49-F238E27FC236}">
                <a16:creationId xmlns:a16="http://schemas.microsoft.com/office/drawing/2014/main" id="{099CA36C-639F-8C46-A32F-60772AD726B2}"/>
              </a:ext>
            </a:extLst>
          </p:cNvPr>
          <p:cNvPicPr>
            <a:picLocks noChangeAspect="1"/>
          </p:cNvPicPr>
          <p:nvPr/>
        </p:nvPicPr>
        <p:blipFill rotWithShape="1">
          <a:blip r:embed="rId3"/>
          <a:srcRect l="4082" t="2614"/>
          <a:stretch/>
        </p:blipFill>
        <p:spPr>
          <a:xfrm>
            <a:off x="3311235" y="882326"/>
            <a:ext cx="5292437" cy="2828515"/>
          </a:xfrm>
          <a:prstGeom prst="rect">
            <a:avLst/>
          </a:prstGeom>
        </p:spPr>
      </p:pic>
    </p:spTree>
    <p:extLst>
      <p:ext uri="{BB962C8B-B14F-4D97-AF65-F5344CB8AC3E}">
        <p14:creationId xmlns:p14="http://schemas.microsoft.com/office/powerpoint/2010/main" val="40016379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1" name="Rectangle 10">
            <a:extLst>
              <a:ext uri="{FF2B5EF4-FFF2-40B4-BE49-F238E27FC236}">
                <a16:creationId xmlns:a16="http://schemas.microsoft.com/office/drawing/2014/main" id="{8FCA039A-3499-724E-A94E-A61FA89E36A3}"/>
              </a:ext>
            </a:extLst>
          </p:cNvPr>
          <p:cNvSpPr/>
          <p:nvPr/>
        </p:nvSpPr>
        <p:spPr>
          <a:xfrm>
            <a:off x="831273" y="405266"/>
            <a:ext cx="10778836" cy="44715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 name="Title 1">
            <a:extLst>
              <a:ext uri="{FF2B5EF4-FFF2-40B4-BE49-F238E27FC236}">
                <a16:creationId xmlns:a16="http://schemas.microsoft.com/office/drawing/2014/main" id="{092AFA5A-3F29-354D-A5BC-2FD8D46C1184}"/>
              </a:ext>
            </a:extLst>
          </p:cNvPr>
          <p:cNvSpPr txBox="1">
            <a:spLocks/>
          </p:cNvSpPr>
          <p:nvPr/>
        </p:nvSpPr>
        <p:spPr>
          <a:xfrm>
            <a:off x="1554283" y="5299191"/>
            <a:ext cx="8991600" cy="1264762"/>
          </a:xfrm>
          <a:prstGeom prst="rect">
            <a:avLst/>
          </a:prstGeom>
          <a:solidFill>
            <a:sysClr val="window" lastClr="FFFFFF"/>
          </a:solidFill>
          <a:ln w="31750" cap="sq">
            <a:solidFill>
              <a:srgbClr val="000000">
                <a:lumMod val="75000"/>
                <a:lumOff val="25000"/>
              </a:srgbClr>
            </a:solidFill>
            <a:miter lim="800000"/>
          </a:ln>
        </p:spPr>
        <p:txBody>
          <a:bodyPr vert="horz" lIns="274320" tIns="182880" rIns="274320" bIns="182880" rtlCol="0" anchor="ctr" anchorCtr="1">
            <a:normAutofit/>
          </a:bodyPr>
          <a:lst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200" dirty="0">
                <a:solidFill>
                  <a:srgbClr val="262626"/>
                </a:solidFill>
                <a:latin typeface="Gill Sans MT" panose="020B0502020104020203"/>
              </a:rPr>
              <a:t>Admin View</a:t>
            </a:r>
            <a:endParaRPr kumimoji="0" lang="en-US" sz="3200" b="0" i="0" u="none" strike="noStrike" kern="1200" cap="all" spc="200" normalizeH="0" baseline="0" noProof="0" dirty="0">
              <a:ln>
                <a:noFill/>
              </a:ln>
              <a:solidFill>
                <a:srgbClr val="262626"/>
              </a:solidFill>
              <a:effectLst/>
              <a:uLnTx/>
              <a:uFillTx/>
              <a:latin typeface="Gill Sans MT" panose="020B0502020104020203"/>
              <a:ea typeface="+mj-ea"/>
              <a:cs typeface="+mj-cs"/>
            </a:endParaRPr>
          </a:p>
        </p:txBody>
      </p:sp>
      <p:sp>
        <p:nvSpPr>
          <p:cNvPr id="12" name="Rectangle 11">
            <a:extLst>
              <a:ext uri="{FF2B5EF4-FFF2-40B4-BE49-F238E27FC236}">
                <a16:creationId xmlns:a16="http://schemas.microsoft.com/office/drawing/2014/main" id="{65275C5E-03A9-5449-9D91-60EA2A676B34}"/>
              </a:ext>
            </a:extLst>
          </p:cNvPr>
          <p:cNvSpPr/>
          <p:nvPr/>
        </p:nvSpPr>
        <p:spPr>
          <a:xfrm>
            <a:off x="623455" y="238904"/>
            <a:ext cx="11208327" cy="484909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screenshot of a social media post&#10;&#10;Description automatically generated">
            <a:extLst>
              <a:ext uri="{FF2B5EF4-FFF2-40B4-BE49-F238E27FC236}">
                <a16:creationId xmlns:a16="http://schemas.microsoft.com/office/drawing/2014/main" id="{3AA73450-E553-7146-8469-9795799AA670}"/>
              </a:ext>
            </a:extLst>
          </p:cNvPr>
          <p:cNvPicPr>
            <a:picLocks noChangeAspect="1"/>
          </p:cNvPicPr>
          <p:nvPr/>
        </p:nvPicPr>
        <p:blipFill>
          <a:blip r:embed="rId3"/>
          <a:stretch>
            <a:fillRect/>
          </a:stretch>
        </p:blipFill>
        <p:spPr>
          <a:xfrm>
            <a:off x="6023481" y="2453793"/>
            <a:ext cx="5586628" cy="2172577"/>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6F6C412A-831D-D54E-9EA1-4A2A573F9F96}"/>
              </a:ext>
            </a:extLst>
          </p:cNvPr>
          <p:cNvPicPr>
            <a:picLocks noChangeAspect="1"/>
          </p:cNvPicPr>
          <p:nvPr/>
        </p:nvPicPr>
        <p:blipFill>
          <a:blip r:embed="rId4"/>
          <a:stretch>
            <a:fillRect/>
          </a:stretch>
        </p:blipFill>
        <p:spPr>
          <a:xfrm>
            <a:off x="955965" y="751752"/>
            <a:ext cx="5586628" cy="3113666"/>
          </a:xfrm>
          <a:prstGeom prst="rect">
            <a:avLst/>
          </a:prstGeom>
        </p:spPr>
      </p:pic>
    </p:spTree>
    <p:extLst>
      <p:ext uri="{BB962C8B-B14F-4D97-AF65-F5344CB8AC3E}">
        <p14:creationId xmlns:p14="http://schemas.microsoft.com/office/powerpoint/2010/main" val="3972869674"/>
      </p:ext>
    </p:extLst>
  </p:cSld>
  <p:clrMapOvr>
    <a:masterClrMapping/>
  </p:clrMapOvr>
</p:sld>
</file>

<file path=ppt/theme/theme1.xml><?xml version="1.0" encoding="utf-8"?>
<a:theme xmlns:a="http://schemas.openxmlformats.org/drawingml/2006/main" name="Parcel">
  <a:themeElements>
    <a:clrScheme name="Parcel">
      <a:dk1>
        <a:srgbClr val="000000"/>
      </a:dk1>
      <a:lt1>
        <a:sysClr val="window" lastClr="FFFFFF"/>
      </a:lt1>
      <a:dk2>
        <a:srgbClr val="5E5E5E"/>
      </a:dk2>
      <a:lt2>
        <a:srgbClr val="DDDDDD"/>
      </a:lt2>
      <a:accent1>
        <a:srgbClr val="A6B727"/>
      </a:accent1>
      <a:accent2>
        <a:srgbClr val="418AB3"/>
      </a:accent2>
      <a:accent3>
        <a:srgbClr val="F69200"/>
      </a:accent3>
      <a:accent4>
        <a:srgbClr val="838383"/>
      </a:accent4>
      <a:accent5>
        <a:srgbClr val="FEC306"/>
      </a:accent5>
      <a:accent6>
        <a:srgbClr val="DF5327"/>
      </a:accent6>
      <a:hlink>
        <a:srgbClr val="F59E00"/>
      </a:hlink>
      <a:folHlink>
        <a:srgbClr val="B2B2B2"/>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A425FB89-E954-4A2A-81DC-D90804A94DBA}"/>
    </a:ext>
  </a:extLst>
</a:theme>
</file>

<file path=ppt/theme/theme2.xml><?xml version="1.0" encoding="utf-8"?>
<a:theme xmlns:a="http://schemas.openxmlformats.org/drawingml/2006/main" name="Aliena template">
  <a:themeElements>
    <a:clrScheme name="Custom 347">
      <a:dk1>
        <a:srgbClr val="050060"/>
      </a:dk1>
      <a:lt1>
        <a:srgbClr val="FFFFFF"/>
      </a:lt1>
      <a:dk2>
        <a:srgbClr val="585963"/>
      </a:dk2>
      <a:lt2>
        <a:srgbClr val="F3F3F3"/>
      </a:lt2>
      <a:accent1>
        <a:srgbClr val="0A2F9E"/>
      </a:accent1>
      <a:accent2>
        <a:srgbClr val="3544FF"/>
      </a:accent2>
      <a:accent3>
        <a:srgbClr val="24D6FF"/>
      </a:accent3>
      <a:accent4>
        <a:srgbClr val="00FFFF"/>
      </a:accent4>
      <a:accent5>
        <a:srgbClr val="A458FF"/>
      </a:accent5>
      <a:accent6>
        <a:srgbClr val="D392FF"/>
      </a:accent6>
      <a:hlink>
        <a:srgbClr val="FFFFFF"/>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Aliena template">
  <a:themeElements>
    <a:clrScheme name="Custom 347">
      <a:dk1>
        <a:srgbClr val="050060"/>
      </a:dk1>
      <a:lt1>
        <a:srgbClr val="FFFFFF"/>
      </a:lt1>
      <a:dk2>
        <a:srgbClr val="585963"/>
      </a:dk2>
      <a:lt2>
        <a:srgbClr val="F3F3F3"/>
      </a:lt2>
      <a:accent1>
        <a:srgbClr val="0A2F9E"/>
      </a:accent1>
      <a:accent2>
        <a:srgbClr val="3544FF"/>
      </a:accent2>
      <a:accent3>
        <a:srgbClr val="24D6FF"/>
      </a:accent3>
      <a:accent4>
        <a:srgbClr val="00FFFF"/>
      </a:accent4>
      <a:accent5>
        <a:srgbClr val="A458FF"/>
      </a:accent5>
      <a:accent6>
        <a:srgbClr val="D392FF"/>
      </a:accent6>
      <a:hlink>
        <a:srgbClr val="FFFFFF"/>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153</TotalTime>
  <Words>364</Words>
  <Application>Microsoft Macintosh PowerPoint</Application>
  <PresentationFormat>Widescreen</PresentationFormat>
  <Paragraphs>43</Paragraphs>
  <Slides>13</Slides>
  <Notes>11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13</vt:i4>
      </vt:variant>
    </vt:vector>
  </HeadingPairs>
  <TitlesOfParts>
    <vt:vector size="21" baseType="lpstr">
      <vt:lpstr>Arial</vt:lpstr>
      <vt:lpstr>Calibri</vt:lpstr>
      <vt:lpstr>Gill Sans MT</vt:lpstr>
      <vt:lpstr>Lexend Deca</vt:lpstr>
      <vt:lpstr>Muli Regular</vt:lpstr>
      <vt:lpstr>Parcel</vt:lpstr>
      <vt:lpstr>Aliena template</vt:lpstr>
      <vt:lpstr>1_Aliena template</vt:lpstr>
      <vt:lpstr>PowerPoint Presentation</vt:lpstr>
      <vt:lpstr>Problem Definition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Judge 12.0</dc:title>
  <dc:creator>Jorge Velez</dc:creator>
  <cp:lastModifiedBy>Dean-Anna Gayle</cp:lastModifiedBy>
  <cp:revision>24</cp:revision>
  <dcterms:created xsi:type="dcterms:W3CDTF">2019-04-27T20:59:54Z</dcterms:created>
  <dcterms:modified xsi:type="dcterms:W3CDTF">2019-12-15T15:52:27Z</dcterms:modified>
</cp:coreProperties>
</file>