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B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830"/>
  </p:normalViewPr>
  <p:slideViewPr>
    <p:cSldViewPr>
      <p:cViewPr>
        <p:scale>
          <a:sx n="25" d="100"/>
          <a:sy n="25" d="100"/>
        </p:scale>
        <p:origin x="884" y="-3400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EBDDF7-4548-4A66-8802-569123D43B34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</dgm:pt>
    <dgm:pt modelId="{39E20F81-2849-4553-B49D-BA04F506268D}">
      <dgm:prSet phldrT="[Text]"/>
      <dgm:spPr/>
      <dgm:t>
        <a:bodyPr/>
        <a:lstStyle/>
        <a:p>
          <a:r>
            <a:rPr lang="en-US" dirty="0"/>
            <a:t>Coherent</a:t>
          </a:r>
          <a:r>
            <a:rPr lang="en-US" baseline="0" dirty="0"/>
            <a:t> design and theme, easy to recognize as an official Miami Dade County site</a:t>
          </a:r>
          <a:endParaRPr lang="en-US" dirty="0"/>
        </a:p>
      </dgm:t>
    </dgm:pt>
    <dgm:pt modelId="{75B1E560-836D-4EB3-8A26-62E430474A1E}" type="parTrans" cxnId="{D6A748C4-51DE-4747-8187-CF34D5A3A092}">
      <dgm:prSet/>
      <dgm:spPr/>
      <dgm:t>
        <a:bodyPr/>
        <a:lstStyle/>
        <a:p>
          <a:endParaRPr lang="en-US"/>
        </a:p>
      </dgm:t>
    </dgm:pt>
    <dgm:pt modelId="{74D1696D-C542-409E-8801-50F475145C8A}" type="sibTrans" cxnId="{D6A748C4-51DE-4747-8187-CF34D5A3A092}">
      <dgm:prSet/>
      <dgm:spPr/>
      <dgm:t>
        <a:bodyPr/>
        <a:lstStyle/>
        <a:p>
          <a:endParaRPr lang="en-US"/>
        </a:p>
      </dgm:t>
    </dgm:pt>
    <dgm:pt modelId="{258F4E82-09C0-4F2A-BDEC-2153AB951DDA}">
      <dgm:prSet phldrT="[Text]"/>
      <dgm:spPr/>
      <dgm:t>
        <a:bodyPr/>
        <a:lstStyle/>
        <a:p>
          <a:r>
            <a:rPr lang="en-US" dirty="0"/>
            <a:t>Easy navigation through the use of  components for each step</a:t>
          </a:r>
        </a:p>
      </dgm:t>
    </dgm:pt>
    <dgm:pt modelId="{CABBF18F-20AC-4959-B875-9A12C9965D26}" type="parTrans" cxnId="{3174ABC8-73F6-40A6-B021-0D6C64EC1BBD}">
      <dgm:prSet/>
      <dgm:spPr/>
      <dgm:t>
        <a:bodyPr/>
        <a:lstStyle/>
        <a:p>
          <a:endParaRPr lang="en-US"/>
        </a:p>
      </dgm:t>
    </dgm:pt>
    <dgm:pt modelId="{DD70E12E-CC51-4350-9BE8-084D78ED97BD}" type="sibTrans" cxnId="{3174ABC8-73F6-40A6-B021-0D6C64EC1BBD}">
      <dgm:prSet/>
      <dgm:spPr/>
      <dgm:t>
        <a:bodyPr/>
        <a:lstStyle/>
        <a:p>
          <a:endParaRPr lang="en-US"/>
        </a:p>
      </dgm:t>
    </dgm:pt>
    <dgm:pt modelId="{C225EB6A-A2E7-4CF8-993F-FBF201381101}">
      <dgm:prSet phldrT="[Text]"/>
      <dgm:spPr/>
      <dgm:t>
        <a:bodyPr/>
        <a:lstStyle/>
        <a:p>
          <a:r>
            <a:rPr lang="en-US" dirty="0"/>
            <a:t>Responsive multipage site capable of being displayed in small screens (e.g. smartphones)</a:t>
          </a:r>
        </a:p>
      </dgm:t>
    </dgm:pt>
    <dgm:pt modelId="{327EBD8A-F1FA-4D0A-A54E-9AE6158CD4B8}" type="parTrans" cxnId="{A663C0C3-BF8D-4DF9-B4ED-9ECE867B76F7}">
      <dgm:prSet/>
      <dgm:spPr/>
      <dgm:t>
        <a:bodyPr/>
        <a:lstStyle/>
        <a:p>
          <a:endParaRPr lang="en-US"/>
        </a:p>
      </dgm:t>
    </dgm:pt>
    <dgm:pt modelId="{00820B96-C4E7-4996-9497-758FBCECBE72}" type="sibTrans" cxnId="{A663C0C3-BF8D-4DF9-B4ED-9ECE867B76F7}">
      <dgm:prSet/>
      <dgm:spPr/>
      <dgm:t>
        <a:bodyPr/>
        <a:lstStyle/>
        <a:p>
          <a:endParaRPr lang="en-US"/>
        </a:p>
      </dgm:t>
    </dgm:pt>
    <dgm:pt modelId="{7CD0F1D5-E981-43B5-9C01-A35BE1318757}">
      <dgm:prSet phldrT="[Text]"/>
      <dgm:spPr/>
      <dgm:t>
        <a:bodyPr/>
        <a:lstStyle/>
        <a:p>
          <a:r>
            <a:rPr lang="en-US" dirty="0"/>
            <a:t>Well</a:t>
          </a:r>
          <a:r>
            <a:rPr lang="en-US" baseline="0" dirty="0"/>
            <a:t> structured shell for system with the different areas of page well identified and separate from each other </a:t>
          </a:r>
          <a:endParaRPr lang="en-US" dirty="0"/>
        </a:p>
      </dgm:t>
    </dgm:pt>
    <dgm:pt modelId="{E395F00F-88C9-4689-998F-8E66B26EC66D}" type="parTrans" cxnId="{DA1DDA91-49F2-4324-AA8C-49AFEFF1790D}">
      <dgm:prSet/>
      <dgm:spPr/>
      <dgm:t>
        <a:bodyPr/>
        <a:lstStyle/>
        <a:p>
          <a:endParaRPr lang="en-US"/>
        </a:p>
      </dgm:t>
    </dgm:pt>
    <dgm:pt modelId="{BA9D7452-FD6C-4C33-96E0-BE5291B611A6}" type="sibTrans" cxnId="{DA1DDA91-49F2-4324-AA8C-49AFEFF1790D}">
      <dgm:prSet/>
      <dgm:spPr/>
      <dgm:t>
        <a:bodyPr/>
        <a:lstStyle/>
        <a:p>
          <a:endParaRPr lang="en-US"/>
        </a:p>
      </dgm:t>
    </dgm:pt>
    <dgm:pt modelId="{A38897A7-25B9-4365-879B-A23B3C1ACB73}">
      <dgm:prSet phldrT="[Text]"/>
      <dgm:spPr/>
      <dgm:t>
        <a:bodyPr/>
        <a:lstStyle/>
        <a:p>
          <a:r>
            <a:rPr lang="en-US" dirty="0"/>
            <a:t>Compliant to accessibility standards to help those with visual impairments or other disabilities</a:t>
          </a:r>
        </a:p>
      </dgm:t>
    </dgm:pt>
    <dgm:pt modelId="{5AEC770D-A6FD-4F8D-BC49-D00097CB31A5}" type="parTrans" cxnId="{C233E02C-0EE6-44D1-A8B8-EADC39C79A1E}">
      <dgm:prSet/>
      <dgm:spPr/>
      <dgm:t>
        <a:bodyPr/>
        <a:lstStyle/>
        <a:p>
          <a:endParaRPr lang="en-US"/>
        </a:p>
      </dgm:t>
    </dgm:pt>
    <dgm:pt modelId="{0A6F1D5B-43CB-4491-BEBD-0345F6543DEA}" type="sibTrans" cxnId="{C233E02C-0EE6-44D1-A8B8-EADC39C79A1E}">
      <dgm:prSet/>
      <dgm:spPr/>
      <dgm:t>
        <a:bodyPr/>
        <a:lstStyle/>
        <a:p>
          <a:endParaRPr lang="en-US"/>
        </a:p>
      </dgm:t>
    </dgm:pt>
    <dgm:pt modelId="{440DF032-8747-4A36-A087-51F229BAC84E}">
      <dgm:prSet phldrT="[Text]"/>
      <dgm:spPr/>
      <dgm:t>
        <a:bodyPr/>
        <a:lstStyle/>
        <a:p>
          <a:r>
            <a:rPr lang="en-US" dirty="0"/>
            <a:t>Grants user the ability to EDIT and DELETE information after film permit application Submittal</a:t>
          </a:r>
        </a:p>
      </dgm:t>
    </dgm:pt>
    <dgm:pt modelId="{FB11A8F6-03CA-47DC-A510-831D85A80A0B}" type="parTrans" cxnId="{3B08CD1C-512D-444A-9810-E2AA16C05C98}">
      <dgm:prSet/>
      <dgm:spPr/>
      <dgm:t>
        <a:bodyPr/>
        <a:lstStyle/>
        <a:p>
          <a:endParaRPr lang="en-US"/>
        </a:p>
      </dgm:t>
    </dgm:pt>
    <dgm:pt modelId="{BB3C6145-32EF-42EF-8CD8-4092D966D364}" type="sibTrans" cxnId="{3B08CD1C-512D-444A-9810-E2AA16C05C98}">
      <dgm:prSet/>
      <dgm:spPr/>
      <dgm:t>
        <a:bodyPr/>
        <a:lstStyle/>
        <a:p>
          <a:endParaRPr lang="en-US"/>
        </a:p>
      </dgm:t>
    </dgm:pt>
    <dgm:pt modelId="{3B0A3363-94F5-4981-86A2-91957EA47A97}">
      <dgm:prSet phldrT="[Text]"/>
      <dgm:spPr/>
      <dgm:t>
        <a:bodyPr/>
        <a:lstStyle/>
        <a:p>
          <a:r>
            <a:rPr lang="en-US" dirty="0"/>
            <a:t>Summary Box available with important information about each step as user goes through film permit application</a:t>
          </a:r>
        </a:p>
      </dgm:t>
    </dgm:pt>
    <dgm:pt modelId="{EACC32E8-3796-4AB7-986A-5B77141F7135}" type="parTrans" cxnId="{04138F96-E35B-421A-B409-CA62012A9AD2}">
      <dgm:prSet/>
      <dgm:spPr/>
      <dgm:t>
        <a:bodyPr/>
        <a:lstStyle/>
        <a:p>
          <a:endParaRPr lang="en-US"/>
        </a:p>
      </dgm:t>
    </dgm:pt>
    <dgm:pt modelId="{C20A53D3-2124-4070-8962-DB12F3BB3BDF}" type="sibTrans" cxnId="{04138F96-E35B-421A-B409-CA62012A9AD2}">
      <dgm:prSet/>
      <dgm:spPr/>
      <dgm:t>
        <a:bodyPr/>
        <a:lstStyle/>
        <a:p>
          <a:endParaRPr lang="en-US"/>
        </a:p>
      </dgm:t>
    </dgm:pt>
    <dgm:pt modelId="{FD180A87-63C6-48FF-956D-ED260F64B66A}">
      <dgm:prSet phldrT="[Text]"/>
      <dgm:spPr/>
      <dgm:t>
        <a:bodyPr/>
        <a:lstStyle/>
        <a:p>
          <a:r>
            <a:rPr lang="en-US" dirty="0"/>
            <a:t>Stepper provides user with a clear, visual representation for the flow of the film permit application</a:t>
          </a:r>
        </a:p>
      </dgm:t>
    </dgm:pt>
    <dgm:pt modelId="{37E03CB1-8E1B-4242-91FB-7701F57C8D2A}" type="sibTrans" cxnId="{5878F79E-048E-4D17-BC10-CD013D90F343}">
      <dgm:prSet/>
      <dgm:spPr/>
      <dgm:t>
        <a:bodyPr/>
        <a:lstStyle/>
        <a:p>
          <a:endParaRPr lang="en-US"/>
        </a:p>
      </dgm:t>
    </dgm:pt>
    <dgm:pt modelId="{2E2265E2-EF8E-494A-8EC8-A8C539D71222}" type="parTrans" cxnId="{5878F79E-048E-4D17-BC10-CD013D90F343}">
      <dgm:prSet/>
      <dgm:spPr/>
      <dgm:t>
        <a:bodyPr/>
        <a:lstStyle/>
        <a:p>
          <a:endParaRPr lang="en-US"/>
        </a:p>
      </dgm:t>
    </dgm:pt>
    <dgm:pt modelId="{618B9EC2-778A-4D2B-91DE-B3CBAB7E079C}" type="pres">
      <dgm:prSet presAssocID="{83EBDDF7-4548-4A66-8802-569123D43B34}" presName="linearFlow" presStyleCnt="0">
        <dgm:presLayoutVars>
          <dgm:dir/>
          <dgm:resizeHandles val="exact"/>
        </dgm:presLayoutVars>
      </dgm:prSet>
      <dgm:spPr/>
    </dgm:pt>
    <dgm:pt modelId="{DBCC3391-4723-4AF9-9E0E-4C72458D66B2}" type="pres">
      <dgm:prSet presAssocID="{39E20F81-2849-4553-B49D-BA04F506268D}" presName="composite" presStyleCnt="0"/>
      <dgm:spPr/>
    </dgm:pt>
    <dgm:pt modelId="{19E565D4-C114-4617-A8F0-E40D95100504}" type="pres">
      <dgm:prSet presAssocID="{39E20F81-2849-4553-B49D-BA04F506268D}" presName="imgShp" presStyleLbl="fgImgPlace1" presStyleIdx="0" presStyleCnt="8" custLinFactX="-52451" custLinFactNeighborX="-100000"/>
      <dgm:spPr>
        <a:blipFill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AB1D99E5-72DE-45F7-8967-F75C7C1C7F0D}" type="pres">
      <dgm:prSet presAssocID="{39E20F81-2849-4553-B49D-BA04F506268D}" presName="txShp" presStyleLbl="node1" presStyleIdx="0" presStyleCnt="8" custScaleX="135893">
        <dgm:presLayoutVars>
          <dgm:bulletEnabled val="1"/>
        </dgm:presLayoutVars>
      </dgm:prSet>
      <dgm:spPr/>
    </dgm:pt>
    <dgm:pt modelId="{BAB688FB-1299-472D-ABA7-F275AEF80C52}" type="pres">
      <dgm:prSet presAssocID="{74D1696D-C542-409E-8801-50F475145C8A}" presName="spacing" presStyleCnt="0"/>
      <dgm:spPr/>
    </dgm:pt>
    <dgm:pt modelId="{A890367A-08CE-450A-AD38-AF509911B130}" type="pres">
      <dgm:prSet presAssocID="{258F4E82-09C0-4F2A-BDEC-2153AB951DDA}" presName="composite" presStyleCnt="0"/>
      <dgm:spPr/>
    </dgm:pt>
    <dgm:pt modelId="{EE24012A-C33A-4146-8996-A7C95B74C46E}" type="pres">
      <dgm:prSet presAssocID="{258F4E82-09C0-4F2A-BDEC-2153AB951DDA}" presName="imgShp" presStyleLbl="fgImgPlace1" presStyleIdx="1" presStyleCnt="8" custLinFactX="-52451" custLinFactNeighborX="-100000"/>
      <dgm:spPr>
        <a:blipFill>
          <a:blip xmlns:r="http://schemas.openxmlformats.org/officeDocument/2006/relationships" r:embed="rId2"/>
          <a:srcRect/>
          <a:stretch>
            <a:fillRect l="-2000" r="-2000"/>
          </a:stretch>
        </a:blipFill>
      </dgm:spPr>
    </dgm:pt>
    <dgm:pt modelId="{17661D84-EEE1-47DD-86DD-B3309F154B6F}" type="pres">
      <dgm:prSet presAssocID="{258F4E82-09C0-4F2A-BDEC-2153AB951DDA}" presName="txShp" presStyleLbl="node1" presStyleIdx="1" presStyleCnt="8" custScaleX="135893">
        <dgm:presLayoutVars>
          <dgm:bulletEnabled val="1"/>
        </dgm:presLayoutVars>
      </dgm:prSet>
      <dgm:spPr/>
    </dgm:pt>
    <dgm:pt modelId="{EF28E82C-98EC-4186-8D33-786C1B0A7308}" type="pres">
      <dgm:prSet presAssocID="{DD70E12E-CC51-4350-9BE8-084D78ED97BD}" presName="spacing" presStyleCnt="0"/>
      <dgm:spPr/>
    </dgm:pt>
    <dgm:pt modelId="{C314EC32-5D91-4CA6-B5A3-66BF1CF76459}" type="pres">
      <dgm:prSet presAssocID="{FD180A87-63C6-48FF-956D-ED260F64B66A}" presName="composite" presStyleCnt="0"/>
      <dgm:spPr/>
    </dgm:pt>
    <dgm:pt modelId="{9D14AC45-8F06-419F-91A1-B66CE7B7D908}" type="pres">
      <dgm:prSet presAssocID="{FD180A87-63C6-48FF-956D-ED260F64B66A}" presName="imgShp" presStyleLbl="fgImgPlace1" presStyleIdx="2" presStyleCnt="8" custLinFactX="-52451" custLinFactNeighborX="-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2A3DBC7-E404-4005-9EA3-25A7FDA1C943}" type="pres">
      <dgm:prSet presAssocID="{FD180A87-63C6-48FF-956D-ED260F64B66A}" presName="txShp" presStyleLbl="node1" presStyleIdx="2" presStyleCnt="8" custScaleX="135893">
        <dgm:presLayoutVars>
          <dgm:bulletEnabled val="1"/>
        </dgm:presLayoutVars>
      </dgm:prSet>
      <dgm:spPr/>
    </dgm:pt>
    <dgm:pt modelId="{ACC5F4C3-0848-4FF3-9FF9-E30F0EEBC334}" type="pres">
      <dgm:prSet presAssocID="{37E03CB1-8E1B-4242-91FB-7701F57C8D2A}" presName="spacing" presStyleCnt="0"/>
      <dgm:spPr/>
    </dgm:pt>
    <dgm:pt modelId="{3EECDD00-410C-47FD-B4D5-8C20759F3153}" type="pres">
      <dgm:prSet presAssocID="{C225EB6A-A2E7-4CF8-993F-FBF201381101}" presName="composite" presStyleCnt="0"/>
      <dgm:spPr/>
    </dgm:pt>
    <dgm:pt modelId="{7A877188-A25A-4535-907C-2BFBD02BCCD8}" type="pres">
      <dgm:prSet presAssocID="{C225EB6A-A2E7-4CF8-993F-FBF201381101}" presName="imgShp" presStyleLbl="fgImgPlace1" presStyleIdx="3" presStyleCnt="8" custLinFactX="-52451" custLinFactNeighborX="-100000"/>
      <dgm:spPr>
        <a:blipFill>
          <a:blip xmlns:r="http://schemas.openxmlformats.org/officeDocument/2006/relationships" r:embed="rId4"/>
          <a:srcRect/>
          <a:stretch>
            <a:fillRect l="-1000" r="-1000"/>
          </a:stretch>
        </a:blipFill>
      </dgm:spPr>
    </dgm:pt>
    <dgm:pt modelId="{3BD397DA-AB17-4FAB-B3C0-1CF2D9607198}" type="pres">
      <dgm:prSet presAssocID="{C225EB6A-A2E7-4CF8-993F-FBF201381101}" presName="txShp" presStyleLbl="node1" presStyleIdx="3" presStyleCnt="8" custScaleX="135893">
        <dgm:presLayoutVars>
          <dgm:bulletEnabled val="1"/>
        </dgm:presLayoutVars>
      </dgm:prSet>
      <dgm:spPr/>
    </dgm:pt>
    <dgm:pt modelId="{BE92CC82-614C-4C9C-907C-7929804EFA6D}" type="pres">
      <dgm:prSet presAssocID="{00820B96-C4E7-4996-9497-758FBCECBE72}" presName="spacing" presStyleCnt="0"/>
      <dgm:spPr/>
    </dgm:pt>
    <dgm:pt modelId="{33185D5D-DBCD-4926-867C-FA8D03822AB8}" type="pres">
      <dgm:prSet presAssocID="{7CD0F1D5-E981-43B5-9C01-A35BE1318757}" presName="composite" presStyleCnt="0"/>
      <dgm:spPr/>
    </dgm:pt>
    <dgm:pt modelId="{D4FCAF20-929B-4FAC-B402-6E933BFAF6CF}" type="pres">
      <dgm:prSet presAssocID="{7CD0F1D5-E981-43B5-9C01-A35BE1318757}" presName="imgShp" presStyleLbl="fgImgPlace1" presStyleIdx="4" presStyleCnt="8" custLinFactX="-52451" custLinFactNeighborX="-100000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96ACB42-85B0-4B7E-BBE3-64CA05577221}" type="pres">
      <dgm:prSet presAssocID="{7CD0F1D5-E981-43B5-9C01-A35BE1318757}" presName="txShp" presStyleLbl="node1" presStyleIdx="4" presStyleCnt="8" custScaleX="135893">
        <dgm:presLayoutVars>
          <dgm:bulletEnabled val="1"/>
        </dgm:presLayoutVars>
      </dgm:prSet>
      <dgm:spPr/>
    </dgm:pt>
    <dgm:pt modelId="{352F15E2-21AD-4881-900B-035827F3A7E0}" type="pres">
      <dgm:prSet presAssocID="{BA9D7452-FD6C-4C33-96E0-BE5291B611A6}" presName="spacing" presStyleCnt="0"/>
      <dgm:spPr/>
    </dgm:pt>
    <dgm:pt modelId="{FF3518E5-959B-4473-AA80-0E1CD0B68C7B}" type="pres">
      <dgm:prSet presAssocID="{A38897A7-25B9-4365-879B-A23B3C1ACB73}" presName="composite" presStyleCnt="0"/>
      <dgm:spPr/>
    </dgm:pt>
    <dgm:pt modelId="{30A78B6C-FC33-4726-8C5D-D26BC1A26442}" type="pres">
      <dgm:prSet presAssocID="{A38897A7-25B9-4365-879B-A23B3C1ACB73}" presName="imgShp" presStyleLbl="fgImgPlace1" presStyleIdx="5" presStyleCnt="8" custLinFactX="-52451" custLinFactNeighborX="-100000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90BF5CCE-5F52-4371-87FA-8B801F9C812E}" type="pres">
      <dgm:prSet presAssocID="{A38897A7-25B9-4365-879B-A23B3C1ACB73}" presName="txShp" presStyleLbl="node1" presStyleIdx="5" presStyleCnt="8" custScaleX="135893">
        <dgm:presLayoutVars>
          <dgm:bulletEnabled val="1"/>
        </dgm:presLayoutVars>
      </dgm:prSet>
      <dgm:spPr/>
    </dgm:pt>
    <dgm:pt modelId="{55D70B6D-80F4-4A32-8B8C-6DDA155839F8}" type="pres">
      <dgm:prSet presAssocID="{0A6F1D5B-43CB-4491-BEBD-0345F6543DEA}" presName="spacing" presStyleCnt="0"/>
      <dgm:spPr/>
    </dgm:pt>
    <dgm:pt modelId="{046BDEDC-B76A-4CFB-B552-886F5C304A5C}" type="pres">
      <dgm:prSet presAssocID="{440DF032-8747-4A36-A087-51F229BAC84E}" presName="composite" presStyleCnt="0"/>
      <dgm:spPr/>
    </dgm:pt>
    <dgm:pt modelId="{79798CDD-B99A-4351-A44B-B10D5EE2E30C}" type="pres">
      <dgm:prSet presAssocID="{440DF032-8747-4A36-A087-51F229BAC84E}" presName="imgShp" presStyleLbl="fgImgPlace1" presStyleIdx="6" presStyleCnt="8" custLinFactX="-52451" custLinFactNeighborX="-10000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1F5C4812-43A8-42FF-922E-F24632D8A96C}" type="pres">
      <dgm:prSet presAssocID="{440DF032-8747-4A36-A087-51F229BAC84E}" presName="txShp" presStyleLbl="node1" presStyleIdx="6" presStyleCnt="8" custScaleX="135893">
        <dgm:presLayoutVars>
          <dgm:bulletEnabled val="1"/>
        </dgm:presLayoutVars>
      </dgm:prSet>
      <dgm:spPr/>
    </dgm:pt>
    <dgm:pt modelId="{4CA5025F-C934-4149-B057-1EE69AE94385}" type="pres">
      <dgm:prSet presAssocID="{BB3C6145-32EF-42EF-8CD8-4092D966D364}" presName="spacing" presStyleCnt="0"/>
      <dgm:spPr/>
    </dgm:pt>
    <dgm:pt modelId="{1E9E8F4A-1D2F-47D7-B825-116C8EC93E2D}" type="pres">
      <dgm:prSet presAssocID="{3B0A3363-94F5-4981-86A2-91957EA47A97}" presName="composite" presStyleCnt="0"/>
      <dgm:spPr/>
    </dgm:pt>
    <dgm:pt modelId="{B1799479-505B-42EB-957C-01C69282567D}" type="pres">
      <dgm:prSet presAssocID="{3B0A3363-94F5-4981-86A2-91957EA47A97}" presName="imgShp" presStyleLbl="fgImgPlace1" presStyleIdx="7" presStyleCnt="8" custLinFactX="-52451" custLinFactNeighborX="-100000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964FA706-94CE-42E5-B375-1BFAA85922F4}" type="pres">
      <dgm:prSet presAssocID="{3B0A3363-94F5-4981-86A2-91957EA47A97}" presName="txShp" presStyleLbl="node1" presStyleIdx="7" presStyleCnt="8" custScaleX="135893">
        <dgm:presLayoutVars>
          <dgm:bulletEnabled val="1"/>
        </dgm:presLayoutVars>
      </dgm:prSet>
      <dgm:spPr/>
    </dgm:pt>
  </dgm:ptLst>
  <dgm:cxnLst>
    <dgm:cxn modelId="{DB317100-DB9C-449D-A42F-DA45ED47486B}" type="presOf" srcId="{FD180A87-63C6-48FF-956D-ED260F64B66A}" destId="{22A3DBC7-E404-4005-9EA3-25A7FDA1C943}" srcOrd="0" destOrd="0" presId="urn:microsoft.com/office/officeart/2005/8/layout/vList3"/>
    <dgm:cxn modelId="{3B08CD1C-512D-444A-9810-E2AA16C05C98}" srcId="{83EBDDF7-4548-4A66-8802-569123D43B34}" destId="{440DF032-8747-4A36-A087-51F229BAC84E}" srcOrd="6" destOrd="0" parTransId="{FB11A8F6-03CA-47DC-A510-831D85A80A0B}" sibTransId="{BB3C6145-32EF-42EF-8CD8-4092D966D364}"/>
    <dgm:cxn modelId="{32F9EE21-7D62-43F0-AAC1-52B826AAA2BD}" type="presOf" srcId="{A38897A7-25B9-4365-879B-A23B3C1ACB73}" destId="{90BF5CCE-5F52-4371-87FA-8B801F9C812E}" srcOrd="0" destOrd="0" presId="urn:microsoft.com/office/officeart/2005/8/layout/vList3"/>
    <dgm:cxn modelId="{C233E02C-0EE6-44D1-A8B8-EADC39C79A1E}" srcId="{83EBDDF7-4548-4A66-8802-569123D43B34}" destId="{A38897A7-25B9-4365-879B-A23B3C1ACB73}" srcOrd="5" destOrd="0" parTransId="{5AEC770D-A6FD-4F8D-BC49-D00097CB31A5}" sibTransId="{0A6F1D5B-43CB-4491-BEBD-0345F6543DEA}"/>
    <dgm:cxn modelId="{9A78624E-C33D-4402-8477-B9959DED5192}" type="presOf" srcId="{39E20F81-2849-4553-B49D-BA04F506268D}" destId="{AB1D99E5-72DE-45F7-8967-F75C7C1C7F0D}" srcOrd="0" destOrd="0" presId="urn:microsoft.com/office/officeart/2005/8/layout/vList3"/>
    <dgm:cxn modelId="{DA1DDA91-49F2-4324-AA8C-49AFEFF1790D}" srcId="{83EBDDF7-4548-4A66-8802-569123D43B34}" destId="{7CD0F1D5-E981-43B5-9C01-A35BE1318757}" srcOrd="4" destOrd="0" parTransId="{E395F00F-88C9-4689-998F-8E66B26EC66D}" sibTransId="{BA9D7452-FD6C-4C33-96E0-BE5291B611A6}"/>
    <dgm:cxn modelId="{04138F96-E35B-421A-B409-CA62012A9AD2}" srcId="{83EBDDF7-4548-4A66-8802-569123D43B34}" destId="{3B0A3363-94F5-4981-86A2-91957EA47A97}" srcOrd="7" destOrd="0" parTransId="{EACC32E8-3796-4AB7-986A-5B77141F7135}" sibTransId="{C20A53D3-2124-4070-8962-DB12F3BB3BDF}"/>
    <dgm:cxn modelId="{5878F79E-048E-4D17-BC10-CD013D90F343}" srcId="{83EBDDF7-4548-4A66-8802-569123D43B34}" destId="{FD180A87-63C6-48FF-956D-ED260F64B66A}" srcOrd="2" destOrd="0" parTransId="{2E2265E2-EF8E-494A-8EC8-A8C539D71222}" sibTransId="{37E03CB1-8E1B-4242-91FB-7701F57C8D2A}"/>
    <dgm:cxn modelId="{2C7CD2A8-1E07-493B-9E89-CFD0842611B1}" type="presOf" srcId="{83EBDDF7-4548-4A66-8802-569123D43B34}" destId="{618B9EC2-778A-4D2B-91DE-B3CBAB7E079C}" srcOrd="0" destOrd="0" presId="urn:microsoft.com/office/officeart/2005/8/layout/vList3"/>
    <dgm:cxn modelId="{5DF710C3-D3EA-4DF7-B0B8-AA990ED8BFCF}" type="presOf" srcId="{C225EB6A-A2E7-4CF8-993F-FBF201381101}" destId="{3BD397DA-AB17-4FAB-B3C0-1CF2D9607198}" srcOrd="0" destOrd="0" presId="urn:microsoft.com/office/officeart/2005/8/layout/vList3"/>
    <dgm:cxn modelId="{A663C0C3-BF8D-4DF9-B4ED-9ECE867B76F7}" srcId="{83EBDDF7-4548-4A66-8802-569123D43B34}" destId="{C225EB6A-A2E7-4CF8-993F-FBF201381101}" srcOrd="3" destOrd="0" parTransId="{327EBD8A-F1FA-4D0A-A54E-9AE6158CD4B8}" sibTransId="{00820B96-C4E7-4996-9497-758FBCECBE72}"/>
    <dgm:cxn modelId="{D6A748C4-51DE-4747-8187-CF34D5A3A092}" srcId="{83EBDDF7-4548-4A66-8802-569123D43B34}" destId="{39E20F81-2849-4553-B49D-BA04F506268D}" srcOrd="0" destOrd="0" parTransId="{75B1E560-836D-4EB3-8A26-62E430474A1E}" sibTransId="{74D1696D-C542-409E-8801-50F475145C8A}"/>
    <dgm:cxn modelId="{5B152EC5-9B42-4E20-A23F-4DCCDB00B60A}" type="presOf" srcId="{258F4E82-09C0-4F2A-BDEC-2153AB951DDA}" destId="{17661D84-EEE1-47DD-86DD-B3309F154B6F}" srcOrd="0" destOrd="0" presId="urn:microsoft.com/office/officeart/2005/8/layout/vList3"/>
    <dgm:cxn modelId="{3174ABC8-73F6-40A6-B021-0D6C64EC1BBD}" srcId="{83EBDDF7-4548-4A66-8802-569123D43B34}" destId="{258F4E82-09C0-4F2A-BDEC-2153AB951DDA}" srcOrd="1" destOrd="0" parTransId="{CABBF18F-20AC-4959-B875-9A12C9965D26}" sibTransId="{DD70E12E-CC51-4350-9BE8-084D78ED97BD}"/>
    <dgm:cxn modelId="{C378B7CE-FF23-43D0-97D4-156937C0707B}" type="presOf" srcId="{7CD0F1D5-E981-43B5-9C01-A35BE1318757}" destId="{296ACB42-85B0-4B7E-BBE3-64CA05577221}" srcOrd="0" destOrd="0" presId="urn:microsoft.com/office/officeart/2005/8/layout/vList3"/>
    <dgm:cxn modelId="{DF3803DA-E12D-4F51-8DF5-03D23CEB109F}" type="presOf" srcId="{3B0A3363-94F5-4981-86A2-91957EA47A97}" destId="{964FA706-94CE-42E5-B375-1BFAA85922F4}" srcOrd="0" destOrd="0" presId="urn:microsoft.com/office/officeart/2005/8/layout/vList3"/>
    <dgm:cxn modelId="{102B33E3-13FF-4D9A-81EC-E7A7FC84F749}" type="presOf" srcId="{440DF032-8747-4A36-A087-51F229BAC84E}" destId="{1F5C4812-43A8-42FF-922E-F24632D8A96C}" srcOrd="0" destOrd="0" presId="urn:microsoft.com/office/officeart/2005/8/layout/vList3"/>
    <dgm:cxn modelId="{35D26C6F-7DD0-40D4-B22C-173A82945667}" type="presParOf" srcId="{618B9EC2-778A-4D2B-91DE-B3CBAB7E079C}" destId="{DBCC3391-4723-4AF9-9E0E-4C72458D66B2}" srcOrd="0" destOrd="0" presId="urn:microsoft.com/office/officeart/2005/8/layout/vList3"/>
    <dgm:cxn modelId="{EEBA83A1-1609-4418-8506-F5E72BFA7E10}" type="presParOf" srcId="{DBCC3391-4723-4AF9-9E0E-4C72458D66B2}" destId="{19E565D4-C114-4617-A8F0-E40D95100504}" srcOrd="0" destOrd="0" presId="urn:microsoft.com/office/officeart/2005/8/layout/vList3"/>
    <dgm:cxn modelId="{4AAB35D3-21E7-4C1F-A0A5-3BD21A580C02}" type="presParOf" srcId="{DBCC3391-4723-4AF9-9E0E-4C72458D66B2}" destId="{AB1D99E5-72DE-45F7-8967-F75C7C1C7F0D}" srcOrd="1" destOrd="0" presId="urn:microsoft.com/office/officeart/2005/8/layout/vList3"/>
    <dgm:cxn modelId="{BE4D5C25-36FF-41A7-85BF-A8932A4B4B41}" type="presParOf" srcId="{618B9EC2-778A-4D2B-91DE-B3CBAB7E079C}" destId="{BAB688FB-1299-472D-ABA7-F275AEF80C52}" srcOrd="1" destOrd="0" presId="urn:microsoft.com/office/officeart/2005/8/layout/vList3"/>
    <dgm:cxn modelId="{986F9970-5A94-4BA0-A985-832AFC8E6A56}" type="presParOf" srcId="{618B9EC2-778A-4D2B-91DE-B3CBAB7E079C}" destId="{A890367A-08CE-450A-AD38-AF509911B130}" srcOrd="2" destOrd="0" presId="urn:microsoft.com/office/officeart/2005/8/layout/vList3"/>
    <dgm:cxn modelId="{EE7CEC88-1C47-422A-8DFA-2524E751CFEF}" type="presParOf" srcId="{A890367A-08CE-450A-AD38-AF509911B130}" destId="{EE24012A-C33A-4146-8996-A7C95B74C46E}" srcOrd="0" destOrd="0" presId="urn:microsoft.com/office/officeart/2005/8/layout/vList3"/>
    <dgm:cxn modelId="{8D8F1314-5B5A-4B98-90EB-6D2AA975E04C}" type="presParOf" srcId="{A890367A-08CE-450A-AD38-AF509911B130}" destId="{17661D84-EEE1-47DD-86DD-B3309F154B6F}" srcOrd="1" destOrd="0" presId="urn:microsoft.com/office/officeart/2005/8/layout/vList3"/>
    <dgm:cxn modelId="{5EAE629D-3A76-4086-901C-0BB6D999136A}" type="presParOf" srcId="{618B9EC2-778A-4D2B-91DE-B3CBAB7E079C}" destId="{EF28E82C-98EC-4186-8D33-786C1B0A7308}" srcOrd="3" destOrd="0" presId="urn:microsoft.com/office/officeart/2005/8/layout/vList3"/>
    <dgm:cxn modelId="{1CD99D28-DE3F-48AE-9344-3B744110BEF6}" type="presParOf" srcId="{618B9EC2-778A-4D2B-91DE-B3CBAB7E079C}" destId="{C314EC32-5D91-4CA6-B5A3-66BF1CF76459}" srcOrd="4" destOrd="0" presId="urn:microsoft.com/office/officeart/2005/8/layout/vList3"/>
    <dgm:cxn modelId="{D4A1FC27-CCAD-4626-AB6E-627F6628ECA4}" type="presParOf" srcId="{C314EC32-5D91-4CA6-B5A3-66BF1CF76459}" destId="{9D14AC45-8F06-419F-91A1-B66CE7B7D908}" srcOrd="0" destOrd="0" presId="urn:microsoft.com/office/officeart/2005/8/layout/vList3"/>
    <dgm:cxn modelId="{57A2E196-A66B-4ECD-8F7F-5628E108E7BB}" type="presParOf" srcId="{C314EC32-5D91-4CA6-B5A3-66BF1CF76459}" destId="{22A3DBC7-E404-4005-9EA3-25A7FDA1C943}" srcOrd="1" destOrd="0" presId="urn:microsoft.com/office/officeart/2005/8/layout/vList3"/>
    <dgm:cxn modelId="{48E99B40-0AFE-4EF3-A8A7-CAF03476DC95}" type="presParOf" srcId="{618B9EC2-778A-4D2B-91DE-B3CBAB7E079C}" destId="{ACC5F4C3-0848-4FF3-9FF9-E30F0EEBC334}" srcOrd="5" destOrd="0" presId="urn:microsoft.com/office/officeart/2005/8/layout/vList3"/>
    <dgm:cxn modelId="{975E375E-FCD1-4A42-829A-86CB88FAC9FB}" type="presParOf" srcId="{618B9EC2-778A-4D2B-91DE-B3CBAB7E079C}" destId="{3EECDD00-410C-47FD-B4D5-8C20759F3153}" srcOrd="6" destOrd="0" presId="urn:microsoft.com/office/officeart/2005/8/layout/vList3"/>
    <dgm:cxn modelId="{AB0377E2-B589-4287-8BC9-55C010D6334F}" type="presParOf" srcId="{3EECDD00-410C-47FD-B4D5-8C20759F3153}" destId="{7A877188-A25A-4535-907C-2BFBD02BCCD8}" srcOrd="0" destOrd="0" presId="urn:microsoft.com/office/officeart/2005/8/layout/vList3"/>
    <dgm:cxn modelId="{FD07695D-A63A-44BA-BA43-0FBCF60E5ADD}" type="presParOf" srcId="{3EECDD00-410C-47FD-B4D5-8C20759F3153}" destId="{3BD397DA-AB17-4FAB-B3C0-1CF2D9607198}" srcOrd="1" destOrd="0" presId="urn:microsoft.com/office/officeart/2005/8/layout/vList3"/>
    <dgm:cxn modelId="{57F3537E-1ED4-4EB0-AB56-13379D445003}" type="presParOf" srcId="{618B9EC2-778A-4D2B-91DE-B3CBAB7E079C}" destId="{BE92CC82-614C-4C9C-907C-7929804EFA6D}" srcOrd="7" destOrd="0" presId="urn:microsoft.com/office/officeart/2005/8/layout/vList3"/>
    <dgm:cxn modelId="{8832E86F-E594-49FA-A632-4BC29D08D026}" type="presParOf" srcId="{618B9EC2-778A-4D2B-91DE-B3CBAB7E079C}" destId="{33185D5D-DBCD-4926-867C-FA8D03822AB8}" srcOrd="8" destOrd="0" presId="urn:microsoft.com/office/officeart/2005/8/layout/vList3"/>
    <dgm:cxn modelId="{8286848D-3C02-438A-98F4-F3F4D1446C80}" type="presParOf" srcId="{33185D5D-DBCD-4926-867C-FA8D03822AB8}" destId="{D4FCAF20-929B-4FAC-B402-6E933BFAF6CF}" srcOrd="0" destOrd="0" presId="urn:microsoft.com/office/officeart/2005/8/layout/vList3"/>
    <dgm:cxn modelId="{E9860E7E-51ED-4140-B87F-B449E6D09779}" type="presParOf" srcId="{33185D5D-DBCD-4926-867C-FA8D03822AB8}" destId="{296ACB42-85B0-4B7E-BBE3-64CA05577221}" srcOrd="1" destOrd="0" presId="urn:microsoft.com/office/officeart/2005/8/layout/vList3"/>
    <dgm:cxn modelId="{06BA24F0-3515-41AA-B952-8E125C02EF6C}" type="presParOf" srcId="{618B9EC2-778A-4D2B-91DE-B3CBAB7E079C}" destId="{352F15E2-21AD-4881-900B-035827F3A7E0}" srcOrd="9" destOrd="0" presId="urn:microsoft.com/office/officeart/2005/8/layout/vList3"/>
    <dgm:cxn modelId="{EE5FBAB4-1B4D-4482-8C79-C9D134739318}" type="presParOf" srcId="{618B9EC2-778A-4D2B-91DE-B3CBAB7E079C}" destId="{FF3518E5-959B-4473-AA80-0E1CD0B68C7B}" srcOrd="10" destOrd="0" presId="urn:microsoft.com/office/officeart/2005/8/layout/vList3"/>
    <dgm:cxn modelId="{04A2B42F-4066-4110-AC4C-FA8C87DD3253}" type="presParOf" srcId="{FF3518E5-959B-4473-AA80-0E1CD0B68C7B}" destId="{30A78B6C-FC33-4726-8C5D-D26BC1A26442}" srcOrd="0" destOrd="0" presId="urn:microsoft.com/office/officeart/2005/8/layout/vList3"/>
    <dgm:cxn modelId="{E1235E35-4EE5-4948-858E-BCC2BC2E3D34}" type="presParOf" srcId="{FF3518E5-959B-4473-AA80-0E1CD0B68C7B}" destId="{90BF5CCE-5F52-4371-87FA-8B801F9C812E}" srcOrd="1" destOrd="0" presId="urn:microsoft.com/office/officeart/2005/8/layout/vList3"/>
    <dgm:cxn modelId="{1193E275-FBA6-49A4-B0AF-0E2AC7DC1EEE}" type="presParOf" srcId="{618B9EC2-778A-4D2B-91DE-B3CBAB7E079C}" destId="{55D70B6D-80F4-4A32-8B8C-6DDA155839F8}" srcOrd="11" destOrd="0" presId="urn:microsoft.com/office/officeart/2005/8/layout/vList3"/>
    <dgm:cxn modelId="{330C7A9C-D687-4A4C-92CA-DF17092455C4}" type="presParOf" srcId="{618B9EC2-778A-4D2B-91DE-B3CBAB7E079C}" destId="{046BDEDC-B76A-4CFB-B552-886F5C304A5C}" srcOrd="12" destOrd="0" presId="urn:microsoft.com/office/officeart/2005/8/layout/vList3"/>
    <dgm:cxn modelId="{57858D1A-11F7-4AB3-9FF7-D4B1840994B7}" type="presParOf" srcId="{046BDEDC-B76A-4CFB-B552-886F5C304A5C}" destId="{79798CDD-B99A-4351-A44B-B10D5EE2E30C}" srcOrd="0" destOrd="0" presId="urn:microsoft.com/office/officeart/2005/8/layout/vList3"/>
    <dgm:cxn modelId="{466A65A5-DC34-4266-8B3F-EB758BD23974}" type="presParOf" srcId="{046BDEDC-B76A-4CFB-B552-886F5C304A5C}" destId="{1F5C4812-43A8-42FF-922E-F24632D8A96C}" srcOrd="1" destOrd="0" presId="urn:microsoft.com/office/officeart/2005/8/layout/vList3"/>
    <dgm:cxn modelId="{1144610D-24A2-4213-B4AF-797D706DF218}" type="presParOf" srcId="{618B9EC2-778A-4D2B-91DE-B3CBAB7E079C}" destId="{4CA5025F-C934-4149-B057-1EE69AE94385}" srcOrd="13" destOrd="0" presId="urn:microsoft.com/office/officeart/2005/8/layout/vList3"/>
    <dgm:cxn modelId="{37F4B9F0-52CE-4EB4-BBBB-A5E6DDA5D166}" type="presParOf" srcId="{618B9EC2-778A-4D2B-91DE-B3CBAB7E079C}" destId="{1E9E8F4A-1D2F-47D7-B825-116C8EC93E2D}" srcOrd="14" destOrd="0" presId="urn:microsoft.com/office/officeart/2005/8/layout/vList3"/>
    <dgm:cxn modelId="{2A6C0D72-82FE-480F-A24A-BC0FF980347D}" type="presParOf" srcId="{1E9E8F4A-1D2F-47D7-B825-116C8EC93E2D}" destId="{B1799479-505B-42EB-957C-01C69282567D}" srcOrd="0" destOrd="0" presId="urn:microsoft.com/office/officeart/2005/8/layout/vList3"/>
    <dgm:cxn modelId="{382275D2-8C04-42B9-AE0F-6A92B63D7AEB}" type="presParOf" srcId="{1E9E8F4A-1D2F-47D7-B825-116C8EC93E2D}" destId="{964FA706-94CE-42E5-B375-1BFAA85922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19BF5E-AB93-4C57-80E5-CB662535D112}" type="doc">
      <dgm:prSet loTypeId="urn:microsoft.com/office/officeart/2005/8/layout/hProcess9" loCatId="process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8AD9E602-91E9-42D4-B4D0-9DD6300CDE51}">
      <dgm:prSet phldrT="[Text]"/>
      <dgm:spPr/>
      <dgm:t>
        <a:bodyPr/>
        <a:lstStyle/>
        <a:p>
          <a:r>
            <a:rPr lang="en-US" dirty="0"/>
            <a:t>Production Company Information</a:t>
          </a:r>
        </a:p>
      </dgm:t>
    </dgm:pt>
    <dgm:pt modelId="{ED1E9879-A566-4449-9210-CDA3A1FD8B1B}" type="parTrans" cxnId="{087A771A-F747-4519-BAF4-A67D492B862F}">
      <dgm:prSet/>
      <dgm:spPr/>
      <dgm:t>
        <a:bodyPr/>
        <a:lstStyle/>
        <a:p>
          <a:endParaRPr lang="en-US"/>
        </a:p>
      </dgm:t>
    </dgm:pt>
    <dgm:pt modelId="{D5781C04-1353-4E8E-A670-2C75B86C6EF4}" type="sibTrans" cxnId="{087A771A-F747-4519-BAF4-A67D492B862F}">
      <dgm:prSet/>
      <dgm:spPr/>
      <dgm:t>
        <a:bodyPr/>
        <a:lstStyle/>
        <a:p>
          <a:endParaRPr lang="en-US"/>
        </a:p>
      </dgm:t>
    </dgm:pt>
    <dgm:pt modelId="{EA492A4C-5DB1-4E1B-8F5B-41CEC6DD1729}">
      <dgm:prSet phldrT="[Text]"/>
      <dgm:spPr/>
      <dgm:t>
        <a:bodyPr/>
        <a:lstStyle/>
        <a:p>
          <a:r>
            <a:rPr lang="en-US" dirty="0"/>
            <a:t>Production Company Contact Information</a:t>
          </a:r>
        </a:p>
      </dgm:t>
    </dgm:pt>
    <dgm:pt modelId="{E440848F-2940-48EF-9F40-9604F02C065E}" type="parTrans" cxnId="{F98488BF-8D92-42D0-B14C-2EC4AB3EB6E7}">
      <dgm:prSet/>
      <dgm:spPr/>
      <dgm:t>
        <a:bodyPr/>
        <a:lstStyle/>
        <a:p>
          <a:endParaRPr lang="en-US"/>
        </a:p>
      </dgm:t>
    </dgm:pt>
    <dgm:pt modelId="{672C550C-3F59-444F-A4E7-4292B01BA4B6}" type="sibTrans" cxnId="{F98488BF-8D92-42D0-B14C-2EC4AB3EB6E7}">
      <dgm:prSet/>
      <dgm:spPr/>
      <dgm:t>
        <a:bodyPr/>
        <a:lstStyle/>
        <a:p>
          <a:endParaRPr lang="en-US"/>
        </a:p>
      </dgm:t>
    </dgm:pt>
    <dgm:pt modelId="{AF53E429-A6E5-4D43-B279-2B82BE0B179F}">
      <dgm:prSet phldrT="[Text]"/>
      <dgm:spPr/>
      <dgm:t>
        <a:bodyPr/>
        <a:lstStyle/>
        <a:p>
          <a:r>
            <a:rPr lang="en-US" dirty="0"/>
            <a:t>Production Contact Information</a:t>
          </a:r>
        </a:p>
      </dgm:t>
    </dgm:pt>
    <dgm:pt modelId="{CF52B572-A76B-457B-BBB4-051353B7B9B5}" type="parTrans" cxnId="{47E820DC-6220-4AEE-AEFF-6E9837957DB4}">
      <dgm:prSet/>
      <dgm:spPr/>
      <dgm:t>
        <a:bodyPr/>
        <a:lstStyle/>
        <a:p>
          <a:endParaRPr lang="en-US"/>
        </a:p>
      </dgm:t>
    </dgm:pt>
    <dgm:pt modelId="{78A72E63-0504-41C6-B3BF-E65DD8E7766A}" type="sibTrans" cxnId="{47E820DC-6220-4AEE-AEFF-6E9837957DB4}">
      <dgm:prSet/>
      <dgm:spPr/>
      <dgm:t>
        <a:bodyPr/>
        <a:lstStyle/>
        <a:p>
          <a:endParaRPr lang="en-US"/>
        </a:p>
      </dgm:t>
    </dgm:pt>
    <dgm:pt modelId="{ECA77B47-403C-4804-B458-D95EB93EAE35}">
      <dgm:prSet phldrT="[Text]"/>
      <dgm:spPr/>
      <dgm:t>
        <a:bodyPr/>
        <a:lstStyle/>
        <a:p>
          <a:r>
            <a:rPr lang="en-US" dirty="0"/>
            <a:t>Production Information</a:t>
          </a:r>
        </a:p>
      </dgm:t>
    </dgm:pt>
    <dgm:pt modelId="{AA55C8D0-0A6A-45A5-A49C-D323ED2C63E2}" type="parTrans" cxnId="{5EDE36F8-5550-4C47-8342-EC17F51C36E9}">
      <dgm:prSet/>
      <dgm:spPr/>
      <dgm:t>
        <a:bodyPr/>
        <a:lstStyle/>
        <a:p>
          <a:endParaRPr lang="en-US"/>
        </a:p>
      </dgm:t>
    </dgm:pt>
    <dgm:pt modelId="{684CE090-62D1-49EC-838C-6A3D0D8CFE0C}" type="sibTrans" cxnId="{5EDE36F8-5550-4C47-8342-EC17F51C36E9}">
      <dgm:prSet/>
      <dgm:spPr/>
      <dgm:t>
        <a:bodyPr/>
        <a:lstStyle/>
        <a:p>
          <a:endParaRPr lang="en-US"/>
        </a:p>
      </dgm:t>
    </dgm:pt>
    <dgm:pt modelId="{8628CA8F-8795-4E8D-B3C2-44B846EC280B}">
      <dgm:prSet phldrT="[Text]"/>
      <dgm:spPr/>
      <dgm:t>
        <a:bodyPr/>
        <a:lstStyle/>
        <a:p>
          <a:r>
            <a:rPr lang="en-US" dirty="0"/>
            <a:t>Location Information</a:t>
          </a:r>
        </a:p>
      </dgm:t>
    </dgm:pt>
    <dgm:pt modelId="{DEA97AB6-F1E4-428A-BEAC-B311AF88E8A1}" type="parTrans" cxnId="{88DF6DA7-07F9-4156-BF9F-893903BC78B8}">
      <dgm:prSet/>
      <dgm:spPr/>
      <dgm:t>
        <a:bodyPr/>
        <a:lstStyle/>
        <a:p>
          <a:endParaRPr lang="en-US"/>
        </a:p>
      </dgm:t>
    </dgm:pt>
    <dgm:pt modelId="{2063FB63-3585-43B2-BCCE-627DCE99E987}" type="sibTrans" cxnId="{88DF6DA7-07F9-4156-BF9F-893903BC78B8}">
      <dgm:prSet/>
      <dgm:spPr/>
      <dgm:t>
        <a:bodyPr/>
        <a:lstStyle/>
        <a:p>
          <a:endParaRPr lang="en-US"/>
        </a:p>
      </dgm:t>
    </dgm:pt>
    <dgm:pt modelId="{7796B331-A78A-49C4-A2C5-957CE1AD9A78}">
      <dgm:prSet/>
      <dgm:spPr/>
      <dgm:t>
        <a:bodyPr/>
        <a:lstStyle/>
        <a:p>
          <a:r>
            <a:rPr lang="en-US" dirty="0"/>
            <a:t>Application Submission</a:t>
          </a:r>
        </a:p>
      </dgm:t>
    </dgm:pt>
    <dgm:pt modelId="{AD896C9C-953F-4CBA-B900-A424022DA750}" type="parTrans" cxnId="{31E26A38-DF88-4297-BEAD-1E89FA776479}">
      <dgm:prSet/>
      <dgm:spPr/>
      <dgm:t>
        <a:bodyPr/>
        <a:lstStyle/>
        <a:p>
          <a:endParaRPr lang="en-US"/>
        </a:p>
      </dgm:t>
    </dgm:pt>
    <dgm:pt modelId="{40DA4CFE-0ACC-4421-B8D9-E36326032BBD}" type="sibTrans" cxnId="{31E26A38-DF88-4297-BEAD-1E89FA776479}">
      <dgm:prSet/>
      <dgm:spPr/>
      <dgm:t>
        <a:bodyPr/>
        <a:lstStyle/>
        <a:p>
          <a:endParaRPr lang="en-US"/>
        </a:p>
      </dgm:t>
    </dgm:pt>
    <dgm:pt modelId="{2E3E1BEC-D8B2-4F64-9944-1B86C9F2A9C0}">
      <dgm:prSet phldrT="[Text]"/>
      <dgm:spPr/>
      <dgm:t>
        <a:bodyPr/>
        <a:lstStyle/>
        <a:p>
          <a:r>
            <a:rPr lang="en-US" dirty="0"/>
            <a:t>Display Film Application</a:t>
          </a:r>
        </a:p>
      </dgm:t>
    </dgm:pt>
    <dgm:pt modelId="{650E8A7D-789A-43E4-8DDB-5BEB4C9CEC13}" type="parTrans" cxnId="{3A13B909-5854-41A7-B7A8-D9118EA87874}">
      <dgm:prSet/>
      <dgm:spPr/>
      <dgm:t>
        <a:bodyPr/>
        <a:lstStyle/>
        <a:p>
          <a:endParaRPr lang="en-US"/>
        </a:p>
      </dgm:t>
    </dgm:pt>
    <dgm:pt modelId="{428078E3-CE2C-4DF7-886A-EA4C97108D50}" type="sibTrans" cxnId="{3A13B909-5854-41A7-B7A8-D9118EA87874}">
      <dgm:prSet/>
      <dgm:spPr/>
      <dgm:t>
        <a:bodyPr/>
        <a:lstStyle/>
        <a:p>
          <a:endParaRPr lang="en-US"/>
        </a:p>
      </dgm:t>
    </dgm:pt>
    <dgm:pt modelId="{CE8B1193-EB0D-4126-B3CB-69E8DA6239CE}" type="pres">
      <dgm:prSet presAssocID="{5919BF5E-AB93-4C57-80E5-CB662535D112}" presName="CompostProcess" presStyleCnt="0">
        <dgm:presLayoutVars>
          <dgm:dir/>
          <dgm:resizeHandles val="exact"/>
        </dgm:presLayoutVars>
      </dgm:prSet>
      <dgm:spPr/>
    </dgm:pt>
    <dgm:pt modelId="{6BEB7D3F-65E8-4BE8-B3FA-60D4457CD8EA}" type="pres">
      <dgm:prSet presAssocID="{5919BF5E-AB93-4C57-80E5-CB662535D112}" presName="arrow" presStyleLbl="bgShp" presStyleIdx="0" presStyleCnt="1"/>
      <dgm:spPr/>
    </dgm:pt>
    <dgm:pt modelId="{835B1F1E-AD5D-4A55-9FB8-3CBC2B5A3300}" type="pres">
      <dgm:prSet presAssocID="{5919BF5E-AB93-4C57-80E5-CB662535D112}" presName="linearProcess" presStyleCnt="0"/>
      <dgm:spPr/>
    </dgm:pt>
    <dgm:pt modelId="{D9F7FF11-C25D-49DB-B216-D02488AC7DFB}" type="pres">
      <dgm:prSet presAssocID="{8AD9E602-91E9-42D4-B4D0-9DD6300CDE51}" presName="textNode" presStyleLbl="node1" presStyleIdx="0" presStyleCnt="7">
        <dgm:presLayoutVars>
          <dgm:bulletEnabled val="1"/>
        </dgm:presLayoutVars>
      </dgm:prSet>
      <dgm:spPr/>
    </dgm:pt>
    <dgm:pt modelId="{23E443E2-6D4B-4790-9CEE-A0A5FD5B1248}" type="pres">
      <dgm:prSet presAssocID="{D5781C04-1353-4E8E-A670-2C75B86C6EF4}" presName="sibTrans" presStyleCnt="0"/>
      <dgm:spPr/>
    </dgm:pt>
    <dgm:pt modelId="{5C6C74D8-9332-4EE2-8CF9-791BD9344F61}" type="pres">
      <dgm:prSet presAssocID="{EA492A4C-5DB1-4E1B-8F5B-41CEC6DD1729}" presName="textNode" presStyleLbl="node1" presStyleIdx="1" presStyleCnt="7">
        <dgm:presLayoutVars>
          <dgm:bulletEnabled val="1"/>
        </dgm:presLayoutVars>
      </dgm:prSet>
      <dgm:spPr/>
    </dgm:pt>
    <dgm:pt modelId="{B45806E1-3C24-440B-A65F-01C5AD9A5BD2}" type="pres">
      <dgm:prSet presAssocID="{672C550C-3F59-444F-A4E7-4292B01BA4B6}" presName="sibTrans" presStyleCnt="0"/>
      <dgm:spPr/>
    </dgm:pt>
    <dgm:pt modelId="{31022DA8-997A-43D4-9B39-0DF3BA6787E2}" type="pres">
      <dgm:prSet presAssocID="{AF53E429-A6E5-4D43-B279-2B82BE0B179F}" presName="textNode" presStyleLbl="node1" presStyleIdx="2" presStyleCnt="7">
        <dgm:presLayoutVars>
          <dgm:bulletEnabled val="1"/>
        </dgm:presLayoutVars>
      </dgm:prSet>
      <dgm:spPr/>
    </dgm:pt>
    <dgm:pt modelId="{7FB867D1-403D-481A-97BD-A28BEA100A1C}" type="pres">
      <dgm:prSet presAssocID="{78A72E63-0504-41C6-B3BF-E65DD8E7766A}" presName="sibTrans" presStyleCnt="0"/>
      <dgm:spPr/>
    </dgm:pt>
    <dgm:pt modelId="{E1A2C3A3-5CCD-41B1-AE10-0272F39479EA}" type="pres">
      <dgm:prSet presAssocID="{ECA77B47-403C-4804-B458-D95EB93EAE35}" presName="textNode" presStyleLbl="node1" presStyleIdx="3" presStyleCnt="7">
        <dgm:presLayoutVars>
          <dgm:bulletEnabled val="1"/>
        </dgm:presLayoutVars>
      </dgm:prSet>
      <dgm:spPr/>
    </dgm:pt>
    <dgm:pt modelId="{14BD91B7-D8FF-4909-8FD4-2A82242B5F80}" type="pres">
      <dgm:prSet presAssocID="{684CE090-62D1-49EC-838C-6A3D0D8CFE0C}" presName="sibTrans" presStyleCnt="0"/>
      <dgm:spPr/>
    </dgm:pt>
    <dgm:pt modelId="{58B84383-068E-4107-A10E-12713B37B2AB}" type="pres">
      <dgm:prSet presAssocID="{8628CA8F-8795-4E8D-B3C2-44B846EC280B}" presName="textNode" presStyleLbl="node1" presStyleIdx="4" presStyleCnt="7">
        <dgm:presLayoutVars>
          <dgm:bulletEnabled val="1"/>
        </dgm:presLayoutVars>
      </dgm:prSet>
      <dgm:spPr/>
    </dgm:pt>
    <dgm:pt modelId="{99DD820A-30CA-4662-819D-A3CC92D9E0CB}" type="pres">
      <dgm:prSet presAssocID="{2063FB63-3585-43B2-BCCE-627DCE99E987}" presName="sibTrans" presStyleCnt="0"/>
      <dgm:spPr/>
    </dgm:pt>
    <dgm:pt modelId="{4F492919-B951-4FFC-AE16-2FDD4B2A9FF9}" type="pres">
      <dgm:prSet presAssocID="{7796B331-A78A-49C4-A2C5-957CE1AD9A78}" presName="textNode" presStyleLbl="node1" presStyleIdx="5" presStyleCnt="7">
        <dgm:presLayoutVars>
          <dgm:bulletEnabled val="1"/>
        </dgm:presLayoutVars>
      </dgm:prSet>
      <dgm:spPr/>
    </dgm:pt>
    <dgm:pt modelId="{273E04BC-D8D5-4F4E-970C-F2DBA1FDEDF7}" type="pres">
      <dgm:prSet presAssocID="{40DA4CFE-0ACC-4421-B8D9-E36326032BBD}" presName="sibTrans" presStyleCnt="0"/>
      <dgm:spPr/>
    </dgm:pt>
    <dgm:pt modelId="{3D2AC718-497D-4B43-BCCC-45DC35BAA19A}" type="pres">
      <dgm:prSet presAssocID="{2E3E1BEC-D8B2-4F64-9944-1B86C9F2A9C0}" presName="textNode" presStyleLbl="node1" presStyleIdx="6" presStyleCnt="7">
        <dgm:presLayoutVars>
          <dgm:bulletEnabled val="1"/>
        </dgm:presLayoutVars>
      </dgm:prSet>
      <dgm:spPr/>
    </dgm:pt>
  </dgm:ptLst>
  <dgm:cxnLst>
    <dgm:cxn modelId="{464D0A03-BD9B-45FE-B1FD-0250C1BCCD5A}" type="presOf" srcId="{8628CA8F-8795-4E8D-B3C2-44B846EC280B}" destId="{58B84383-068E-4107-A10E-12713B37B2AB}" srcOrd="0" destOrd="0" presId="urn:microsoft.com/office/officeart/2005/8/layout/hProcess9"/>
    <dgm:cxn modelId="{3A13B909-5854-41A7-B7A8-D9118EA87874}" srcId="{5919BF5E-AB93-4C57-80E5-CB662535D112}" destId="{2E3E1BEC-D8B2-4F64-9944-1B86C9F2A9C0}" srcOrd="6" destOrd="0" parTransId="{650E8A7D-789A-43E4-8DDB-5BEB4C9CEC13}" sibTransId="{428078E3-CE2C-4DF7-886A-EA4C97108D50}"/>
    <dgm:cxn modelId="{087A771A-F747-4519-BAF4-A67D492B862F}" srcId="{5919BF5E-AB93-4C57-80E5-CB662535D112}" destId="{8AD9E602-91E9-42D4-B4D0-9DD6300CDE51}" srcOrd="0" destOrd="0" parTransId="{ED1E9879-A566-4449-9210-CDA3A1FD8B1B}" sibTransId="{D5781C04-1353-4E8E-A670-2C75B86C6EF4}"/>
    <dgm:cxn modelId="{31E26A38-DF88-4297-BEAD-1E89FA776479}" srcId="{5919BF5E-AB93-4C57-80E5-CB662535D112}" destId="{7796B331-A78A-49C4-A2C5-957CE1AD9A78}" srcOrd="5" destOrd="0" parTransId="{AD896C9C-953F-4CBA-B900-A424022DA750}" sibTransId="{40DA4CFE-0ACC-4421-B8D9-E36326032BBD}"/>
    <dgm:cxn modelId="{7D018A64-6079-4A19-8F43-F650189F13DC}" type="presOf" srcId="{AF53E429-A6E5-4D43-B279-2B82BE0B179F}" destId="{31022DA8-997A-43D4-9B39-0DF3BA6787E2}" srcOrd="0" destOrd="0" presId="urn:microsoft.com/office/officeart/2005/8/layout/hProcess9"/>
    <dgm:cxn modelId="{27DA9965-0D83-4111-92AF-BC7A38556CDA}" type="presOf" srcId="{EA492A4C-5DB1-4E1B-8F5B-41CEC6DD1729}" destId="{5C6C74D8-9332-4EE2-8CF9-791BD9344F61}" srcOrd="0" destOrd="0" presId="urn:microsoft.com/office/officeart/2005/8/layout/hProcess9"/>
    <dgm:cxn modelId="{AD387D7E-03F3-4B64-A39F-318F0EF27500}" type="presOf" srcId="{ECA77B47-403C-4804-B458-D95EB93EAE35}" destId="{E1A2C3A3-5CCD-41B1-AE10-0272F39479EA}" srcOrd="0" destOrd="0" presId="urn:microsoft.com/office/officeart/2005/8/layout/hProcess9"/>
    <dgm:cxn modelId="{D5496C8C-8BCE-4CB6-91F8-82600161937E}" type="presOf" srcId="{8AD9E602-91E9-42D4-B4D0-9DD6300CDE51}" destId="{D9F7FF11-C25D-49DB-B216-D02488AC7DFB}" srcOrd="0" destOrd="0" presId="urn:microsoft.com/office/officeart/2005/8/layout/hProcess9"/>
    <dgm:cxn modelId="{88DF6DA7-07F9-4156-BF9F-893903BC78B8}" srcId="{5919BF5E-AB93-4C57-80E5-CB662535D112}" destId="{8628CA8F-8795-4E8D-B3C2-44B846EC280B}" srcOrd="4" destOrd="0" parTransId="{DEA97AB6-F1E4-428A-BEAC-B311AF88E8A1}" sibTransId="{2063FB63-3585-43B2-BCCE-627DCE99E987}"/>
    <dgm:cxn modelId="{160EDAAC-A486-44D5-A535-A1B92C00AFFE}" type="presOf" srcId="{2E3E1BEC-D8B2-4F64-9944-1B86C9F2A9C0}" destId="{3D2AC718-497D-4B43-BCCC-45DC35BAA19A}" srcOrd="0" destOrd="0" presId="urn:microsoft.com/office/officeart/2005/8/layout/hProcess9"/>
    <dgm:cxn modelId="{F98488BF-8D92-42D0-B14C-2EC4AB3EB6E7}" srcId="{5919BF5E-AB93-4C57-80E5-CB662535D112}" destId="{EA492A4C-5DB1-4E1B-8F5B-41CEC6DD1729}" srcOrd="1" destOrd="0" parTransId="{E440848F-2940-48EF-9F40-9604F02C065E}" sibTransId="{672C550C-3F59-444F-A4E7-4292B01BA4B6}"/>
    <dgm:cxn modelId="{B1B9E3D7-C032-4CF7-8B2A-5EA86BC8B5EE}" type="presOf" srcId="{5919BF5E-AB93-4C57-80E5-CB662535D112}" destId="{CE8B1193-EB0D-4126-B3CB-69E8DA6239CE}" srcOrd="0" destOrd="0" presId="urn:microsoft.com/office/officeart/2005/8/layout/hProcess9"/>
    <dgm:cxn modelId="{47E820DC-6220-4AEE-AEFF-6E9837957DB4}" srcId="{5919BF5E-AB93-4C57-80E5-CB662535D112}" destId="{AF53E429-A6E5-4D43-B279-2B82BE0B179F}" srcOrd="2" destOrd="0" parTransId="{CF52B572-A76B-457B-BBB4-051353B7B9B5}" sibTransId="{78A72E63-0504-41C6-B3BF-E65DD8E7766A}"/>
    <dgm:cxn modelId="{B11B9DE8-F379-411F-A323-A1A4ACE0BF64}" type="presOf" srcId="{7796B331-A78A-49C4-A2C5-957CE1AD9A78}" destId="{4F492919-B951-4FFC-AE16-2FDD4B2A9FF9}" srcOrd="0" destOrd="0" presId="urn:microsoft.com/office/officeart/2005/8/layout/hProcess9"/>
    <dgm:cxn modelId="{5EDE36F8-5550-4C47-8342-EC17F51C36E9}" srcId="{5919BF5E-AB93-4C57-80E5-CB662535D112}" destId="{ECA77B47-403C-4804-B458-D95EB93EAE35}" srcOrd="3" destOrd="0" parTransId="{AA55C8D0-0A6A-45A5-A49C-D323ED2C63E2}" sibTransId="{684CE090-62D1-49EC-838C-6A3D0D8CFE0C}"/>
    <dgm:cxn modelId="{A085655C-5EB5-49F8-A4D4-0D1E77B0D3FD}" type="presParOf" srcId="{CE8B1193-EB0D-4126-B3CB-69E8DA6239CE}" destId="{6BEB7D3F-65E8-4BE8-B3FA-60D4457CD8EA}" srcOrd="0" destOrd="0" presId="urn:microsoft.com/office/officeart/2005/8/layout/hProcess9"/>
    <dgm:cxn modelId="{B2EFED87-44F2-4746-A85B-E98C1CB9340F}" type="presParOf" srcId="{CE8B1193-EB0D-4126-B3CB-69E8DA6239CE}" destId="{835B1F1E-AD5D-4A55-9FB8-3CBC2B5A3300}" srcOrd="1" destOrd="0" presId="urn:microsoft.com/office/officeart/2005/8/layout/hProcess9"/>
    <dgm:cxn modelId="{684C92BC-A3F9-4F59-99F4-301CBA6D1DDD}" type="presParOf" srcId="{835B1F1E-AD5D-4A55-9FB8-3CBC2B5A3300}" destId="{D9F7FF11-C25D-49DB-B216-D02488AC7DFB}" srcOrd="0" destOrd="0" presId="urn:microsoft.com/office/officeart/2005/8/layout/hProcess9"/>
    <dgm:cxn modelId="{CBA62AF6-9D8B-4E78-B4B9-13816614DBFC}" type="presParOf" srcId="{835B1F1E-AD5D-4A55-9FB8-3CBC2B5A3300}" destId="{23E443E2-6D4B-4790-9CEE-A0A5FD5B1248}" srcOrd="1" destOrd="0" presId="urn:microsoft.com/office/officeart/2005/8/layout/hProcess9"/>
    <dgm:cxn modelId="{7F5EBD69-0BDC-4F7B-85D4-4F5E22A266B2}" type="presParOf" srcId="{835B1F1E-AD5D-4A55-9FB8-3CBC2B5A3300}" destId="{5C6C74D8-9332-4EE2-8CF9-791BD9344F61}" srcOrd="2" destOrd="0" presId="urn:microsoft.com/office/officeart/2005/8/layout/hProcess9"/>
    <dgm:cxn modelId="{04C4D6CC-3111-4E55-866F-5F5492AF62D3}" type="presParOf" srcId="{835B1F1E-AD5D-4A55-9FB8-3CBC2B5A3300}" destId="{B45806E1-3C24-440B-A65F-01C5AD9A5BD2}" srcOrd="3" destOrd="0" presId="urn:microsoft.com/office/officeart/2005/8/layout/hProcess9"/>
    <dgm:cxn modelId="{1055C3F3-1D18-4812-8B7C-B9A8C87903A3}" type="presParOf" srcId="{835B1F1E-AD5D-4A55-9FB8-3CBC2B5A3300}" destId="{31022DA8-997A-43D4-9B39-0DF3BA6787E2}" srcOrd="4" destOrd="0" presId="urn:microsoft.com/office/officeart/2005/8/layout/hProcess9"/>
    <dgm:cxn modelId="{4D7261F2-9777-4B65-98D7-7864310842EA}" type="presParOf" srcId="{835B1F1E-AD5D-4A55-9FB8-3CBC2B5A3300}" destId="{7FB867D1-403D-481A-97BD-A28BEA100A1C}" srcOrd="5" destOrd="0" presId="urn:microsoft.com/office/officeart/2005/8/layout/hProcess9"/>
    <dgm:cxn modelId="{3A824095-8AAD-4E22-AF8E-3905B4126EA1}" type="presParOf" srcId="{835B1F1E-AD5D-4A55-9FB8-3CBC2B5A3300}" destId="{E1A2C3A3-5CCD-41B1-AE10-0272F39479EA}" srcOrd="6" destOrd="0" presId="urn:microsoft.com/office/officeart/2005/8/layout/hProcess9"/>
    <dgm:cxn modelId="{C48FB579-FA15-4019-80AB-3B53012CD2D2}" type="presParOf" srcId="{835B1F1E-AD5D-4A55-9FB8-3CBC2B5A3300}" destId="{14BD91B7-D8FF-4909-8FD4-2A82242B5F80}" srcOrd="7" destOrd="0" presId="urn:microsoft.com/office/officeart/2005/8/layout/hProcess9"/>
    <dgm:cxn modelId="{4A6A7824-AA87-4C85-848C-5CD71BECF320}" type="presParOf" srcId="{835B1F1E-AD5D-4A55-9FB8-3CBC2B5A3300}" destId="{58B84383-068E-4107-A10E-12713B37B2AB}" srcOrd="8" destOrd="0" presId="urn:microsoft.com/office/officeart/2005/8/layout/hProcess9"/>
    <dgm:cxn modelId="{8B1520F7-D053-488E-8C1A-8E8A50668DA4}" type="presParOf" srcId="{835B1F1E-AD5D-4A55-9FB8-3CBC2B5A3300}" destId="{99DD820A-30CA-4662-819D-A3CC92D9E0CB}" srcOrd="9" destOrd="0" presId="urn:microsoft.com/office/officeart/2005/8/layout/hProcess9"/>
    <dgm:cxn modelId="{475111D8-2DDD-4011-B22D-8F1E204840CF}" type="presParOf" srcId="{835B1F1E-AD5D-4A55-9FB8-3CBC2B5A3300}" destId="{4F492919-B951-4FFC-AE16-2FDD4B2A9FF9}" srcOrd="10" destOrd="0" presId="urn:microsoft.com/office/officeart/2005/8/layout/hProcess9"/>
    <dgm:cxn modelId="{EFCD8DF0-D76B-43E5-96E0-8246E6120A6C}" type="presParOf" srcId="{835B1F1E-AD5D-4A55-9FB8-3CBC2B5A3300}" destId="{273E04BC-D8D5-4F4E-970C-F2DBA1FDEDF7}" srcOrd="11" destOrd="0" presId="urn:microsoft.com/office/officeart/2005/8/layout/hProcess9"/>
    <dgm:cxn modelId="{8BBF8F8D-3275-40EC-B541-E2D0B1937501}" type="presParOf" srcId="{835B1F1E-AD5D-4A55-9FB8-3CBC2B5A3300}" destId="{3D2AC718-497D-4B43-BCCC-45DC35BAA19A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D99E5-72DE-45F7-8967-F75C7C1C7F0D}">
      <dsp:nvSpPr>
        <dsp:cNvPr id="0" name=""/>
        <dsp:cNvSpPr/>
      </dsp:nvSpPr>
      <dsp:spPr>
        <a:xfrm rot="10800000">
          <a:off x="546578" y="1715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Coherent</a:t>
          </a:r>
          <a:r>
            <a:rPr lang="en-US" sz="2400" kern="1200" baseline="0" dirty="0"/>
            <a:t> design and theme, easy to recognize as an official Miami Dade County site</a:t>
          </a:r>
          <a:endParaRPr lang="en-US" sz="2400" kern="1200" dirty="0"/>
        </a:p>
      </dsp:txBody>
      <dsp:txXfrm rot="10800000">
        <a:off x="762640" y="1715"/>
        <a:ext cx="10040998" cy="864248"/>
      </dsp:txXfrm>
    </dsp:sp>
    <dsp:sp modelId="{19E565D4-C114-4617-A8F0-E40D95100504}">
      <dsp:nvSpPr>
        <dsp:cNvPr id="0" name=""/>
        <dsp:cNvSpPr/>
      </dsp:nvSpPr>
      <dsp:spPr>
        <a:xfrm>
          <a:off x="151481" y="1715"/>
          <a:ext cx="864248" cy="86424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7661D84-EEE1-47DD-86DD-B3309F154B6F}">
      <dsp:nvSpPr>
        <dsp:cNvPr id="0" name=""/>
        <dsp:cNvSpPr/>
      </dsp:nvSpPr>
      <dsp:spPr>
        <a:xfrm rot="10800000">
          <a:off x="546578" y="11239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5714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5714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5714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Easy navigation through the use of  components for each step</a:t>
          </a:r>
        </a:p>
      </dsp:txBody>
      <dsp:txXfrm rot="10800000">
        <a:off x="762640" y="1123948"/>
        <a:ext cx="10040998" cy="864248"/>
      </dsp:txXfrm>
    </dsp:sp>
    <dsp:sp modelId="{EE24012A-C33A-4146-8996-A7C95B74C46E}">
      <dsp:nvSpPr>
        <dsp:cNvPr id="0" name=""/>
        <dsp:cNvSpPr/>
      </dsp:nvSpPr>
      <dsp:spPr>
        <a:xfrm>
          <a:off x="151481" y="1123948"/>
          <a:ext cx="864248" cy="864248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A3DBC7-E404-4005-9EA3-25A7FDA1C943}">
      <dsp:nvSpPr>
        <dsp:cNvPr id="0" name=""/>
        <dsp:cNvSpPr/>
      </dsp:nvSpPr>
      <dsp:spPr>
        <a:xfrm rot="10800000">
          <a:off x="546578" y="2246181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1429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1429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1429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Stepper provides user with a clear, visual representation for the flow of the film permit application</a:t>
          </a:r>
        </a:p>
      </dsp:txBody>
      <dsp:txXfrm rot="10800000">
        <a:off x="762640" y="2246181"/>
        <a:ext cx="10040998" cy="864248"/>
      </dsp:txXfrm>
    </dsp:sp>
    <dsp:sp modelId="{9D14AC45-8F06-419F-91A1-B66CE7B7D908}">
      <dsp:nvSpPr>
        <dsp:cNvPr id="0" name=""/>
        <dsp:cNvSpPr/>
      </dsp:nvSpPr>
      <dsp:spPr>
        <a:xfrm>
          <a:off x="151481" y="2246181"/>
          <a:ext cx="864248" cy="86424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D397DA-AB17-4FAB-B3C0-1CF2D9607198}">
      <dsp:nvSpPr>
        <dsp:cNvPr id="0" name=""/>
        <dsp:cNvSpPr/>
      </dsp:nvSpPr>
      <dsp:spPr>
        <a:xfrm rot="10800000">
          <a:off x="546578" y="3368415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714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714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714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Responsive multipage site capable of being displayed in small screens (e.g. smartphones)</a:t>
          </a:r>
        </a:p>
      </dsp:txBody>
      <dsp:txXfrm rot="10800000">
        <a:off x="762640" y="3368415"/>
        <a:ext cx="10040998" cy="864248"/>
      </dsp:txXfrm>
    </dsp:sp>
    <dsp:sp modelId="{7A877188-A25A-4535-907C-2BFBD02BCCD8}">
      <dsp:nvSpPr>
        <dsp:cNvPr id="0" name=""/>
        <dsp:cNvSpPr/>
      </dsp:nvSpPr>
      <dsp:spPr>
        <a:xfrm>
          <a:off x="151481" y="3368415"/>
          <a:ext cx="864248" cy="864248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6ACB42-85B0-4B7E-BBE3-64CA05577221}">
      <dsp:nvSpPr>
        <dsp:cNvPr id="0" name=""/>
        <dsp:cNvSpPr/>
      </dsp:nvSpPr>
      <dsp:spPr>
        <a:xfrm rot="10800000">
          <a:off x="546578" y="44906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285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285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285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Well</a:t>
          </a:r>
          <a:r>
            <a:rPr lang="en-US" sz="2200" kern="1200" baseline="0" dirty="0"/>
            <a:t> structured shell for system with the different areas of page well identified and separate from each other </a:t>
          </a:r>
          <a:endParaRPr lang="en-US" sz="2200" kern="1200" dirty="0"/>
        </a:p>
      </dsp:txBody>
      <dsp:txXfrm rot="10800000">
        <a:off x="762640" y="4490648"/>
        <a:ext cx="10040998" cy="864248"/>
      </dsp:txXfrm>
    </dsp:sp>
    <dsp:sp modelId="{D4FCAF20-929B-4FAC-B402-6E933BFAF6CF}">
      <dsp:nvSpPr>
        <dsp:cNvPr id="0" name=""/>
        <dsp:cNvSpPr/>
      </dsp:nvSpPr>
      <dsp:spPr>
        <a:xfrm>
          <a:off x="151481" y="4490648"/>
          <a:ext cx="864248" cy="864248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BF5CCE-5F52-4371-87FA-8B801F9C812E}">
      <dsp:nvSpPr>
        <dsp:cNvPr id="0" name=""/>
        <dsp:cNvSpPr/>
      </dsp:nvSpPr>
      <dsp:spPr>
        <a:xfrm rot="10800000">
          <a:off x="546578" y="5612881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8571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8571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8571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Compliant to accessibility standards to help those with visual impairments or other disabilities</a:t>
          </a:r>
        </a:p>
      </dsp:txBody>
      <dsp:txXfrm rot="10800000">
        <a:off x="762640" y="5612881"/>
        <a:ext cx="10040998" cy="864248"/>
      </dsp:txXfrm>
    </dsp:sp>
    <dsp:sp modelId="{30A78B6C-FC33-4726-8C5D-D26BC1A26442}">
      <dsp:nvSpPr>
        <dsp:cNvPr id="0" name=""/>
        <dsp:cNvSpPr/>
      </dsp:nvSpPr>
      <dsp:spPr>
        <a:xfrm>
          <a:off x="151481" y="5612881"/>
          <a:ext cx="864248" cy="864248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F5C4812-43A8-42FF-922E-F24632D8A96C}">
      <dsp:nvSpPr>
        <dsp:cNvPr id="0" name=""/>
        <dsp:cNvSpPr/>
      </dsp:nvSpPr>
      <dsp:spPr>
        <a:xfrm rot="10800000">
          <a:off x="546578" y="6735114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4286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4286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4286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Grants user the ability to EDIT and DELETE information after film permit application Submittal</a:t>
          </a:r>
        </a:p>
      </dsp:txBody>
      <dsp:txXfrm rot="10800000">
        <a:off x="762640" y="6735114"/>
        <a:ext cx="10040998" cy="864248"/>
      </dsp:txXfrm>
    </dsp:sp>
    <dsp:sp modelId="{79798CDD-B99A-4351-A44B-B10D5EE2E30C}">
      <dsp:nvSpPr>
        <dsp:cNvPr id="0" name=""/>
        <dsp:cNvSpPr/>
      </dsp:nvSpPr>
      <dsp:spPr>
        <a:xfrm>
          <a:off x="151481" y="6735114"/>
          <a:ext cx="864248" cy="86424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64FA706-94CE-42E5-B375-1BFAA85922F4}">
      <dsp:nvSpPr>
        <dsp:cNvPr id="0" name=""/>
        <dsp:cNvSpPr/>
      </dsp:nvSpPr>
      <dsp:spPr>
        <a:xfrm rot="10800000">
          <a:off x="546578" y="78573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Summary Box available with important information about each step as user goes through film permit application</a:t>
          </a:r>
        </a:p>
      </dsp:txBody>
      <dsp:txXfrm rot="10800000">
        <a:off x="762640" y="7857348"/>
        <a:ext cx="10040998" cy="864248"/>
      </dsp:txXfrm>
    </dsp:sp>
    <dsp:sp modelId="{B1799479-505B-42EB-957C-01C69282567D}">
      <dsp:nvSpPr>
        <dsp:cNvPr id="0" name=""/>
        <dsp:cNvSpPr/>
      </dsp:nvSpPr>
      <dsp:spPr>
        <a:xfrm>
          <a:off x="151481" y="7857348"/>
          <a:ext cx="864248" cy="864248"/>
        </a:xfrm>
        <a:prstGeom prst="ellipse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B7D3F-65E8-4BE8-B3FA-60D4457CD8EA}">
      <dsp:nvSpPr>
        <dsp:cNvPr id="0" name=""/>
        <dsp:cNvSpPr/>
      </dsp:nvSpPr>
      <dsp:spPr>
        <a:xfrm>
          <a:off x="690420" y="0"/>
          <a:ext cx="7824769" cy="3533433"/>
        </a:xfrm>
        <a:prstGeom prst="right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F7FF11-C25D-49DB-B216-D02488AC7DFB}">
      <dsp:nvSpPr>
        <dsp:cNvPr id="0" name=""/>
        <dsp:cNvSpPr/>
      </dsp:nvSpPr>
      <dsp:spPr>
        <a:xfrm>
          <a:off x="786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Company Information</a:t>
          </a:r>
        </a:p>
      </dsp:txBody>
      <dsp:txXfrm>
        <a:off x="62335" y="1121578"/>
        <a:ext cx="1137729" cy="1290275"/>
      </dsp:txXfrm>
    </dsp:sp>
    <dsp:sp modelId="{5C6C74D8-9332-4EE2-8CF9-791BD9344F61}">
      <dsp:nvSpPr>
        <dsp:cNvPr id="0" name=""/>
        <dsp:cNvSpPr/>
      </dsp:nvSpPr>
      <dsp:spPr>
        <a:xfrm>
          <a:off x="1324655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5637"/>
                <a:lumOff val="5636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5637"/>
                <a:lumOff val="5636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5637"/>
                <a:lumOff val="563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Company Contact Information</a:t>
          </a:r>
        </a:p>
      </dsp:txBody>
      <dsp:txXfrm>
        <a:off x="1386204" y="1121578"/>
        <a:ext cx="1137729" cy="1290275"/>
      </dsp:txXfrm>
    </dsp:sp>
    <dsp:sp modelId="{31022DA8-997A-43D4-9B39-0DF3BA6787E2}">
      <dsp:nvSpPr>
        <dsp:cNvPr id="0" name=""/>
        <dsp:cNvSpPr/>
      </dsp:nvSpPr>
      <dsp:spPr>
        <a:xfrm>
          <a:off x="2648523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1274"/>
                <a:lumOff val="11272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1274"/>
                <a:lumOff val="11272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1274"/>
                <a:lumOff val="1127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Contact Information</a:t>
          </a:r>
        </a:p>
      </dsp:txBody>
      <dsp:txXfrm>
        <a:off x="2710072" y="1121578"/>
        <a:ext cx="1137729" cy="1290275"/>
      </dsp:txXfrm>
    </dsp:sp>
    <dsp:sp modelId="{E1A2C3A3-5CCD-41B1-AE10-0272F39479EA}">
      <dsp:nvSpPr>
        <dsp:cNvPr id="0" name=""/>
        <dsp:cNvSpPr/>
      </dsp:nvSpPr>
      <dsp:spPr>
        <a:xfrm>
          <a:off x="3972391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6910"/>
                <a:lumOff val="16907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6910"/>
                <a:lumOff val="16907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6910"/>
                <a:lumOff val="169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Information</a:t>
          </a:r>
        </a:p>
      </dsp:txBody>
      <dsp:txXfrm>
        <a:off x="4033940" y="1121578"/>
        <a:ext cx="1137729" cy="1290275"/>
      </dsp:txXfrm>
    </dsp:sp>
    <dsp:sp modelId="{58B84383-068E-4107-A10E-12713B37B2AB}">
      <dsp:nvSpPr>
        <dsp:cNvPr id="0" name=""/>
        <dsp:cNvSpPr/>
      </dsp:nvSpPr>
      <dsp:spPr>
        <a:xfrm>
          <a:off x="5296260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2547"/>
                <a:lumOff val="22543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2547"/>
                <a:lumOff val="22543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2547"/>
                <a:lumOff val="225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Location Information</a:t>
          </a:r>
        </a:p>
      </dsp:txBody>
      <dsp:txXfrm>
        <a:off x="5357809" y="1121578"/>
        <a:ext cx="1137729" cy="1290275"/>
      </dsp:txXfrm>
    </dsp:sp>
    <dsp:sp modelId="{4F492919-B951-4FFC-AE16-2FDD4B2A9FF9}">
      <dsp:nvSpPr>
        <dsp:cNvPr id="0" name=""/>
        <dsp:cNvSpPr/>
      </dsp:nvSpPr>
      <dsp:spPr>
        <a:xfrm>
          <a:off x="6620128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8184"/>
                <a:lumOff val="281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8184"/>
                <a:lumOff val="281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8184"/>
                <a:lumOff val="281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Application Submission</a:t>
          </a:r>
        </a:p>
      </dsp:txBody>
      <dsp:txXfrm>
        <a:off x="6681677" y="1121578"/>
        <a:ext cx="1137729" cy="1290275"/>
      </dsp:txXfrm>
    </dsp:sp>
    <dsp:sp modelId="{3D2AC718-497D-4B43-BCCC-45DC35BAA19A}">
      <dsp:nvSpPr>
        <dsp:cNvPr id="0" name=""/>
        <dsp:cNvSpPr/>
      </dsp:nvSpPr>
      <dsp:spPr>
        <a:xfrm>
          <a:off x="7943997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33821"/>
                <a:lumOff val="33815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33821"/>
                <a:lumOff val="33815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33821"/>
                <a:lumOff val="338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Display Film Application</a:t>
          </a:r>
        </a:p>
      </dsp:txBody>
      <dsp:txXfrm>
        <a:off x="8005546" y="1121578"/>
        <a:ext cx="1137729" cy="1290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AF24D9-8304-4B61-A9AF-C5B294C775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028C14-E76D-4435-A25B-775F429A6D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0C64FE3-F741-9747-9329-96EC66E32E64}" type="datetime1">
              <a:rPr lang="en-US" altLang="en-US"/>
              <a:pPr>
                <a:defRPr/>
              </a:pPr>
              <a:t>12/2/2019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1E46014-1FEE-4A0A-9F81-637F84895A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80798DE-6E18-4EF5-88D4-4C1969A414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A17FF-C8D6-49DE-AB15-68EC9144104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29E9F-AF48-49C7-B324-E3C7883CA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005056D-619C-EF4D-A448-F517A34C2A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7DEDA5FC-9813-0D4A-B6CE-C731021AED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C416D6A9-9286-AD49-B914-E7D7C3ECFC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FBB18C30-4430-BE47-AFD2-2309BD07A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355DA-C834-E74A-92DF-C529E9EEC63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114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B5D962-ED36-2941-B339-7E722F11EB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17F017-D98B-C24C-9301-0A9DED5DC4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B119A7-D5D2-A942-9880-8C950B10C3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7A455-BFB9-D640-9676-F80C591F4D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840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37FFD-FDB2-584F-8090-4C60DB588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FA38C9-68CD-514B-B822-D9462A5C53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CFC461-08AB-AB4B-910E-A6D597AAE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5ADAA-E329-2647-B071-DC17AD16CF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301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5F68F1-FDB1-0140-A55E-3854F83E70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EF1CFB-FF52-CB41-A62A-81EF8E8F5E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6B7BCF-69BB-014E-8297-134622F68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2DFF2-07F7-DB4A-9857-FB052A430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65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D03E98A-DC74-F14A-8743-94A0417ECF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5565371-7AAA-C248-B37A-781BD7BD0B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E90289-57B1-8C4F-8614-1423AA8890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5CD43-27EF-0747-ADDD-AC7B6667E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602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D4F42FB-057B-D441-9087-F068BFAD8F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5EADC0-8EE3-874F-9CC9-BDA0079D22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9D8C9F-D2DD-4B45-ACBE-071DCBF75B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E56E2-4FE5-CD42-AFC0-1F05E950BA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262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29718-409A-8541-83F2-69FCBE5892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C20B99-795B-D643-92EC-DC1C7BAE02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860EF2-1100-C142-9F1B-AE2241C322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AA77B-3B3C-6D47-84A6-322D79E8D8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511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5DF7574-BF82-7E44-BB6F-A1B51C2A13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D771238-BA14-FD4B-B804-7ED1261609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6282FDF-24EA-B640-974D-BA49C08693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5582-C053-8C46-901A-E8E05BEEC2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17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837DADD-65A2-7042-8F0C-63664B777B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AFD297F-1608-B34B-8E0A-14D3ED53A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AFCC748-38D0-DB4B-993C-A574788419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8580-9A64-E844-9378-67F8AE02E5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74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87DA39C-01C4-3F41-90CA-273CB993CF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355D94A-E8A3-6A4B-8853-11B10AB36C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6C4F7A-1C0F-5E40-AA96-D0A092D5B1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3A2DD-224E-CA4D-9705-527B62E03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72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661792-CED8-674D-8C2A-FE3950C718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063ED3-C54C-6E48-99A7-EDB0C46FEF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CC76DB-FF08-4F43-83F9-B2E7799205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831A3-F428-AA45-9A47-8D56690C9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677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77B131-7CD5-5C4A-ADD1-607F389089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411673-3E82-044A-82CA-4299DD18E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A65D1B-E880-FC4D-8540-DBDD621EDE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77C5-EB52-3B46-8958-D2845F9BAA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67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B8BCCEE-A7FD-3A4D-BA51-0AA852FD53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14D087E-D6E3-1344-B06C-194A56A735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85C4535-07D6-4E4F-B877-581018FB116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58043FC-4F52-47CB-9F5B-8972286551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CEB5B71-D887-43B6-AEA2-423C8F5F0E1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42103456-A70D-894E-9F95-E5D9B4352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diagramData" Target="../diagrams/data1.xml"/><Relationship Id="rId18" Type="http://schemas.openxmlformats.org/officeDocument/2006/relationships/diagramData" Target="../diagrams/data2.xml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diagramColors" Target="../diagrams/colors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microsoft.com/office/2007/relationships/diagramDrawing" Target="../diagrams/drawing1.xml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1.xml"/><Relationship Id="rId20" Type="http://schemas.openxmlformats.org/officeDocument/2006/relationships/diagramQuickStyle" Target="../diagrams/quickStyl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0.png"/><Relationship Id="rId5" Type="http://schemas.openxmlformats.org/officeDocument/2006/relationships/image" Target="../media/image3.png"/><Relationship Id="rId15" Type="http://schemas.openxmlformats.org/officeDocument/2006/relationships/diagramQuickStyle" Target="../diagrams/quickStyle1.xml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10" Type="http://schemas.openxmlformats.org/officeDocument/2006/relationships/image" Target="../media/image8.jpeg"/><Relationship Id="rId19" Type="http://schemas.openxmlformats.org/officeDocument/2006/relationships/diagramLayout" Target="../diagrams/layout2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diagramLayout" Target="../diagrams/layout1.xml"/><Relationship Id="rId22" Type="http://schemas.microsoft.com/office/2007/relationships/diagramDrawing" Target="../diagrams/drawing2.xml"/><Relationship Id="rId27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screenshot of a cell phone&#10;&#10;Description automatically generated">
            <a:extLst>
              <a:ext uri="{FF2B5EF4-FFF2-40B4-BE49-F238E27FC236}">
                <a16:creationId xmlns:a16="http://schemas.microsoft.com/office/drawing/2014/main" id="{13430F16-C5F6-4143-9C8A-956184B50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7239" y="32395197"/>
            <a:ext cx="4770522" cy="35556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337" name="Text Box 12">
            <a:extLst>
              <a:ext uri="{FF2B5EF4-FFF2-40B4-BE49-F238E27FC236}">
                <a16:creationId xmlns:a16="http://schemas.microsoft.com/office/drawing/2014/main" id="{F5C9C3C7-52F1-E04F-A83C-A105E7A91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5963" y="3482975"/>
            <a:ext cx="18016537" cy="36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5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One–Stop Film Permitting System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Front End Module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Student: </a:t>
            </a:r>
            <a:r>
              <a:rPr lang="en-US" altLang="en-US" sz="3600" dirty="0">
                <a:solidFill>
                  <a:srgbClr val="081E3F"/>
                </a:solidFill>
              </a:rPr>
              <a:t>Melanie Meza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81E3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Mentors: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William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Riera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Elio Perez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Instructor/Faculty:</a:t>
            </a:r>
            <a:r>
              <a:rPr kumimoji="0" lang="en-US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Dr. Masoud </a:t>
            </a:r>
            <a:r>
              <a:rPr kumimoji="0" lang="en-US" alt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Sadjadi</a:t>
            </a:r>
            <a:r>
              <a:rPr kumimoji="0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ja-JP" sz="3600" b="0" i="1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Florida International University</a:t>
            </a:r>
          </a:p>
        </p:txBody>
      </p:sp>
      <p:sp>
        <p:nvSpPr>
          <p:cNvPr id="14338" name="Text Box 72">
            <a:extLst>
              <a:ext uri="{FF2B5EF4-FFF2-40B4-BE49-F238E27FC236}">
                <a16:creationId xmlns:a16="http://schemas.microsoft.com/office/drawing/2014/main" id="{1D564FB8-7C2B-F54B-A857-E6B69D868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2259250"/>
            <a:ext cx="310896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93713" marR="0" lvl="0" indent="-493713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33CC"/>
              </a:buClr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 would like to give thanks and gratitude to my team member, </a:t>
            </a:r>
            <a:r>
              <a:rPr lang="en-US" altLang="en-US" sz="3000" b="1" dirty="0">
                <a:solidFill>
                  <a:srgbClr val="000000"/>
                </a:solidFill>
              </a:rPr>
              <a:t>Kent Miguel</a:t>
            </a: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for all her contribution to the project. Special thanks to 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William </a:t>
            </a:r>
            <a:r>
              <a:rPr kumimoji="0" lang="en-US" alt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Riera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and Elio Perez </a:t>
            </a: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for the opportunity to work on this project and their continuous support during development.</a:t>
            </a: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852112F3-E814-134A-A506-E142334C5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540750"/>
            <a:ext cx="31089600" cy="3260725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40" name="Text Box 19">
            <a:extLst>
              <a:ext uri="{FF2B5EF4-FFF2-40B4-BE49-F238E27FC236}">
                <a16:creationId xmlns:a16="http://schemas.microsoft.com/office/drawing/2014/main" id="{82EA73FD-AE40-9140-8F8F-9F4EBB75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693" y="8839200"/>
            <a:ext cx="10692288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E128D622-17F0-FD4D-9EAD-4CC464610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42" name="Text Box 19">
            <a:extLst>
              <a:ext uri="{FF2B5EF4-FFF2-40B4-BE49-F238E27FC236}">
                <a16:creationId xmlns:a16="http://schemas.microsoft.com/office/drawing/2014/main" id="{18312BF9-328A-644D-B9C3-5501AE596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Acknowledgement</a:t>
            </a:r>
          </a:p>
        </p:txBody>
      </p:sp>
      <p:sp>
        <p:nvSpPr>
          <p:cNvPr id="14343" name="Text Box 19">
            <a:extLst>
              <a:ext uri="{FF2B5EF4-FFF2-40B4-BE49-F238E27FC236}">
                <a16:creationId xmlns:a16="http://schemas.microsoft.com/office/drawing/2014/main" id="{359F8509-752D-6C4C-B920-D6C0599A6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6731" y="8839200"/>
            <a:ext cx="10126005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Current System</a:t>
            </a:r>
          </a:p>
        </p:txBody>
      </p:sp>
      <p:sp>
        <p:nvSpPr>
          <p:cNvPr id="14344" name="Text Box 19">
            <a:extLst>
              <a:ext uri="{FF2B5EF4-FFF2-40B4-BE49-F238E27FC236}">
                <a16:creationId xmlns:a16="http://schemas.microsoft.com/office/drawing/2014/main" id="{7019E7D3-F7DB-0043-A70E-E40B5CD83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8554" y="8823423"/>
            <a:ext cx="9719628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Requirements</a:t>
            </a:r>
          </a:p>
        </p:txBody>
      </p:sp>
      <p:sp>
        <p:nvSpPr>
          <p:cNvPr id="14345" name="Text Box 19">
            <a:extLst>
              <a:ext uri="{FF2B5EF4-FFF2-40B4-BE49-F238E27FC236}">
                <a16:creationId xmlns:a16="http://schemas.microsoft.com/office/drawing/2014/main" id="{91FA4ADF-100E-CA4F-9F73-CCD9EE840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359" y="20112028"/>
            <a:ext cx="10691441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System Design</a:t>
            </a:r>
          </a:p>
        </p:txBody>
      </p:sp>
      <p:sp>
        <p:nvSpPr>
          <p:cNvPr id="14347" name="Text Box 19">
            <a:extLst>
              <a:ext uri="{FF2B5EF4-FFF2-40B4-BE49-F238E27FC236}">
                <a16:creationId xmlns:a16="http://schemas.microsoft.com/office/drawing/2014/main" id="{82E49437-ECAF-5141-8988-59B66BB6F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378" y="37214527"/>
            <a:ext cx="12936644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Verification</a:t>
            </a:r>
          </a:p>
        </p:txBody>
      </p:sp>
      <p:sp>
        <p:nvSpPr>
          <p:cNvPr id="14348" name="Text Box 19">
            <a:extLst>
              <a:ext uri="{FF2B5EF4-FFF2-40B4-BE49-F238E27FC236}">
                <a16:creationId xmlns:a16="http://schemas.microsoft.com/office/drawing/2014/main" id="{063C6F6A-EC49-8E4B-990F-A367413F4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5630" y="37185600"/>
            <a:ext cx="15665933" cy="7302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Summary</a:t>
            </a:r>
          </a:p>
        </p:txBody>
      </p:sp>
      <p:sp>
        <p:nvSpPr>
          <p:cNvPr id="14349" name="TextBox 3">
            <a:extLst>
              <a:ext uri="{FF2B5EF4-FFF2-40B4-BE49-F238E27FC236}">
                <a16:creationId xmlns:a16="http://schemas.microsoft.com/office/drawing/2014/main" id="{57AA2D63-EA78-474E-AA90-F50C9644E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2918400" cy="255428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Computing and Information Sciences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200" b="0" i="1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Fall 2019 Senior Design Project</a:t>
            </a:r>
          </a:p>
        </p:txBody>
      </p:sp>
      <p:pic>
        <p:nvPicPr>
          <p:cNvPr id="14350" name="Picture 2" descr="A black sign with white text&#10;&#10;Description automatically generated">
            <a:extLst>
              <a:ext uri="{FF2B5EF4-FFF2-40B4-BE49-F238E27FC236}">
                <a16:creationId xmlns:a16="http://schemas.microsoft.com/office/drawing/2014/main" id="{0BA1CCCE-D621-F647-B710-EC9DD04A9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3892550"/>
            <a:ext cx="64420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1" name="TextBox 8">
            <a:extLst>
              <a:ext uri="{FF2B5EF4-FFF2-40B4-BE49-F238E27FC236}">
                <a16:creationId xmlns:a16="http://schemas.microsoft.com/office/drawing/2014/main" id="{6E434D01-309D-564C-9CAD-A8FA34BD6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03434" y="9701004"/>
            <a:ext cx="9295766" cy="386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Miami-Dade County required a well-designed Permit Application Module with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responsive components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, a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functional Stepper feature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, and a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Status Box.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3500" dirty="0">
              <a:solidFill>
                <a:srgbClr val="E72D8B"/>
              </a:solidFill>
              <a:latin typeface="Avenir Medium" panose="02000503020000020003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application must be under compliance of the American Disabilities Act.</a:t>
            </a:r>
          </a:p>
        </p:txBody>
      </p:sp>
      <p:pic>
        <p:nvPicPr>
          <p:cNvPr id="14352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079488-40B7-D947-88F5-5CEA1435E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2430" y="2693825"/>
            <a:ext cx="23717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60021A2-8067-094E-8C97-02B292546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0855" y="5494517"/>
            <a:ext cx="354330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TextBox 33">
            <a:extLst>
              <a:ext uri="{FF2B5EF4-FFF2-40B4-BE49-F238E27FC236}">
                <a16:creationId xmlns:a16="http://schemas.microsoft.com/office/drawing/2014/main" id="{B070FD09-8D04-3242-82A8-24DFCD634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377" y="13789025"/>
            <a:ext cx="1006333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ＭＳ Ｐゴシック" panose="020B0600070205080204" pitchFamily="34" charset="-128"/>
                <a:cs typeface="Agency FB" panose="020F0502020204030204" pitchFamily="34" charset="0"/>
              </a:rPr>
              <a:t>Miami-Dade County needs a system for administering film permits for production companies seeking to film in Miami-Dade County and City of Miami Beach facilities, properties, as well as for most other local municipalities.</a:t>
            </a:r>
          </a:p>
        </p:txBody>
      </p:sp>
      <p:pic>
        <p:nvPicPr>
          <p:cNvPr id="14356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7087B5D7-7168-5242-A72A-26B789066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7800" y="2898775"/>
            <a:ext cx="23749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A052C2-946F-CF4E-91A0-907856621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2" y="3191972"/>
            <a:ext cx="217805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1" descr="A picture containing drawing, table&#10;&#10;Description automatically generated">
            <a:extLst>
              <a:ext uri="{FF2B5EF4-FFF2-40B4-BE49-F238E27FC236}">
                <a16:creationId xmlns:a16="http://schemas.microsoft.com/office/drawing/2014/main" id="{ECE1F518-7CA6-6747-ABFD-32C7A654E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3144" y="5486188"/>
            <a:ext cx="3211513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Text Box 19">
            <a:extLst>
              <a:ext uri="{FF2B5EF4-FFF2-40B4-BE49-F238E27FC236}">
                <a16:creationId xmlns:a16="http://schemas.microsoft.com/office/drawing/2014/main" id="{C3C51053-AD36-9F44-BD51-08F09C5B6F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2200" y="30054550"/>
            <a:ext cx="14241756" cy="7302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Screenshots</a:t>
            </a:r>
          </a:p>
        </p:txBody>
      </p:sp>
      <p:sp>
        <p:nvSpPr>
          <p:cNvPr id="14362" name="TextBox 49">
            <a:extLst>
              <a:ext uri="{FF2B5EF4-FFF2-40B4-BE49-F238E27FC236}">
                <a16:creationId xmlns:a16="http://schemas.microsoft.com/office/drawing/2014/main" id="{E6440C81-93EA-A444-B0BA-B54221503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201" y="20955000"/>
            <a:ext cx="10159999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Functional and stateful components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Loosely-coupled system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Composition of Components</a:t>
            </a:r>
          </a:p>
        </p:txBody>
      </p:sp>
      <p:sp>
        <p:nvSpPr>
          <p:cNvPr id="14363" name="TextBox 50">
            <a:extLst>
              <a:ext uri="{FF2B5EF4-FFF2-40B4-BE49-F238E27FC236}">
                <a16:creationId xmlns:a16="http://schemas.microsoft.com/office/drawing/2014/main" id="{2C35147D-9595-4049-A2F2-0081B5B02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2610" y="21032174"/>
            <a:ext cx="1001574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Class Diagram depicting the components hierarchy in the system and their interactions</a:t>
            </a:r>
          </a:p>
        </p:txBody>
      </p:sp>
      <p:sp>
        <p:nvSpPr>
          <p:cNvPr id="14366" name="TextBox 53">
            <a:extLst>
              <a:ext uri="{FF2B5EF4-FFF2-40B4-BE49-F238E27FC236}">
                <a16:creationId xmlns:a16="http://schemas.microsoft.com/office/drawing/2014/main" id="{BC784052-C4FB-FD46-A936-92D8E612B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03" y="21078568"/>
            <a:ext cx="942659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Front-end is built on React, JavaScript, HTML, and CSS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Material UI as the front-end framework</a:t>
            </a:r>
          </a:p>
        </p:txBody>
      </p:sp>
      <p:sp>
        <p:nvSpPr>
          <p:cNvPr id="14368" name="TextBox 56">
            <a:extLst>
              <a:ext uri="{FF2B5EF4-FFF2-40B4-BE49-F238E27FC236}">
                <a16:creationId xmlns:a16="http://schemas.microsoft.com/office/drawing/2014/main" id="{AC493EFD-CDF4-B244-8652-CCED2D504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377" y="31277720"/>
            <a:ext cx="15212060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  <a:t>Design contribution to the overall architecture of the system</a:t>
            </a:r>
            <a:b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</a:br>
            <a:endParaRPr lang="en-US" altLang="en-US" sz="3500" dirty="0">
              <a:solidFill>
                <a:srgbClr val="000000"/>
              </a:solidFill>
              <a:latin typeface="Avenir Medium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  <a:t>Creation of callback functions and prop for communication between Parent and Child components</a:t>
            </a:r>
            <a:b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</a:br>
            <a:endParaRPr lang="en-US" altLang="en-US" sz="3500" dirty="0">
              <a:solidFill>
                <a:srgbClr val="000000"/>
              </a:solidFill>
              <a:latin typeface="Avenir Medium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  <a:t>Implementations of different components: Text Fields, Stepper, Buttons</a:t>
            </a:r>
            <a:b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</a:br>
            <a:endParaRPr lang="en-US" altLang="en-US" sz="3500" dirty="0">
              <a:solidFill>
                <a:srgbClr val="000000"/>
              </a:solidFill>
              <a:latin typeface="Avenir Medium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  <a:t>Implementation and design of Step 4, Step 5, and Display Components</a:t>
            </a:r>
            <a:b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</a:br>
            <a:endParaRPr lang="en-US" altLang="en-US" sz="3500" dirty="0">
              <a:solidFill>
                <a:srgbClr val="000000"/>
              </a:solidFill>
              <a:latin typeface="Avenir Medium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500" dirty="0">
                <a:solidFill>
                  <a:srgbClr val="000000"/>
                </a:solidFill>
                <a:latin typeface="Avenir Medium" pitchFamily="2" charset="0"/>
              </a:rPr>
              <a:t>Minor Contributions to Step 1, Step 2, Step 3, and the Summary Box</a:t>
            </a: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436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B4217834-D954-5147-8740-D7FA8DE92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863263"/>
            <a:ext cx="16081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0" name="Right Arrow 29">
            <a:extLst>
              <a:ext uri="{FF2B5EF4-FFF2-40B4-BE49-F238E27FC236}">
                <a16:creationId xmlns:a16="http://schemas.microsoft.com/office/drawing/2014/main" id="{90D29B79-E508-0845-AF3E-D531AEC31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7" y="11519825"/>
            <a:ext cx="1204913" cy="387089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4371" name="Picture 31" descr="A close up of a watch&#10;&#10;Description automatically generated">
            <a:extLst>
              <a:ext uri="{FF2B5EF4-FFF2-40B4-BE49-F238E27FC236}">
                <a16:creationId xmlns:a16="http://schemas.microsoft.com/office/drawing/2014/main" id="{A2D94D09-BE81-F64A-9BE5-66947A262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0820400"/>
            <a:ext cx="242310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2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3742AF-3A33-9A4C-8848-C20813AE5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77" y="11052622"/>
            <a:ext cx="1655723" cy="16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3" name="Right Arrow 70">
            <a:extLst>
              <a:ext uri="{FF2B5EF4-FFF2-40B4-BE49-F238E27FC236}">
                <a16:creationId xmlns:a16="http://schemas.microsoft.com/office/drawing/2014/main" id="{B1C9DBCB-6965-564C-81E7-918A5A6C2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8187" y="11581568"/>
            <a:ext cx="1206500" cy="350914"/>
          </a:xfrm>
          <a:prstGeom prst="rightArrow">
            <a:avLst>
              <a:gd name="adj1" fmla="val 50000"/>
              <a:gd name="adj2" fmla="val 50129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TextBox 37">
            <a:extLst>
              <a:ext uri="{FF2B5EF4-FFF2-40B4-BE49-F238E27FC236}">
                <a16:creationId xmlns:a16="http://schemas.microsoft.com/office/drawing/2014/main" id="{8ED3E31E-2638-7A46-8C65-178420AA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16447" y="9650849"/>
            <a:ext cx="98519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Permit Application Module is a React Web Application has the following front-end features:</a:t>
            </a:r>
          </a:p>
        </p:txBody>
      </p:sp>
      <p:sp>
        <p:nvSpPr>
          <p:cNvPr id="42" name="Text Box 19">
            <a:extLst>
              <a:ext uri="{FF2B5EF4-FFF2-40B4-BE49-F238E27FC236}">
                <a16:creationId xmlns:a16="http://schemas.microsoft.com/office/drawing/2014/main" id="{9C95BBD1-0466-0045-9C6B-0E9D56FF9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2353" y="20094187"/>
            <a:ext cx="10126005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Class Design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AE25D7FA-8EE3-6642-85D3-816B5F2B2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8554" y="20094186"/>
            <a:ext cx="9719492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Implementation</a:t>
            </a:r>
          </a:p>
        </p:txBody>
      </p:sp>
      <p:sp>
        <p:nvSpPr>
          <p:cNvPr id="44" name="Text Box 19">
            <a:extLst>
              <a:ext uri="{FF2B5EF4-FFF2-40B4-BE49-F238E27FC236}">
                <a16:creationId xmlns:a16="http://schemas.microsoft.com/office/drawing/2014/main" id="{1348CF0E-90DB-814F-9CDA-811C6E4C6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7009" y="30088683"/>
            <a:ext cx="15653339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My Contributions</a:t>
            </a:r>
          </a:p>
        </p:txBody>
      </p:sp>
      <p:sp>
        <p:nvSpPr>
          <p:cNvPr id="46" name="TextBox 54">
            <a:extLst>
              <a:ext uri="{FF2B5EF4-FFF2-40B4-BE49-F238E27FC236}">
                <a16:creationId xmlns:a16="http://schemas.microsoft.com/office/drawing/2014/main" id="{A5D6A49F-6C05-5343-829A-B4344D1B6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51199" y="38120800"/>
            <a:ext cx="15621000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E6EF6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One-Stop Film Permitting System allows production companies to apply for a film permit in order to film movies in Miami-Dade County.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users can view their current progress using the stepper feature, go back and edit data entries,  and view their data entry using the Summary Page.</a:t>
            </a:r>
          </a:p>
        </p:txBody>
      </p:sp>
      <p:graphicFrame>
        <p:nvGraphicFramePr>
          <p:cNvPr id="64" name="Diagram 63">
            <a:extLst>
              <a:ext uri="{FF2B5EF4-FFF2-40B4-BE49-F238E27FC236}">
                <a16:creationId xmlns:a16="http://schemas.microsoft.com/office/drawing/2014/main" id="{4C469AAB-2940-7142-B45C-27946FDA8200}"/>
              </a:ext>
            </a:extLst>
          </p:cNvPr>
          <p:cNvGraphicFramePr/>
          <p:nvPr/>
        </p:nvGraphicFramePr>
        <p:xfrm>
          <a:off x="11354716" y="10963276"/>
          <a:ext cx="11350217" cy="8723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65" name="Diagram 64">
            <a:extLst>
              <a:ext uri="{FF2B5EF4-FFF2-40B4-BE49-F238E27FC236}">
                <a16:creationId xmlns:a16="http://schemas.microsoft.com/office/drawing/2014/main" id="{84C5B03A-65CD-C74F-8D9B-3BC4DCD0E3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0817005"/>
              </p:ext>
            </p:extLst>
          </p:nvPr>
        </p:nvGraphicFramePr>
        <p:xfrm>
          <a:off x="22471589" y="25656447"/>
          <a:ext cx="9205611" cy="3533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0D713E2-6B2D-6540-A51C-DA780971E55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1878" y="32472952"/>
            <a:ext cx="4182078" cy="42554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1EF6D703-DFB1-8E49-B120-DB699E1E561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054" y="31146750"/>
            <a:ext cx="3619500" cy="56769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Left Brace 9">
            <a:extLst>
              <a:ext uri="{FF2B5EF4-FFF2-40B4-BE49-F238E27FC236}">
                <a16:creationId xmlns:a16="http://schemas.microsoft.com/office/drawing/2014/main" id="{C4CF73FF-D80E-A148-9924-48EF4FF57376}"/>
              </a:ext>
            </a:extLst>
          </p:cNvPr>
          <p:cNvSpPr/>
          <p:nvPr/>
        </p:nvSpPr>
        <p:spPr bwMode="auto">
          <a:xfrm>
            <a:off x="17987318" y="31165800"/>
            <a:ext cx="449338" cy="62550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Left Brace 50">
            <a:extLst>
              <a:ext uri="{FF2B5EF4-FFF2-40B4-BE49-F238E27FC236}">
                <a16:creationId xmlns:a16="http://schemas.microsoft.com/office/drawing/2014/main" id="{43FE18DA-C920-5245-BA14-4D15C3A7E072}"/>
              </a:ext>
            </a:extLst>
          </p:cNvPr>
          <p:cNvSpPr/>
          <p:nvPr/>
        </p:nvSpPr>
        <p:spPr bwMode="auto">
          <a:xfrm>
            <a:off x="17987318" y="31840501"/>
            <a:ext cx="449338" cy="4440224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Left Brace 51">
            <a:extLst>
              <a:ext uri="{FF2B5EF4-FFF2-40B4-BE49-F238E27FC236}">
                <a16:creationId xmlns:a16="http://schemas.microsoft.com/office/drawing/2014/main" id="{C2D6D8FC-49BA-9642-88D5-7E385CDDDB4F}"/>
              </a:ext>
            </a:extLst>
          </p:cNvPr>
          <p:cNvSpPr/>
          <p:nvPr/>
        </p:nvSpPr>
        <p:spPr bwMode="auto">
          <a:xfrm>
            <a:off x="17987318" y="36457623"/>
            <a:ext cx="449338" cy="366027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8023E6-34EC-6E4F-837E-F957B9229C16}"/>
              </a:ext>
            </a:extLst>
          </p:cNvPr>
          <p:cNvSpPr txBox="1"/>
          <p:nvPr/>
        </p:nvSpPr>
        <p:spPr>
          <a:xfrm rot="16200000">
            <a:off x="17473697" y="31336554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Header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22DB7B3-1622-4A4B-AC6A-D31602424382}"/>
              </a:ext>
            </a:extLst>
          </p:cNvPr>
          <p:cNvSpPr txBox="1"/>
          <p:nvPr/>
        </p:nvSpPr>
        <p:spPr>
          <a:xfrm rot="16200000">
            <a:off x="17074239" y="33897088"/>
            <a:ext cx="1388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Body/</a:t>
            </a:r>
            <a:r>
              <a:rPr lang="en-US" sz="1200" dirty="0" err="1"/>
              <a:t>ParentForm</a:t>
            </a:r>
            <a:endParaRPr lang="en-US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F128E0E-C7F8-1B43-A667-DC892F43D8B7}"/>
              </a:ext>
            </a:extLst>
          </p:cNvPr>
          <p:cNvSpPr txBox="1"/>
          <p:nvPr/>
        </p:nvSpPr>
        <p:spPr>
          <a:xfrm rot="16200000">
            <a:off x="17494312" y="3647449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Footer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7C6D40D-43C1-BA4D-848C-C10CD43DD16E}"/>
              </a:ext>
            </a:extLst>
          </p:cNvPr>
          <p:cNvSpPr txBox="1"/>
          <p:nvPr/>
        </p:nvSpPr>
        <p:spPr>
          <a:xfrm>
            <a:off x="19583400" y="30842635"/>
            <a:ext cx="126509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Form Layout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5ABE75B-36B4-4942-A2E3-88B992F4273D}"/>
              </a:ext>
            </a:extLst>
          </p:cNvPr>
          <p:cNvSpPr/>
          <p:nvPr/>
        </p:nvSpPr>
        <p:spPr bwMode="auto">
          <a:xfrm>
            <a:off x="23283215" y="36155793"/>
            <a:ext cx="1938985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Responsive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TextFields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Elbow Connector 62">
            <a:extLst>
              <a:ext uri="{FF2B5EF4-FFF2-40B4-BE49-F238E27FC236}">
                <a16:creationId xmlns:a16="http://schemas.microsoft.com/office/drawing/2014/main" id="{4BC1C7DF-9F33-7A4A-BF7E-499CB9413447}"/>
              </a:ext>
            </a:extLst>
          </p:cNvPr>
          <p:cNvCxnSpPr>
            <a:cxnSpLocks/>
            <a:stCxn id="14" idx="1"/>
          </p:cNvCxnSpPr>
          <p:nvPr/>
        </p:nvCxnSpPr>
        <p:spPr bwMode="auto">
          <a:xfrm rot="10800000" flipH="1">
            <a:off x="23283215" y="34889964"/>
            <a:ext cx="491186" cy="1416744"/>
          </a:xfrm>
          <a:prstGeom prst="bentConnector4">
            <a:avLst>
              <a:gd name="adj1" fmla="val -46540"/>
              <a:gd name="adj2" fmla="val 9975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956A8424-E289-3D48-8DB9-5B1D1CB13455}"/>
              </a:ext>
            </a:extLst>
          </p:cNvPr>
          <p:cNvSpPr/>
          <p:nvPr/>
        </p:nvSpPr>
        <p:spPr bwMode="auto">
          <a:xfrm>
            <a:off x="22704933" y="31657813"/>
            <a:ext cx="756768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Stepper</a:t>
            </a:r>
          </a:p>
        </p:txBody>
      </p: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848CB8FF-4662-DE40-821E-38CDDF612A7A}"/>
              </a:ext>
            </a:extLst>
          </p:cNvPr>
          <p:cNvCxnSpPr>
            <a:cxnSpLocks/>
            <a:stCxn id="71" idx="1"/>
          </p:cNvCxnSpPr>
          <p:nvPr/>
        </p:nvCxnSpPr>
        <p:spPr bwMode="auto">
          <a:xfrm rot="10800000" flipH="1" flipV="1">
            <a:off x="22704933" y="31808728"/>
            <a:ext cx="85514" cy="730250"/>
          </a:xfrm>
          <a:prstGeom prst="bentConnector4">
            <a:avLst>
              <a:gd name="adj1" fmla="val -184003"/>
              <a:gd name="adj2" fmla="val 10017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85BDA7B3-6E8B-314A-9148-B38412C1A981}"/>
              </a:ext>
            </a:extLst>
          </p:cNvPr>
          <p:cNvSpPr/>
          <p:nvPr/>
        </p:nvSpPr>
        <p:spPr bwMode="auto">
          <a:xfrm>
            <a:off x="26296754" y="31652069"/>
            <a:ext cx="1079823" cy="30757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Status Box</a:t>
            </a:r>
          </a:p>
        </p:txBody>
      </p:sp>
      <p:cxnSp>
        <p:nvCxnSpPr>
          <p:cNvPr id="14346" name="Elbow Connector 14345">
            <a:extLst>
              <a:ext uri="{FF2B5EF4-FFF2-40B4-BE49-F238E27FC236}">
                <a16:creationId xmlns:a16="http://schemas.microsoft.com/office/drawing/2014/main" id="{20BE35E9-7205-9F44-84AD-3FC0B08E1A1C}"/>
              </a:ext>
            </a:extLst>
          </p:cNvPr>
          <p:cNvCxnSpPr>
            <a:cxnSpLocks/>
          </p:cNvCxnSpPr>
          <p:nvPr/>
        </p:nvCxnSpPr>
        <p:spPr bwMode="auto">
          <a:xfrm flipH="1">
            <a:off x="27299544" y="31805856"/>
            <a:ext cx="102005" cy="1680267"/>
          </a:xfrm>
          <a:prstGeom prst="bentConnector4">
            <a:avLst>
              <a:gd name="adj1" fmla="val -119329"/>
              <a:gd name="adj2" fmla="val 998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5501773A-9185-D34A-AC15-73B0C7E80DB8}"/>
              </a:ext>
            </a:extLst>
          </p:cNvPr>
          <p:cNvSpPr/>
          <p:nvPr/>
        </p:nvSpPr>
        <p:spPr bwMode="auto">
          <a:xfrm>
            <a:off x="25852439" y="36155970"/>
            <a:ext cx="1238838" cy="30165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Button Group</a:t>
            </a:r>
          </a:p>
        </p:txBody>
      </p:sp>
      <p:cxnSp>
        <p:nvCxnSpPr>
          <p:cNvPr id="14365" name="Elbow Connector 14364">
            <a:extLst>
              <a:ext uri="{FF2B5EF4-FFF2-40B4-BE49-F238E27FC236}">
                <a16:creationId xmlns:a16="http://schemas.microsoft.com/office/drawing/2014/main" id="{AF5963D4-0AA5-AD40-833C-3DD5B510318A}"/>
              </a:ext>
            </a:extLst>
          </p:cNvPr>
          <p:cNvCxnSpPr>
            <a:cxnSpLocks/>
            <a:stCxn id="104" idx="3"/>
          </p:cNvCxnSpPr>
          <p:nvPr/>
        </p:nvCxnSpPr>
        <p:spPr bwMode="auto">
          <a:xfrm flipH="1" flipV="1">
            <a:off x="25984200" y="35427993"/>
            <a:ext cx="1107077" cy="878804"/>
          </a:xfrm>
          <a:prstGeom prst="bentConnector3">
            <a:avLst>
              <a:gd name="adj1" fmla="val -206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0" name="Picture 4">
            <a:extLst>
              <a:ext uri="{FF2B5EF4-FFF2-40B4-BE49-F238E27FC236}">
                <a16:creationId xmlns:a16="http://schemas.microsoft.com/office/drawing/2014/main" id="{A2B3845B-64D6-344A-B4BD-8B759F94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0188" y="22442488"/>
            <a:ext cx="1038225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Left Brace 60">
            <a:extLst>
              <a:ext uri="{FF2B5EF4-FFF2-40B4-BE49-F238E27FC236}">
                <a16:creationId xmlns:a16="http://schemas.microsoft.com/office/drawing/2014/main" id="{8915C64B-E7BC-594F-94B1-FB1AD560A22B}"/>
              </a:ext>
            </a:extLst>
          </p:cNvPr>
          <p:cNvSpPr/>
          <p:nvPr/>
        </p:nvSpPr>
        <p:spPr bwMode="auto">
          <a:xfrm rot="10800000">
            <a:off x="28860992" y="33163613"/>
            <a:ext cx="449338" cy="1146478"/>
          </a:xfrm>
          <a:prstGeom prst="leftBrace">
            <a:avLst>
              <a:gd name="adj1" fmla="val 8333"/>
              <a:gd name="adj2" fmla="val 5022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1421836B-97B7-2745-A1D5-F8DBEEE0B4C3}"/>
              </a:ext>
            </a:extLst>
          </p:cNvPr>
          <p:cNvSpPr/>
          <p:nvPr/>
        </p:nvSpPr>
        <p:spPr bwMode="auto">
          <a:xfrm>
            <a:off x="29349596" y="33550315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User Inputs</a:t>
            </a:r>
          </a:p>
        </p:txBody>
      </p:sp>
      <p:sp>
        <p:nvSpPr>
          <p:cNvPr id="66" name="Left Brace 65">
            <a:extLst>
              <a:ext uri="{FF2B5EF4-FFF2-40B4-BE49-F238E27FC236}">
                <a16:creationId xmlns:a16="http://schemas.microsoft.com/office/drawing/2014/main" id="{BF1A64F6-4B7E-9B48-AAE7-6F4C4C3F6876}"/>
              </a:ext>
            </a:extLst>
          </p:cNvPr>
          <p:cNvSpPr/>
          <p:nvPr/>
        </p:nvSpPr>
        <p:spPr bwMode="auto">
          <a:xfrm rot="16200000">
            <a:off x="29605186" y="33980922"/>
            <a:ext cx="301830" cy="4038598"/>
          </a:xfrm>
          <a:prstGeom prst="leftBrace">
            <a:avLst>
              <a:gd name="adj1" fmla="val 8333"/>
              <a:gd name="adj2" fmla="val 5022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27375F64-4536-FD4D-8932-D907467E7314}"/>
              </a:ext>
            </a:extLst>
          </p:cNvPr>
          <p:cNvSpPr/>
          <p:nvPr/>
        </p:nvSpPr>
        <p:spPr bwMode="auto">
          <a:xfrm>
            <a:off x="29085660" y="36189299"/>
            <a:ext cx="1447799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Expansion Panels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1D0E850D-32E1-B245-AB8B-A97334BC01F3}"/>
              </a:ext>
            </a:extLst>
          </p:cNvPr>
          <p:cNvSpPr/>
          <p:nvPr/>
        </p:nvSpPr>
        <p:spPr bwMode="auto">
          <a:xfrm>
            <a:off x="28031457" y="31364949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Arial" charset="0"/>
              </a:rPr>
              <a:t>Expand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9D177A9C-9F46-F549-9884-3C4626770F6B}"/>
              </a:ext>
            </a:extLst>
          </p:cNvPr>
          <p:cNvSpPr/>
          <p:nvPr/>
        </p:nvSpPr>
        <p:spPr bwMode="auto">
          <a:xfrm>
            <a:off x="28020095" y="31907371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Arial" charset="0"/>
              </a:rPr>
              <a:t>Collapse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F7E5641A-EEC6-524F-8A3C-F781CBE0C13A}"/>
              </a:ext>
            </a:extLst>
          </p:cNvPr>
          <p:cNvSpPr/>
          <p:nvPr/>
        </p:nvSpPr>
        <p:spPr bwMode="auto">
          <a:xfrm>
            <a:off x="31551563" y="32918400"/>
            <a:ext cx="223837" cy="152400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Frame 69">
            <a:extLst>
              <a:ext uri="{FF2B5EF4-FFF2-40B4-BE49-F238E27FC236}">
                <a16:creationId xmlns:a16="http://schemas.microsoft.com/office/drawing/2014/main" id="{023E854C-D596-8C48-94B0-1703BAB8946C}"/>
              </a:ext>
            </a:extLst>
          </p:cNvPr>
          <p:cNvSpPr/>
          <p:nvPr/>
        </p:nvSpPr>
        <p:spPr bwMode="auto">
          <a:xfrm>
            <a:off x="31526986" y="34524475"/>
            <a:ext cx="223837" cy="1286667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Elbow Connector 3">
            <a:extLst>
              <a:ext uri="{FF2B5EF4-FFF2-40B4-BE49-F238E27FC236}">
                <a16:creationId xmlns:a16="http://schemas.microsoft.com/office/drawing/2014/main" id="{44B3A3E1-EC51-1F41-9F38-591F72717FEC}"/>
              </a:ext>
            </a:extLst>
          </p:cNvPr>
          <p:cNvCxnSpPr>
            <a:stCxn id="68" idx="3"/>
          </p:cNvCxnSpPr>
          <p:nvPr/>
        </p:nvCxnSpPr>
        <p:spPr bwMode="auto">
          <a:xfrm>
            <a:off x="29085660" y="31515864"/>
            <a:ext cx="2613540" cy="1364373"/>
          </a:xfrm>
          <a:prstGeom prst="bentConnector3">
            <a:avLst>
              <a:gd name="adj1" fmla="val 1000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Elbow Connector 7">
            <a:extLst>
              <a:ext uri="{FF2B5EF4-FFF2-40B4-BE49-F238E27FC236}">
                <a16:creationId xmlns:a16="http://schemas.microsoft.com/office/drawing/2014/main" id="{DF146166-A0D2-7C49-850C-311AD53896CF}"/>
              </a:ext>
            </a:extLst>
          </p:cNvPr>
          <p:cNvCxnSpPr>
            <a:cxnSpLocks/>
            <a:stCxn id="69" idx="3"/>
            <a:endCxn id="70" idx="1"/>
          </p:cNvCxnSpPr>
          <p:nvPr/>
        </p:nvCxnSpPr>
        <p:spPr bwMode="auto">
          <a:xfrm>
            <a:off x="29074298" y="32058286"/>
            <a:ext cx="2452688" cy="3109523"/>
          </a:xfrm>
          <a:prstGeom prst="bentConnector3">
            <a:avLst>
              <a:gd name="adj1" fmla="val 8341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9" name="Picture 18" descr="A close up of a map&#10;&#10;Description automatically generated">
            <a:extLst>
              <a:ext uri="{FF2B5EF4-FFF2-40B4-BE49-F238E27FC236}">
                <a16:creationId xmlns:a16="http://schemas.microsoft.com/office/drawing/2014/main" id="{47A0B658-E89C-3A46-A3A5-0B2E11DFEB9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695" y="22536822"/>
            <a:ext cx="10400922" cy="7178494"/>
          </a:xfrm>
          <a:prstGeom prst="rect">
            <a:avLst/>
          </a:prstGeom>
        </p:spPr>
      </p:pic>
      <p:sp>
        <p:nvSpPr>
          <p:cNvPr id="80" name="TextBox 56">
            <a:extLst>
              <a:ext uri="{FF2B5EF4-FFF2-40B4-BE49-F238E27FC236}">
                <a16:creationId xmlns:a16="http://schemas.microsoft.com/office/drawing/2014/main" id="{5835CDED-FE7F-CC49-AC77-38A9C7C8F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3124" y="38100000"/>
            <a:ext cx="1271387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We utilized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33B1FF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Material UI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Text Field validation for Client Side Validation before sending data to server in order to save time and server resources.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en-US" sz="3500" dirty="0">
              <a:solidFill>
                <a:srgbClr val="000000"/>
              </a:solidFill>
              <a:latin typeface="Avenir Medium" panose="02000503020000020003" pitchFamily="2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We used Enzyme for Unit Testing react components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414E13A9-F0EE-A149-BE8D-871F0EB65CF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538" y="23070279"/>
            <a:ext cx="7003523" cy="21538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0F27AA-49C6-42B5-A552-E3622518DF5D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2311207" y="13500948"/>
            <a:ext cx="9586839" cy="646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1120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1D26DF299759488DDA673808F212DC" ma:contentTypeVersion="4" ma:contentTypeDescription="Create a new document." ma:contentTypeScope="" ma:versionID="4659a045637ef9e253ece28bbc87c3a8">
  <xsd:schema xmlns:xsd="http://www.w3.org/2001/XMLSchema" xmlns:xs="http://www.w3.org/2001/XMLSchema" xmlns:p="http://schemas.microsoft.com/office/2006/metadata/properties" xmlns:ns2="130741c3-f4be-454a-9a5a-fa9d30ea6172" targetNamespace="http://schemas.microsoft.com/office/2006/metadata/properties" ma:root="true" ma:fieldsID="dd4dbff105f89d9d33c3be1c440216e2" ns2:_="">
    <xsd:import namespace="130741c3-f4be-454a-9a5a-fa9d30ea61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741c3-f4be-454a-9a5a-fa9d30ea61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96AC49-1195-464A-9C2F-01F7ABBABE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B435D8-8EB6-43A7-BDF0-35CE7A8575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741c3-f4be-454a-9a5a-fa9d30ea6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16451</TotalTime>
  <Words>481</Words>
  <Application>Microsoft Office PowerPoint</Application>
  <PresentationFormat>Custom</PresentationFormat>
  <Paragraphs>69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Avenir Book</vt:lpstr>
      <vt:lpstr>Avenir Medium</vt:lpstr>
      <vt:lpstr>Calibri</vt:lpstr>
      <vt:lpstr>Helvetica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 </cp:lastModifiedBy>
  <cp:revision>103</cp:revision>
  <dcterms:created xsi:type="dcterms:W3CDTF">2012-11-19T15:27:41Z</dcterms:created>
  <dcterms:modified xsi:type="dcterms:W3CDTF">2019-12-02T19:27:00Z</dcterms:modified>
</cp:coreProperties>
</file>