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842" r:id="rId4"/>
  </p:sldMasterIdLst>
  <p:notesMasterIdLst>
    <p:notesMasterId r:id="rId23"/>
  </p:notesMasterIdLst>
  <p:handoutMasterIdLst>
    <p:handoutMasterId r:id="rId24"/>
  </p:handoutMasterIdLst>
  <p:sldIdLst>
    <p:sldId id="256" r:id="rId5"/>
    <p:sldId id="359" r:id="rId6"/>
    <p:sldId id="343" r:id="rId7"/>
    <p:sldId id="379" r:id="rId8"/>
    <p:sldId id="364" r:id="rId9"/>
    <p:sldId id="382" r:id="rId10"/>
    <p:sldId id="374" r:id="rId11"/>
    <p:sldId id="380" r:id="rId12"/>
    <p:sldId id="381" r:id="rId13"/>
    <p:sldId id="387" r:id="rId14"/>
    <p:sldId id="386" r:id="rId15"/>
    <p:sldId id="370" r:id="rId16"/>
    <p:sldId id="389" r:id="rId17"/>
    <p:sldId id="390" r:id="rId18"/>
    <p:sldId id="383" r:id="rId19"/>
    <p:sldId id="384" r:id="rId20"/>
    <p:sldId id="385" r:id="rId21"/>
    <p:sldId id="3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D6FF"/>
    <a:srgbClr val="FF8AD8"/>
    <a:srgbClr val="FF4CAD"/>
    <a:srgbClr val="FF85FF"/>
    <a:srgbClr val="E94293"/>
    <a:srgbClr val="FF5252"/>
    <a:srgbClr val="706FD3"/>
    <a:srgbClr val="B53371"/>
    <a:srgbClr val="A4A2FF"/>
    <a:srgbClr val="8D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378C28-9A53-E24B-8607-5A6498C77C60}" v="564" dt="2019-12-13T23:08:40.750"/>
    <p1510:client id="{5D31F7AE-5BB5-43F7-928A-467BE9ACB2E6}" v="2" dt="2019-12-06T03:36:41.880"/>
    <p1510:client id="{DCCDFA7F-ECC8-47C4-812F-B661741FC850}" v="39" dt="2019-12-06T03:36:49.089"/>
    <p1510:client id="{DF0CE53E-4510-4BA1-A585-9277F0415D2C}" v="131" dt="2019-12-06T11:43:30.7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904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image" Target="../media/image15.svg"/><Relationship Id="rId16" Type="http://schemas.openxmlformats.org/officeDocument/2006/relationships/image" Target="../media/image34.svg"/><Relationship Id="rId1" Type="http://schemas.openxmlformats.org/officeDocument/2006/relationships/image" Target="../media/image14.png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image" Target="../media/image32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2" Type="http://schemas.openxmlformats.org/officeDocument/2006/relationships/image" Target="../media/image15.svg"/><Relationship Id="rId16" Type="http://schemas.openxmlformats.org/officeDocument/2006/relationships/image" Target="../media/image34.svg"/><Relationship Id="rId1" Type="http://schemas.openxmlformats.org/officeDocument/2006/relationships/image" Target="../media/image14.png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image" Target="../media/image32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E9375A-CAD4-4175-8D31-BF5689C3F0DD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760BEF50-2AC0-4F5F-9F45-756F48313951}">
      <dgm:prSet/>
      <dgm:spPr/>
      <dgm:t>
        <a:bodyPr/>
        <a:lstStyle/>
        <a:p>
          <a:r>
            <a:rPr lang="en-US"/>
            <a:t>Align with the look and feel of Miami’s Film Department</a:t>
          </a:r>
        </a:p>
      </dgm:t>
    </dgm:pt>
    <dgm:pt modelId="{DA69B049-0A00-4999-8AD3-0CA058C98AD6}" type="parTrans" cxnId="{AD55F59C-2D2D-4166-B090-FFC0CF4776A8}">
      <dgm:prSet/>
      <dgm:spPr/>
      <dgm:t>
        <a:bodyPr/>
        <a:lstStyle/>
        <a:p>
          <a:endParaRPr lang="en-US"/>
        </a:p>
      </dgm:t>
    </dgm:pt>
    <dgm:pt modelId="{DE59559B-EE96-4AB5-B61D-7415003EB132}" type="sibTrans" cxnId="{AD55F59C-2D2D-4166-B090-FFC0CF4776A8}">
      <dgm:prSet/>
      <dgm:spPr/>
      <dgm:t>
        <a:bodyPr/>
        <a:lstStyle/>
        <a:p>
          <a:endParaRPr lang="en-US"/>
        </a:p>
      </dgm:t>
    </dgm:pt>
    <dgm:pt modelId="{EC7F4A17-C9B7-4DF8-B166-1D4540872CB9}">
      <dgm:prSet/>
      <dgm:spPr/>
      <dgm:t>
        <a:bodyPr/>
        <a:lstStyle/>
        <a:p>
          <a:r>
            <a:rPr lang="en-US"/>
            <a:t>Responsive Components</a:t>
          </a:r>
        </a:p>
      </dgm:t>
    </dgm:pt>
    <dgm:pt modelId="{7B1A9652-FC4D-44A1-A18D-1C98E61A096A}" type="parTrans" cxnId="{944FF95B-142B-4DE9-B5FB-93669CC64654}">
      <dgm:prSet/>
      <dgm:spPr/>
      <dgm:t>
        <a:bodyPr/>
        <a:lstStyle/>
        <a:p>
          <a:endParaRPr lang="en-US"/>
        </a:p>
      </dgm:t>
    </dgm:pt>
    <dgm:pt modelId="{CF837449-73A7-4C77-94FC-84A3A678F7BD}" type="sibTrans" cxnId="{944FF95B-142B-4DE9-B5FB-93669CC64654}">
      <dgm:prSet/>
      <dgm:spPr/>
      <dgm:t>
        <a:bodyPr/>
        <a:lstStyle/>
        <a:p>
          <a:endParaRPr lang="en-US"/>
        </a:p>
      </dgm:t>
    </dgm:pt>
    <dgm:pt modelId="{A4BC928A-8114-4F37-B730-6F6226A94BD8}">
      <dgm:prSet/>
      <dgm:spPr/>
      <dgm:t>
        <a:bodyPr/>
        <a:lstStyle/>
        <a:p>
          <a:r>
            <a:rPr lang="en-US"/>
            <a:t>Stepper</a:t>
          </a:r>
        </a:p>
      </dgm:t>
    </dgm:pt>
    <dgm:pt modelId="{8A673F3D-816D-4072-B1BC-FE3C64B2D075}" type="parTrans" cxnId="{9FC6E91E-C804-439E-9E92-B88767CEF3A9}">
      <dgm:prSet/>
      <dgm:spPr/>
      <dgm:t>
        <a:bodyPr/>
        <a:lstStyle/>
        <a:p>
          <a:endParaRPr lang="en-US"/>
        </a:p>
      </dgm:t>
    </dgm:pt>
    <dgm:pt modelId="{540A6F4B-6EC3-4E01-9DCD-86B8A1D8B9ED}" type="sibTrans" cxnId="{9FC6E91E-C804-439E-9E92-B88767CEF3A9}">
      <dgm:prSet/>
      <dgm:spPr/>
      <dgm:t>
        <a:bodyPr/>
        <a:lstStyle/>
        <a:p>
          <a:endParaRPr lang="en-US"/>
        </a:p>
      </dgm:t>
    </dgm:pt>
    <dgm:pt modelId="{24EC368C-5201-4055-B87E-BEF5F225D839}">
      <dgm:prSet/>
      <dgm:spPr/>
      <dgm:t>
        <a:bodyPr/>
        <a:lstStyle/>
        <a:p>
          <a:r>
            <a:rPr lang="en-US"/>
            <a:t>Status Box</a:t>
          </a:r>
        </a:p>
      </dgm:t>
    </dgm:pt>
    <dgm:pt modelId="{480ED0DA-2D98-4C50-B421-41BF53E8B326}" type="parTrans" cxnId="{52194B9B-8C88-40D1-B868-4D6267D73D66}">
      <dgm:prSet/>
      <dgm:spPr/>
      <dgm:t>
        <a:bodyPr/>
        <a:lstStyle/>
        <a:p>
          <a:endParaRPr lang="en-US"/>
        </a:p>
      </dgm:t>
    </dgm:pt>
    <dgm:pt modelId="{F63EE0A8-BD3F-4FD8-8ADA-634C1CC692B8}" type="sibTrans" cxnId="{52194B9B-8C88-40D1-B868-4D6267D73D66}">
      <dgm:prSet/>
      <dgm:spPr/>
      <dgm:t>
        <a:bodyPr/>
        <a:lstStyle/>
        <a:p>
          <a:endParaRPr lang="en-US"/>
        </a:p>
      </dgm:t>
    </dgm:pt>
    <dgm:pt modelId="{E2C73770-2574-4816-BF55-6B02F48281C5}">
      <dgm:prSet/>
      <dgm:spPr/>
      <dgm:t>
        <a:bodyPr/>
        <a:lstStyle/>
        <a:p>
          <a:r>
            <a:rPr lang="en-US"/>
            <a:t>ADA Compliance</a:t>
          </a:r>
        </a:p>
      </dgm:t>
    </dgm:pt>
    <dgm:pt modelId="{21C3E776-7067-468D-8E2E-55FAFF92152C}" type="parTrans" cxnId="{52578FC6-F04E-46B8-AAB1-A9E768B592B4}">
      <dgm:prSet/>
      <dgm:spPr/>
      <dgm:t>
        <a:bodyPr/>
        <a:lstStyle/>
        <a:p>
          <a:endParaRPr lang="en-US"/>
        </a:p>
      </dgm:t>
    </dgm:pt>
    <dgm:pt modelId="{1E3D6C06-B4AA-4153-A9CE-48264C0700CF}" type="sibTrans" cxnId="{52578FC6-F04E-46B8-AAB1-A9E768B592B4}">
      <dgm:prSet/>
      <dgm:spPr/>
      <dgm:t>
        <a:bodyPr/>
        <a:lstStyle/>
        <a:p>
          <a:endParaRPr lang="en-US"/>
        </a:p>
      </dgm:t>
    </dgm:pt>
    <dgm:pt modelId="{63FC64F4-AF9F-4EFF-920C-595E4965D90F}" type="pres">
      <dgm:prSet presAssocID="{AFE9375A-CAD4-4175-8D31-BF5689C3F0DD}" presName="root" presStyleCnt="0">
        <dgm:presLayoutVars>
          <dgm:dir/>
          <dgm:resizeHandles val="exact"/>
        </dgm:presLayoutVars>
      </dgm:prSet>
      <dgm:spPr/>
    </dgm:pt>
    <dgm:pt modelId="{C9491BAF-3387-477A-A5C2-964C0E35008C}" type="pres">
      <dgm:prSet presAssocID="{760BEF50-2AC0-4F5F-9F45-756F48313951}" presName="compNode" presStyleCnt="0"/>
      <dgm:spPr/>
    </dgm:pt>
    <dgm:pt modelId="{32BC1609-C023-47A7-BA95-6A00C84636A8}" type="pres">
      <dgm:prSet presAssocID="{760BEF50-2AC0-4F5F-9F45-756F48313951}" presName="bgRect" presStyleLbl="bgShp" presStyleIdx="0" presStyleCnt="5"/>
      <dgm:spPr/>
    </dgm:pt>
    <dgm:pt modelId="{4A1C1CA6-DA31-4D04-94D9-CCB91CF3117A}" type="pres">
      <dgm:prSet presAssocID="{760BEF50-2AC0-4F5F-9F45-756F48313951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pper board"/>
        </a:ext>
      </dgm:extLst>
    </dgm:pt>
    <dgm:pt modelId="{2A53B96C-5FD3-4E9C-8738-F4F26DCF8A98}" type="pres">
      <dgm:prSet presAssocID="{760BEF50-2AC0-4F5F-9F45-756F48313951}" presName="spaceRect" presStyleCnt="0"/>
      <dgm:spPr/>
    </dgm:pt>
    <dgm:pt modelId="{78CCAE27-5BD0-41CF-BB22-8D0E2D792350}" type="pres">
      <dgm:prSet presAssocID="{760BEF50-2AC0-4F5F-9F45-756F48313951}" presName="parTx" presStyleLbl="revTx" presStyleIdx="0" presStyleCnt="5">
        <dgm:presLayoutVars>
          <dgm:chMax val="0"/>
          <dgm:chPref val="0"/>
        </dgm:presLayoutVars>
      </dgm:prSet>
      <dgm:spPr/>
    </dgm:pt>
    <dgm:pt modelId="{25792861-D00F-4358-B0B4-5178550B6C90}" type="pres">
      <dgm:prSet presAssocID="{DE59559B-EE96-4AB5-B61D-7415003EB132}" presName="sibTrans" presStyleCnt="0"/>
      <dgm:spPr/>
    </dgm:pt>
    <dgm:pt modelId="{E019A8E5-5711-4133-B2A5-A1FB5A1517B0}" type="pres">
      <dgm:prSet presAssocID="{EC7F4A17-C9B7-4DF8-B166-1D4540872CB9}" presName="compNode" presStyleCnt="0"/>
      <dgm:spPr/>
    </dgm:pt>
    <dgm:pt modelId="{5BC4D7D6-B7F4-488B-916E-DEEDF7DA3820}" type="pres">
      <dgm:prSet presAssocID="{EC7F4A17-C9B7-4DF8-B166-1D4540872CB9}" presName="bgRect" presStyleLbl="bgShp" presStyleIdx="1" presStyleCnt="5"/>
      <dgm:spPr/>
    </dgm:pt>
    <dgm:pt modelId="{25E186FB-7ED8-4554-81BB-7C9CA429FF9F}" type="pres">
      <dgm:prSet presAssocID="{EC7F4A17-C9B7-4DF8-B166-1D4540872CB9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5B2BF804-F0A5-4C78-82D9-71F7985134AD}" type="pres">
      <dgm:prSet presAssocID="{EC7F4A17-C9B7-4DF8-B166-1D4540872CB9}" presName="spaceRect" presStyleCnt="0"/>
      <dgm:spPr/>
    </dgm:pt>
    <dgm:pt modelId="{06AD816D-9486-4B76-B0D2-F3A3808A5568}" type="pres">
      <dgm:prSet presAssocID="{EC7F4A17-C9B7-4DF8-B166-1D4540872CB9}" presName="parTx" presStyleLbl="revTx" presStyleIdx="1" presStyleCnt="5">
        <dgm:presLayoutVars>
          <dgm:chMax val="0"/>
          <dgm:chPref val="0"/>
        </dgm:presLayoutVars>
      </dgm:prSet>
      <dgm:spPr/>
    </dgm:pt>
    <dgm:pt modelId="{96421D0A-30EF-46F1-8E79-8319AEADADBC}" type="pres">
      <dgm:prSet presAssocID="{CF837449-73A7-4C77-94FC-84A3A678F7BD}" presName="sibTrans" presStyleCnt="0"/>
      <dgm:spPr/>
    </dgm:pt>
    <dgm:pt modelId="{9B9CB15A-6ED1-497A-BDE7-AE6718ECE56D}" type="pres">
      <dgm:prSet presAssocID="{A4BC928A-8114-4F37-B730-6F6226A94BD8}" presName="compNode" presStyleCnt="0"/>
      <dgm:spPr/>
    </dgm:pt>
    <dgm:pt modelId="{9CEF5FF6-076F-4F35-9BAC-9089F18D9161}" type="pres">
      <dgm:prSet presAssocID="{A4BC928A-8114-4F37-B730-6F6226A94BD8}" presName="bgRect" presStyleLbl="bgShp" presStyleIdx="2" presStyleCnt="5"/>
      <dgm:spPr/>
    </dgm:pt>
    <dgm:pt modelId="{34F67B84-74D0-4F3E-987B-0A92E528FBB1}" type="pres">
      <dgm:prSet presAssocID="{A4BC928A-8114-4F37-B730-6F6226A94BD8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otprints"/>
        </a:ext>
      </dgm:extLst>
    </dgm:pt>
    <dgm:pt modelId="{4DDAED7B-0FC9-4852-BE56-75F1EF82DEE0}" type="pres">
      <dgm:prSet presAssocID="{A4BC928A-8114-4F37-B730-6F6226A94BD8}" presName="spaceRect" presStyleCnt="0"/>
      <dgm:spPr/>
    </dgm:pt>
    <dgm:pt modelId="{D5EE8F9D-DE36-4341-AFD8-6B22E18941B8}" type="pres">
      <dgm:prSet presAssocID="{A4BC928A-8114-4F37-B730-6F6226A94BD8}" presName="parTx" presStyleLbl="revTx" presStyleIdx="2" presStyleCnt="5">
        <dgm:presLayoutVars>
          <dgm:chMax val="0"/>
          <dgm:chPref val="0"/>
        </dgm:presLayoutVars>
      </dgm:prSet>
      <dgm:spPr/>
    </dgm:pt>
    <dgm:pt modelId="{508DF545-B391-4215-992F-962CD147E1C5}" type="pres">
      <dgm:prSet presAssocID="{540A6F4B-6EC3-4E01-9DCD-86B8A1D8B9ED}" presName="sibTrans" presStyleCnt="0"/>
      <dgm:spPr/>
    </dgm:pt>
    <dgm:pt modelId="{3C365794-1EA3-44D4-93EC-2902C0CA2FF0}" type="pres">
      <dgm:prSet presAssocID="{24EC368C-5201-4055-B87E-BEF5F225D839}" presName="compNode" presStyleCnt="0"/>
      <dgm:spPr/>
    </dgm:pt>
    <dgm:pt modelId="{65C61E81-BD7E-4A33-9A97-93ACEFFD8B91}" type="pres">
      <dgm:prSet presAssocID="{24EC368C-5201-4055-B87E-BEF5F225D839}" presName="bgRect" presStyleLbl="bgShp" presStyleIdx="3" presStyleCnt="5"/>
      <dgm:spPr/>
    </dgm:pt>
    <dgm:pt modelId="{3B6FFE41-D473-4B02-A13B-5E3B483F37B2}" type="pres">
      <dgm:prSet presAssocID="{24EC368C-5201-4055-B87E-BEF5F225D839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x"/>
        </a:ext>
      </dgm:extLst>
    </dgm:pt>
    <dgm:pt modelId="{0EA0F3EB-FBED-46DF-BA19-716D4318748C}" type="pres">
      <dgm:prSet presAssocID="{24EC368C-5201-4055-B87E-BEF5F225D839}" presName="spaceRect" presStyleCnt="0"/>
      <dgm:spPr/>
    </dgm:pt>
    <dgm:pt modelId="{958BAAE2-1743-461F-96ED-DD3D78AE6477}" type="pres">
      <dgm:prSet presAssocID="{24EC368C-5201-4055-B87E-BEF5F225D839}" presName="parTx" presStyleLbl="revTx" presStyleIdx="3" presStyleCnt="5">
        <dgm:presLayoutVars>
          <dgm:chMax val="0"/>
          <dgm:chPref val="0"/>
        </dgm:presLayoutVars>
      </dgm:prSet>
      <dgm:spPr/>
    </dgm:pt>
    <dgm:pt modelId="{9CE985A1-9A38-402A-929A-C74430497E0E}" type="pres">
      <dgm:prSet presAssocID="{F63EE0A8-BD3F-4FD8-8ADA-634C1CC692B8}" presName="sibTrans" presStyleCnt="0"/>
      <dgm:spPr/>
    </dgm:pt>
    <dgm:pt modelId="{11DF919D-8D94-4A0A-ADDB-AF210A586781}" type="pres">
      <dgm:prSet presAssocID="{E2C73770-2574-4816-BF55-6B02F48281C5}" presName="compNode" presStyleCnt="0"/>
      <dgm:spPr/>
    </dgm:pt>
    <dgm:pt modelId="{0B0B315B-CB15-4788-866A-43470941F9B6}" type="pres">
      <dgm:prSet presAssocID="{E2C73770-2574-4816-BF55-6B02F48281C5}" presName="bgRect" presStyleLbl="bgShp" presStyleIdx="4" presStyleCnt="5"/>
      <dgm:spPr/>
    </dgm:pt>
    <dgm:pt modelId="{5619FA8D-5AFF-4DEC-A65F-0DFF6B63296A}" type="pres">
      <dgm:prSet presAssocID="{E2C73770-2574-4816-BF55-6B02F48281C5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heelchair Access"/>
        </a:ext>
      </dgm:extLst>
    </dgm:pt>
    <dgm:pt modelId="{2F9D500D-15AF-4939-86CA-7C32E2D7B793}" type="pres">
      <dgm:prSet presAssocID="{E2C73770-2574-4816-BF55-6B02F48281C5}" presName="spaceRect" presStyleCnt="0"/>
      <dgm:spPr/>
    </dgm:pt>
    <dgm:pt modelId="{929420FE-03C5-436A-80A5-E0828B903E27}" type="pres">
      <dgm:prSet presAssocID="{E2C73770-2574-4816-BF55-6B02F48281C5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BC06B11E-5C83-4336-AD8F-C4AC3C491478}" type="presOf" srcId="{AFE9375A-CAD4-4175-8D31-BF5689C3F0DD}" destId="{63FC64F4-AF9F-4EFF-920C-595E4965D90F}" srcOrd="0" destOrd="0" presId="urn:microsoft.com/office/officeart/2018/2/layout/IconVerticalSolidList"/>
    <dgm:cxn modelId="{9FC6E91E-C804-439E-9E92-B88767CEF3A9}" srcId="{AFE9375A-CAD4-4175-8D31-BF5689C3F0DD}" destId="{A4BC928A-8114-4F37-B730-6F6226A94BD8}" srcOrd="2" destOrd="0" parTransId="{8A673F3D-816D-4072-B1BC-FE3C64B2D075}" sibTransId="{540A6F4B-6EC3-4E01-9DCD-86B8A1D8B9ED}"/>
    <dgm:cxn modelId="{944FF95B-142B-4DE9-B5FB-93669CC64654}" srcId="{AFE9375A-CAD4-4175-8D31-BF5689C3F0DD}" destId="{EC7F4A17-C9B7-4DF8-B166-1D4540872CB9}" srcOrd="1" destOrd="0" parTransId="{7B1A9652-FC4D-44A1-A18D-1C98E61A096A}" sibTransId="{CF837449-73A7-4C77-94FC-84A3A678F7BD}"/>
    <dgm:cxn modelId="{4EE7076D-8E65-4781-AFB6-D95DCED7C2D8}" type="presOf" srcId="{A4BC928A-8114-4F37-B730-6F6226A94BD8}" destId="{D5EE8F9D-DE36-4341-AFD8-6B22E18941B8}" srcOrd="0" destOrd="0" presId="urn:microsoft.com/office/officeart/2018/2/layout/IconVerticalSolidList"/>
    <dgm:cxn modelId="{D031CD74-F2C7-4996-BDE5-91046C154366}" type="presOf" srcId="{760BEF50-2AC0-4F5F-9F45-756F48313951}" destId="{78CCAE27-5BD0-41CF-BB22-8D0E2D792350}" srcOrd="0" destOrd="0" presId="urn:microsoft.com/office/officeart/2018/2/layout/IconVerticalSolidList"/>
    <dgm:cxn modelId="{52194B9B-8C88-40D1-B868-4D6267D73D66}" srcId="{AFE9375A-CAD4-4175-8D31-BF5689C3F0DD}" destId="{24EC368C-5201-4055-B87E-BEF5F225D839}" srcOrd="3" destOrd="0" parTransId="{480ED0DA-2D98-4C50-B421-41BF53E8B326}" sibTransId="{F63EE0A8-BD3F-4FD8-8ADA-634C1CC692B8}"/>
    <dgm:cxn modelId="{AD55F59C-2D2D-4166-B090-FFC0CF4776A8}" srcId="{AFE9375A-CAD4-4175-8D31-BF5689C3F0DD}" destId="{760BEF50-2AC0-4F5F-9F45-756F48313951}" srcOrd="0" destOrd="0" parTransId="{DA69B049-0A00-4999-8AD3-0CA058C98AD6}" sibTransId="{DE59559B-EE96-4AB5-B61D-7415003EB132}"/>
    <dgm:cxn modelId="{9EF5E2AB-258C-4519-A61F-00BAFCF2D1DA}" type="presOf" srcId="{E2C73770-2574-4816-BF55-6B02F48281C5}" destId="{929420FE-03C5-436A-80A5-E0828B903E27}" srcOrd="0" destOrd="0" presId="urn:microsoft.com/office/officeart/2018/2/layout/IconVerticalSolidList"/>
    <dgm:cxn modelId="{839574B9-E17A-4353-A6FC-9151F8271A91}" type="presOf" srcId="{24EC368C-5201-4055-B87E-BEF5F225D839}" destId="{958BAAE2-1743-461F-96ED-DD3D78AE6477}" srcOrd="0" destOrd="0" presId="urn:microsoft.com/office/officeart/2018/2/layout/IconVerticalSolidList"/>
    <dgm:cxn modelId="{52578FC6-F04E-46B8-AAB1-A9E768B592B4}" srcId="{AFE9375A-CAD4-4175-8D31-BF5689C3F0DD}" destId="{E2C73770-2574-4816-BF55-6B02F48281C5}" srcOrd="4" destOrd="0" parTransId="{21C3E776-7067-468D-8E2E-55FAFF92152C}" sibTransId="{1E3D6C06-B4AA-4153-A9CE-48264C0700CF}"/>
    <dgm:cxn modelId="{231ECDEA-C1BF-4640-9121-79A51673D8F7}" type="presOf" srcId="{EC7F4A17-C9B7-4DF8-B166-1D4540872CB9}" destId="{06AD816D-9486-4B76-B0D2-F3A3808A5568}" srcOrd="0" destOrd="0" presId="urn:microsoft.com/office/officeart/2018/2/layout/IconVerticalSolidList"/>
    <dgm:cxn modelId="{CD700CB5-EB1D-463C-B3D1-32DC697E6319}" type="presParOf" srcId="{63FC64F4-AF9F-4EFF-920C-595E4965D90F}" destId="{C9491BAF-3387-477A-A5C2-964C0E35008C}" srcOrd="0" destOrd="0" presId="urn:microsoft.com/office/officeart/2018/2/layout/IconVerticalSolidList"/>
    <dgm:cxn modelId="{E14BDE81-C53B-423F-99C8-488D238BD169}" type="presParOf" srcId="{C9491BAF-3387-477A-A5C2-964C0E35008C}" destId="{32BC1609-C023-47A7-BA95-6A00C84636A8}" srcOrd="0" destOrd="0" presId="urn:microsoft.com/office/officeart/2018/2/layout/IconVerticalSolidList"/>
    <dgm:cxn modelId="{6D7B3F67-3A8C-4BC1-A5C4-B5927E8B334F}" type="presParOf" srcId="{C9491BAF-3387-477A-A5C2-964C0E35008C}" destId="{4A1C1CA6-DA31-4D04-94D9-CCB91CF3117A}" srcOrd="1" destOrd="0" presId="urn:microsoft.com/office/officeart/2018/2/layout/IconVerticalSolidList"/>
    <dgm:cxn modelId="{98099986-5330-412F-93F1-DA1DF75D951F}" type="presParOf" srcId="{C9491BAF-3387-477A-A5C2-964C0E35008C}" destId="{2A53B96C-5FD3-4E9C-8738-F4F26DCF8A98}" srcOrd="2" destOrd="0" presId="urn:microsoft.com/office/officeart/2018/2/layout/IconVerticalSolidList"/>
    <dgm:cxn modelId="{8EC21463-7848-4F7F-8DBE-5D41CD637F6F}" type="presParOf" srcId="{C9491BAF-3387-477A-A5C2-964C0E35008C}" destId="{78CCAE27-5BD0-41CF-BB22-8D0E2D792350}" srcOrd="3" destOrd="0" presId="urn:microsoft.com/office/officeart/2018/2/layout/IconVerticalSolidList"/>
    <dgm:cxn modelId="{16103132-2FF0-407D-9E0C-8B2BAAF9662C}" type="presParOf" srcId="{63FC64F4-AF9F-4EFF-920C-595E4965D90F}" destId="{25792861-D00F-4358-B0B4-5178550B6C90}" srcOrd="1" destOrd="0" presId="urn:microsoft.com/office/officeart/2018/2/layout/IconVerticalSolidList"/>
    <dgm:cxn modelId="{78546E9B-A2C3-4FC3-8516-D5CCE5C74ECA}" type="presParOf" srcId="{63FC64F4-AF9F-4EFF-920C-595E4965D90F}" destId="{E019A8E5-5711-4133-B2A5-A1FB5A1517B0}" srcOrd="2" destOrd="0" presId="urn:microsoft.com/office/officeart/2018/2/layout/IconVerticalSolidList"/>
    <dgm:cxn modelId="{85A95BB8-5804-471B-AC44-4E3BC0E449A3}" type="presParOf" srcId="{E019A8E5-5711-4133-B2A5-A1FB5A1517B0}" destId="{5BC4D7D6-B7F4-488B-916E-DEEDF7DA3820}" srcOrd="0" destOrd="0" presId="urn:microsoft.com/office/officeart/2018/2/layout/IconVerticalSolidList"/>
    <dgm:cxn modelId="{992C6AB5-BD5A-4377-A076-95C69A259B5C}" type="presParOf" srcId="{E019A8E5-5711-4133-B2A5-A1FB5A1517B0}" destId="{25E186FB-7ED8-4554-81BB-7C9CA429FF9F}" srcOrd="1" destOrd="0" presId="urn:microsoft.com/office/officeart/2018/2/layout/IconVerticalSolidList"/>
    <dgm:cxn modelId="{8E054A4B-73D0-46FF-9E2C-F77912824B06}" type="presParOf" srcId="{E019A8E5-5711-4133-B2A5-A1FB5A1517B0}" destId="{5B2BF804-F0A5-4C78-82D9-71F7985134AD}" srcOrd="2" destOrd="0" presId="urn:microsoft.com/office/officeart/2018/2/layout/IconVerticalSolidList"/>
    <dgm:cxn modelId="{E31AE1B9-0F69-455C-93C3-EA547A7CD5B8}" type="presParOf" srcId="{E019A8E5-5711-4133-B2A5-A1FB5A1517B0}" destId="{06AD816D-9486-4B76-B0D2-F3A3808A5568}" srcOrd="3" destOrd="0" presId="urn:microsoft.com/office/officeart/2018/2/layout/IconVerticalSolidList"/>
    <dgm:cxn modelId="{C9CB501F-C531-4BA6-8461-DBAC1199F05E}" type="presParOf" srcId="{63FC64F4-AF9F-4EFF-920C-595E4965D90F}" destId="{96421D0A-30EF-46F1-8E79-8319AEADADBC}" srcOrd="3" destOrd="0" presId="urn:microsoft.com/office/officeart/2018/2/layout/IconVerticalSolidList"/>
    <dgm:cxn modelId="{B501A657-1C44-42EB-9E10-6E407FDCD743}" type="presParOf" srcId="{63FC64F4-AF9F-4EFF-920C-595E4965D90F}" destId="{9B9CB15A-6ED1-497A-BDE7-AE6718ECE56D}" srcOrd="4" destOrd="0" presId="urn:microsoft.com/office/officeart/2018/2/layout/IconVerticalSolidList"/>
    <dgm:cxn modelId="{A20C89BE-6AD8-4FC9-9837-B37ACB2C4952}" type="presParOf" srcId="{9B9CB15A-6ED1-497A-BDE7-AE6718ECE56D}" destId="{9CEF5FF6-076F-4F35-9BAC-9089F18D9161}" srcOrd="0" destOrd="0" presId="urn:microsoft.com/office/officeart/2018/2/layout/IconVerticalSolidList"/>
    <dgm:cxn modelId="{579752A9-3024-47D6-80F4-25F571123C04}" type="presParOf" srcId="{9B9CB15A-6ED1-497A-BDE7-AE6718ECE56D}" destId="{34F67B84-74D0-4F3E-987B-0A92E528FBB1}" srcOrd="1" destOrd="0" presId="urn:microsoft.com/office/officeart/2018/2/layout/IconVerticalSolidList"/>
    <dgm:cxn modelId="{700F3704-FF49-4527-B26A-4638B70FD782}" type="presParOf" srcId="{9B9CB15A-6ED1-497A-BDE7-AE6718ECE56D}" destId="{4DDAED7B-0FC9-4852-BE56-75F1EF82DEE0}" srcOrd="2" destOrd="0" presId="urn:microsoft.com/office/officeart/2018/2/layout/IconVerticalSolidList"/>
    <dgm:cxn modelId="{5192EC89-E4F6-44DA-AFF4-C085CF338425}" type="presParOf" srcId="{9B9CB15A-6ED1-497A-BDE7-AE6718ECE56D}" destId="{D5EE8F9D-DE36-4341-AFD8-6B22E18941B8}" srcOrd="3" destOrd="0" presId="urn:microsoft.com/office/officeart/2018/2/layout/IconVerticalSolidList"/>
    <dgm:cxn modelId="{76543682-008C-4BF3-93FD-0ED88A6BC2D2}" type="presParOf" srcId="{63FC64F4-AF9F-4EFF-920C-595E4965D90F}" destId="{508DF545-B391-4215-992F-962CD147E1C5}" srcOrd="5" destOrd="0" presId="urn:microsoft.com/office/officeart/2018/2/layout/IconVerticalSolidList"/>
    <dgm:cxn modelId="{1EB4E0C0-E570-4D75-B5E6-0C72B991B5CE}" type="presParOf" srcId="{63FC64F4-AF9F-4EFF-920C-595E4965D90F}" destId="{3C365794-1EA3-44D4-93EC-2902C0CA2FF0}" srcOrd="6" destOrd="0" presId="urn:microsoft.com/office/officeart/2018/2/layout/IconVerticalSolidList"/>
    <dgm:cxn modelId="{268EF079-A914-417B-9667-A85F144BD09D}" type="presParOf" srcId="{3C365794-1EA3-44D4-93EC-2902C0CA2FF0}" destId="{65C61E81-BD7E-4A33-9A97-93ACEFFD8B91}" srcOrd="0" destOrd="0" presId="urn:microsoft.com/office/officeart/2018/2/layout/IconVerticalSolidList"/>
    <dgm:cxn modelId="{5478D1C8-8678-48EA-B9EF-480A96F9A13A}" type="presParOf" srcId="{3C365794-1EA3-44D4-93EC-2902C0CA2FF0}" destId="{3B6FFE41-D473-4B02-A13B-5E3B483F37B2}" srcOrd="1" destOrd="0" presId="urn:microsoft.com/office/officeart/2018/2/layout/IconVerticalSolidList"/>
    <dgm:cxn modelId="{67C65159-05DE-4BA2-865A-54C0E1639BB0}" type="presParOf" srcId="{3C365794-1EA3-44D4-93EC-2902C0CA2FF0}" destId="{0EA0F3EB-FBED-46DF-BA19-716D4318748C}" srcOrd="2" destOrd="0" presId="urn:microsoft.com/office/officeart/2018/2/layout/IconVerticalSolidList"/>
    <dgm:cxn modelId="{ED89FB05-64BB-4D34-9917-28C6BA6D6158}" type="presParOf" srcId="{3C365794-1EA3-44D4-93EC-2902C0CA2FF0}" destId="{958BAAE2-1743-461F-96ED-DD3D78AE6477}" srcOrd="3" destOrd="0" presId="urn:microsoft.com/office/officeart/2018/2/layout/IconVerticalSolidList"/>
    <dgm:cxn modelId="{BB7327EA-235A-4C08-92BC-782ED6E31223}" type="presParOf" srcId="{63FC64F4-AF9F-4EFF-920C-595E4965D90F}" destId="{9CE985A1-9A38-402A-929A-C74430497E0E}" srcOrd="7" destOrd="0" presId="urn:microsoft.com/office/officeart/2018/2/layout/IconVerticalSolidList"/>
    <dgm:cxn modelId="{7B0087B1-9113-4AD8-BB39-884DC4DCFB5C}" type="presParOf" srcId="{63FC64F4-AF9F-4EFF-920C-595E4965D90F}" destId="{11DF919D-8D94-4A0A-ADDB-AF210A586781}" srcOrd="8" destOrd="0" presId="urn:microsoft.com/office/officeart/2018/2/layout/IconVerticalSolidList"/>
    <dgm:cxn modelId="{D7E3BEF8-AD5F-4EB0-8C37-4720C4B2CC17}" type="presParOf" srcId="{11DF919D-8D94-4A0A-ADDB-AF210A586781}" destId="{0B0B315B-CB15-4788-866A-43470941F9B6}" srcOrd="0" destOrd="0" presId="urn:microsoft.com/office/officeart/2018/2/layout/IconVerticalSolidList"/>
    <dgm:cxn modelId="{E923851B-D958-4F1A-BA28-D06E743460F2}" type="presParOf" srcId="{11DF919D-8D94-4A0A-ADDB-AF210A586781}" destId="{5619FA8D-5AFF-4DEC-A65F-0DFF6B63296A}" srcOrd="1" destOrd="0" presId="urn:microsoft.com/office/officeart/2018/2/layout/IconVerticalSolidList"/>
    <dgm:cxn modelId="{94C8DD16-D34E-4C8C-83FB-A3A976238530}" type="presParOf" srcId="{11DF919D-8D94-4A0A-ADDB-AF210A586781}" destId="{2F9D500D-15AF-4939-86CA-7C32E2D7B793}" srcOrd="2" destOrd="0" presId="urn:microsoft.com/office/officeart/2018/2/layout/IconVerticalSolidList"/>
    <dgm:cxn modelId="{5B575A0E-1AE9-4461-A60A-CEEFA4C97EEF}" type="presParOf" srcId="{11DF919D-8D94-4A0A-ADDB-AF210A586781}" destId="{929420FE-03C5-436A-80A5-E0828B903E2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DD4416-BC18-49D3-B825-A2724AB292BB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20EDD2C-A309-417B-8A34-EAB73BC9EA6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Box</a:t>
          </a:r>
        </a:p>
      </dgm:t>
    </dgm:pt>
    <dgm:pt modelId="{13F01B68-F8ED-4CF3-9EE4-23A505E29CBA}" type="parTrans" cxnId="{111F9B43-C9C3-463C-8817-B28075E03067}">
      <dgm:prSet/>
      <dgm:spPr/>
      <dgm:t>
        <a:bodyPr/>
        <a:lstStyle/>
        <a:p>
          <a:endParaRPr lang="en-US"/>
        </a:p>
      </dgm:t>
    </dgm:pt>
    <dgm:pt modelId="{D9807B61-93A6-44FB-949A-5B0299A5910F}" type="sibTrans" cxnId="{111F9B43-C9C3-463C-8817-B28075E03067}">
      <dgm:prSet/>
      <dgm:spPr/>
      <dgm:t>
        <a:bodyPr/>
        <a:lstStyle/>
        <a:p>
          <a:endParaRPr lang="en-US"/>
        </a:p>
      </dgm:t>
    </dgm:pt>
    <dgm:pt modelId="{6AE6911E-2FA7-44E9-B82D-8C224063CF3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Card</a:t>
          </a:r>
        </a:p>
      </dgm:t>
    </dgm:pt>
    <dgm:pt modelId="{EE7852AD-6D94-4723-A507-E4C544BF43A9}" type="parTrans" cxnId="{5416522E-5229-4C2E-987D-862564EBB681}">
      <dgm:prSet/>
      <dgm:spPr/>
      <dgm:t>
        <a:bodyPr/>
        <a:lstStyle/>
        <a:p>
          <a:endParaRPr lang="en-US"/>
        </a:p>
      </dgm:t>
    </dgm:pt>
    <dgm:pt modelId="{A7110932-65E5-4DCA-9F75-CBFB8F8491C9}" type="sibTrans" cxnId="{5416522E-5229-4C2E-987D-862564EBB681}">
      <dgm:prSet/>
      <dgm:spPr/>
      <dgm:t>
        <a:bodyPr/>
        <a:lstStyle/>
        <a:p>
          <a:endParaRPr lang="en-US"/>
        </a:p>
      </dgm:t>
    </dgm:pt>
    <dgm:pt modelId="{256C2B34-FC44-4795-B286-70E44BA2485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Grid</a:t>
          </a:r>
        </a:p>
      </dgm:t>
    </dgm:pt>
    <dgm:pt modelId="{A8256514-63D4-4440-94D1-40B9500902C2}" type="parTrans" cxnId="{BCCF27E5-58A7-459D-9F8F-43EDB7B8F8DD}">
      <dgm:prSet/>
      <dgm:spPr/>
      <dgm:t>
        <a:bodyPr/>
        <a:lstStyle/>
        <a:p>
          <a:endParaRPr lang="en-US"/>
        </a:p>
      </dgm:t>
    </dgm:pt>
    <dgm:pt modelId="{03EA8731-01BE-4757-BC41-A74895BBC9B9}" type="sibTrans" cxnId="{BCCF27E5-58A7-459D-9F8F-43EDB7B8F8DD}">
      <dgm:prSet/>
      <dgm:spPr/>
      <dgm:t>
        <a:bodyPr/>
        <a:lstStyle/>
        <a:p>
          <a:endParaRPr lang="en-US"/>
        </a:p>
      </dgm:t>
    </dgm:pt>
    <dgm:pt modelId="{BF15DF00-BA18-40C2-AECD-0B6FBCD431B5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Paper</a:t>
          </a:r>
        </a:p>
      </dgm:t>
    </dgm:pt>
    <dgm:pt modelId="{C0F5FC6D-F949-4EC9-94DA-CCF927A98F96}" type="parTrans" cxnId="{E4A63F7A-B8E2-4333-ADE4-8743FD9C20B3}">
      <dgm:prSet/>
      <dgm:spPr/>
      <dgm:t>
        <a:bodyPr/>
        <a:lstStyle/>
        <a:p>
          <a:endParaRPr lang="en-US"/>
        </a:p>
      </dgm:t>
    </dgm:pt>
    <dgm:pt modelId="{0040BDAE-A80C-442C-8B99-3338D38CD84E}" type="sibTrans" cxnId="{E4A63F7A-B8E2-4333-ADE4-8743FD9C20B3}">
      <dgm:prSet/>
      <dgm:spPr/>
      <dgm:t>
        <a:bodyPr/>
        <a:lstStyle/>
        <a:p>
          <a:endParaRPr lang="en-US"/>
        </a:p>
      </dgm:t>
    </dgm:pt>
    <dgm:pt modelId="{1318386E-772E-49BA-9054-7BBF430D2E7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TextField</a:t>
          </a:r>
        </a:p>
      </dgm:t>
    </dgm:pt>
    <dgm:pt modelId="{736F8C09-5B7A-4F93-8EFA-E632E3265973}" type="parTrans" cxnId="{A5ADD055-7B06-4C43-8076-C6F473A25CBB}">
      <dgm:prSet/>
      <dgm:spPr/>
      <dgm:t>
        <a:bodyPr/>
        <a:lstStyle/>
        <a:p>
          <a:endParaRPr lang="en-US"/>
        </a:p>
      </dgm:t>
    </dgm:pt>
    <dgm:pt modelId="{DC5AC621-3851-46AD-82F7-ED0F3E87E2D8}" type="sibTrans" cxnId="{A5ADD055-7B06-4C43-8076-C6F473A25CBB}">
      <dgm:prSet/>
      <dgm:spPr/>
      <dgm:t>
        <a:bodyPr/>
        <a:lstStyle/>
        <a:p>
          <a:endParaRPr lang="en-US"/>
        </a:p>
      </dgm:t>
    </dgm:pt>
    <dgm:pt modelId="{0757EE81-E1D4-47B4-A6A1-AE9A3248855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Typography</a:t>
          </a:r>
        </a:p>
      </dgm:t>
    </dgm:pt>
    <dgm:pt modelId="{550D67F1-5088-4AD8-AAB7-D02BF6F785C0}" type="parTrans" cxnId="{AAD420F3-CF2C-4346-A548-DC997EF6A99E}">
      <dgm:prSet/>
      <dgm:spPr/>
      <dgm:t>
        <a:bodyPr/>
        <a:lstStyle/>
        <a:p>
          <a:endParaRPr lang="en-US"/>
        </a:p>
      </dgm:t>
    </dgm:pt>
    <dgm:pt modelId="{C48800CA-255B-43FD-A481-37C6E40D9081}" type="sibTrans" cxnId="{AAD420F3-CF2C-4346-A548-DC997EF6A99E}">
      <dgm:prSet/>
      <dgm:spPr/>
      <dgm:t>
        <a:bodyPr/>
        <a:lstStyle/>
        <a:p>
          <a:endParaRPr lang="en-US"/>
        </a:p>
      </dgm:t>
    </dgm:pt>
    <dgm:pt modelId="{EF657F15-24D8-43DD-AD52-C80B0290668D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Button</a:t>
          </a:r>
        </a:p>
      </dgm:t>
    </dgm:pt>
    <dgm:pt modelId="{CE911FBE-8464-48B9-9402-FE0DF20EEDA0}" type="parTrans" cxnId="{821A0A4A-A361-42D1-B406-40E4A70DE045}">
      <dgm:prSet/>
      <dgm:spPr/>
      <dgm:t>
        <a:bodyPr/>
        <a:lstStyle/>
        <a:p>
          <a:endParaRPr lang="en-US"/>
        </a:p>
      </dgm:t>
    </dgm:pt>
    <dgm:pt modelId="{6590FA5F-88B5-487D-8A48-EDF37A9EB411}" type="sibTrans" cxnId="{821A0A4A-A361-42D1-B406-40E4A70DE045}">
      <dgm:prSet/>
      <dgm:spPr/>
      <dgm:t>
        <a:bodyPr/>
        <a:lstStyle/>
        <a:p>
          <a:endParaRPr lang="en-US"/>
        </a:p>
      </dgm:t>
    </dgm:pt>
    <dgm:pt modelId="{3AEFA643-BC86-4E91-9865-85A5E3AEC6D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ExpansionPanel</a:t>
          </a:r>
        </a:p>
      </dgm:t>
    </dgm:pt>
    <dgm:pt modelId="{1D57F395-AA2C-4C9D-AAF6-D95B8B244A29}" type="parTrans" cxnId="{29A6E073-5E05-4C77-BE5D-A6EEB8A7A5D9}">
      <dgm:prSet/>
      <dgm:spPr/>
      <dgm:t>
        <a:bodyPr/>
        <a:lstStyle/>
        <a:p>
          <a:endParaRPr lang="en-US"/>
        </a:p>
      </dgm:t>
    </dgm:pt>
    <dgm:pt modelId="{DC1B7BB4-2D51-4420-A82A-015A365E593E}" type="sibTrans" cxnId="{29A6E073-5E05-4C77-BE5D-A6EEB8A7A5D9}">
      <dgm:prSet/>
      <dgm:spPr/>
      <dgm:t>
        <a:bodyPr/>
        <a:lstStyle/>
        <a:p>
          <a:endParaRPr lang="en-US"/>
        </a:p>
      </dgm:t>
    </dgm:pt>
    <dgm:pt modelId="{47136C3B-496F-4E9F-9E96-7727499A9FB1}" type="pres">
      <dgm:prSet presAssocID="{7FDD4416-BC18-49D3-B825-A2724AB292BB}" presName="root" presStyleCnt="0">
        <dgm:presLayoutVars>
          <dgm:dir/>
          <dgm:resizeHandles val="exact"/>
        </dgm:presLayoutVars>
      </dgm:prSet>
      <dgm:spPr/>
    </dgm:pt>
    <dgm:pt modelId="{6A2A73B5-79A6-4A0A-97A6-B0E5FD7A6EB3}" type="pres">
      <dgm:prSet presAssocID="{E20EDD2C-A309-417B-8A34-EAB73BC9EA68}" presName="compNode" presStyleCnt="0"/>
      <dgm:spPr/>
    </dgm:pt>
    <dgm:pt modelId="{F650F4D7-4DC4-4983-9F2B-1318FC32C573}" type="pres">
      <dgm:prSet presAssocID="{E20EDD2C-A309-417B-8A34-EAB73BC9EA68}" presName="iconBgRect" presStyleLbl="bgShp" presStyleIdx="0" presStyleCnt="8"/>
      <dgm:spPr>
        <a:prstGeom prst="round2DiagRect">
          <a:avLst>
            <a:gd name="adj1" fmla="val 29727"/>
            <a:gd name="adj2" fmla="val 0"/>
          </a:avLst>
        </a:prstGeom>
      </dgm:spPr>
    </dgm:pt>
    <dgm:pt modelId="{2E1195A6-FC38-4B10-BB23-16C615B1FC94}" type="pres">
      <dgm:prSet presAssocID="{E20EDD2C-A309-417B-8A34-EAB73BC9EA68}" presName="iconRect" presStyleLbl="node1" presStyleIdx="0" presStyleCnt="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x"/>
        </a:ext>
      </dgm:extLst>
    </dgm:pt>
    <dgm:pt modelId="{6E576416-4224-4CE0-9BC2-092A687FA4D2}" type="pres">
      <dgm:prSet presAssocID="{E20EDD2C-A309-417B-8A34-EAB73BC9EA68}" presName="spaceRect" presStyleCnt="0"/>
      <dgm:spPr/>
    </dgm:pt>
    <dgm:pt modelId="{4F012846-BAE9-4A9A-8673-544F140E8FF1}" type="pres">
      <dgm:prSet presAssocID="{E20EDD2C-A309-417B-8A34-EAB73BC9EA68}" presName="textRect" presStyleLbl="revTx" presStyleIdx="0" presStyleCnt="8">
        <dgm:presLayoutVars>
          <dgm:chMax val="1"/>
          <dgm:chPref val="1"/>
        </dgm:presLayoutVars>
      </dgm:prSet>
      <dgm:spPr/>
    </dgm:pt>
    <dgm:pt modelId="{30A8FC89-BD5D-475E-8D40-4F4B55C30FE7}" type="pres">
      <dgm:prSet presAssocID="{D9807B61-93A6-44FB-949A-5B0299A5910F}" presName="sibTrans" presStyleCnt="0"/>
      <dgm:spPr/>
    </dgm:pt>
    <dgm:pt modelId="{883784CB-1A0C-47BE-9FA4-903202260197}" type="pres">
      <dgm:prSet presAssocID="{6AE6911E-2FA7-44E9-B82D-8C224063CF31}" presName="compNode" presStyleCnt="0"/>
      <dgm:spPr/>
    </dgm:pt>
    <dgm:pt modelId="{3DC1A3D3-7F3D-4B98-88B2-86424D8A0DCC}" type="pres">
      <dgm:prSet presAssocID="{6AE6911E-2FA7-44E9-B82D-8C224063CF31}" presName="iconBgRect" presStyleLbl="bgShp" presStyleIdx="1" presStyleCnt="8"/>
      <dgm:spPr>
        <a:prstGeom prst="round2DiagRect">
          <a:avLst>
            <a:gd name="adj1" fmla="val 29727"/>
            <a:gd name="adj2" fmla="val 0"/>
          </a:avLst>
        </a:prstGeom>
      </dgm:spPr>
    </dgm:pt>
    <dgm:pt modelId="{D63EE830-DD9C-4250-AC70-24A1749B024D}" type="pres">
      <dgm:prSet presAssocID="{6AE6911E-2FA7-44E9-B82D-8C224063CF31}" presName="iconRect" presStyleLbl="node1" presStyleIdx="1" presStyleCnt="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laying Cards"/>
        </a:ext>
      </dgm:extLst>
    </dgm:pt>
    <dgm:pt modelId="{FD03B4A9-EF08-4BDD-8E96-E8B04320C05C}" type="pres">
      <dgm:prSet presAssocID="{6AE6911E-2FA7-44E9-B82D-8C224063CF31}" presName="spaceRect" presStyleCnt="0"/>
      <dgm:spPr/>
    </dgm:pt>
    <dgm:pt modelId="{FEB30ECD-2DFF-405D-92D3-18A53EE3A182}" type="pres">
      <dgm:prSet presAssocID="{6AE6911E-2FA7-44E9-B82D-8C224063CF31}" presName="textRect" presStyleLbl="revTx" presStyleIdx="1" presStyleCnt="8">
        <dgm:presLayoutVars>
          <dgm:chMax val="1"/>
          <dgm:chPref val="1"/>
        </dgm:presLayoutVars>
      </dgm:prSet>
      <dgm:spPr/>
    </dgm:pt>
    <dgm:pt modelId="{15903872-F0A8-40F7-90D5-ED5A12A29EBB}" type="pres">
      <dgm:prSet presAssocID="{A7110932-65E5-4DCA-9F75-CBFB8F8491C9}" presName="sibTrans" presStyleCnt="0"/>
      <dgm:spPr/>
    </dgm:pt>
    <dgm:pt modelId="{52FAD8D5-D62D-49FD-BF10-F21D3A582CB9}" type="pres">
      <dgm:prSet presAssocID="{256C2B34-FC44-4795-B286-70E44BA24857}" presName="compNode" presStyleCnt="0"/>
      <dgm:spPr/>
    </dgm:pt>
    <dgm:pt modelId="{9A546086-9B5F-4ADA-8419-70F89E3D7F87}" type="pres">
      <dgm:prSet presAssocID="{256C2B34-FC44-4795-B286-70E44BA24857}" presName="iconBgRect" presStyleLbl="bgShp" presStyleIdx="2" presStyleCnt="8"/>
      <dgm:spPr>
        <a:prstGeom prst="round2DiagRect">
          <a:avLst>
            <a:gd name="adj1" fmla="val 29727"/>
            <a:gd name="adj2" fmla="val 0"/>
          </a:avLst>
        </a:prstGeom>
      </dgm:spPr>
    </dgm:pt>
    <dgm:pt modelId="{6DEA10BF-28DF-45E4-B97E-E0FD6BDF446E}" type="pres">
      <dgm:prSet presAssocID="{256C2B34-FC44-4795-B286-70E44BA24857}" presName="iconRect" presStyleLbl="node1" presStyleIdx="2" presStyleCnt="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ble"/>
        </a:ext>
      </dgm:extLst>
    </dgm:pt>
    <dgm:pt modelId="{445281F0-41BC-4B4E-8AD4-A2596F7F299D}" type="pres">
      <dgm:prSet presAssocID="{256C2B34-FC44-4795-B286-70E44BA24857}" presName="spaceRect" presStyleCnt="0"/>
      <dgm:spPr/>
    </dgm:pt>
    <dgm:pt modelId="{CBB3E24E-9A31-46FD-816C-0DF3581DCC49}" type="pres">
      <dgm:prSet presAssocID="{256C2B34-FC44-4795-B286-70E44BA24857}" presName="textRect" presStyleLbl="revTx" presStyleIdx="2" presStyleCnt="8">
        <dgm:presLayoutVars>
          <dgm:chMax val="1"/>
          <dgm:chPref val="1"/>
        </dgm:presLayoutVars>
      </dgm:prSet>
      <dgm:spPr/>
    </dgm:pt>
    <dgm:pt modelId="{F584C973-1F90-454A-849C-6A1D34653381}" type="pres">
      <dgm:prSet presAssocID="{03EA8731-01BE-4757-BC41-A74895BBC9B9}" presName="sibTrans" presStyleCnt="0"/>
      <dgm:spPr/>
    </dgm:pt>
    <dgm:pt modelId="{FA3C6C86-5E04-4C94-9D21-3454B7B40D23}" type="pres">
      <dgm:prSet presAssocID="{BF15DF00-BA18-40C2-AECD-0B6FBCD431B5}" presName="compNode" presStyleCnt="0"/>
      <dgm:spPr/>
    </dgm:pt>
    <dgm:pt modelId="{31179F64-8D78-4125-B25D-FEA595069B4E}" type="pres">
      <dgm:prSet presAssocID="{BF15DF00-BA18-40C2-AECD-0B6FBCD431B5}" presName="iconBgRect" presStyleLbl="bgShp" presStyleIdx="3" presStyleCnt="8"/>
      <dgm:spPr>
        <a:prstGeom prst="round2DiagRect">
          <a:avLst>
            <a:gd name="adj1" fmla="val 29727"/>
            <a:gd name="adj2" fmla="val 0"/>
          </a:avLst>
        </a:prstGeom>
      </dgm:spPr>
    </dgm:pt>
    <dgm:pt modelId="{3EB3190D-C8BE-45AE-9089-E911DB61653F}" type="pres">
      <dgm:prSet presAssocID="{BF15DF00-BA18-40C2-AECD-0B6FBCD431B5}" presName="iconRect" presStyleLbl="node1" presStyleIdx="3" presStyleCnt="8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aper"/>
        </a:ext>
      </dgm:extLst>
    </dgm:pt>
    <dgm:pt modelId="{E0092D06-E44A-40E7-BBBF-D37F3C4021D7}" type="pres">
      <dgm:prSet presAssocID="{BF15DF00-BA18-40C2-AECD-0B6FBCD431B5}" presName="spaceRect" presStyleCnt="0"/>
      <dgm:spPr/>
    </dgm:pt>
    <dgm:pt modelId="{FECF5C36-8F5B-487A-A0D0-B1746F2A65F3}" type="pres">
      <dgm:prSet presAssocID="{BF15DF00-BA18-40C2-AECD-0B6FBCD431B5}" presName="textRect" presStyleLbl="revTx" presStyleIdx="3" presStyleCnt="8">
        <dgm:presLayoutVars>
          <dgm:chMax val="1"/>
          <dgm:chPref val="1"/>
        </dgm:presLayoutVars>
      </dgm:prSet>
      <dgm:spPr/>
    </dgm:pt>
    <dgm:pt modelId="{0643AA91-FBB8-4018-8FD7-7BB289B542B9}" type="pres">
      <dgm:prSet presAssocID="{0040BDAE-A80C-442C-8B99-3338D38CD84E}" presName="sibTrans" presStyleCnt="0"/>
      <dgm:spPr/>
    </dgm:pt>
    <dgm:pt modelId="{C4DB4189-20FE-4EB5-A715-35728F70FD37}" type="pres">
      <dgm:prSet presAssocID="{1318386E-772E-49BA-9054-7BBF430D2E7E}" presName="compNode" presStyleCnt="0"/>
      <dgm:spPr/>
    </dgm:pt>
    <dgm:pt modelId="{75C793B2-348C-4830-9CF3-514D1219B6DA}" type="pres">
      <dgm:prSet presAssocID="{1318386E-772E-49BA-9054-7BBF430D2E7E}" presName="iconBgRect" presStyleLbl="bgShp" presStyleIdx="4" presStyleCnt="8"/>
      <dgm:spPr>
        <a:prstGeom prst="round2DiagRect">
          <a:avLst>
            <a:gd name="adj1" fmla="val 29727"/>
            <a:gd name="adj2" fmla="val 0"/>
          </a:avLst>
        </a:prstGeom>
      </dgm:spPr>
    </dgm:pt>
    <dgm:pt modelId="{18DC9941-9FEC-4049-A725-019467E03405}" type="pres">
      <dgm:prSet presAssocID="{1318386E-772E-49BA-9054-7BBF430D2E7E}" presName="iconRect" presStyleLbl="node1" presStyleIdx="4" presStyleCnt="8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ind Chime"/>
        </a:ext>
      </dgm:extLst>
    </dgm:pt>
    <dgm:pt modelId="{94564143-54DA-49CE-A40D-5717D1A21416}" type="pres">
      <dgm:prSet presAssocID="{1318386E-772E-49BA-9054-7BBF430D2E7E}" presName="spaceRect" presStyleCnt="0"/>
      <dgm:spPr/>
    </dgm:pt>
    <dgm:pt modelId="{CB896936-B715-45F9-849E-517C8121D5DA}" type="pres">
      <dgm:prSet presAssocID="{1318386E-772E-49BA-9054-7BBF430D2E7E}" presName="textRect" presStyleLbl="revTx" presStyleIdx="4" presStyleCnt="8">
        <dgm:presLayoutVars>
          <dgm:chMax val="1"/>
          <dgm:chPref val="1"/>
        </dgm:presLayoutVars>
      </dgm:prSet>
      <dgm:spPr/>
    </dgm:pt>
    <dgm:pt modelId="{5ACFC43C-CA49-46E6-842B-1B2BE1A9A65C}" type="pres">
      <dgm:prSet presAssocID="{DC5AC621-3851-46AD-82F7-ED0F3E87E2D8}" presName="sibTrans" presStyleCnt="0"/>
      <dgm:spPr/>
    </dgm:pt>
    <dgm:pt modelId="{708EE317-B028-4030-8153-A04CEA0B00DC}" type="pres">
      <dgm:prSet presAssocID="{0757EE81-E1D4-47B4-A6A1-AE9A3248855E}" presName="compNode" presStyleCnt="0"/>
      <dgm:spPr/>
    </dgm:pt>
    <dgm:pt modelId="{63380943-D4F1-4431-86E3-5C5ABED4CF91}" type="pres">
      <dgm:prSet presAssocID="{0757EE81-E1D4-47B4-A6A1-AE9A3248855E}" presName="iconBgRect" presStyleLbl="bgShp" presStyleIdx="5" presStyleCnt="8"/>
      <dgm:spPr>
        <a:prstGeom prst="round2DiagRect">
          <a:avLst>
            <a:gd name="adj1" fmla="val 29727"/>
            <a:gd name="adj2" fmla="val 0"/>
          </a:avLst>
        </a:prstGeom>
      </dgm:spPr>
    </dgm:pt>
    <dgm:pt modelId="{B5098104-2958-4715-A58E-2DE38C271101}" type="pres">
      <dgm:prSet presAssocID="{0757EE81-E1D4-47B4-A6A1-AE9A3248855E}" presName="iconRect" presStyleLbl="node1" presStyleIdx="5" presStyleCnt="8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estive Lantern"/>
        </a:ext>
      </dgm:extLst>
    </dgm:pt>
    <dgm:pt modelId="{BE934A3C-C772-4144-8989-FB904F84932C}" type="pres">
      <dgm:prSet presAssocID="{0757EE81-E1D4-47B4-A6A1-AE9A3248855E}" presName="spaceRect" presStyleCnt="0"/>
      <dgm:spPr/>
    </dgm:pt>
    <dgm:pt modelId="{C2B9AD97-E137-4AE0-B515-DF1F809E4799}" type="pres">
      <dgm:prSet presAssocID="{0757EE81-E1D4-47B4-A6A1-AE9A3248855E}" presName="textRect" presStyleLbl="revTx" presStyleIdx="5" presStyleCnt="8">
        <dgm:presLayoutVars>
          <dgm:chMax val="1"/>
          <dgm:chPref val="1"/>
        </dgm:presLayoutVars>
      </dgm:prSet>
      <dgm:spPr/>
    </dgm:pt>
    <dgm:pt modelId="{7DC5264C-23BC-4459-9BD3-8C1CE89D67D4}" type="pres">
      <dgm:prSet presAssocID="{C48800CA-255B-43FD-A481-37C6E40D9081}" presName="sibTrans" presStyleCnt="0"/>
      <dgm:spPr/>
    </dgm:pt>
    <dgm:pt modelId="{44EB843A-880D-4664-B1A7-9C90F9069959}" type="pres">
      <dgm:prSet presAssocID="{EF657F15-24D8-43DD-AD52-C80B0290668D}" presName="compNode" presStyleCnt="0"/>
      <dgm:spPr/>
    </dgm:pt>
    <dgm:pt modelId="{6985E036-7A20-4F4D-A944-4B0F47834E04}" type="pres">
      <dgm:prSet presAssocID="{EF657F15-24D8-43DD-AD52-C80B0290668D}" presName="iconBgRect" presStyleLbl="bgShp" presStyleIdx="6" presStyleCnt="8"/>
      <dgm:spPr>
        <a:prstGeom prst="round2DiagRect">
          <a:avLst>
            <a:gd name="adj1" fmla="val 29727"/>
            <a:gd name="adj2" fmla="val 0"/>
          </a:avLst>
        </a:prstGeom>
      </dgm:spPr>
    </dgm:pt>
    <dgm:pt modelId="{493D4C82-A324-4D75-B288-A6BFF9C4E2FB}" type="pres">
      <dgm:prSet presAssocID="{EF657F15-24D8-43DD-AD52-C80B0290668D}" presName="iconRect" presStyleLbl="node1" presStyleIdx="6" presStyleCnt="8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ursor"/>
        </a:ext>
      </dgm:extLst>
    </dgm:pt>
    <dgm:pt modelId="{7CAE0ACA-9F96-4CE9-A83E-EAE5059D1AB1}" type="pres">
      <dgm:prSet presAssocID="{EF657F15-24D8-43DD-AD52-C80B0290668D}" presName="spaceRect" presStyleCnt="0"/>
      <dgm:spPr/>
    </dgm:pt>
    <dgm:pt modelId="{98FE7A7E-E844-4A11-9714-0ADDD3BEDB41}" type="pres">
      <dgm:prSet presAssocID="{EF657F15-24D8-43DD-AD52-C80B0290668D}" presName="textRect" presStyleLbl="revTx" presStyleIdx="6" presStyleCnt="8">
        <dgm:presLayoutVars>
          <dgm:chMax val="1"/>
          <dgm:chPref val="1"/>
        </dgm:presLayoutVars>
      </dgm:prSet>
      <dgm:spPr/>
    </dgm:pt>
    <dgm:pt modelId="{35A48EC7-16C7-4A5C-89F3-9D4AFFE7AB0B}" type="pres">
      <dgm:prSet presAssocID="{6590FA5F-88B5-487D-8A48-EDF37A9EB411}" presName="sibTrans" presStyleCnt="0"/>
      <dgm:spPr/>
    </dgm:pt>
    <dgm:pt modelId="{5FD45A6A-36BB-4718-B6CC-202DCED1D133}" type="pres">
      <dgm:prSet presAssocID="{3AEFA643-BC86-4E91-9865-85A5E3AEC6D7}" presName="compNode" presStyleCnt="0"/>
      <dgm:spPr/>
    </dgm:pt>
    <dgm:pt modelId="{FF83A4ED-75E5-43B1-8EA6-3C655B2EAEC4}" type="pres">
      <dgm:prSet presAssocID="{3AEFA643-BC86-4E91-9865-85A5E3AEC6D7}" presName="iconBgRect" presStyleLbl="bgShp" presStyleIdx="7" presStyleCnt="8"/>
      <dgm:spPr>
        <a:prstGeom prst="round2DiagRect">
          <a:avLst>
            <a:gd name="adj1" fmla="val 29727"/>
            <a:gd name="adj2" fmla="val 0"/>
          </a:avLst>
        </a:prstGeom>
      </dgm:spPr>
    </dgm:pt>
    <dgm:pt modelId="{43FA597A-3579-4D91-9E43-02B1F362D747}" type="pres">
      <dgm:prSet presAssocID="{3AEFA643-BC86-4E91-9865-85A5E3AEC6D7}" presName="iconRect" presStyleLbl="node1" presStyleIdx="7" presStyleCnt="8"/>
      <dgm:spPr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st"/>
        </a:ext>
      </dgm:extLst>
    </dgm:pt>
    <dgm:pt modelId="{54937407-04D9-4E38-98FB-B3EB2FE3E99B}" type="pres">
      <dgm:prSet presAssocID="{3AEFA643-BC86-4E91-9865-85A5E3AEC6D7}" presName="spaceRect" presStyleCnt="0"/>
      <dgm:spPr/>
    </dgm:pt>
    <dgm:pt modelId="{2A2D616D-0C31-40A4-AF58-6331BB359B76}" type="pres">
      <dgm:prSet presAssocID="{3AEFA643-BC86-4E91-9865-85A5E3AEC6D7}" presName="textRect" presStyleLbl="revTx" presStyleIdx="7" presStyleCnt="8">
        <dgm:presLayoutVars>
          <dgm:chMax val="1"/>
          <dgm:chPref val="1"/>
        </dgm:presLayoutVars>
      </dgm:prSet>
      <dgm:spPr/>
    </dgm:pt>
  </dgm:ptLst>
  <dgm:cxnLst>
    <dgm:cxn modelId="{353F220D-3FC7-C249-A1D4-F08571691D16}" type="presOf" srcId="{E20EDD2C-A309-417B-8A34-EAB73BC9EA68}" destId="{4F012846-BAE9-4A9A-8673-544F140E8FF1}" srcOrd="0" destOrd="0" presId="urn:microsoft.com/office/officeart/2018/5/layout/IconLeafLabelList"/>
    <dgm:cxn modelId="{4018D11B-204E-414F-931D-96DC69CF314A}" type="presOf" srcId="{1318386E-772E-49BA-9054-7BBF430D2E7E}" destId="{CB896936-B715-45F9-849E-517C8121D5DA}" srcOrd="0" destOrd="0" presId="urn:microsoft.com/office/officeart/2018/5/layout/IconLeafLabelList"/>
    <dgm:cxn modelId="{5416522E-5229-4C2E-987D-862564EBB681}" srcId="{7FDD4416-BC18-49D3-B825-A2724AB292BB}" destId="{6AE6911E-2FA7-44E9-B82D-8C224063CF31}" srcOrd="1" destOrd="0" parTransId="{EE7852AD-6D94-4723-A507-E4C544BF43A9}" sibTransId="{A7110932-65E5-4DCA-9F75-CBFB8F8491C9}"/>
    <dgm:cxn modelId="{BDA34D40-8685-9341-AA0D-70FD7454DF1B}" type="presOf" srcId="{7FDD4416-BC18-49D3-B825-A2724AB292BB}" destId="{47136C3B-496F-4E9F-9E96-7727499A9FB1}" srcOrd="0" destOrd="0" presId="urn:microsoft.com/office/officeart/2018/5/layout/IconLeafLabelList"/>
    <dgm:cxn modelId="{111F9B43-C9C3-463C-8817-B28075E03067}" srcId="{7FDD4416-BC18-49D3-B825-A2724AB292BB}" destId="{E20EDD2C-A309-417B-8A34-EAB73BC9EA68}" srcOrd="0" destOrd="0" parTransId="{13F01B68-F8ED-4CF3-9EE4-23A505E29CBA}" sibTransId="{D9807B61-93A6-44FB-949A-5B0299A5910F}"/>
    <dgm:cxn modelId="{74991549-4A87-1A4F-807E-0B509A9FDDC3}" type="presOf" srcId="{0757EE81-E1D4-47B4-A6A1-AE9A3248855E}" destId="{C2B9AD97-E137-4AE0-B515-DF1F809E4799}" srcOrd="0" destOrd="0" presId="urn:microsoft.com/office/officeart/2018/5/layout/IconLeafLabelList"/>
    <dgm:cxn modelId="{821A0A4A-A361-42D1-B406-40E4A70DE045}" srcId="{7FDD4416-BC18-49D3-B825-A2724AB292BB}" destId="{EF657F15-24D8-43DD-AD52-C80B0290668D}" srcOrd="6" destOrd="0" parTransId="{CE911FBE-8464-48B9-9402-FE0DF20EEDA0}" sibTransId="{6590FA5F-88B5-487D-8A48-EDF37A9EB411}"/>
    <dgm:cxn modelId="{A7DEFC50-4B40-7342-8FC8-E4AC4E6BA3D2}" type="presOf" srcId="{EF657F15-24D8-43DD-AD52-C80B0290668D}" destId="{98FE7A7E-E844-4A11-9714-0ADDD3BEDB41}" srcOrd="0" destOrd="0" presId="urn:microsoft.com/office/officeart/2018/5/layout/IconLeafLabelList"/>
    <dgm:cxn modelId="{A5ADD055-7B06-4C43-8076-C6F473A25CBB}" srcId="{7FDD4416-BC18-49D3-B825-A2724AB292BB}" destId="{1318386E-772E-49BA-9054-7BBF430D2E7E}" srcOrd="4" destOrd="0" parTransId="{736F8C09-5B7A-4F93-8EFA-E632E3265973}" sibTransId="{DC5AC621-3851-46AD-82F7-ED0F3E87E2D8}"/>
    <dgm:cxn modelId="{9905B46B-22AA-FC49-8C0B-7144EC001258}" type="presOf" srcId="{3AEFA643-BC86-4E91-9865-85A5E3AEC6D7}" destId="{2A2D616D-0C31-40A4-AF58-6331BB359B76}" srcOrd="0" destOrd="0" presId="urn:microsoft.com/office/officeart/2018/5/layout/IconLeafLabelList"/>
    <dgm:cxn modelId="{29A6E073-5E05-4C77-BE5D-A6EEB8A7A5D9}" srcId="{7FDD4416-BC18-49D3-B825-A2724AB292BB}" destId="{3AEFA643-BC86-4E91-9865-85A5E3AEC6D7}" srcOrd="7" destOrd="0" parTransId="{1D57F395-AA2C-4C9D-AAF6-D95B8B244A29}" sibTransId="{DC1B7BB4-2D51-4420-A82A-015A365E593E}"/>
    <dgm:cxn modelId="{E4A63F7A-B8E2-4333-ADE4-8743FD9C20B3}" srcId="{7FDD4416-BC18-49D3-B825-A2724AB292BB}" destId="{BF15DF00-BA18-40C2-AECD-0B6FBCD431B5}" srcOrd="3" destOrd="0" parTransId="{C0F5FC6D-F949-4EC9-94DA-CCF927A98F96}" sibTransId="{0040BDAE-A80C-442C-8B99-3338D38CD84E}"/>
    <dgm:cxn modelId="{2FCBBFC2-CEFA-B54A-B13C-D3BBED8E59E4}" type="presOf" srcId="{BF15DF00-BA18-40C2-AECD-0B6FBCD431B5}" destId="{FECF5C36-8F5B-487A-A0D0-B1746F2A65F3}" srcOrd="0" destOrd="0" presId="urn:microsoft.com/office/officeart/2018/5/layout/IconLeafLabelList"/>
    <dgm:cxn modelId="{C3851DCE-5541-334B-A61C-7019A92FC8ED}" type="presOf" srcId="{256C2B34-FC44-4795-B286-70E44BA24857}" destId="{CBB3E24E-9A31-46FD-816C-0DF3581DCC49}" srcOrd="0" destOrd="0" presId="urn:microsoft.com/office/officeart/2018/5/layout/IconLeafLabelList"/>
    <dgm:cxn modelId="{3DA8BED2-D433-7A4B-87F8-5462EA7A9CED}" type="presOf" srcId="{6AE6911E-2FA7-44E9-B82D-8C224063CF31}" destId="{FEB30ECD-2DFF-405D-92D3-18A53EE3A182}" srcOrd="0" destOrd="0" presId="urn:microsoft.com/office/officeart/2018/5/layout/IconLeafLabelList"/>
    <dgm:cxn modelId="{BCCF27E5-58A7-459D-9F8F-43EDB7B8F8DD}" srcId="{7FDD4416-BC18-49D3-B825-A2724AB292BB}" destId="{256C2B34-FC44-4795-B286-70E44BA24857}" srcOrd="2" destOrd="0" parTransId="{A8256514-63D4-4440-94D1-40B9500902C2}" sibTransId="{03EA8731-01BE-4757-BC41-A74895BBC9B9}"/>
    <dgm:cxn modelId="{AAD420F3-CF2C-4346-A548-DC997EF6A99E}" srcId="{7FDD4416-BC18-49D3-B825-A2724AB292BB}" destId="{0757EE81-E1D4-47B4-A6A1-AE9A3248855E}" srcOrd="5" destOrd="0" parTransId="{550D67F1-5088-4AD8-AAB7-D02BF6F785C0}" sibTransId="{C48800CA-255B-43FD-A481-37C6E40D9081}"/>
    <dgm:cxn modelId="{994C08DD-2965-CB4D-B41A-BE2B18D1573E}" type="presParOf" srcId="{47136C3B-496F-4E9F-9E96-7727499A9FB1}" destId="{6A2A73B5-79A6-4A0A-97A6-B0E5FD7A6EB3}" srcOrd="0" destOrd="0" presId="urn:microsoft.com/office/officeart/2018/5/layout/IconLeafLabelList"/>
    <dgm:cxn modelId="{B7744277-CC05-5E4B-9287-4C50F309FB84}" type="presParOf" srcId="{6A2A73B5-79A6-4A0A-97A6-B0E5FD7A6EB3}" destId="{F650F4D7-4DC4-4983-9F2B-1318FC32C573}" srcOrd="0" destOrd="0" presId="urn:microsoft.com/office/officeart/2018/5/layout/IconLeafLabelList"/>
    <dgm:cxn modelId="{7CA3433A-F833-5B4C-810B-3DA377B965D6}" type="presParOf" srcId="{6A2A73B5-79A6-4A0A-97A6-B0E5FD7A6EB3}" destId="{2E1195A6-FC38-4B10-BB23-16C615B1FC94}" srcOrd="1" destOrd="0" presId="urn:microsoft.com/office/officeart/2018/5/layout/IconLeafLabelList"/>
    <dgm:cxn modelId="{BD77B3DD-D1DC-3F47-B68A-38ED656CC450}" type="presParOf" srcId="{6A2A73B5-79A6-4A0A-97A6-B0E5FD7A6EB3}" destId="{6E576416-4224-4CE0-9BC2-092A687FA4D2}" srcOrd="2" destOrd="0" presId="urn:microsoft.com/office/officeart/2018/5/layout/IconLeafLabelList"/>
    <dgm:cxn modelId="{FAEA20E4-3E17-FF46-BDC7-A481B736C914}" type="presParOf" srcId="{6A2A73B5-79A6-4A0A-97A6-B0E5FD7A6EB3}" destId="{4F012846-BAE9-4A9A-8673-544F140E8FF1}" srcOrd="3" destOrd="0" presId="urn:microsoft.com/office/officeart/2018/5/layout/IconLeafLabelList"/>
    <dgm:cxn modelId="{9185A1CA-4FD6-654E-8171-3185F455BF2C}" type="presParOf" srcId="{47136C3B-496F-4E9F-9E96-7727499A9FB1}" destId="{30A8FC89-BD5D-475E-8D40-4F4B55C30FE7}" srcOrd="1" destOrd="0" presId="urn:microsoft.com/office/officeart/2018/5/layout/IconLeafLabelList"/>
    <dgm:cxn modelId="{3D84622A-A886-F644-A80A-9D6E0B8ABCAD}" type="presParOf" srcId="{47136C3B-496F-4E9F-9E96-7727499A9FB1}" destId="{883784CB-1A0C-47BE-9FA4-903202260197}" srcOrd="2" destOrd="0" presId="urn:microsoft.com/office/officeart/2018/5/layout/IconLeafLabelList"/>
    <dgm:cxn modelId="{4E29E598-6DDA-2B4B-B24B-8FC7056B9043}" type="presParOf" srcId="{883784CB-1A0C-47BE-9FA4-903202260197}" destId="{3DC1A3D3-7F3D-4B98-88B2-86424D8A0DCC}" srcOrd="0" destOrd="0" presId="urn:microsoft.com/office/officeart/2018/5/layout/IconLeafLabelList"/>
    <dgm:cxn modelId="{9E0890BA-2ABF-E94B-822E-6B931BA6D31B}" type="presParOf" srcId="{883784CB-1A0C-47BE-9FA4-903202260197}" destId="{D63EE830-DD9C-4250-AC70-24A1749B024D}" srcOrd="1" destOrd="0" presId="urn:microsoft.com/office/officeart/2018/5/layout/IconLeafLabelList"/>
    <dgm:cxn modelId="{DF88CF3A-387D-E444-ABCD-A1F2A6687FD0}" type="presParOf" srcId="{883784CB-1A0C-47BE-9FA4-903202260197}" destId="{FD03B4A9-EF08-4BDD-8E96-E8B04320C05C}" srcOrd="2" destOrd="0" presId="urn:microsoft.com/office/officeart/2018/5/layout/IconLeafLabelList"/>
    <dgm:cxn modelId="{3DB7762D-C898-B64B-95CE-F9C87B93B5D8}" type="presParOf" srcId="{883784CB-1A0C-47BE-9FA4-903202260197}" destId="{FEB30ECD-2DFF-405D-92D3-18A53EE3A182}" srcOrd="3" destOrd="0" presId="urn:microsoft.com/office/officeart/2018/5/layout/IconLeafLabelList"/>
    <dgm:cxn modelId="{AB768F45-BAA3-B042-8D5F-15C9A7A1F75F}" type="presParOf" srcId="{47136C3B-496F-4E9F-9E96-7727499A9FB1}" destId="{15903872-F0A8-40F7-90D5-ED5A12A29EBB}" srcOrd="3" destOrd="0" presId="urn:microsoft.com/office/officeart/2018/5/layout/IconLeafLabelList"/>
    <dgm:cxn modelId="{ADAEE3F0-8BD1-8447-BE84-4070E4DE5A10}" type="presParOf" srcId="{47136C3B-496F-4E9F-9E96-7727499A9FB1}" destId="{52FAD8D5-D62D-49FD-BF10-F21D3A582CB9}" srcOrd="4" destOrd="0" presId="urn:microsoft.com/office/officeart/2018/5/layout/IconLeafLabelList"/>
    <dgm:cxn modelId="{B3280BB2-FC3D-6247-8241-CADB8C8BA962}" type="presParOf" srcId="{52FAD8D5-D62D-49FD-BF10-F21D3A582CB9}" destId="{9A546086-9B5F-4ADA-8419-70F89E3D7F87}" srcOrd="0" destOrd="0" presId="urn:microsoft.com/office/officeart/2018/5/layout/IconLeafLabelList"/>
    <dgm:cxn modelId="{0025727D-9D40-F04B-A7C9-5DBD570FDBB4}" type="presParOf" srcId="{52FAD8D5-D62D-49FD-BF10-F21D3A582CB9}" destId="{6DEA10BF-28DF-45E4-B97E-E0FD6BDF446E}" srcOrd="1" destOrd="0" presId="urn:microsoft.com/office/officeart/2018/5/layout/IconLeafLabelList"/>
    <dgm:cxn modelId="{F556A572-00D3-6344-AF9D-C0305EB87744}" type="presParOf" srcId="{52FAD8D5-D62D-49FD-BF10-F21D3A582CB9}" destId="{445281F0-41BC-4B4E-8AD4-A2596F7F299D}" srcOrd="2" destOrd="0" presId="urn:microsoft.com/office/officeart/2018/5/layout/IconLeafLabelList"/>
    <dgm:cxn modelId="{C02F5140-11FD-AA42-B136-4E4EDA864A12}" type="presParOf" srcId="{52FAD8D5-D62D-49FD-BF10-F21D3A582CB9}" destId="{CBB3E24E-9A31-46FD-816C-0DF3581DCC49}" srcOrd="3" destOrd="0" presId="urn:microsoft.com/office/officeart/2018/5/layout/IconLeafLabelList"/>
    <dgm:cxn modelId="{F0D176C2-0E4D-044F-9226-23D1D2C9306C}" type="presParOf" srcId="{47136C3B-496F-4E9F-9E96-7727499A9FB1}" destId="{F584C973-1F90-454A-849C-6A1D34653381}" srcOrd="5" destOrd="0" presId="urn:microsoft.com/office/officeart/2018/5/layout/IconLeafLabelList"/>
    <dgm:cxn modelId="{0470C856-B203-BE4D-8BAE-5BB0605AED29}" type="presParOf" srcId="{47136C3B-496F-4E9F-9E96-7727499A9FB1}" destId="{FA3C6C86-5E04-4C94-9D21-3454B7B40D23}" srcOrd="6" destOrd="0" presId="urn:microsoft.com/office/officeart/2018/5/layout/IconLeafLabelList"/>
    <dgm:cxn modelId="{D6B49B0C-79F6-6547-AFC5-EDC7BF3969ED}" type="presParOf" srcId="{FA3C6C86-5E04-4C94-9D21-3454B7B40D23}" destId="{31179F64-8D78-4125-B25D-FEA595069B4E}" srcOrd="0" destOrd="0" presId="urn:microsoft.com/office/officeart/2018/5/layout/IconLeafLabelList"/>
    <dgm:cxn modelId="{D4A121D2-9917-B34E-B2EC-776BE7C65809}" type="presParOf" srcId="{FA3C6C86-5E04-4C94-9D21-3454B7B40D23}" destId="{3EB3190D-C8BE-45AE-9089-E911DB61653F}" srcOrd="1" destOrd="0" presId="urn:microsoft.com/office/officeart/2018/5/layout/IconLeafLabelList"/>
    <dgm:cxn modelId="{FA57CEC8-AFDB-1745-B0FC-EB2881EDFB53}" type="presParOf" srcId="{FA3C6C86-5E04-4C94-9D21-3454B7B40D23}" destId="{E0092D06-E44A-40E7-BBBF-D37F3C4021D7}" srcOrd="2" destOrd="0" presId="urn:microsoft.com/office/officeart/2018/5/layout/IconLeafLabelList"/>
    <dgm:cxn modelId="{A3F53134-A9DB-704A-AD7E-8A8A734998B1}" type="presParOf" srcId="{FA3C6C86-5E04-4C94-9D21-3454B7B40D23}" destId="{FECF5C36-8F5B-487A-A0D0-B1746F2A65F3}" srcOrd="3" destOrd="0" presId="urn:microsoft.com/office/officeart/2018/5/layout/IconLeafLabelList"/>
    <dgm:cxn modelId="{64B010EA-6F5A-D54B-9150-B3426AB6F760}" type="presParOf" srcId="{47136C3B-496F-4E9F-9E96-7727499A9FB1}" destId="{0643AA91-FBB8-4018-8FD7-7BB289B542B9}" srcOrd="7" destOrd="0" presId="urn:microsoft.com/office/officeart/2018/5/layout/IconLeafLabelList"/>
    <dgm:cxn modelId="{97EE26FC-5553-664F-8EC5-3838F6FA0263}" type="presParOf" srcId="{47136C3B-496F-4E9F-9E96-7727499A9FB1}" destId="{C4DB4189-20FE-4EB5-A715-35728F70FD37}" srcOrd="8" destOrd="0" presId="urn:microsoft.com/office/officeart/2018/5/layout/IconLeafLabelList"/>
    <dgm:cxn modelId="{50EE4134-C595-EE42-B21F-7017F4CFF1A9}" type="presParOf" srcId="{C4DB4189-20FE-4EB5-A715-35728F70FD37}" destId="{75C793B2-348C-4830-9CF3-514D1219B6DA}" srcOrd="0" destOrd="0" presId="urn:microsoft.com/office/officeart/2018/5/layout/IconLeafLabelList"/>
    <dgm:cxn modelId="{C8DC7F23-1815-E340-AB66-686698D68E31}" type="presParOf" srcId="{C4DB4189-20FE-4EB5-A715-35728F70FD37}" destId="{18DC9941-9FEC-4049-A725-019467E03405}" srcOrd="1" destOrd="0" presId="urn:microsoft.com/office/officeart/2018/5/layout/IconLeafLabelList"/>
    <dgm:cxn modelId="{42B6DDA7-D730-DD41-A1FA-E13289E1B554}" type="presParOf" srcId="{C4DB4189-20FE-4EB5-A715-35728F70FD37}" destId="{94564143-54DA-49CE-A40D-5717D1A21416}" srcOrd="2" destOrd="0" presId="urn:microsoft.com/office/officeart/2018/5/layout/IconLeafLabelList"/>
    <dgm:cxn modelId="{BE93BF2A-02EE-1D4E-AB85-3B0FD35F77E8}" type="presParOf" srcId="{C4DB4189-20FE-4EB5-A715-35728F70FD37}" destId="{CB896936-B715-45F9-849E-517C8121D5DA}" srcOrd="3" destOrd="0" presId="urn:microsoft.com/office/officeart/2018/5/layout/IconLeafLabelList"/>
    <dgm:cxn modelId="{8C99F31E-02A6-644D-8C3B-345534B1A3BC}" type="presParOf" srcId="{47136C3B-496F-4E9F-9E96-7727499A9FB1}" destId="{5ACFC43C-CA49-46E6-842B-1B2BE1A9A65C}" srcOrd="9" destOrd="0" presId="urn:microsoft.com/office/officeart/2018/5/layout/IconLeafLabelList"/>
    <dgm:cxn modelId="{268DF4D9-7520-9E42-ACD8-2DEAB8BF3B10}" type="presParOf" srcId="{47136C3B-496F-4E9F-9E96-7727499A9FB1}" destId="{708EE317-B028-4030-8153-A04CEA0B00DC}" srcOrd="10" destOrd="0" presId="urn:microsoft.com/office/officeart/2018/5/layout/IconLeafLabelList"/>
    <dgm:cxn modelId="{FC6FC2A9-C9E8-B74D-BD30-1BB8FC692E02}" type="presParOf" srcId="{708EE317-B028-4030-8153-A04CEA0B00DC}" destId="{63380943-D4F1-4431-86E3-5C5ABED4CF91}" srcOrd="0" destOrd="0" presId="urn:microsoft.com/office/officeart/2018/5/layout/IconLeafLabelList"/>
    <dgm:cxn modelId="{1A062760-F2DD-8946-B0F4-40A142D5E915}" type="presParOf" srcId="{708EE317-B028-4030-8153-A04CEA0B00DC}" destId="{B5098104-2958-4715-A58E-2DE38C271101}" srcOrd="1" destOrd="0" presId="urn:microsoft.com/office/officeart/2018/5/layout/IconLeafLabelList"/>
    <dgm:cxn modelId="{A145EB5E-C5A6-BB42-8730-CF2DFA6D5507}" type="presParOf" srcId="{708EE317-B028-4030-8153-A04CEA0B00DC}" destId="{BE934A3C-C772-4144-8989-FB904F84932C}" srcOrd="2" destOrd="0" presId="urn:microsoft.com/office/officeart/2018/5/layout/IconLeafLabelList"/>
    <dgm:cxn modelId="{3BEDE14C-856C-574B-878C-DC9758533F41}" type="presParOf" srcId="{708EE317-B028-4030-8153-A04CEA0B00DC}" destId="{C2B9AD97-E137-4AE0-B515-DF1F809E4799}" srcOrd="3" destOrd="0" presId="urn:microsoft.com/office/officeart/2018/5/layout/IconLeafLabelList"/>
    <dgm:cxn modelId="{FF941FD4-9A58-7D47-8996-EDF73C2D9DE3}" type="presParOf" srcId="{47136C3B-496F-4E9F-9E96-7727499A9FB1}" destId="{7DC5264C-23BC-4459-9BD3-8C1CE89D67D4}" srcOrd="11" destOrd="0" presId="urn:microsoft.com/office/officeart/2018/5/layout/IconLeafLabelList"/>
    <dgm:cxn modelId="{72063E9D-2191-8744-B947-173ADF9261C6}" type="presParOf" srcId="{47136C3B-496F-4E9F-9E96-7727499A9FB1}" destId="{44EB843A-880D-4664-B1A7-9C90F9069959}" srcOrd="12" destOrd="0" presId="urn:microsoft.com/office/officeart/2018/5/layout/IconLeafLabelList"/>
    <dgm:cxn modelId="{64BC0542-D88C-5348-8DAE-EE6747CC1A2A}" type="presParOf" srcId="{44EB843A-880D-4664-B1A7-9C90F9069959}" destId="{6985E036-7A20-4F4D-A944-4B0F47834E04}" srcOrd="0" destOrd="0" presId="urn:microsoft.com/office/officeart/2018/5/layout/IconLeafLabelList"/>
    <dgm:cxn modelId="{002209F0-18A0-2244-80C8-E030936CE92D}" type="presParOf" srcId="{44EB843A-880D-4664-B1A7-9C90F9069959}" destId="{493D4C82-A324-4D75-B288-A6BFF9C4E2FB}" srcOrd="1" destOrd="0" presId="urn:microsoft.com/office/officeart/2018/5/layout/IconLeafLabelList"/>
    <dgm:cxn modelId="{3C57A1C3-6D5E-DB49-9A20-73E2C06E0836}" type="presParOf" srcId="{44EB843A-880D-4664-B1A7-9C90F9069959}" destId="{7CAE0ACA-9F96-4CE9-A83E-EAE5059D1AB1}" srcOrd="2" destOrd="0" presId="urn:microsoft.com/office/officeart/2018/5/layout/IconLeafLabelList"/>
    <dgm:cxn modelId="{89381F0A-BDF5-B742-A61B-E634736855D6}" type="presParOf" srcId="{44EB843A-880D-4664-B1A7-9C90F9069959}" destId="{98FE7A7E-E844-4A11-9714-0ADDD3BEDB41}" srcOrd="3" destOrd="0" presId="urn:microsoft.com/office/officeart/2018/5/layout/IconLeafLabelList"/>
    <dgm:cxn modelId="{CB7402F3-9B91-C04C-822E-DF2F546CD121}" type="presParOf" srcId="{47136C3B-496F-4E9F-9E96-7727499A9FB1}" destId="{35A48EC7-16C7-4A5C-89F3-9D4AFFE7AB0B}" srcOrd="13" destOrd="0" presId="urn:microsoft.com/office/officeart/2018/5/layout/IconLeafLabelList"/>
    <dgm:cxn modelId="{C53B78E3-0A05-0D43-833A-7AE45B69817C}" type="presParOf" srcId="{47136C3B-496F-4E9F-9E96-7727499A9FB1}" destId="{5FD45A6A-36BB-4718-B6CC-202DCED1D133}" srcOrd="14" destOrd="0" presId="urn:microsoft.com/office/officeart/2018/5/layout/IconLeafLabelList"/>
    <dgm:cxn modelId="{74EC2332-CC0A-2349-9CA5-E58A216B7661}" type="presParOf" srcId="{5FD45A6A-36BB-4718-B6CC-202DCED1D133}" destId="{FF83A4ED-75E5-43B1-8EA6-3C655B2EAEC4}" srcOrd="0" destOrd="0" presId="urn:microsoft.com/office/officeart/2018/5/layout/IconLeafLabelList"/>
    <dgm:cxn modelId="{4FAF94F1-15A5-C74B-AA85-FC91FECC1560}" type="presParOf" srcId="{5FD45A6A-36BB-4718-B6CC-202DCED1D133}" destId="{43FA597A-3579-4D91-9E43-02B1F362D747}" srcOrd="1" destOrd="0" presId="urn:microsoft.com/office/officeart/2018/5/layout/IconLeafLabelList"/>
    <dgm:cxn modelId="{6BD7DB2F-B711-CD47-9B71-5DDDC711BFDC}" type="presParOf" srcId="{5FD45A6A-36BB-4718-B6CC-202DCED1D133}" destId="{54937407-04D9-4E38-98FB-B3EB2FE3E99B}" srcOrd="2" destOrd="0" presId="urn:microsoft.com/office/officeart/2018/5/layout/IconLeafLabelList"/>
    <dgm:cxn modelId="{098A1AF1-1A84-3448-A59A-BD58573C56B8}" type="presParOf" srcId="{5FD45A6A-36BB-4718-B6CC-202DCED1D133}" destId="{2A2D616D-0C31-40A4-AF58-6331BB359B76}" srcOrd="3" destOrd="0" presId="urn:microsoft.com/office/officeart/2018/5/layout/IconLeafLabel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B67B7C-5623-4D2F-BDB3-4FC441FBF54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CD815720-4A70-4B87-A2E2-82D119F8DD10}">
      <dgm:prSet/>
      <dgm:spPr/>
      <dgm:t>
        <a:bodyPr/>
        <a:lstStyle/>
        <a:p>
          <a:r>
            <a:rPr lang="en-US"/>
            <a:t>The One-Stop Film Permitting System is responsive to different screen sizes</a:t>
          </a:r>
        </a:p>
      </dgm:t>
    </dgm:pt>
    <dgm:pt modelId="{88EA64EE-848B-4E90-B6E7-8B328083CE41}" type="parTrans" cxnId="{BEAF743A-AED5-47D4-B291-5981078DA2F3}">
      <dgm:prSet/>
      <dgm:spPr/>
      <dgm:t>
        <a:bodyPr/>
        <a:lstStyle/>
        <a:p>
          <a:endParaRPr lang="en-US"/>
        </a:p>
      </dgm:t>
    </dgm:pt>
    <dgm:pt modelId="{2ECFAB60-9C0E-4E1E-9BD5-E14C26CD703A}" type="sibTrans" cxnId="{BEAF743A-AED5-47D4-B291-5981078DA2F3}">
      <dgm:prSet/>
      <dgm:spPr/>
      <dgm:t>
        <a:bodyPr/>
        <a:lstStyle/>
        <a:p>
          <a:endParaRPr lang="en-US"/>
        </a:p>
      </dgm:t>
    </dgm:pt>
    <dgm:pt modelId="{CDED32CD-CAEA-422A-B9AD-D3724D94AA0C}">
      <dgm:prSet/>
      <dgm:spPr/>
      <dgm:t>
        <a:bodyPr/>
        <a:lstStyle/>
        <a:p>
          <a:r>
            <a:rPr lang="en-US"/>
            <a:t>Desktop</a:t>
          </a:r>
        </a:p>
      </dgm:t>
    </dgm:pt>
    <dgm:pt modelId="{6F96943E-D356-4BCB-8EC9-01326B2A8E4E}" type="parTrans" cxnId="{A13DF07E-AA7E-4021-8AD3-87D0A86F3069}">
      <dgm:prSet/>
      <dgm:spPr/>
      <dgm:t>
        <a:bodyPr/>
        <a:lstStyle/>
        <a:p>
          <a:endParaRPr lang="en-US"/>
        </a:p>
      </dgm:t>
    </dgm:pt>
    <dgm:pt modelId="{91E13B6F-B364-49F0-9CAD-992022FE113B}" type="sibTrans" cxnId="{A13DF07E-AA7E-4021-8AD3-87D0A86F3069}">
      <dgm:prSet/>
      <dgm:spPr/>
      <dgm:t>
        <a:bodyPr/>
        <a:lstStyle/>
        <a:p>
          <a:endParaRPr lang="en-US"/>
        </a:p>
      </dgm:t>
    </dgm:pt>
    <dgm:pt modelId="{A338DA17-8725-4E0D-B568-702B43E9184B}">
      <dgm:prSet/>
      <dgm:spPr/>
      <dgm:t>
        <a:bodyPr/>
        <a:lstStyle/>
        <a:p>
          <a:r>
            <a:rPr lang="en-US"/>
            <a:t>Tablet</a:t>
          </a:r>
        </a:p>
      </dgm:t>
    </dgm:pt>
    <dgm:pt modelId="{2CDEC562-EB7D-4DED-81A4-47F5B01331DB}" type="parTrans" cxnId="{6D511FBB-905C-4CA8-9FCA-F9B566DDBE25}">
      <dgm:prSet/>
      <dgm:spPr/>
      <dgm:t>
        <a:bodyPr/>
        <a:lstStyle/>
        <a:p>
          <a:endParaRPr lang="en-US"/>
        </a:p>
      </dgm:t>
    </dgm:pt>
    <dgm:pt modelId="{9BEC7D96-BFED-4488-AC4D-D3415BEE9E23}" type="sibTrans" cxnId="{6D511FBB-905C-4CA8-9FCA-F9B566DDBE25}">
      <dgm:prSet/>
      <dgm:spPr/>
      <dgm:t>
        <a:bodyPr/>
        <a:lstStyle/>
        <a:p>
          <a:endParaRPr lang="en-US"/>
        </a:p>
      </dgm:t>
    </dgm:pt>
    <dgm:pt modelId="{B4BBB527-8EEC-4B1F-A74D-93EE01621FF8}">
      <dgm:prSet/>
      <dgm:spPr/>
      <dgm:t>
        <a:bodyPr/>
        <a:lstStyle/>
        <a:p>
          <a:r>
            <a:rPr lang="en-US"/>
            <a:t>Phone</a:t>
          </a:r>
        </a:p>
      </dgm:t>
    </dgm:pt>
    <dgm:pt modelId="{8D6530C3-F25A-4A7D-8582-F83FB2AFE73C}" type="parTrans" cxnId="{296000EF-37D7-4DB4-9F9F-33CDE7A605E0}">
      <dgm:prSet/>
      <dgm:spPr/>
      <dgm:t>
        <a:bodyPr/>
        <a:lstStyle/>
        <a:p>
          <a:endParaRPr lang="en-US"/>
        </a:p>
      </dgm:t>
    </dgm:pt>
    <dgm:pt modelId="{B232B83F-A3A2-4541-A4F6-0593FD6892EF}" type="sibTrans" cxnId="{296000EF-37D7-4DB4-9F9F-33CDE7A605E0}">
      <dgm:prSet/>
      <dgm:spPr/>
      <dgm:t>
        <a:bodyPr/>
        <a:lstStyle/>
        <a:p>
          <a:endParaRPr lang="en-US"/>
        </a:p>
      </dgm:t>
    </dgm:pt>
    <dgm:pt modelId="{8C41F1B4-2968-447D-B7DB-3282F1249C08}" type="pres">
      <dgm:prSet presAssocID="{45B67B7C-5623-4D2F-BDB3-4FC441FBF544}" presName="root" presStyleCnt="0">
        <dgm:presLayoutVars>
          <dgm:dir/>
          <dgm:resizeHandles val="exact"/>
        </dgm:presLayoutVars>
      </dgm:prSet>
      <dgm:spPr/>
    </dgm:pt>
    <dgm:pt modelId="{4B89B23F-1DDD-4756-B40C-9BC706F911AE}" type="pres">
      <dgm:prSet presAssocID="{CD815720-4A70-4B87-A2E2-82D119F8DD10}" presName="compNode" presStyleCnt="0"/>
      <dgm:spPr/>
    </dgm:pt>
    <dgm:pt modelId="{16D6A4D1-BFB3-49E8-93BB-FA53F2ACC574}" type="pres">
      <dgm:prSet presAssocID="{CD815720-4A70-4B87-A2E2-82D119F8DD10}" presName="bgRect" presStyleLbl="bgShp" presStyleIdx="0" presStyleCnt="4"/>
      <dgm:spPr/>
    </dgm:pt>
    <dgm:pt modelId="{B8A7F1B0-BF08-47EE-A7A1-1C74F2663F01}" type="pres">
      <dgm:prSet presAssocID="{CD815720-4A70-4B87-A2E2-82D119F8DD10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ideo camera"/>
        </a:ext>
      </dgm:extLst>
    </dgm:pt>
    <dgm:pt modelId="{056CE26C-57BD-42FE-A772-C60621651274}" type="pres">
      <dgm:prSet presAssocID="{CD815720-4A70-4B87-A2E2-82D119F8DD10}" presName="spaceRect" presStyleCnt="0"/>
      <dgm:spPr/>
    </dgm:pt>
    <dgm:pt modelId="{BED4E30F-6070-4289-9058-F2FC845BD083}" type="pres">
      <dgm:prSet presAssocID="{CD815720-4A70-4B87-A2E2-82D119F8DD10}" presName="parTx" presStyleLbl="revTx" presStyleIdx="0" presStyleCnt="4">
        <dgm:presLayoutVars>
          <dgm:chMax val="0"/>
          <dgm:chPref val="0"/>
        </dgm:presLayoutVars>
      </dgm:prSet>
      <dgm:spPr/>
    </dgm:pt>
    <dgm:pt modelId="{9C6C009A-44E4-4746-962A-B8C900C443F9}" type="pres">
      <dgm:prSet presAssocID="{2ECFAB60-9C0E-4E1E-9BD5-E14C26CD703A}" presName="sibTrans" presStyleCnt="0"/>
      <dgm:spPr/>
    </dgm:pt>
    <dgm:pt modelId="{5B509150-6D77-47BD-A9BD-87C92C782BA2}" type="pres">
      <dgm:prSet presAssocID="{CDED32CD-CAEA-422A-B9AD-D3724D94AA0C}" presName="compNode" presStyleCnt="0"/>
      <dgm:spPr/>
    </dgm:pt>
    <dgm:pt modelId="{82928EA4-649A-41E4-89FD-34325D1F4AAE}" type="pres">
      <dgm:prSet presAssocID="{CDED32CD-CAEA-422A-B9AD-D3724D94AA0C}" presName="bgRect" presStyleLbl="bgShp" presStyleIdx="1" presStyleCnt="4"/>
      <dgm:spPr/>
    </dgm:pt>
    <dgm:pt modelId="{9C3B6E5B-4804-476E-A3F3-B4AA8D10260F}" type="pres">
      <dgm:prSet presAssocID="{CDED32CD-CAEA-422A-B9AD-D3724D94AA0C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34B82BF7-F770-4A19-960E-AD35BF16AE81}" type="pres">
      <dgm:prSet presAssocID="{CDED32CD-CAEA-422A-B9AD-D3724D94AA0C}" presName="spaceRect" presStyleCnt="0"/>
      <dgm:spPr/>
    </dgm:pt>
    <dgm:pt modelId="{23350EC4-AE31-4B5E-9946-DAD518935287}" type="pres">
      <dgm:prSet presAssocID="{CDED32CD-CAEA-422A-B9AD-D3724D94AA0C}" presName="parTx" presStyleLbl="revTx" presStyleIdx="1" presStyleCnt="4">
        <dgm:presLayoutVars>
          <dgm:chMax val="0"/>
          <dgm:chPref val="0"/>
        </dgm:presLayoutVars>
      </dgm:prSet>
      <dgm:spPr/>
    </dgm:pt>
    <dgm:pt modelId="{78981DFF-B6AD-4F7E-B2E6-0AF82A7FD0A5}" type="pres">
      <dgm:prSet presAssocID="{91E13B6F-B364-49F0-9CAD-992022FE113B}" presName="sibTrans" presStyleCnt="0"/>
      <dgm:spPr/>
    </dgm:pt>
    <dgm:pt modelId="{9DD73067-1DBB-46C7-8EC8-A6E61933C23F}" type="pres">
      <dgm:prSet presAssocID="{A338DA17-8725-4E0D-B568-702B43E9184B}" presName="compNode" presStyleCnt="0"/>
      <dgm:spPr/>
    </dgm:pt>
    <dgm:pt modelId="{B8767864-CE5D-4E41-8CBF-A07C70477952}" type="pres">
      <dgm:prSet presAssocID="{A338DA17-8725-4E0D-B568-702B43E9184B}" presName="bgRect" presStyleLbl="bgShp" presStyleIdx="2" presStyleCnt="4"/>
      <dgm:spPr/>
    </dgm:pt>
    <dgm:pt modelId="{D557AE42-6837-476A-94BA-0111FE842A98}" type="pres">
      <dgm:prSet presAssocID="{A338DA17-8725-4E0D-B568-702B43E9184B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blet"/>
        </a:ext>
      </dgm:extLst>
    </dgm:pt>
    <dgm:pt modelId="{6D75C651-EF02-499B-8CD9-F3A7FAC5C4FF}" type="pres">
      <dgm:prSet presAssocID="{A338DA17-8725-4E0D-B568-702B43E9184B}" presName="spaceRect" presStyleCnt="0"/>
      <dgm:spPr/>
    </dgm:pt>
    <dgm:pt modelId="{4A477384-721B-497A-B580-575E790BDF42}" type="pres">
      <dgm:prSet presAssocID="{A338DA17-8725-4E0D-B568-702B43E9184B}" presName="parTx" presStyleLbl="revTx" presStyleIdx="2" presStyleCnt="4">
        <dgm:presLayoutVars>
          <dgm:chMax val="0"/>
          <dgm:chPref val="0"/>
        </dgm:presLayoutVars>
      </dgm:prSet>
      <dgm:spPr/>
    </dgm:pt>
    <dgm:pt modelId="{94A7E2A2-FFA5-475D-A11C-2E2B7AF04B89}" type="pres">
      <dgm:prSet presAssocID="{9BEC7D96-BFED-4488-AC4D-D3415BEE9E23}" presName="sibTrans" presStyleCnt="0"/>
      <dgm:spPr/>
    </dgm:pt>
    <dgm:pt modelId="{9E54966E-7A73-4FD1-B31A-85A98CE5E8A5}" type="pres">
      <dgm:prSet presAssocID="{B4BBB527-8EEC-4B1F-A74D-93EE01621FF8}" presName="compNode" presStyleCnt="0"/>
      <dgm:spPr/>
    </dgm:pt>
    <dgm:pt modelId="{58FB3489-169E-4BC9-892F-785FFBD883B7}" type="pres">
      <dgm:prSet presAssocID="{B4BBB527-8EEC-4B1F-A74D-93EE01621FF8}" presName="bgRect" presStyleLbl="bgShp" presStyleIdx="3" presStyleCnt="4"/>
      <dgm:spPr/>
    </dgm:pt>
    <dgm:pt modelId="{776025AF-29F7-4190-B29C-0EA215DB5847}" type="pres">
      <dgm:prSet presAssocID="{B4BBB527-8EEC-4B1F-A74D-93EE01621FF8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14E0C7D5-E179-4B64-94EF-6A755256887B}" type="pres">
      <dgm:prSet presAssocID="{B4BBB527-8EEC-4B1F-A74D-93EE01621FF8}" presName="spaceRect" presStyleCnt="0"/>
      <dgm:spPr/>
    </dgm:pt>
    <dgm:pt modelId="{23C5912B-7AE8-4982-86FB-43124584FE5A}" type="pres">
      <dgm:prSet presAssocID="{B4BBB527-8EEC-4B1F-A74D-93EE01621FF8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EC35DE0E-4036-49CF-99E6-4F9FF3F2F5CD}" type="presOf" srcId="{A338DA17-8725-4E0D-B568-702B43E9184B}" destId="{4A477384-721B-497A-B580-575E790BDF42}" srcOrd="0" destOrd="0" presId="urn:microsoft.com/office/officeart/2018/2/layout/IconVerticalSolidList"/>
    <dgm:cxn modelId="{87082E2A-4C88-4587-8638-3BD522FAD7B5}" type="presOf" srcId="{CD815720-4A70-4B87-A2E2-82D119F8DD10}" destId="{BED4E30F-6070-4289-9058-F2FC845BD083}" srcOrd="0" destOrd="0" presId="urn:microsoft.com/office/officeart/2018/2/layout/IconVerticalSolidList"/>
    <dgm:cxn modelId="{BEAF743A-AED5-47D4-B291-5981078DA2F3}" srcId="{45B67B7C-5623-4D2F-BDB3-4FC441FBF544}" destId="{CD815720-4A70-4B87-A2E2-82D119F8DD10}" srcOrd="0" destOrd="0" parTransId="{88EA64EE-848B-4E90-B6E7-8B328083CE41}" sibTransId="{2ECFAB60-9C0E-4E1E-9BD5-E14C26CD703A}"/>
    <dgm:cxn modelId="{A13DF07E-AA7E-4021-8AD3-87D0A86F3069}" srcId="{45B67B7C-5623-4D2F-BDB3-4FC441FBF544}" destId="{CDED32CD-CAEA-422A-B9AD-D3724D94AA0C}" srcOrd="1" destOrd="0" parTransId="{6F96943E-D356-4BCB-8EC9-01326B2A8E4E}" sibTransId="{91E13B6F-B364-49F0-9CAD-992022FE113B}"/>
    <dgm:cxn modelId="{26978DB9-F678-426E-A05F-8D78C7737F33}" type="presOf" srcId="{B4BBB527-8EEC-4B1F-A74D-93EE01621FF8}" destId="{23C5912B-7AE8-4982-86FB-43124584FE5A}" srcOrd="0" destOrd="0" presId="urn:microsoft.com/office/officeart/2018/2/layout/IconVerticalSolidList"/>
    <dgm:cxn modelId="{6D511FBB-905C-4CA8-9FCA-F9B566DDBE25}" srcId="{45B67B7C-5623-4D2F-BDB3-4FC441FBF544}" destId="{A338DA17-8725-4E0D-B568-702B43E9184B}" srcOrd="2" destOrd="0" parTransId="{2CDEC562-EB7D-4DED-81A4-47F5B01331DB}" sibTransId="{9BEC7D96-BFED-4488-AC4D-D3415BEE9E23}"/>
    <dgm:cxn modelId="{40CB06E3-2CC8-44CD-A060-9BEB6616B4DD}" type="presOf" srcId="{45B67B7C-5623-4D2F-BDB3-4FC441FBF544}" destId="{8C41F1B4-2968-447D-B7DB-3282F1249C08}" srcOrd="0" destOrd="0" presId="urn:microsoft.com/office/officeart/2018/2/layout/IconVerticalSolidList"/>
    <dgm:cxn modelId="{296000EF-37D7-4DB4-9F9F-33CDE7A605E0}" srcId="{45B67B7C-5623-4D2F-BDB3-4FC441FBF544}" destId="{B4BBB527-8EEC-4B1F-A74D-93EE01621FF8}" srcOrd="3" destOrd="0" parTransId="{8D6530C3-F25A-4A7D-8582-F83FB2AFE73C}" sibTransId="{B232B83F-A3A2-4541-A4F6-0593FD6892EF}"/>
    <dgm:cxn modelId="{261420F5-0680-4532-B76F-A53577403C7B}" type="presOf" srcId="{CDED32CD-CAEA-422A-B9AD-D3724D94AA0C}" destId="{23350EC4-AE31-4B5E-9946-DAD518935287}" srcOrd="0" destOrd="0" presId="urn:microsoft.com/office/officeart/2018/2/layout/IconVerticalSolidList"/>
    <dgm:cxn modelId="{94B2C6D6-6B88-4CCB-ABCB-C0D66BA4E570}" type="presParOf" srcId="{8C41F1B4-2968-447D-B7DB-3282F1249C08}" destId="{4B89B23F-1DDD-4756-B40C-9BC706F911AE}" srcOrd="0" destOrd="0" presId="urn:microsoft.com/office/officeart/2018/2/layout/IconVerticalSolidList"/>
    <dgm:cxn modelId="{6E9E5057-22D2-4166-9F27-A0A01F9D0C2D}" type="presParOf" srcId="{4B89B23F-1DDD-4756-B40C-9BC706F911AE}" destId="{16D6A4D1-BFB3-49E8-93BB-FA53F2ACC574}" srcOrd="0" destOrd="0" presId="urn:microsoft.com/office/officeart/2018/2/layout/IconVerticalSolidList"/>
    <dgm:cxn modelId="{3E3EE6A7-9769-470B-BBCB-A67EF68D1576}" type="presParOf" srcId="{4B89B23F-1DDD-4756-B40C-9BC706F911AE}" destId="{B8A7F1B0-BF08-47EE-A7A1-1C74F2663F01}" srcOrd="1" destOrd="0" presId="urn:microsoft.com/office/officeart/2018/2/layout/IconVerticalSolidList"/>
    <dgm:cxn modelId="{C275B52A-0985-4EAF-8F83-5BE9429C9F96}" type="presParOf" srcId="{4B89B23F-1DDD-4756-B40C-9BC706F911AE}" destId="{056CE26C-57BD-42FE-A772-C60621651274}" srcOrd="2" destOrd="0" presId="urn:microsoft.com/office/officeart/2018/2/layout/IconVerticalSolidList"/>
    <dgm:cxn modelId="{DAB59CE3-916A-47BF-B8BF-E685860A9877}" type="presParOf" srcId="{4B89B23F-1DDD-4756-B40C-9BC706F911AE}" destId="{BED4E30F-6070-4289-9058-F2FC845BD083}" srcOrd="3" destOrd="0" presId="urn:microsoft.com/office/officeart/2018/2/layout/IconVerticalSolidList"/>
    <dgm:cxn modelId="{3916B189-ECD6-41F7-B311-216E3E174628}" type="presParOf" srcId="{8C41F1B4-2968-447D-B7DB-3282F1249C08}" destId="{9C6C009A-44E4-4746-962A-B8C900C443F9}" srcOrd="1" destOrd="0" presId="urn:microsoft.com/office/officeart/2018/2/layout/IconVerticalSolidList"/>
    <dgm:cxn modelId="{DDBD0EE6-2D1D-4B06-A396-ED9E1F6B6C12}" type="presParOf" srcId="{8C41F1B4-2968-447D-B7DB-3282F1249C08}" destId="{5B509150-6D77-47BD-A9BD-87C92C782BA2}" srcOrd="2" destOrd="0" presId="urn:microsoft.com/office/officeart/2018/2/layout/IconVerticalSolidList"/>
    <dgm:cxn modelId="{18ED9CA7-B943-46E4-BEB3-88C7EA8A3AF4}" type="presParOf" srcId="{5B509150-6D77-47BD-A9BD-87C92C782BA2}" destId="{82928EA4-649A-41E4-89FD-34325D1F4AAE}" srcOrd="0" destOrd="0" presId="urn:microsoft.com/office/officeart/2018/2/layout/IconVerticalSolidList"/>
    <dgm:cxn modelId="{98721D1B-AAD7-40B0-B449-B02FF0961A0C}" type="presParOf" srcId="{5B509150-6D77-47BD-A9BD-87C92C782BA2}" destId="{9C3B6E5B-4804-476E-A3F3-B4AA8D10260F}" srcOrd="1" destOrd="0" presId="urn:microsoft.com/office/officeart/2018/2/layout/IconVerticalSolidList"/>
    <dgm:cxn modelId="{303B101B-939C-4006-86B8-B2B0BC57CA44}" type="presParOf" srcId="{5B509150-6D77-47BD-A9BD-87C92C782BA2}" destId="{34B82BF7-F770-4A19-960E-AD35BF16AE81}" srcOrd="2" destOrd="0" presId="urn:microsoft.com/office/officeart/2018/2/layout/IconVerticalSolidList"/>
    <dgm:cxn modelId="{3A5111E7-952A-4291-AC3F-93AD3F646C00}" type="presParOf" srcId="{5B509150-6D77-47BD-A9BD-87C92C782BA2}" destId="{23350EC4-AE31-4B5E-9946-DAD518935287}" srcOrd="3" destOrd="0" presId="urn:microsoft.com/office/officeart/2018/2/layout/IconVerticalSolidList"/>
    <dgm:cxn modelId="{983B9D27-38CB-49B6-99E5-6D0FAAE0197C}" type="presParOf" srcId="{8C41F1B4-2968-447D-B7DB-3282F1249C08}" destId="{78981DFF-B6AD-4F7E-B2E6-0AF82A7FD0A5}" srcOrd="3" destOrd="0" presId="urn:microsoft.com/office/officeart/2018/2/layout/IconVerticalSolidList"/>
    <dgm:cxn modelId="{DACE5A0C-BB6C-4DB7-8A2C-8F6D12117BDA}" type="presParOf" srcId="{8C41F1B4-2968-447D-B7DB-3282F1249C08}" destId="{9DD73067-1DBB-46C7-8EC8-A6E61933C23F}" srcOrd="4" destOrd="0" presId="urn:microsoft.com/office/officeart/2018/2/layout/IconVerticalSolidList"/>
    <dgm:cxn modelId="{213F2337-FE58-48C6-BAD8-B9044CCF448F}" type="presParOf" srcId="{9DD73067-1DBB-46C7-8EC8-A6E61933C23F}" destId="{B8767864-CE5D-4E41-8CBF-A07C70477952}" srcOrd="0" destOrd="0" presId="urn:microsoft.com/office/officeart/2018/2/layout/IconVerticalSolidList"/>
    <dgm:cxn modelId="{4A3BDA55-5F3D-4B24-B539-9587EEFC8D99}" type="presParOf" srcId="{9DD73067-1DBB-46C7-8EC8-A6E61933C23F}" destId="{D557AE42-6837-476A-94BA-0111FE842A98}" srcOrd="1" destOrd="0" presId="urn:microsoft.com/office/officeart/2018/2/layout/IconVerticalSolidList"/>
    <dgm:cxn modelId="{BF37D4A6-8C3A-41D4-80D2-F1B516D8284D}" type="presParOf" srcId="{9DD73067-1DBB-46C7-8EC8-A6E61933C23F}" destId="{6D75C651-EF02-499B-8CD9-F3A7FAC5C4FF}" srcOrd="2" destOrd="0" presId="urn:microsoft.com/office/officeart/2018/2/layout/IconVerticalSolidList"/>
    <dgm:cxn modelId="{F01E4475-D038-4EC3-85A4-4486A950055F}" type="presParOf" srcId="{9DD73067-1DBB-46C7-8EC8-A6E61933C23F}" destId="{4A477384-721B-497A-B580-575E790BDF42}" srcOrd="3" destOrd="0" presId="urn:microsoft.com/office/officeart/2018/2/layout/IconVerticalSolidList"/>
    <dgm:cxn modelId="{86C28365-F49D-4F65-8D70-C2715749551F}" type="presParOf" srcId="{8C41F1B4-2968-447D-B7DB-3282F1249C08}" destId="{94A7E2A2-FFA5-475D-A11C-2E2B7AF04B89}" srcOrd="5" destOrd="0" presId="urn:microsoft.com/office/officeart/2018/2/layout/IconVerticalSolidList"/>
    <dgm:cxn modelId="{3257A892-02E0-406A-AF8F-D5B9FA2845C0}" type="presParOf" srcId="{8C41F1B4-2968-447D-B7DB-3282F1249C08}" destId="{9E54966E-7A73-4FD1-B31A-85A98CE5E8A5}" srcOrd="6" destOrd="0" presId="urn:microsoft.com/office/officeart/2018/2/layout/IconVerticalSolidList"/>
    <dgm:cxn modelId="{C78918AB-53AE-4C34-82D5-DFBC40C9FF21}" type="presParOf" srcId="{9E54966E-7A73-4FD1-B31A-85A98CE5E8A5}" destId="{58FB3489-169E-4BC9-892F-785FFBD883B7}" srcOrd="0" destOrd="0" presId="urn:microsoft.com/office/officeart/2018/2/layout/IconVerticalSolidList"/>
    <dgm:cxn modelId="{E54D35D8-04FC-4FF8-918F-D58FE2B672C7}" type="presParOf" srcId="{9E54966E-7A73-4FD1-B31A-85A98CE5E8A5}" destId="{776025AF-29F7-4190-B29C-0EA215DB5847}" srcOrd="1" destOrd="0" presId="urn:microsoft.com/office/officeart/2018/2/layout/IconVerticalSolidList"/>
    <dgm:cxn modelId="{D3C37948-EC08-41F7-B225-8A911F593A56}" type="presParOf" srcId="{9E54966E-7A73-4FD1-B31A-85A98CE5E8A5}" destId="{14E0C7D5-E179-4B64-94EF-6A755256887B}" srcOrd="2" destOrd="0" presId="urn:microsoft.com/office/officeart/2018/2/layout/IconVerticalSolidList"/>
    <dgm:cxn modelId="{712B79B5-D36B-40E6-9B5D-BD794A6DE027}" type="presParOf" srcId="{9E54966E-7A73-4FD1-B31A-85A98CE5E8A5}" destId="{23C5912B-7AE8-4982-86FB-43124584FE5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919BF5E-AB93-4C57-80E5-CB662535D112}" type="doc">
      <dgm:prSet loTypeId="urn:microsoft.com/office/officeart/2005/8/layout/hProcess9" loCatId="process" qsTypeId="urn:microsoft.com/office/officeart/2005/8/quickstyle/simple5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8AD9E602-91E9-42D4-B4D0-9DD6300CDE51}">
      <dgm:prSet phldrT="[Text]"/>
      <dgm:spPr>
        <a:xfrm>
          <a:off x="786" y="1060029"/>
          <a:ext cx="1260827" cy="141337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>
            <a:buNone/>
          </a:pPr>
          <a:r>
            <a:rPr lang="en-US">
              <a:solidFill>
                <a:srgbClr val="FFFFFF"/>
              </a:solidFill>
              <a:latin typeface="Arial"/>
              <a:ea typeface="+mn-ea"/>
              <a:cs typeface="+mn-cs"/>
            </a:rPr>
            <a:t>Production Company Information</a:t>
          </a:r>
        </a:p>
      </dgm:t>
    </dgm:pt>
    <dgm:pt modelId="{ED1E9879-A566-4449-9210-CDA3A1FD8B1B}" type="parTrans" cxnId="{087A771A-F747-4519-BAF4-A67D492B862F}">
      <dgm:prSet/>
      <dgm:spPr/>
      <dgm:t>
        <a:bodyPr/>
        <a:lstStyle/>
        <a:p>
          <a:endParaRPr lang="en-US"/>
        </a:p>
      </dgm:t>
    </dgm:pt>
    <dgm:pt modelId="{D5781C04-1353-4E8E-A670-2C75B86C6EF4}" type="sibTrans" cxnId="{087A771A-F747-4519-BAF4-A67D492B862F}">
      <dgm:prSet/>
      <dgm:spPr/>
      <dgm:t>
        <a:bodyPr/>
        <a:lstStyle/>
        <a:p>
          <a:endParaRPr lang="en-US"/>
        </a:p>
      </dgm:t>
    </dgm:pt>
    <dgm:pt modelId="{EA492A4C-5DB1-4E1B-8F5B-41CEC6DD1729}">
      <dgm:prSet phldrT="[Text]"/>
      <dgm:spPr>
        <a:xfrm>
          <a:off x="1324655" y="1060029"/>
          <a:ext cx="1260827" cy="141337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-5637"/>
                <a:lumOff val="5636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-5637"/>
                <a:lumOff val="5636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-5637"/>
                <a:lumOff val="563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>
            <a:buNone/>
          </a:pPr>
          <a:r>
            <a:rPr lang="en-US">
              <a:solidFill>
                <a:srgbClr val="FFFFFF"/>
              </a:solidFill>
              <a:latin typeface="Arial"/>
              <a:ea typeface="+mn-ea"/>
              <a:cs typeface="+mn-cs"/>
            </a:rPr>
            <a:t>Production Company Contact Information</a:t>
          </a:r>
        </a:p>
      </dgm:t>
    </dgm:pt>
    <dgm:pt modelId="{E440848F-2940-48EF-9F40-9604F02C065E}" type="parTrans" cxnId="{F98488BF-8D92-42D0-B14C-2EC4AB3EB6E7}">
      <dgm:prSet/>
      <dgm:spPr/>
      <dgm:t>
        <a:bodyPr/>
        <a:lstStyle/>
        <a:p>
          <a:endParaRPr lang="en-US"/>
        </a:p>
      </dgm:t>
    </dgm:pt>
    <dgm:pt modelId="{672C550C-3F59-444F-A4E7-4292B01BA4B6}" type="sibTrans" cxnId="{F98488BF-8D92-42D0-B14C-2EC4AB3EB6E7}">
      <dgm:prSet/>
      <dgm:spPr/>
      <dgm:t>
        <a:bodyPr/>
        <a:lstStyle/>
        <a:p>
          <a:endParaRPr lang="en-US"/>
        </a:p>
      </dgm:t>
    </dgm:pt>
    <dgm:pt modelId="{AF53E429-A6E5-4D43-B279-2B82BE0B179F}">
      <dgm:prSet phldrT="[Text]"/>
      <dgm:spPr>
        <a:xfrm>
          <a:off x="2648523" y="1060029"/>
          <a:ext cx="1260827" cy="141337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-11274"/>
                <a:lumOff val="11272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-11274"/>
                <a:lumOff val="11272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-11274"/>
                <a:lumOff val="11272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>
            <a:buNone/>
          </a:pPr>
          <a:r>
            <a:rPr lang="en-US">
              <a:solidFill>
                <a:srgbClr val="FFFFFF"/>
              </a:solidFill>
              <a:latin typeface="Arial"/>
              <a:ea typeface="+mn-ea"/>
              <a:cs typeface="+mn-cs"/>
            </a:rPr>
            <a:t>Production Contact Information</a:t>
          </a:r>
        </a:p>
      </dgm:t>
    </dgm:pt>
    <dgm:pt modelId="{CF52B572-A76B-457B-BBB4-051353B7B9B5}" type="parTrans" cxnId="{47E820DC-6220-4AEE-AEFF-6E9837957DB4}">
      <dgm:prSet/>
      <dgm:spPr/>
      <dgm:t>
        <a:bodyPr/>
        <a:lstStyle/>
        <a:p>
          <a:endParaRPr lang="en-US"/>
        </a:p>
      </dgm:t>
    </dgm:pt>
    <dgm:pt modelId="{78A72E63-0504-41C6-B3BF-E65DD8E7766A}" type="sibTrans" cxnId="{47E820DC-6220-4AEE-AEFF-6E9837957DB4}">
      <dgm:prSet/>
      <dgm:spPr/>
      <dgm:t>
        <a:bodyPr/>
        <a:lstStyle/>
        <a:p>
          <a:endParaRPr lang="en-US"/>
        </a:p>
      </dgm:t>
    </dgm:pt>
    <dgm:pt modelId="{ECA77B47-403C-4804-B458-D95EB93EAE35}">
      <dgm:prSet phldrT="[Text]"/>
      <dgm:spPr>
        <a:xfrm>
          <a:off x="3972391" y="1060029"/>
          <a:ext cx="1260827" cy="141337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-16910"/>
                <a:lumOff val="16907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-16910"/>
                <a:lumOff val="16907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-16910"/>
                <a:lumOff val="1690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>
            <a:buNone/>
          </a:pPr>
          <a:r>
            <a:rPr lang="en-US">
              <a:solidFill>
                <a:srgbClr val="FFFFFF"/>
              </a:solidFill>
              <a:latin typeface="Arial"/>
              <a:ea typeface="+mn-ea"/>
              <a:cs typeface="+mn-cs"/>
            </a:rPr>
            <a:t>Production Information</a:t>
          </a:r>
        </a:p>
      </dgm:t>
    </dgm:pt>
    <dgm:pt modelId="{AA55C8D0-0A6A-45A5-A49C-D323ED2C63E2}" type="parTrans" cxnId="{5EDE36F8-5550-4C47-8342-EC17F51C36E9}">
      <dgm:prSet/>
      <dgm:spPr/>
      <dgm:t>
        <a:bodyPr/>
        <a:lstStyle/>
        <a:p>
          <a:endParaRPr lang="en-US"/>
        </a:p>
      </dgm:t>
    </dgm:pt>
    <dgm:pt modelId="{684CE090-62D1-49EC-838C-6A3D0D8CFE0C}" type="sibTrans" cxnId="{5EDE36F8-5550-4C47-8342-EC17F51C36E9}">
      <dgm:prSet/>
      <dgm:spPr/>
      <dgm:t>
        <a:bodyPr/>
        <a:lstStyle/>
        <a:p>
          <a:endParaRPr lang="en-US"/>
        </a:p>
      </dgm:t>
    </dgm:pt>
    <dgm:pt modelId="{8628CA8F-8795-4E8D-B3C2-44B846EC280B}">
      <dgm:prSet phldrT="[Text]"/>
      <dgm:spPr>
        <a:xfrm>
          <a:off x="5296260" y="1060029"/>
          <a:ext cx="1260827" cy="141337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-22547"/>
                <a:lumOff val="22543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-22547"/>
                <a:lumOff val="22543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-22547"/>
                <a:lumOff val="2254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>
            <a:buNone/>
          </a:pPr>
          <a:r>
            <a:rPr lang="en-US">
              <a:solidFill>
                <a:srgbClr val="FFFFFF"/>
              </a:solidFill>
              <a:latin typeface="Arial"/>
              <a:ea typeface="+mn-ea"/>
              <a:cs typeface="+mn-cs"/>
            </a:rPr>
            <a:t>Location Information</a:t>
          </a:r>
        </a:p>
      </dgm:t>
    </dgm:pt>
    <dgm:pt modelId="{DEA97AB6-F1E4-428A-BEAC-B311AF88E8A1}" type="parTrans" cxnId="{88DF6DA7-07F9-4156-BF9F-893903BC78B8}">
      <dgm:prSet/>
      <dgm:spPr/>
      <dgm:t>
        <a:bodyPr/>
        <a:lstStyle/>
        <a:p>
          <a:endParaRPr lang="en-US"/>
        </a:p>
      </dgm:t>
    </dgm:pt>
    <dgm:pt modelId="{2063FB63-3585-43B2-BCCE-627DCE99E987}" type="sibTrans" cxnId="{88DF6DA7-07F9-4156-BF9F-893903BC78B8}">
      <dgm:prSet/>
      <dgm:spPr/>
      <dgm:t>
        <a:bodyPr/>
        <a:lstStyle/>
        <a:p>
          <a:endParaRPr lang="en-US"/>
        </a:p>
      </dgm:t>
    </dgm:pt>
    <dgm:pt modelId="{7796B331-A78A-49C4-A2C5-957CE1AD9A78}">
      <dgm:prSet/>
      <dgm:spPr>
        <a:xfrm>
          <a:off x="6620128" y="1060029"/>
          <a:ext cx="1260827" cy="141337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-28184"/>
                <a:lumOff val="28179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-28184"/>
                <a:lumOff val="28179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-28184"/>
                <a:lumOff val="2817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>
            <a:buNone/>
          </a:pPr>
          <a:r>
            <a:rPr lang="en-US">
              <a:solidFill>
                <a:srgbClr val="FFFFFF"/>
              </a:solidFill>
              <a:latin typeface="Arial"/>
              <a:ea typeface="+mn-ea"/>
              <a:cs typeface="+mn-cs"/>
            </a:rPr>
            <a:t>Application Submission</a:t>
          </a:r>
        </a:p>
      </dgm:t>
    </dgm:pt>
    <dgm:pt modelId="{AD896C9C-953F-4CBA-B900-A424022DA750}" type="parTrans" cxnId="{31E26A38-DF88-4297-BEAD-1E89FA776479}">
      <dgm:prSet/>
      <dgm:spPr/>
      <dgm:t>
        <a:bodyPr/>
        <a:lstStyle/>
        <a:p>
          <a:endParaRPr lang="en-US"/>
        </a:p>
      </dgm:t>
    </dgm:pt>
    <dgm:pt modelId="{40DA4CFE-0ACC-4421-B8D9-E36326032BBD}" type="sibTrans" cxnId="{31E26A38-DF88-4297-BEAD-1E89FA776479}">
      <dgm:prSet/>
      <dgm:spPr/>
      <dgm:t>
        <a:bodyPr/>
        <a:lstStyle/>
        <a:p>
          <a:endParaRPr lang="en-US"/>
        </a:p>
      </dgm:t>
    </dgm:pt>
    <dgm:pt modelId="{2E3E1BEC-D8B2-4F64-9944-1B86C9F2A9C0}">
      <dgm:prSet phldrT="[Text]"/>
      <dgm:spPr>
        <a:xfrm>
          <a:off x="7943997" y="1060029"/>
          <a:ext cx="1260827" cy="141337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-33821"/>
                <a:lumOff val="33815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-33821"/>
                <a:lumOff val="33815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-33821"/>
                <a:lumOff val="33815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pPr>
            <a:buNone/>
          </a:pPr>
          <a:r>
            <a:rPr lang="en-US">
              <a:solidFill>
                <a:srgbClr val="FFFFFF"/>
              </a:solidFill>
              <a:latin typeface="Arial"/>
              <a:ea typeface="+mn-ea"/>
              <a:cs typeface="+mn-cs"/>
            </a:rPr>
            <a:t>Display Film Application</a:t>
          </a:r>
        </a:p>
      </dgm:t>
    </dgm:pt>
    <dgm:pt modelId="{650E8A7D-789A-43E4-8DDB-5BEB4C9CEC13}" type="parTrans" cxnId="{3A13B909-5854-41A7-B7A8-D9118EA87874}">
      <dgm:prSet/>
      <dgm:spPr/>
      <dgm:t>
        <a:bodyPr/>
        <a:lstStyle/>
        <a:p>
          <a:endParaRPr lang="en-US"/>
        </a:p>
      </dgm:t>
    </dgm:pt>
    <dgm:pt modelId="{428078E3-CE2C-4DF7-886A-EA4C97108D50}" type="sibTrans" cxnId="{3A13B909-5854-41A7-B7A8-D9118EA87874}">
      <dgm:prSet/>
      <dgm:spPr/>
      <dgm:t>
        <a:bodyPr/>
        <a:lstStyle/>
        <a:p>
          <a:endParaRPr lang="en-US"/>
        </a:p>
      </dgm:t>
    </dgm:pt>
    <dgm:pt modelId="{CE8B1193-EB0D-4126-B3CB-69E8DA6239CE}" type="pres">
      <dgm:prSet presAssocID="{5919BF5E-AB93-4C57-80E5-CB662535D112}" presName="CompostProcess" presStyleCnt="0">
        <dgm:presLayoutVars>
          <dgm:dir/>
          <dgm:resizeHandles val="exact"/>
        </dgm:presLayoutVars>
      </dgm:prSet>
      <dgm:spPr/>
    </dgm:pt>
    <dgm:pt modelId="{6BEB7D3F-65E8-4BE8-B3FA-60D4457CD8EA}" type="pres">
      <dgm:prSet presAssocID="{5919BF5E-AB93-4C57-80E5-CB662535D112}" presName="arrow" presStyleLbl="bgShp" presStyleIdx="0" presStyleCnt="1"/>
      <dgm:spPr>
        <a:xfrm>
          <a:off x="690420" y="0"/>
          <a:ext cx="7824769" cy="3533433"/>
        </a:xfrm>
        <a:prstGeom prst="rightArrow">
          <a:avLst/>
        </a:prstGeom>
        <a:solidFill>
          <a:srgbClr val="2D2D8A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</dgm:pt>
    <dgm:pt modelId="{835B1F1E-AD5D-4A55-9FB8-3CBC2B5A3300}" type="pres">
      <dgm:prSet presAssocID="{5919BF5E-AB93-4C57-80E5-CB662535D112}" presName="linearProcess" presStyleCnt="0"/>
      <dgm:spPr/>
    </dgm:pt>
    <dgm:pt modelId="{D9F7FF11-C25D-49DB-B216-D02488AC7DFB}" type="pres">
      <dgm:prSet presAssocID="{8AD9E602-91E9-42D4-B4D0-9DD6300CDE51}" presName="textNode" presStyleLbl="node1" presStyleIdx="0" presStyleCnt="7">
        <dgm:presLayoutVars>
          <dgm:bulletEnabled val="1"/>
        </dgm:presLayoutVars>
      </dgm:prSet>
      <dgm:spPr/>
    </dgm:pt>
    <dgm:pt modelId="{23E443E2-6D4B-4790-9CEE-A0A5FD5B1248}" type="pres">
      <dgm:prSet presAssocID="{D5781C04-1353-4E8E-A670-2C75B86C6EF4}" presName="sibTrans" presStyleCnt="0"/>
      <dgm:spPr/>
    </dgm:pt>
    <dgm:pt modelId="{5C6C74D8-9332-4EE2-8CF9-791BD9344F61}" type="pres">
      <dgm:prSet presAssocID="{EA492A4C-5DB1-4E1B-8F5B-41CEC6DD1729}" presName="textNode" presStyleLbl="node1" presStyleIdx="1" presStyleCnt="7">
        <dgm:presLayoutVars>
          <dgm:bulletEnabled val="1"/>
        </dgm:presLayoutVars>
      </dgm:prSet>
      <dgm:spPr/>
    </dgm:pt>
    <dgm:pt modelId="{B45806E1-3C24-440B-A65F-01C5AD9A5BD2}" type="pres">
      <dgm:prSet presAssocID="{672C550C-3F59-444F-A4E7-4292B01BA4B6}" presName="sibTrans" presStyleCnt="0"/>
      <dgm:spPr/>
    </dgm:pt>
    <dgm:pt modelId="{31022DA8-997A-43D4-9B39-0DF3BA6787E2}" type="pres">
      <dgm:prSet presAssocID="{AF53E429-A6E5-4D43-B279-2B82BE0B179F}" presName="textNode" presStyleLbl="node1" presStyleIdx="2" presStyleCnt="7">
        <dgm:presLayoutVars>
          <dgm:bulletEnabled val="1"/>
        </dgm:presLayoutVars>
      </dgm:prSet>
      <dgm:spPr/>
    </dgm:pt>
    <dgm:pt modelId="{7FB867D1-403D-481A-97BD-A28BEA100A1C}" type="pres">
      <dgm:prSet presAssocID="{78A72E63-0504-41C6-B3BF-E65DD8E7766A}" presName="sibTrans" presStyleCnt="0"/>
      <dgm:spPr/>
    </dgm:pt>
    <dgm:pt modelId="{E1A2C3A3-5CCD-41B1-AE10-0272F39479EA}" type="pres">
      <dgm:prSet presAssocID="{ECA77B47-403C-4804-B458-D95EB93EAE35}" presName="textNode" presStyleLbl="node1" presStyleIdx="3" presStyleCnt="7">
        <dgm:presLayoutVars>
          <dgm:bulletEnabled val="1"/>
        </dgm:presLayoutVars>
      </dgm:prSet>
      <dgm:spPr/>
    </dgm:pt>
    <dgm:pt modelId="{14BD91B7-D8FF-4909-8FD4-2A82242B5F80}" type="pres">
      <dgm:prSet presAssocID="{684CE090-62D1-49EC-838C-6A3D0D8CFE0C}" presName="sibTrans" presStyleCnt="0"/>
      <dgm:spPr/>
    </dgm:pt>
    <dgm:pt modelId="{58B84383-068E-4107-A10E-12713B37B2AB}" type="pres">
      <dgm:prSet presAssocID="{8628CA8F-8795-4E8D-B3C2-44B846EC280B}" presName="textNode" presStyleLbl="node1" presStyleIdx="4" presStyleCnt="7">
        <dgm:presLayoutVars>
          <dgm:bulletEnabled val="1"/>
        </dgm:presLayoutVars>
      </dgm:prSet>
      <dgm:spPr/>
    </dgm:pt>
    <dgm:pt modelId="{99DD820A-30CA-4662-819D-A3CC92D9E0CB}" type="pres">
      <dgm:prSet presAssocID="{2063FB63-3585-43B2-BCCE-627DCE99E987}" presName="sibTrans" presStyleCnt="0"/>
      <dgm:spPr/>
    </dgm:pt>
    <dgm:pt modelId="{4F492919-B951-4FFC-AE16-2FDD4B2A9FF9}" type="pres">
      <dgm:prSet presAssocID="{7796B331-A78A-49C4-A2C5-957CE1AD9A78}" presName="textNode" presStyleLbl="node1" presStyleIdx="5" presStyleCnt="7">
        <dgm:presLayoutVars>
          <dgm:bulletEnabled val="1"/>
        </dgm:presLayoutVars>
      </dgm:prSet>
      <dgm:spPr/>
    </dgm:pt>
    <dgm:pt modelId="{273E04BC-D8D5-4F4E-970C-F2DBA1FDEDF7}" type="pres">
      <dgm:prSet presAssocID="{40DA4CFE-0ACC-4421-B8D9-E36326032BBD}" presName="sibTrans" presStyleCnt="0"/>
      <dgm:spPr/>
    </dgm:pt>
    <dgm:pt modelId="{3D2AC718-497D-4B43-BCCC-45DC35BAA19A}" type="pres">
      <dgm:prSet presAssocID="{2E3E1BEC-D8B2-4F64-9944-1B86C9F2A9C0}" presName="textNode" presStyleLbl="node1" presStyleIdx="6" presStyleCnt="7">
        <dgm:presLayoutVars>
          <dgm:bulletEnabled val="1"/>
        </dgm:presLayoutVars>
      </dgm:prSet>
      <dgm:spPr/>
    </dgm:pt>
  </dgm:ptLst>
  <dgm:cxnLst>
    <dgm:cxn modelId="{464D0A03-BD9B-45FE-B1FD-0250C1BCCD5A}" type="presOf" srcId="{8628CA8F-8795-4E8D-B3C2-44B846EC280B}" destId="{58B84383-068E-4107-A10E-12713B37B2AB}" srcOrd="0" destOrd="0" presId="urn:microsoft.com/office/officeart/2005/8/layout/hProcess9"/>
    <dgm:cxn modelId="{3A13B909-5854-41A7-B7A8-D9118EA87874}" srcId="{5919BF5E-AB93-4C57-80E5-CB662535D112}" destId="{2E3E1BEC-D8B2-4F64-9944-1B86C9F2A9C0}" srcOrd="6" destOrd="0" parTransId="{650E8A7D-789A-43E4-8DDB-5BEB4C9CEC13}" sibTransId="{428078E3-CE2C-4DF7-886A-EA4C97108D50}"/>
    <dgm:cxn modelId="{087A771A-F747-4519-BAF4-A67D492B862F}" srcId="{5919BF5E-AB93-4C57-80E5-CB662535D112}" destId="{8AD9E602-91E9-42D4-B4D0-9DD6300CDE51}" srcOrd="0" destOrd="0" parTransId="{ED1E9879-A566-4449-9210-CDA3A1FD8B1B}" sibTransId="{D5781C04-1353-4E8E-A670-2C75B86C6EF4}"/>
    <dgm:cxn modelId="{31E26A38-DF88-4297-BEAD-1E89FA776479}" srcId="{5919BF5E-AB93-4C57-80E5-CB662535D112}" destId="{7796B331-A78A-49C4-A2C5-957CE1AD9A78}" srcOrd="5" destOrd="0" parTransId="{AD896C9C-953F-4CBA-B900-A424022DA750}" sibTransId="{40DA4CFE-0ACC-4421-B8D9-E36326032BBD}"/>
    <dgm:cxn modelId="{7D018A64-6079-4A19-8F43-F650189F13DC}" type="presOf" srcId="{AF53E429-A6E5-4D43-B279-2B82BE0B179F}" destId="{31022DA8-997A-43D4-9B39-0DF3BA6787E2}" srcOrd="0" destOrd="0" presId="urn:microsoft.com/office/officeart/2005/8/layout/hProcess9"/>
    <dgm:cxn modelId="{27DA9965-0D83-4111-92AF-BC7A38556CDA}" type="presOf" srcId="{EA492A4C-5DB1-4E1B-8F5B-41CEC6DD1729}" destId="{5C6C74D8-9332-4EE2-8CF9-791BD9344F61}" srcOrd="0" destOrd="0" presId="urn:microsoft.com/office/officeart/2005/8/layout/hProcess9"/>
    <dgm:cxn modelId="{AD387D7E-03F3-4B64-A39F-318F0EF27500}" type="presOf" srcId="{ECA77B47-403C-4804-B458-D95EB93EAE35}" destId="{E1A2C3A3-5CCD-41B1-AE10-0272F39479EA}" srcOrd="0" destOrd="0" presId="urn:microsoft.com/office/officeart/2005/8/layout/hProcess9"/>
    <dgm:cxn modelId="{D5496C8C-8BCE-4CB6-91F8-82600161937E}" type="presOf" srcId="{8AD9E602-91E9-42D4-B4D0-9DD6300CDE51}" destId="{D9F7FF11-C25D-49DB-B216-D02488AC7DFB}" srcOrd="0" destOrd="0" presId="urn:microsoft.com/office/officeart/2005/8/layout/hProcess9"/>
    <dgm:cxn modelId="{88DF6DA7-07F9-4156-BF9F-893903BC78B8}" srcId="{5919BF5E-AB93-4C57-80E5-CB662535D112}" destId="{8628CA8F-8795-4E8D-B3C2-44B846EC280B}" srcOrd="4" destOrd="0" parTransId="{DEA97AB6-F1E4-428A-BEAC-B311AF88E8A1}" sibTransId="{2063FB63-3585-43B2-BCCE-627DCE99E987}"/>
    <dgm:cxn modelId="{160EDAAC-A486-44D5-A535-A1B92C00AFFE}" type="presOf" srcId="{2E3E1BEC-D8B2-4F64-9944-1B86C9F2A9C0}" destId="{3D2AC718-497D-4B43-BCCC-45DC35BAA19A}" srcOrd="0" destOrd="0" presId="urn:microsoft.com/office/officeart/2005/8/layout/hProcess9"/>
    <dgm:cxn modelId="{F98488BF-8D92-42D0-B14C-2EC4AB3EB6E7}" srcId="{5919BF5E-AB93-4C57-80E5-CB662535D112}" destId="{EA492A4C-5DB1-4E1B-8F5B-41CEC6DD1729}" srcOrd="1" destOrd="0" parTransId="{E440848F-2940-48EF-9F40-9604F02C065E}" sibTransId="{672C550C-3F59-444F-A4E7-4292B01BA4B6}"/>
    <dgm:cxn modelId="{B1B9E3D7-C032-4CF7-8B2A-5EA86BC8B5EE}" type="presOf" srcId="{5919BF5E-AB93-4C57-80E5-CB662535D112}" destId="{CE8B1193-EB0D-4126-B3CB-69E8DA6239CE}" srcOrd="0" destOrd="0" presId="urn:microsoft.com/office/officeart/2005/8/layout/hProcess9"/>
    <dgm:cxn modelId="{47E820DC-6220-4AEE-AEFF-6E9837957DB4}" srcId="{5919BF5E-AB93-4C57-80E5-CB662535D112}" destId="{AF53E429-A6E5-4D43-B279-2B82BE0B179F}" srcOrd="2" destOrd="0" parTransId="{CF52B572-A76B-457B-BBB4-051353B7B9B5}" sibTransId="{78A72E63-0504-41C6-B3BF-E65DD8E7766A}"/>
    <dgm:cxn modelId="{B11B9DE8-F379-411F-A323-A1A4ACE0BF64}" type="presOf" srcId="{7796B331-A78A-49C4-A2C5-957CE1AD9A78}" destId="{4F492919-B951-4FFC-AE16-2FDD4B2A9FF9}" srcOrd="0" destOrd="0" presId="urn:microsoft.com/office/officeart/2005/8/layout/hProcess9"/>
    <dgm:cxn modelId="{5EDE36F8-5550-4C47-8342-EC17F51C36E9}" srcId="{5919BF5E-AB93-4C57-80E5-CB662535D112}" destId="{ECA77B47-403C-4804-B458-D95EB93EAE35}" srcOrd="3" destOrd="0" parTransId="{AA55C8D0-0A6A-45A5-A49C-D323ED2C63E2}" sibTransId="{684CE090-62D1-49EC-838C-6A3D0D8CFE0C}"/>
    <dgm:cxn modelId="{A085655C-5EB5-49F8-A4D4-0D1E77B0D3FD}" type="presParOf" srcId="{CE8B1193-EB0D-4126-B3CB-69E8DA6239CE}" destId="{6BEB7D3F-65E8-4BE8-B3FA-60D4457CD8EA}" srcOrd="0" destOrd="0" presId="urn:microsoft.com/office/officeart/2005/8/layout/hProcess9"/>
    <dgm:cxn modelId="{B2EFED87-44F2-4746-A85B-E98C1CB9340F}" type="presParOf" srcId="{CE8B1193-EB0D-4126-B3CB-69E8DA6239CE}" destId="{835B1F1E-AD5D-4A55-9FB8-3CBC2B5A3300}" srcOrd="1" destOrd="0" presId="urn:microsoft.com/office/officeart/2005/8/layout/hProcess9"/>
    <dgm:cxn modelId="{684C92BC-A3F9-4F59-99F4-301CBA6D1DDD}" type="presParOf" srcId="{835B1F1E-AD5D-4A55-9FB8-3CBC2B5A3300}" destId="{D9F7FF11-C25D-49DB-B216-D02488AC7DFB}" srcOrd="0" destOrd="0" presId="urn:microsoft.com/office/officeart/2005/8/layout/hProcess9"/>
    <dgm:cxn modelId="{CBA62AF6-9D8B-4E78-B4B9-13816614DBFC}" type="presParOf" srcId="{835B1F1E-AD5D-4A55-9FB8-3CBC2B5A3300}" destId="{23E443E2-6D4B-4790-9CEE-A0A5FD5B1248}" srcOrd="1" destOrd="0" presId="urn:microsoft.com/office/officeart/2005/8/layout/hProcess9"/>
    <dgm:cxn modelId="{7F5EBD69-0BDC-4F7B-85D4-4F5E22A266B2}" type="presParOf" srcId="{835B1F1E-AD5D-4A55-9FB8-3CBC2B5A3300}" destId="{5C6C74D8-9332-4EE2-8CF9-791BD9344F61}" srcOrd="2" destOrd="0" presId="urn:microsoft.com/office/officeart/2005/8/layout/hProcess9"/>
    <dgm:cxn modelId="{04C4D6CC-3111-4E55-866F-5F5492AF62D3}" type="presParOf" srcId="{835B1F1E-AD5D-4A55-9FB8-3CBC2B5A3300}" destId="{B45806E1-3C24-440B-A65F-01C5AD9A5BD2}" srcOrd="3" destOrd="0" presId="urn:microsoft.com/office/officeart/2005/8/layout/hProcess9"/>
    <dgm:cxn modelId="{1055C3F3-1D18-4812-8B7C-B9A8C87903A3}" type="presParOf" srcId="{835B1F1E-AD5D-4A55-9FB8-3CBC2B5A3300}" destId="{31022DA8-997A-43D4-9B39-0DF3BA6787E2}" srcOrd="4" destOrd="0" presId="urn:microsoft.com/office/officeart/2005/8/layout/hProcess9"/>
    <dgm:cxn modelId="{4D7261F2-9777-4B65-98D7-7864310842EA}" type="presParOf" srcId="{835B1F1E-AD5D-4A55-9FB8-3CBC2B5A3300}" destId="{7FB867D1-403D-481A-97BD-A28BEA100A1C}" srcOrd="5" destOrd="0" presId="urn:microsoft.com/office/officeart/2005/8/layout/hProcess9"/>
    <dgm:cxn modelId="{3A824095-8AAD-4E22-AF8E-3905B4126EA1}" type="presParOf" srcId="{835B1F1E-AD5D-4A55-9FB8-3CBC2B5A3300}" destId="{E1A2C3A3-5CCD-41B1-AE10-0272F39479EA}" srcOrd="6" destOrd="0" presId="urn:microsoft.com/office/officeart/2005/8/layout/hProcess9"/>
    <dgm:cxn modelId="{C48FB579-FA15-4019-80AB-3B53012CD2D2}" type="presParOf" srcId="{835B1F1E-AD5D-4A55-9FB8-3CBC2B5A3300}" destId="{14BD91B7-D8FF-4909-8FD4-2A82242B5F80}" srcOrd="7" destOrd="0" presId="urn:microsoft.com/office/officeart/2005/8/layout/hProcess9"/>
    <dgm:cxn modelId="{4A6A7824-AA87-4C85-848C-5CD71BECF320}" type="presParOf" srcId="{835B1F1E-AD5D-4A55-9FB8-3CBC2B5A3300}" destId="{58B84383-068E-4107-A10E-12713B37B2AB}" srcOrd="8" destOrd="0" presId="urn:microsoft.com/office/officeart/2005/8/layout/hProcess9"/>
    <dgm:cxn modelId="{8B1520F7-D053-488E-8C1A-8E8A50668DA4}" type="presParOf" srcId="{835B1F1E-AD5D-4A55-9FB8-3CBC2B5A3300}" destId="{99DD820A-30CA-4662-819D-A3CC92D9E0CB}" srcOrd="9" destOrd="0" presId="urn:microsoft.com/office/officeart/2005/8/layout/hProcess9"/>
    <dgm:cxn modelId="{475111D8-2DDD-4011-B22D-8F1E204840CF}" type="presParOf" srcId="{835B1F1E-AD5D-4A55-9FB8-3CBC2B5A3300}" destId="{4F492919-B951-4FFC-AE16-2FDD4B2A9FF9}" srcOrd="10" destOrd="0" presId="urn:microsoft.com/office/officeart/2005/8/layout/hProcess9"/>
    <dgm:cxn modelId="{EFCD8DF0-D76B-43E5-96E0-8246E6120A6C}" type="presParOf" srcId="{835B1F1E-AD5D-4A55-9FB8-3CBC2B5A3300}" destId="{273E04BC-D8D5-4F4E-970C-F2DBA1FDEDF7}" srcOrd="11" destOrd="0" presId="urn:microsoft.com/office/officeart/2005/8/layout/hProcess9"/>
    <dgm:cxn modelId="{8BBF8F8D-3275-40EC-B541-E2D0B1937501}" type="presParOf" srcId="{835B1F1E-AD5D-4A55-9FB8-3CBC2B5A3300}" destId="{3D2AC718-497D-4B43-BCCC-45DC35BAA19A}" srcOrd="1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BC1609-C023-47A7-BA95-6A00C84636A8}">
      <dsp:nvSpPr>
        <dsp:cNvPr id="0" name=""/>
        <dsp:cNvSpPr/>
      </dsp:nvSpPr>
      <dsp:spPr>
        <a:xfrm>
          <a:off x="0" y="4597"/>
          <a:ext cx="4885203" cy="97937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1C1CA6-DA31-4D04-94D9-CCB91CF3117A}">
      <dsp:nvSpPr>
        <dsp:cNvPr id="0" name=""/>
        <dsp:cNvSpPr/>
      </dsp:nvSpPr>
      <dsp:spPr>
        <a:xfrm>
          <a:off x="296259" y="224956"/>
          <a:ext cx="538654" cy="53865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CCAE27-5BD0-41CF-BB22-8D0E2D792350}">
      <dsp:nvSpPr>
        <dsp:cNvPr id="0" name=""/>
        <dsp:cNvSpPr/>
      </dsp:nvSpPr>
      <dsp:spPr>
        <a:xfrm>
          <a:off x="1131174" y="4597"/>
          <a:ext cx="3754028" cy="979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Align with the look and feel of Miami’s Film Department</a:t>
          </a:r>
        </a:p>
      </dsp:txBody>
      <dsp:txXfrm>
        <a:off x="1131174" y="4597"/>
        <a:ext cx="3754028" cy="979371"/>
      </dsp:txXfrm>
    </dsp:sp>
    <dsp:sp modelId="{5BC4D7D6-B7F4-488B-916E-DEEDF7DA3820}">
      <dsp:nvSpPr>
        <dsp:cNvPr id="0" name=""/>
        <dsp:cNvSpPr/>
      </dsp:nvSpPr>
      <dsp:spPr>
        <a:xfrm>
          <a:off x="0" y="1228812"/>
          <a:ext cx="4885203" cy="97937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E186FB-7ED8-4554-81BB-7C9CA429FF9F}">
      <dsp:nvSpPr>
        <dsp:cNvPr id="0" name=""/>
        <dsp:cNvSpPr/>
      </dsp:nvSpPr>
      <dsp:spPr>
        <a:xfrm>
          <a:off x="296259" y="1449171"/>
          <a:ext cx="538654" cy="53865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AD816D-9486-4B76-B0D2-F3A3808A5568}">
      <dsp:nvSpPr>
        <dsp:cNvPr id="0" name=""/>
        <dsp:cNvSpPr/>
      </dsp:nvSpPr>
      <dsp:spPr>
        <a:xfrm>
          <a:off x="1131174" y="1228812"/>
          <a:ext cx="3754028" cy="979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Responsive Components</a:t>
          </a:r>
        </a:p>
      </dsp:txBody>
      <dsp:txXfrm>
        <a:off x="1131174" y="1228812"/>
        <a:ext cx="3754028" cy="979371"/>
      </dsp:txXfrm>
    </dsp:sp>
    <dsp:sp modelId="{9CEF5FF6-076F-4F35-9BAC-9089F18D9161}">
      <dsp:nvSpPr>
        <dsp:cNvPr id="0" name=""/>
        <dsp:cNvSpPr/>
      </dsp:nvSpPr>
      <dsp:spPr>
        <a:xfrm>
          <a:off x="0" y="2453027"/>
          <a:ext cx="4885203" cy="9793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F67B84-74D0-4F3E-987B-0A92E528FBB1}">
      <dsp:nvSpPr>
        <dsp:cNvPr id="0" name=""/>
        <dsp:cNvSpPr/>
      </dsp:nvSpPr>
      <dsp:spPr>
        <a:xfrm>
          <a:off x="296259" y="2673385"/>
          <a:ext cx="538654" cy="53865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EE8F9D-DE36-4341-AFD8-6B22E18941B8}">
      <dsp:nvSpPr>
        <dsp:cNvPr id="0" name=""/>
        <dsp:cNvSpPr/>
      </dsp:nvSpPr>
      <dsp:spPr>
        <a:xfrm>
          <a:off x="1131174" y="2453027"/>
          <a:ext cx="3754028" cy="979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Stepper</a:t>
          </a:r>
        </a:p>
      </dsp:txBody>
      <dsp:txXfrm>
        <a:off x="1131174" y="2453027"/>
        <a:ext cx="3754028" cy="979371"/>
      </dsp:txXfrm>
    </dsp:sp>
    <dsp:sp modelId="{65C61E81-BD7E-4A33-9A97-93ACEFFD8B91}">
      <dsp:nvSpPr>
        <dsp:cNvPr id="0" name=""/>
        <dsp:cNvSpPr/>
      </dsp:nvSpPr>
      <dsp:spPr>
        <a:xfrm>
          <a:off x="0" y="3677241"/>
          <a:ext cx="4885203" cy="97937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6FFE41-D473-4B02-A13B-5E3B483F37B2}">
      <dsp:nvSpPr>
        <dsp:cNvPr id="0" name=""/>
        <dsp:cNvSpPr/>
      </dsp:nvSpPr>
      <dsp:spPr>
        <a:xfrm>
          <a:off x="296259" y="3897600"/>
          <a:ext cx="538654" cy="53865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8BAAE2-1743-461F-96ED-DD3D78AE6477}">
      <dsp:nvSpPr>
        <dsp:cNvPr id="0" name=""/>
        <dsp:cNvSpPr/>
      </dsp:nvSpPr>
      <dsp:spPr>
        <a:xfrm>
          <a:off x="1131174" y="3677241"/>
          <a:ext cx="3754028" cy="979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Status Box</a:t>
          </a:r>
        </a:p>
      </dsp:txBody>
      <dsp:txXfrm>
        <a:off x="1131174" y="3677241"/>
        <a:ext cx="3754028" cy="979371"/>
      </dsp:txXfrm>
    </dsp:sp>
    <dsp:sp modelId="{0B0B315B-CB15-4788-866A-43470941F9B6}">
      <dsp:nvSpPr>
        <dsp:cNvPr id="0" name=""/>
        <dsp:cNvSpPr/>
      </dsp:nvSpPr>
      <dsp:spPr>
        <a:xfrm>
          <a:off x="0" y="4901456"/>
          <a:ext cx="4885203" cy="97937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19FA8D-5AFF-4DEC-A65F-0DFF6B63296A}">
      <dsp:nvSpPr>
        <dsp:cNvPr id="0" name=""/>
        <dsp:cNvSpPr/>
      </dsp:nvSpPr>
      <dsp:spPr>
        <a:xfrm>
          <a:off x="296259" y="5121814"/>
          <a:ext cx="538654" cy="53865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9420FE-03C5-436A-80A5-E0828B903E27}">
      <dsp:nvSpPr>
        <dsp:cNvPr id="0" name=""/>
        <dsp:cNvSpPr/>
      </dsp:nvSpPr>
      <dsp:spPr>
        <a:xfrm>
          <a:off x="1131174" y="4901456"/>
          <a:ext cx="3754028" cy="979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ADA Compliance</a:t>
          </a:r>
        </a:p>
      </dsp:txBody>
      <dsp:txXfrm>
        <a:off x="1131174" y="4901456"/>
        <a:ext cx="3754028" cy="9793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50F4D7-4DC4-4983-9F2B-1318FC32C573}">
      <dsp:nvSpPr>
        <dsp:cNvPr id="0" name=""/>
        <dsp:cNvSpPr/>
      </dsp:nvSpPr>
      <dsp:spPr>
        <a:xfrm>
          <a:off x="272611" y="544"/>
          <a:ext cx="828861" cy="828861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1195A6-FC38-4B10-BB23-16C615B1FC94}">
      <dsp:nvSpPr>
        <dsp:cNvPr id="0" name=""/>
        <dsp:cNvSpPr/>
      </dsp:nvSpPr>
      <dsp:spPr>
        <a:xfrm>
          <a:off x="449253" y="177187"/>
          <a:ext cx="475576" cy="47557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012846-BAE9-4A9A-8673-544F140E8FF1}">
      <dsp:nvSpPr>
        <dsp:cNvPr id="0" name=""/>
        <dsp:cNvSpPr/>
      </dsp:nvSpPr>
      <dsp:spPr>
        <a:xfrm>
          <a:off x="7647" y="1087576"/>
          <a:ext cx="1358789" cy="543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Box</a:t>
          </a:r>
        </a:p>
      </dsp:txBody>
      <dsp:txXfrm>
        <a:off x="7647" y="1087576"/>
        <a:ext cx="1358789" cy="543515"/>
      </dsp:txXfrm>
    </dsp:sp>
    <dsp:sp modelId="{3DC1A3D3-7F3D-4B98-88B2-86424D8A0DCC}">
      <dsp:nvSpPr>
        <dsp:cNvPr id="0" name=""/>
        <dsp:cNvSpPr/>
      </dsp:nvSpPr>
      <dsp:spPr>
        <a:xfrm>
          <a:off x="1869188" y="544"/>
          <a:ext cx="828861" cy="828861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EE830-DD9C-4250-AC70-24A1749B024D}">
      <dsp:nvSpPr>
        <dsp:cNvPr id="0" name=""/>
        <dsp:cNvSpPr/>
      </dsp:nvSpPr>
      <dsp:spPr>
        <a:xfrm>
          <a:off x="2045830" y="177187"/>
          <a:ext cx="475576" cy="47557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B30ECD-2DFF-405D-92D3-18A53EE3A182}">
      <dsp:nvSpPr>
        <dsp:cNvPr id="0" name=""/>
        <dsp:cNvSpPr/>
      </dsp:nvSpPr>
      <dsp:spPr>
        <a:xfrm>
          <a:off x="1604224" y="1087576"/>
          <a:ext cx="1358789" cy="543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Card</a:t>
          </a:r>
        </a:p>
      </dsp:txBody>
      <dsp:txXfrm>
        <a:off x="1604224" y="1087576"/>
        <a:ext cx="1358789" cy="543515"/>
      </dsp:txXfrm>
    </dsp:sp>
    <dsp:sp modelId="{9A546086-9B5F-4ADA-8419-70F89E3D7F87}">
      <dsp:nvSpPr>
        <dsp:cNvPr id="0" name=""/>
        <dsp:cNvSpPr/>
      </dsp:nvSpPr>
      <dsp:spPr>
        <a:xfrm>
          <a:off x="3465765" y="544"/>
          <a:ext cx="828861" cy="828861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EA10BF-28DF-45E4-B97E-E0FD6BDF446E}">
      <dsp:nvSpPr>
        <dsp:cNvPr id="0" name=""/>
        <dsp:cNvSpPr/>
      </dsp:nvSpPr>
      <dsp:spPr>
        <a:xfrm>
          <a:off x="3642408" y="177187"/>
          <a:ext cx="475576" cy="47557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B3E24E-9A31-46FD-816C-0DF3581DCC49}">
      <dsp:nvSpPr>
        <dsp:cNvPr id="0" name=""/>
        <dsp:cNvSpPr/>
      </dsp:nvSpPr>
      <dsp:spPr>
        <a:xfrm>
          <a:off x="3200801" y="1087576"/>
          <a:ext cx="1358789" cy="543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Grid</a:t>
          </a:r>
        </a:p>
      </dsp:txBody>
      <dsp:txXfrm>
        <a:off x="3200801" y="1087576"/>
        <a:ext cx="1358789" cy="543515"/>
      </dsp:txXfrm>
    </dsp:sp>
    <dsp:sp modelId="{31179F64-8D78-4125-B25D-FEA595069B4E}">
      <dsp:nvSpPr>
        <dsp:cNvPr id="0" name=""/>
        <dsp:cNvSpPr/>
      </dsp:nvSpPr>
      <dsp:spPr>
        <a:xfrm>
          <a:off x="272611" y="1970789"/>
          <a:ext cx="828861" cy="828861"/>
        </a:xfrm>
        <a:prstGeom prst="round2DiagRect">
          <a:avLst>
            <a:gd name="adj1" fmla="val 29727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B3190D-C8BE-45AE-9089-E911DB61653F}">
      <dsp:nvSpPr>
        <dsp:cNvPr id="0" name=""/>
        <dsp:cNvSpPr/>
      </dsp:nvSpPr>
      <dsp:spPr>
        <a:xfrm>
          <a:off x="449253" y="2147431"/>
          <a:ext cx="475576" cy="47557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CF5C36-8F5B-487A-A0D0-B1746F2A65F3}">
      <dsp:nvSpPr>
        <dsp:cNvPr id="0" name=""/>
        <dsp:cNvSpPr/>
      </dsp:nvSpPr>
      <dsp:spPr>
        <a:xfrm>
          <a:off x="7647" y="3057820"/>
          <a:ext cx="1358789" cy="543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Paper</a:t>
          </a:r>
        </a:p>
      </dsp:txBody>
      <dsp:txXfrm>
        <a:off x="7647" y="3057820"/>
        <a:ext cx="1358789" cy="543515"/>
      </dsp:txXfrm>
    </dsp:sp>
    <dsp:sp modelId="{75C793B2-348C-4830-9CF3-514D1219B6DA}">
      <dsp:nvSpPr>
        <dsp:cNvPr id="0" name=""/>
        <dsp:cNvSpPr/>
      </dsp:nvSpPr>
      <dsp:spPr>
        <a:xfrm>
          <a:off x="1869188" y="1970789"/>
          <a:ext cx="828861" cy="828861"/>
        </a:xfrm>
        <a:prstGeom prst="round2DiagRect">
          <a:avLst>
            <a:gd name="adj1" fmla="val 29727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DC9941-9FEC-4049-A725-019467E03405}">
      <dsp:nvSpPr>
        <dsp:cNvPr id="0" name=""/>
        <dsp:cNvSpPr/>
      </dsp:nvSpPr>
      <dsp:spPr>
        <a:xfrm>
          <a:off x="2045830" y="2147431"/>
          <a:ext cx="475576" cy="47557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896936-B715-45F9-849E-517C8121D5DA}">
      <dsp:nvSpPr>
        <dsp:cNvPr id="0" name=""/>
        <dsp:cNvSpPr/>
      </dsp:nvSpPr>
      <dsp:spPr>
        <a:xfrm>
          <a:off x="1604224" y="3057820"/>
          <a:ext cx="1358789" cy="543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TextField</a:t>
          </a:r>
        </a:p>
      </dsp:txBody>
      <dsp:txXfrm>
        <a:off x="1604224" y="3057820"/>
        <a:ext cx="1358789" cy="543515"/>
      </dsp:txXfrm>
    </dsp:sp>
    <dsp:sp modelId="{63380943-D4F1-4431-86E3-5C5ABED4CF91}">
      <dsp:nvSpPr>
        <dsp:cNvPr id="0" name=""/>
        <dsp:cNvSpPr/>
      </dsp:nvSpPr>
      <dsp:spPr>
        <a:xfrm>
          <a:off x="3465765" y="1970789"/>
          <a:ext cx="828861" cy="828861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98104-2958-4715-A58E-2DE38C271101}">
      <dsp:nvSpPr>
        <dsp:cNvPr id="0" name=""/>
        <dsp:cNvSpPr/>
      </dsp:nvSpPr>
      <dsp:spPr>
        <a:xfrm>
          <a:off x="3642408" y="2147431"/>
          <a:ext cx="475576" cy="475576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9AD97-E137-4AE0-B515-DF1F809E4799}">
      <dsp:nvSpPr>
        <dsp:cNvPr id="0" name=""/>
        <dsp:cNvSpPr/>
      </dsp:nvSpPr>
      <dsp:spPr>
        <a:xfrm>
          <a:off x="3200801" y="3057820"/>
          <a:ext cx="1358789" cy="543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Typography</a:t>
          </a:r>
        </a:p>
      </dsp:txBody>
      <dsp:txXfrm>
        <a:off x="3200801" y="3057820"/>
        <a:ext cx="1358789" cy="543515"/>
      </dsp:txXfrm>
    </dsp:sp>
    <dsp:sp modelId="{6985E036-7A20-4F4D-A944-4B0F47834E04}">
      <dsp:nvSpPr>
        <dsp:cNvPr id="0" name=""/>
        <dsp:cNvSpPr/>
      </dsp:nvSpPr>
      <dsp:spPr>
        <a:xfrm>
          <a:off x="1070899" y="3941033"/>
          <a:ext cx="828861" cy="828861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3D4C82-A324-4D75-B288-A6BFF9C4E2FB}">
      <dsp:nvSpPr>
        <dsp:cNvPr id="0" name=""/>
        <dsp:cNvSpPr/>
      </dsp:nvSpPr>
      <dsp:spPr>
        <a:xfrm>
          <a:off x="1247542" y="4117675"/>
          <a:ext cx="475576" cy="475576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FE7A7E-E844-4A11-9714-0ADDD3BEDB41}">
      <dsp:nvSpPr>
        <dsp:cNvPr id="0" name=""/>
        <dsp:cNvSpPr/>
      </dsp:nvSpPr>
      <dsp:spPr>
        <a:xfrm>
          <a:off x="805935" y="5028064"/>
          <a:ext cx="1358789" cy="543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Button</a:t>
          </a:r>
        </a:p>
      </dsp:txBody>
      <dsp:txXfrm>
        <a:off x="805935" y="5028064"/>
        <a:ext cx="1358789" cy="543515"/>
      </dsp:txXfrm>
    </dsp:sp>
    <dsp:sp modelId="{FF83A4ED-75E5-43B1-8EA6-3C655B2EAEC4}">
      <dsp:nvSpPr>
        <dsp:cNvPr id="0" name=""/>
        <dsp:cNvSpPr/>
      </dsp:nvSpPr>
      <dsp:spPr>
        <a:xfrm>
          <a:off x="2667476" y="3941033"/>
          <a:ext cx="828861" cy="828861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FA597A-3579-4D91-9E43-02B1F362D747}">
      <dsp:nvSpPr>
        <dsp:cNvPr id="0" name=""/>
        <dsp:cNvSpPr/>
      </dsp:nvSpPr>
      <dsp:spPr>
        <a:xfrm>
          <a:off x="2844119" y="4117675"/>
          <a:ext cx="475576" cy="475576"/>
        </a:xfrm>
        <a:prstGeom prst="rect">
          <a:avLst/>
        </a:prstGeom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2D616D-0C31-40A4-AF58-6331BB359B76}">
      <dsp:nvSpPr>
        <dsp:cNvPr id="0" name=""/>
        <dsp:cNvSpPr/>
      </dsp:nvSpPr>
      <dsp:spPr>
        <a:xfrm>
          <a:off x="2402513" y="5028064"/>
          <a:ext cx="1358789" cy="5435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400" kern="1200"/>
            <a:t>ExpansionPanel</a:t>
          </a:r>
        </a:p>
      </dsp:txBody>
      <dsp:txXfrm>
        <a:off x="2402513" y="5028064"/>
        <a:ext cx="1358789" cy="5435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D6A4D1-BFB3-49E8-93BB-FA53F2ACC574}">
      <dsp:nvSpPr>
        <dsp:cNvPr id="0" name=""/>
        <dsp:cNvSpPr/>
      </dsp:nvSpPr>
      <dsp:spPr>
        <a:xfrm>
          <a:off x="0" y="2442"/>
          <a:ext cx="4885203" cy="123800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A7F1B0-BF08-47EE-A7A1-1C74F2663F01}">
      <dsp:nvSpPr>
        <dsp:cNvPr id="0" name=""/>
        <dsp:cNvSpPr/>
      </dsp:nvSpPr>
      <dsp:spPr>
        <a:xfrm>
          <a:off x="374497" y="280994"/>
          <a:ext cx="680904" cy="6809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D4E30F-6070-4289-9058-F2FC845BD083}">
      <dsp:nvSpPr>
        <dsp:cNvPr id="0" name=""/>
        <dsp:cNvSpPr/>
      </dsp:nvSpPr>
      <dsp:spPr>
        <a:xfrm>
          <a:off x="1429899" y="2442"/>
          <a:ext cx="3455303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The One-Stop Film Permitting System is responsive to different screen sizes</a:t>
          </a:r>
        </a:p>
      </dsp:txBody>
      <dsp:txXfrm>
        <a:off x="1429899" y="2442"/>
        <a:ext cx="3455303" cy="1238008"/>
      </dsp:txXfrm>
    </dsp:sp>
    <dsp:sp modelId="{82928EA4-649A-41E4-89FD-34325D1F4AAE}">
      <dsp:nvSpPr>
        <dsp:cNvPr id="0" name=""/>
        <dsp:cNvSpPr/>
      </dsp:nvSpPr>
      <dsp:spPr>
        <a:xfrm>
          <a:off x="0" y="1549953"/>
          <a:ext cx="4885203" cy="123800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3B6E5B-4804-476E-A3F3-B4AA8D10260F}">
      <dsp:nvSpPr>
        <dsp:cNvPr id="0" name=""/>
        <dsp:cNvSpPr/>
      </dsp:nvSpPr>
      <dsp:spPr>
        <a:xfrm>
          <a:off x="374497" y="1828505"/>
          <a:ext cx="680904" cy="6809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350EC4-AE31-4B5E-9946-DAD518935287}">
      <dsp:nvSpPr>
        <dsp:cNvPr id="0" name=""/>
        <dsp:cNvSpPr/>
      </dsp:nvSpPr>
      <dsp:spPr>
        <a:xfrm>
          <a:off x="1429899" y="1549953"/>
          <a:ext cx="3455303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Desktop</a:t>
          </a:r>
        </a:p>
      </dsp:txBody>
      <dsp:txXfrm>
        <a:off x="1429899" y="1549953"/>
        <a:ext cx="3455303" cy="1238008"/>
      </dsp:txXfrm>
    </dsp:sp>
    <dsp:sp modelId="{B8767864-CE5D-4E41-8CBF-A07C70477952}">
      <dsp:nvSpPr>
        <dsp:cNvPr id="0" name=""/>
        <dsp:cNvSpPr/>
      </dsp:nvSpPr>
      <dsp:spPr>
        <a:xfrm>
          <a:off x="0" y="3097464"/>
          <a:ext cx="4885203" cy="123800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57AE42-6837-476A-94BA-0111FE842A98}">
      <dsp:nvSpPr>
        <dsp:cNvPr id="0" name=""/>
        <dsp:cNvSpPr/>
      </dsp:nvSpPr>
      <dsp:spPr>
        <a:xfrm>
          <a:off x="374497" y="3376015"/>
          <a:ext cx="680904" cy="68090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477384-721B-497A-B580-575E790BDF42}">
      <dsp:nvSpPr>
        <dsp:cNvPr id="0" name=""/>
        <dsp:cNvSpPr/>
      </dsp:nvSpPr>
      <dsp:spPr>
        <a:xfrm>
          <a:off x="1429899" y="3097464"/>
          <a:ext cx="3455303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Tablet</a:t>
          </a:r>
        </a:p>
      </dsp:txBody>
      <dsp:txXfrm>
        <a:off x="1429899" y="3097464"/>
        <a:ext cx="3455303" cy="1238008"/>
      </dsp:txXfrm>
    </dsp:sp>
    <dsp:sp modelId="{58FB3489-169E-4BC9-892F-785FFBD883B7}">
      <dsp:nvSpPr>
        <dsp:cNvPr id="0" name=""/>
        <dsp:cNvSpPr/>
      </dsp:nvSpPr>
      <dsp:spPr>
        <a:xfrm>
          <a:off x="0" y="4644974"/>
          <a:ext cx="4885203" cy="123800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6025AF-29F7-4190-B29C-0EA215DB5847}">
      <dsp:nvSpPr>
        <dsp:cNvPr id="0" name=""/>
        <dsp:cNvSpPr/>
      </dsp:nvSpPr>
      <dsp:spPr>
        <a:xfrm>
          <a:off x="374497" y="4923526"/>
          <a:ext cx="680904" cy="68090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C5912B-7AE8-4982-86FB-43124584FE5A}">
      <dsp:nvSpPr>
        <dsp:cNvPr id="0" name=""/>
        <dsp:cNvSpPr/>
      </dsp:nvSpPr>
      <dsp:spPr>
        <a:xfrm>
          <a:off x="1429899" y="4644974"/>
          <a:ext cx="3455303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/>
            <a:t>Phone</a:t>
          </a:r>
        </a:p>
      </dsp:txBody>
      <dsp:txXfrm>
        <a:off x="1429899" y="4644974"/>
        <a:ext cx="3455303" cy="123800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EB7D3F-65E8-4BE8-B3FA-60D4457CD8EA}">
      <dsp:nvSpPr>
        <dsp:cNvPr id="0" name=""/>
        <dsp:cNvSpPr/>
      </dsp:nvSpPr>
      <dsp:spPr>
        <a:xfrm>
          <a:off x="560069" y="0"/>
          <a:ext cx="6347460" cy="2987458"/>
        </a:xfrm>
        <a:prstGeom prst="rightArrow">
          <a:avLst/>
        </a:prstGeom>
        <a:solidFill>
          <a:srgbClr val="2D2D8A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9F7FF11-C25D-49DB-B216-D02488AC7DFB}">
      <dsp:nvSpPr>
        <dsp:cNvPr id="0" name=""/>
        <dsp:cNvSpPr/>
      </dsp:nvSpPr>
      <dsp:spPr>
        <a:xfrm>
          <a:off x="638" y="896237"/>
          <a:ext cx="1022784" cy="119498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rgbClr val="FFFFFF"/>
              </a:solidFill>
              <a:latin typeface="Arial"/>
              <a:ea typeface="+mn-ea"/>
              <a:cs typeface="+mn-cs"/>
            </a:rPr>
            <a:t>Production Company Information</a:t>
          </a:r>
        </a:p>
      </dsp:txBody>
      <dsp:txXfrm>
        <a:off x="50566" y="946165"/>
        <a:ext cx="922928" cy="1095127"/>
      </dsp:txXfrm>
    </dsp:sp>
    <dsp:sp modelId="{5C6C74D8-9332-4EE2-8CF9-791BD9344F61}">
      <dsp:nvSpPr>
        <dsp:cNvPr id="0" name=""/>
        <dsp:cNvSpPr/>
      </dsp:nvSpPr>
      <dsp:spPr>
        <a:xfrm>
          <a:off x="1074561" y="896237"/>
          <a:ext cx="1022784" cy="119498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-5637"/>
                <a:lumOff val="5636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-5637"/>
                <a:lumOff val="5636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-5637"/>
                <a:lumOff val="5636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rgbClr val="FFFFFF"/>
              </a:solidFill>
              <a:latin typeface="Arial"/>
              <a:ea typeface="+mn-ea"/>
              <a:cs typeface="+mn-cs"/>
            </a:rPr>
            <a:t>Production Company Contact Information</a:t>
          </a:r>
        </a:p>
      </dsp:txBody>
      <dsp:txXfrm>
        <a:off x="1124489" y="946165"/>
        <a:ext cx="922928" cy="1095127"/>
      </dsp:txXfrm>
    </dsp:sp>
    <dsp:sp modelId="{31022DA8-997A-43D4-9B39-0DF3BA6787E2}">
      <dsp:nvSpPr>
        <dsp:cNvPr id="0" name=""/>
        <dsp:cNvSpPr/>
      </dsp:nvSpPr>
      <dsp:spPr>
        <a:xfrm>
          <a:off x="2148484" y="896237"/>
          <a:ext cx="1022784" cy="119498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-11274"/>
                <a:lumOff val="11272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-11274"/>
                <a:lumOff val="11272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-11274"/>
                <a:lumOff val="11272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rgbClr val="FFFFFF"/>
              </a:solidFill>
              <a:latin typeface="Arial"/>
              <a:ea typeface="+mn-ea"/>
              <a:cs typeface="+mn-cs"/>
            </a:rPr>
            <a:t>Production Contact Information</a:t>
          </a:r>
        </a:p>
      </dsp:txBody>
      <dsp:txXfrm>
        <a:off x="2198412" y="946165"/>
        <a:ext cx="922928" cy="1095127"/>
      </dsp:txXfrm>
    </dsp:sp>
    <dsp:sp modelId="{E1A2C3A3-5CCD-41B1-AE10-0272F39479EA}">
      <dsp:nvSpPr>
        <dsp:cNvPr id="0" name=""/>
        <dsp:cNvSpPr/>
      </dsp:nvSpPr>
      <dsp:spPr>
        <a:xfrm>
          <a:off x="3222407" y="896237"/>
          <a:ext cx="1022784" cy="119498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-16910"/>
                <a:lumOff val="16907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-16910"/>
                <a:lumOff val="16907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-16910"/>
                <a:lumOff val="16907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rgbClr val="FFFFFF"/>
              </a:solidFill>
              <a:latin typeface="Arial"/>
              <a:ea typeface="+mn-ea"/>
              <a:cs typeface="+mn-cs"/>
            </a:rPr>
            <a:t>Production Information</a:t>
          </a:r>
        </a:p>
      </dsp:txBody>
      <dsp:txXfrm>
        <a:off x="3272335" y="946165"/>
        <a:ext cx="922928" cy="1095127"/>
      </dsp:txXfrm>
    </dsp:sp>
    <dsp:sp modelId="{58B84383-068E-4107-A10E-12713B37B2AB}">
      <dsp:nvSpPr>
        <dsp:cNvPr id="0" name=""/>
        <dsp:cNvSpPr/>
      </dsp:nvSpPr>
      <dsp:spPr>
        <a:xfrm>
          <a:off x="4296331" y="896237"/>
          <a:ext cx="1022784" cy="119498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-22547"/>
                <a:lumOff val="22543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-22547"/>
                <a:lumOff val="22543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-22547"/>
                <a:lumOff val="22543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rgbClr val="FFFFFF"/>
              </a:solidFill>
              <a:latin typeface="Arial"/>
              <a:ea typeface="+mn-ea"/>
              <a:cs typeface="+mn-cs"/>
            </a:rPr>
            <a:t>Location Information</a:t>
          </a:r>
        </a:p>
      </dsp:txBody>
      <dsp:txXfrm>
        <a:off x="4346259" y="946165"/>
        <a:ext cx="922928" cy="1095127"/>
      </dsp:txXfrm>
    </dsp:sp>
    <dsp:sp modelId="{4F492919-B951-4FFC-AE16-2FDD4B2A9FF9}">
      <dsp:nvSpPr>
        <dsp:cNvPr id="0" name=""/>
        <dsp:cNvSpPr/>
      </dsp:nvSpPr>
      <dsp:spPr>
        <a:xfrm>
          <a:off x="5370254" y="896237"/>
          <a:ext cx="1022784" cy="119498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-28184"/>
                <a:lumOff val="28179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-28184"/>
                <a:lumOff val="28179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-28184"/>
                <a:lumOff val="28179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rgbClr val="FFFFFF"/>
              </a:solidFill>
              <a:latin typeface="Arial"/>
              <a:ea typeface="+mn-ea"/>
              <a:cs typeface="+mn-cs"/>
            </a:rPr>
            <a:t>Application Submission</a:t>
          </a:r>
        </a:p>
      </dsp:txBody>
      <dsp:txXfrm>
        <a:off x="5420182" y="946165"/>
        <a:ext cx="922928" cy="1095127"/>
      </dsp:txXfrm>
    </dsp:sp>
    <dsp:sp modelId="{3D2AC718-497D-4B43-BCCC-45DC35BAA19A}">
      <dsp:nvSpPr>
        <dsp:cNvPr id="0" name=""/>
        <dsp:cNvSpPr/>
      </dsp:nvSpPr>
      <dsp:spPr>
        <a:xfrm>
          <a:off x="6444177" y="896237"/>
          <a:ext cx="1022784" cy="1194983"/>
        </a:xfrm>
        <a:prstGeom prst="roundRect">
          <a:avLst/>
        </a:prstGeom>
        <a:gradFill rotWithShape="0">
          <a:gsLst>
            <a:gs pos="0">
              <a:srgbClr val="2D2D8A">
                <a:shade val="80000"/>
                <a:hueOff val="0"/>
                <a:satOff val="-33821"/>
                <a:lumOff val="33815"/>
                <a:alphaOff val="0"/>
                <a:shade val="51000"/>
                <a:satMod val="130000"/>
              </a:srgbClr>
            </a:gs>
            <a:gs pos="80000">
              <a:srgbClr val="2D2D8A">
                <a:shade val="80000"/>
                <a:hueOff val="0"/>
                <a:satOff val="-33821"/>
                <a:lumOff val="33815"/>
                <a:alphaOff val="0"/>
                <a:shade val="93000"/>
                <a:satMod val="130000"/>
              </a:srgbClr>
            </a:gs>
            <a:gs pos="100000">
              <a:srgbClr val="2D2D8A">
                <a:shade val="80000"/>
                <a:hueOff val="0"/>
                <a:satOff val="-33821"/>
                <a:lumOff val="33815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>
              <a:solidFill>
                <a:srgbClr val="FFFFFF"/>
              </a:solidFill>
              <a:latin typeface="Arial"/>
              <a:ea typeface="+mn-ea"/>
              <a:cs typeface="+mn-cs"/>
            </a:rPr>
            <a:t>Display Film Application</a:t>
          </a:r>
        </a:p>
      </dsp:txBody>
      <dsp:txXfrm>
        <a:off x="6494105" y="946165"/>
        <a:ext cx="922928" cy="10951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12/13/19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12/13/19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Greet</a:t>
            </a:r>
            <a:r>
              <a:rPr lang="en-US" baseline="0" dirty="0"/>
              <a:t> your audience, thank them for attending your presentation, introduce yourself, introduce your project, </a:t>
            </a:r>
            <a:r>
              <a:rPr lang="en-US" dirty="0"/>
              <a:t>introduce your team</a:t>
            </a:r>
            <a:r>
              <a:rPr lang="en-US" baseline="0" dirty="0"/>
              <a:t> members, </a:t>
            </a:r>
            <a:r>
              <a:rPr lang="en-US" dirty="0"/>
              <a:t>and quickly indicate what each of you</a:t>
            </a:r>
            <a:r>
              <a:rPr lang="en-US" baseline="0" dirty="0"/>
              <a:t> did in a high-level manner, and put more emphasis on your part/contribution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Introduce</a:t>
            </a:r>
            <a:r>
              <a:rPr lang="en-US" baseline="0"/>
              <a:t> the problem that the whole project tackles and stay focused on the parts that you have been working. Indicate </a:t>
            </a:r>
            <a:r>
              <a:rPr lang="en-US"/>
              <a:t>if there is an existing previous system, enumerate its problems/limitations,</a:t>
            </a:r>
            <a:r>
              <a:rPr lang="en-US" baseline="0"/>
              <a:t> etc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1A23E-4555-9541-8D09-EF3C08CD1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BACA90-6FDB-3046-A3C4-A78CF62E38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CDAC5-BE7C-1040-892B-D8A7BD298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F4C51E-94FE-4EA3-9632-37695468AD72}" type="datetime1">
              <a:rPr lang="en-US" smtClean="0"/>
              <a:pPr>
                <a:defRPr/>
              </a:pPr>
              <a:t>12/13/19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D4026-83CB-6740-B2DD-1BFE4E0A8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EC685-7875-A341-9DB5-2EC5BDE7A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94BC1-1497-4BDC-A1E5-B32793525C1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0358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46395-6554-5E4D-AB5B-DF0F9E1AD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F2EFF0-E6B4-4741-85FC-8F33BEFFDF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5F53D-9B74-E545-9190-2B4F66894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FC08AD-425F-4775-B4E0-BB115F66D29C}" type="datetime1">
              <a:rPr lang="en-US" smtClean="0"/>
              <a:pPr>
                <a:defRPr/>
              </a:pPr>
              <a:t>12/13/19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3C9FB-7471-8E46-A078-44163D6AD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0155A-52C8-CF49-A813-E1C7D2143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5F54-7FB7-4864-A52B-2722A7103E1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8215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B6331F-0502-E645-9A46-DBAEE4A4E0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F97A6D-1A1D-5242-9EB3-AA49CBF4F2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2FF967-A21C-1E4B-8A84-87DD5BD2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7D29FD-4BC1-4E48-B7DD-BCBA95BC7AF9}" type="datetime1">
              <a:rPr lang="en-US" smtClean="0"/>
              <a:pPr>
                <a:defRPr/>
              </a:pPr>
              <a:t>12/13/19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B04B3B-3F2D-874F-97F2-9BEACDE77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8FD1D-A539-3449-BBB1-901C8423C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4C96F-308B-488D-8EB8-53D98611049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107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C31E8-FFD1-5446-A07B-5D2978F6B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9AAAD-2F88-7342-8D51-E1C345AC5D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262FC-CEAB-0342-9EE0-C6114BF71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5597D-6130-464B-9D3E-3A1D0D3CB7DB}" type="datetime1">
              <a:rPr lang="en-US" smtClean="0"/>
              <a:pPr>
                <a:defRPr/>
              </a:pPr>
              <a:t>12/13/19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D2252F-2F30-824C-BB01-6DDA04BAB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F2321C-03E2-CF4B-8634-9911AA0DF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8108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D271C-108F-1A4D-9A7D-72D7953DC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277D91-D7AC-6D49-8854-7424F5C7EC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AC537-1F7C-4C4F-B75C-6A88CBB59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716B0D-9E78-4000-9B46-108CCFA59DB2}" type="datetime1">
              <a:rPr lang="en-US" smtClean="0"/>
              <a:pPr>
                <a:defRPr/>
              </a:pPr>
              <a:t>12/13/19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CD303-5BA2-2F4A-8134-F56DD8E4D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0D1B5-E798-7F41-92E9-2BBA9B792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455A5-A4A9-468F-A1D3-4785F870EBD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1546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EA203-BAEF-F64F-A9B7-86383DBDF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3F18A-6AB1-604F-A0D9-0FB4EB01B7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62DAAF-3C24-B149-8BDE-E77CA318AB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B3955B-972A-CC4F-886F-07594A4A3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3457D7-E072-4C6B-85A3-FC101812524D}" type="datetime1">
              <a:rPr lang="en-US" smtClean="0"/>
              <a:pPr>
                <a:defRPr/>
              </a:pPr>
              <a:t>12/13/19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BD51B8-C093-ED4D-B79C-B0CB7E174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6AA9-D064-BF4C-8194-97F43B370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070B-E897-4FE2-87D3-937C19FE74A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0190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27D59-F6BB-E244-98C4-5B926F8F9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FA20FA-BE6D-9C46-8A4D-D2E439900E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D4E301-D28B-334B-B97C-A2D3DFDD43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2505A4-304F-D142-A03E-645FFD81A3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DCB1B4-E6FD-C141-ACD6-AE38E7A673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6F46C0-71C2-F74F-AD77-42E66A89F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12/13/19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D2DF4E-9152-FD45-935E-BD9204DB5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35D4F2-84EE-7346-BA6A-A9E5DD377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4589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D15FF-F811-4A44-9FEB-957AAB21A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57D79-B64C-D946-9727-C209F5701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71B9FD-5F84-40EE-BE92-5187585C0991}" type="datetime1">
              <a:rPr lang="en-US" smtClean="0"/>
              <a:pPr>
                <a:defRPr/>
              </a:pPr>
              <a:t>12/13/19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CFB140-1570-FF4D-83EC-9833D5CA6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CBD2EC-CC7B-5F4F-B0A4-D2282CE15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F6D4-B72F-4031-BB13-DF465A8C787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9913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614A8F-E954-A146-9F2B-6A6C62162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44D78-FCC2-40B4-987C-246307192CE6}" type="datetime1">
              <a:rPr lang="en-US" smtClean="0"/>
              <a:pPr>
                <a:defRPr/>
              </a:pPr>
              <a:t>12/13/19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3D1BA0-F5FC-0C43-B707-2D623CD6E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2B245D-CCFA-9D4D-AF37-F806D216F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5948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04B25D-252A-DD43-BBB1-D69206C52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AFD978-B55B-6D4F-B599-5A586E1912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EDA731-0BE9-CE4D-A582-6C8BE8BB49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C22274-D182-6F4C-82E4-254D0CEF3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60CBCA-7388-4E1A-BAF6-17486ACF2434}" type="datetime1">
              <a:rPr lang="en-US" smtClean="0"/>
              <a:pPr>
                <a:defRPr/>
              </a:pPr>
              <a:t>12/13/19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02C765-1FF9-ED48-8F97-589337049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FFBFAF-1914-8843-82F3-D5BA48C5C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713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58671-BBC4-8A43-949E-C44FCD13D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3EBEAA-D853-D947-BC58-1B645AF633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094A25-AF19-034C-82EF-1F3A79C53E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F74091-A75B-B741-8287-151282540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CF3A49-14E6-442A-8033-A8225B229CA5}" type="datetime1">
              <a:rPr lang="en-US" smtClean="0"/>
              <a:pPr>
                <a:defRPr/>
              </a:pPr>
              <a:t>12/13/19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7720AD-8837-2148-85B9-D5597EF48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E18A4C-5B4B-5544-96D4-1485C8FCF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AC369-66D3-4EFC-BB3B-678C81E215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0197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289372-51C6-7F4B-9104-DDE14C11F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237E33-7DD7-CB48-BB11-56FADDC4FC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E525E-B824-C847-8233-4A2142C5B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EF7E9-4090-0444-BF55-13CA1E843F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6D24A-9171-1341-9572-364C3DBBF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956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43" r:id="rId1"/>
    <p:sldLayoutId id="2147484844" r:id="rId2"/>
    <p:sldLayoutId id="2147484845" r:id="rId3"/>
    <p:sldLayoutId id="2147484846" r:id="rId4"/>
    <p:sldLayoutId id="2147484847" r:id="rId5"/>
    <p:sldLayoutId id="2147484848" r:id="rId6"/>
    <p:sldLayoutId id="2147484849" r:id="rId7"/>
    <p:sldLayoutId id="2147484850" r:id="rId8"/>
    <p:sldLayoutId id="2147484851" r:id="rId9"/>
    <p:sldLayoutId id="2147484852" r:id="rId10"/>
    <p:sldLayoutId id="214748485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4C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-1" y="228600"/>
            <a:ext cx="9130259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2000">
                <a:solidFill>
                  <a:schemeClr val="tx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Senior Project Final Presentation</a:t>
            </a:r>
            <a:br>
              <a:rPr lang="en-US" altLang="en-US" sz="3600">
                <a:solidFill>
                  <a:schemeClr val="tx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altLang="en-US" sz="2000">
                <a:solidFill>
                  <a:schemeClr val="tx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Fall 2019</a:t>
            </a:r>
            <a:endParaRPr lang="en-US" altLang="en-US" sz="3600">
              <a:solidFill>
                <a:schemeClr val="tx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4DB1314-99F9-FE4C-AB33-148051E877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6872" y="1219200"/>
            <a:ext cx="9144000" cy="1447800"/>
          </a:xfrm>
        </p:spPr>
        <p:txBody>
          <a:bodyPr>
            <a:noAutofit/>
          </a:bodyPr>
          <a:lstStyle/>
          <a:p>
            <a:r>
              <a:rPr lang="en-US" sz="3500" b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Miami-Dade County</a:t>
            </a:r>
            <a:br>
              <a:rPr lang="en-US" sz="3500" b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sz="3500" b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One-Stop Film Permitting System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ADA53F-896B-BF40-940F-599F79ADA683}"/>
              </a:ext>
            </a:extLst>
          </p:cNvPr>
          <p:cNvSpPr txBox="1"/>
          <p:nvPr/>
        </p:nvSpPr>
        <p:spPr>
          <a:xfrm>
            <a:off x="12492" y="5029200"/>
            <a:ext cx="91177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Team Members: Melanie Meza, Kent Miguel</a:t>
            </a:r>
            <a:br>
              <a:rPr lang="en-US" sz="200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sz="200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School of Computing and Information Sciences</a:t>
            </a:r>
            <a:br>
              <a:rPr lang="en-US" sz="200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sz="200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Florida International University</a:t>
            </a:r>
            <a:br>
              <a:rPr lang="en-US" sz="200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r>
              <a:rPr lang="en-US" sz="200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December 6, 2019</a:t>
            </a: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65846194-C7B2-0749-8A5D-D200294C39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3203783"/>
            <a:ext cx="2070100" cy="1416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072" y="470925"/>
            <a:ext cx="3285756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81AB75-250A-8345-ABCE-1B29D04CB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271" y="1012004"/>
            <a:ext cx="2562119" cy="4795408"/>
          </a:xfrm>
        </p:spPr>
        <p:txBody>
          <a:bodyPr>
            <a:normAutofit/>
          </a:bodyPr>
          <a:lstStyle/>
          <a:p>
            <a:r>
              <a:rPr lang="en-US" sz="3000" b="1">
                <a:solidFill>
                  <a:srgbClr val="FFFFFF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Responsive Design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EBB32172-524B-4031-86EA-07CAD59DF7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2509253"/>
              </p:ext>
            </p:extLst>
          </p:nvPr>
        </p:nvGraphicFramePr>
        <p:xfrm>
          <a:off x="3895725" y="470924"/>
          <a:ext cx="4885203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18773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040E3-3C56-D641-8195-864D9BDC7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68621"/>
            <a:ext cx="7886700" cy="1325563"/>
          </a:xfrm>
        </p:spPr>
        <p:txBody>
          <a:bodyPr/>
          <a:lstStyle/>
          <a:p>
            <a:pPr algn="ctr"/>
            <a:r>
              <a:rPr lang="en-US" b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Client-Side Validation</a:t>
            </a:r>
          </a:p>
        </p:txBody>
      </p:sp>
      <p:pic>
        <p:nvPicPr>
          <p:cNvPr id="7" name="Content Placeholder 6" descr="A close up of a logo&#10;&#10;Description automatically generated">
            <a:extLst>
              <a:ext uri="{FF2B5EF4-FFF2-40B4-BE49-F238E27FC236}">
                <a16:creationId xmlns:a16="http://schemas.microsoft.com/office/drawing/2014/main" id="{721575E6-FA99-A946-8F32-000B4B684D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305" y="4495800"/>
            <a:ext cx="4923191" cy="1166019"/>
          </a:xfrm>
        </p:spPr>
      </p:pic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1743CA4D-93B2-6C42-94EF-E769782EC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1" y="1594184"/>
            <a:ext cx="4800600" cy="206341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EE5C01E-08EC-1046-B3E7-807BCCDBB8A4}"/>
              </a:ext>
            </a:extLst>
          </p:cNvPr>
          <p:cNvSpPr txBox="1"/>
          <p:nvPr/>
        </p:nvSpPr>
        <p:spPr>
          <a:xfrm>
            <a:off x="5654155" y="1676400"/>
            <a:ext cx="33600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Validate user input on the client-side in order to save resources on the server.</a:t>
            </a:r>
          </a:p>
          <a:p>
            <a:endParaRPr lang="en-US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pic>
        <p:nvPicPr>
          <p:cNvPr id="15" name="Graphic 14" descr="Checkmark">
            <a:extLst>
              <a:ext uri="{FF2B5EF4-FFF2-40B4-BE49-F238E27FC236}">
                <a16:creationId xmlns:a16="http://schemas.microsoft.com/office/drawing/2014/main" id="{F7811CC9-5E0C-E14D-9CD8-EC5103E76D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62594" y="4261723"/>
            <a:ext cx="23431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70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858000"/>
          </a:xfrm>
        </p:spPr>
        <p:txBody>
          <a:bodyPr>
            <a:norm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  <a:latin typeface="Menlo"/>
              </a:rPr>
              <a:t>Project Management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837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040E3-3C56-D641-8195-864D9BDC7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68621"/>
            <a:ext cx="7886700" cy="1325563"/>
          </a:xfrm>
        </p:spPr>
        <p:txBody>
          <a:bodyPr/>
          <a:lstStyle/>
          <a:p>
            <a:pPr algn="ctr"/>
            <a:r>
              <a:rPr lang="en-US" b="1">
                <a:latin typeface="Menlo"/>
                <a:ea typeface="Menlo" panose="020B0609030804020204" pitchFamily="49" charset="0"/>
                <a:cs typeface="Menlo" panose="020B0609030804020204" pitchFamily="49" charset="0"/>
              </a:rPr>
              <a:t>Project Management</a:t>
            </a:r>
          </a:p>
        </p:txBody>
      </p:sp>
      <p:pic>
        <p:nvPicPr>
          <p:cNvPr id="3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6656D80-2581-4C0F-80BF-6D1F2DBF1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76" y="1493729"/>
            <a:ext cx="9162789" cy="410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60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858000"/>
          </a:xfrm>
        </p:spPr>
        <p:txBody>
          <a:bodyPr>
            <a:norm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  <a:latin typeface="Menlo"/>
                <a:ea typeface="Menlo" panose="020B0609030804020204" pitchFamily="49" charset="0"/>
                <a:cs typeface="Menlo" panose="020B0609030804020204" pitchFamily="49" charset="0"/>
              </a:rPr>
              <a:t>System Design</a:t>
            </a:r>
          </a:p>
        </p:txBody>
      </p:sp>
    </p:spTree>
    <p:extLst>
      <p:ext uri="{BB962C8B-B14F-4D97-AF65-F5344CB8AC3E}">
        <p14:creationId xmlns:p14="http://schemas.microsoft.com/office/powerpoint/2010/main" val="1310314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3858C-8C1A-0043-B06A-C69EE4A9A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System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34AE1-DCEB-7740-89AC-328E0BB49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1222375"/>
          </a:xfrm>
        </p:spPr>
        <p:txBody>
          <a:bodyPr>
            <a:normAutofit fontScale="62500" lnSpcReduction="20000"/>
          </a:bodyPr>
          <a:lstStyle/>
          <a:p>
            <a:pPr marL="457200" lvl="0" indent="-457200" defTabSz="9144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000">
                <a:solidFill>
                  <a:srgbClr val="00000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Functional and stateful components</a:t>
            </a:r>
          </a:p>
          <a:p>
            <a:pPr marL="457200" lvl="0" indent="-457200" defTabSz="9144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000">
                <a:solidFill>
                  <a:srgbClr val="00000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Loosely-coupled system</a:t>
            </a:r>
          </a:p>
          <a:p>
            <a:pPr marL="457200" lvl="0" indent="-457200" defTabSz="9144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000">
                <a:solidFill>
                  <a:srgbClr val="00000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Composition of Components</a:t>
            </a:r>
          </a:p>
          <a:p>
            <a:pPr>
              <a:lnSpc>
                <a:spcPct val="200000"/>
              </a:lnSpc>
            </a:pPr>
            <a:endParaRPr lang="en-US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D48E3C7-556D-A54D-9451-EAE3978FFF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47155"/>
              </p:ext>
            </p:extLst>
          </p:nvPr>
        </p:nvGraphicFramePr>
        <p:xfrm>
          <a:off x="838200" y="3429000"/>
          <a:ext cx="7467600" cy="29874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5904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EE27C-61E8-CF4D-979D-A8E8F6C54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4EE1DC-6697-6845-9A2F-44947728CE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1325563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200000"/>
              </a:lnSpc>
            </a:pPr>
            <a:r>
              <a:rPr lang="en-US" altLang="en-US" sz="240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The front-end is built on React, JavaScript, HTML5 and CSS</a:t>
            </a:r>
          </a:p>
          <a:p>
            <a:pPr>
              <a:lnSpc>
                <a:spcPct val="200000"/>
              </a:lnSpc>
            </a:pPr>
            <a:r>
              <a:rPr lang="en-US" altLang="en-US" sz="240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Material UI front-end framework</a:t>
            </a:r>
          </a:p>
          <a:p>
            <a:pPr>
              <a:lnSpc>
                <a:spcPct val="200000"/>
              </a:lnSpc>
            </a:pPr>
            <a:endParaRPr lang="en-US"/>
          </a:p>
        </p:txBody>
      </p:sp>
      <p:pic>
        <p:nvPicPr>
          <p:cNvPr id="4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DAFC38DF-9033-CC46-B4D8-F5F3C0EFB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100" y="3962400"/>
            <a:ext cx="237490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F3C9465-958E-E64C-83C0-6E633E18D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49773"/>
            <a:ext cx="2178050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1" descr="A picture containing drawing, table&#10;&#10;Description automatically generated">
            <a:extLst>
              <a:ext uri="{FF2B5EF4-FFF2-40B4-BE49-F238E27FC236}">
                <a16:creationId xmlns:a16="http://schemas.microsoft.com/office/drawing/2014/main" id="{D17063E6-11C5-B445-BE2B-A6F1E25601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209256"/>
            <a:ext cx="3211513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167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7BE35-2027-B542-B071-85646F1ED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6200"/>
            <a:ext cx="7886700" cy="1325563"/>
          </a:xfrm>
        </p:spPr>
        <p:txBody>
          <a:bodyPr/>
          <a:lstStyle/>
          <a:p>
            <a:pPr algn="ctr"/>
            <a:r>
              <a:rPr lang="en-US"/>
              <a:t>UML Sequence Diagram</a:t>
            </a: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49ED4173-766B-8E4F-BCDA-9B961A1C1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49" y="1371600"/>
            <a:ext cx="6951702" cy="479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901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858000"/>
          </a:xfrm>
        </p:spPr>
        <p:txBody>
          <a:bodyPr>
            <a:norm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1670869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91090"/>
            <a:ext cx="78866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4200" b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Introduction</a:t>
            </a:r>
            <a:endParaRPr lang="en-US" sz="4200" b="1" kern="1200">
              <a:solidFill>
                <a:schemeClr val="tx1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pic>
        <p:nvPicPr>
          <p:cNvPr id="4" name="Graphic 3" descr="Clapper board">
            <a:extLst>
              <a:ext uri="{FF2B5EF4-FFF2-40B4-BE49-F238E27FC236}">
                <a16:creationId xmlns:a16="http://schemas.microsoft.com/office/drawing/2014/main" id="{A550CB69-4ED8-0344-95FF-1EC56D3C9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51626" y="1863801"/>
            <a:ext cx="4440746" cy="444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569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D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720075" y="978102"/>
            <a:ext cx="7941325" cy="1062644"/>
          </a:xfrm>
        </p:spPr>
        <p:txBody>
          <a:bodyPr anchor="b">
            <a:normAutofit/>
          </a:bodyPr>
          <a:lstStyle/>
          <a:p>
            <a:r>
              <a:rPr lang="en-US" altLang="en-US" b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What is the problem?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39B7FDC9-F0CE-43A7-9F2A-83DD09DC34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5718" y="2265037"/>
            <a:ext cx="7593759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 descr="Drama">
            <a:extLst>
              <a:ext uri="{FF2B5EF4-FFF2-40B4-BE49-F238E27FC236}">
                <a16:creationId xmlns:a16="http://schemas.microsoft.com/office/drawing/2014/main" id="{03D5D899-A7E1-EB49-A7BF-FAF21810F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5517" y="2811104"/>
            <a:ext cx="2524860" cy="252486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6515" y="2682433"/>
            <a:ext cx="4711627" cy="321574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Miami-Dade County needs a system for administering </a:t>
            </a:r>
            <a:r>
              <a:rPr lang="en-US" u="sng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film permits</a:t>
            </a:r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for production companies seeking to film in Miami-Dade County and City of Miami Beach facilities, properties, as well as for most other local municipalities.</a:t>
            </a:r>
          </a:p>
          <a:p>
            <a:pPr marL="0" indent="0">
              <a:buNone/>
            </a:pPr>
            <a:b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b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</a:br>
            <a:endParaRPr lang="en-US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pPr marL="0" indent="0">
              <a:buNone/>
              <a:defRPr/>
            </a:pPr>
            <a:endParaRPr lang="en-US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01EF7-06FE-A24C-82FB-290953C4C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B51901-BC58-354A-9736-DF57E8062D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fontAlgn="base">
              <a:lnSpc>
                <a:spcPct val="200000"/>
              </a:lnSpc>
            </a:pPr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A multipage form with coherent Miami-Dade County design and theme</a:t>
            </a:r>
          </a:p>
          <a:p>
            <a:pPr fontAlgn="base">
              <a:lnSpc>
                <a:spcPct val="200000"/>
              </a:lnSpc>
            </a:pPr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Easy navigation through components/pages</a:t>
            </a:r>
          </a:p>
          <a:p>
            <a:pPr fontAlgn="base">
              <a:lnSpc>
                <a:spcPct val="200000"/>
              </a:lnSpc>
            </a:pPr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Stepper </a:t>
            </a:r>
          </a:p>
          <a:p>
            <a:pPr fontAlgn="base">
              <a:lnSpc>
                <a:spcPct val="200000"/>
              </a:lnSpc>
            </a:pPr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Responsive design</a:t>
            </a:r>
          </a:p>
          <a:p>
            <a:pPr fontAlgn="base">
              <a:lnSpc>
                <a:spcPct val="200000"/>
              </a:lnSpc>
            </a:pPr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Structured System</a:t>
            </a:r>
          </a:p>
          <a:p>
            <a:pPr fontAlgn="base">
              <a:lnSpc>
                <a:spcPct val="200000"/>
              </a:lnSpc>
            </a:pPr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ADA compliant</a:t>
            </a:r>
          </a:p>
          <a:p>
            <a:pPr fontAlgn="base">
              <a:lnSpc>
                <a:spcPct val="200000"/>
              </a:lnSpc>
            </a:pPr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Summary Box</a:t>
            </a:r>
          </a:p>
          <a:p>
            <a:pPr fontAlgn="base">
              <a:lnSpc>
                <a:spcPct val="200000"/>
              </a:lnSpc>
            </a:pPr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Edit/Delete option after submit</a:t>
            </a:r>
          </a:p>
        </p:txBody>
      </p:sp>
      <p:pic>
        <p:nvPicPr>
          <p:cNvPr id="6" name="Graphic 5" descr="Checklist">
            <a:extLst>
              <a:ext uri="{FF2B5EF4-FFF2-40B4-BE49-F238E27FC236}">
                <a16:creationId xmlns:a16="http://schemas.microsoft.com/office/drawing/2014/main" id="{04F453F1-84BE-3447-9F87-949A2C038F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8800" y="3124200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192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858000"/>
          </a:xfrm>
        </p:spPr>
        <p:txBody>
          <a:bodyPr>
            <a:norm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  <a:latin typeface="Menlo"/>
                <a:ea typeface="Menlo" panose="020B0609030804020204" pitchFamily="49" charset="0"/>
                <a:cs typeface="Menlo" panose="020B0609030804020204" pitchFamily="49" charset="0"/>
              </a:rPr>
              <a:t>Requirements</a:t>
            </a:r>
          </a:p>
        </p:txBody>
      </p:sp>
    </p:spTree>
    <p:extLst>
      <p:ext uri="{BB962C8B-B14F-4D97-AF65-F5344CB8AC3E}">
        <p14:creationId xmlns:p14="http://schemas.microsoft.com/office/powerpoint/2010/main" val="2586410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072" y="470925"/>
            <a:ext cx="3285756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C3858C-8C1A-0043-B06A-C69EE4A9A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271" y="1012004"/>
            <a:ext cx="2562119" cy="4795408"/>
          </a:xfrm>
        </p:spPr>
        <p:txBody>
          <a:bodyPr>
            <a:norm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Requirements</a:t>
            </a:r>
          </a:p>
        </p:txBody>
      </p:sp>
      <p:graphicFrame>
        <p:nvGraphicFramePr>
          <p:cNvPr id="16" name="Content Placeholder 2">
            <a:extLst>
              <a:ext uri="{FF2B5EF4-FFF2-40B4-BE49-F238E27FC236}">
                <a16:creationId xmlns:a16="http://schemas.microsoft.com/office/drawing/2014/main" id="{56AEBF47-3A1A-4233-82B1-87521EDC18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0320412"/>
              </p:ext>
            </p:extLst>
          </p:nvPr>
        </p:nvGraphicFramePr>
        <p:xfrm>
          <a:off x="3895725" y="470924"/>
          <a:ext cx="4885203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4012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032A6-2680-FC41-87E1-5D46B3D0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858000"/>
          </a:xfrm>
        </p:spPr>
        <p:txBody>
          <a:bodyPr>
            <a:norm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Our Contributions</a:t>
            </a:r>
          </a:p>
        </p:txBody>
      </p:sp>
    </p:spTree>
    <p:extLst>
      <p:ext uri="{BB962C8B-B14F-4D97-AF65-F5344CB8AC3E}">
        <p14:creationId xmlns:p14="http://schemas.microsoft.com/office/powerpoint/2010/main" val="4082072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A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2F723-2F3B-4B4C-96BD-E38788285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8331" y="420757"/>
            <a:ext cx="4038602" cy="1325563"/>
          </a:xfrm>
        </p:spPr>
        <p:txBody>
          <a:bodyPr/>
          <a:lstStyle/>
          <a:p>
            <a:pPr algn="ctr"/>
            <a:r>
              <a:rPr lang="en-US" b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Website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8E9FA-E0CD-CC4D-A472-4A3C133C76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8331" y="1782763"/>
            <a:ext cx="3448048" cy="2057400"/>
          </a:xfrm>
        </p:spPr>
        <p:txBody>
          <a:bodyPr/>
          <a:lstStyle/>
          <a:p>
            <a:pPr marL="0" indent="0" algn="r">
              <a:lnSpc>
                <a:spcPct val="200000"/>
              </a:lnSpc>
              <a:buNone/>
            </a:pPr>
            <a:r>
              <a:rPr lang="en-US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A look and feel which aligns with Film Miami’s theme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A3696FDF-D135-C445-BF99-8900F4CB6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20757"/>
            <a:ext cx="3904188" cy="6123411"/>
          </a:xfrm>
          <a:prstGeom prst="rect">
            <a:avLst/>
          </a:prstGeom>
        </p:spPr>
      </p:pic>
      <p:pic>
        <p:nvPicPr>
          <p:cNvPr id="5" name="Graphic 4" descr="Sign Language">
            <a:extLst>
              <a:ext uri="{FF2B5EF4-FFF2-40B4-BE49-F238E27FC236}">
                <a16:creationId xmlns:a16="http://schemas.microsoft.com/office/drawing/2014/main" id="{36686CCB-7D8D-9247-B56B-7B93083BF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43600" y="4267202"/>
            <a:ext cx="2019299" cy="201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706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E95D989-81FA-4BAD-9AD5-E46CEDA91B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0719" cy="6858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F040E3-3C56-D641-8195-864D9BDC7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11161"/>
            <a:ext cx="2501695" cy="5403370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sz="3000" b="1">
                <a:solidFill>
                  <a:srgbClr val="FFFFFF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Components of the website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6189E5-8A3E-4CFD-B71B-CCD0F8495E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90719" y="0"/>
            <a:ext cx="106556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BA2BC0F-4F77-4EE9-AC0C-66C7DFE6D2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325217"/>
              </p:ext>
            </p:extLst>
          </p:nvPr>
        </p:nvGraphicFramePr>
        <p:xfrm>
          <a:off x="4094559" y="642938"/>
          <a:ext cx="4567238" cy="5572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1133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1D26DF299759488DDA673808F212DC" ma:contentTypeVersion="4" ma:contentTypeDescription="Create a new document." ma:contentTypeScope="" ma:versionID="4659a045637ef9e253ece28bbc87c3a8">
  <xsd:schema xmlns:xsd="http://www.w3.org/2001/XMLSchema" xmlns:xs="http://www.w3.org/2001/XMLSchema" xmlns:p="http://schemas.microsoft.com/office/2006/metadata/properties" xmlns:ns2="130741c3-f4be-454a-9a5a-fa9d30ea6172" targetNamespace="http://schemas.microsoft.com/office/2006/metadata/properties" ma:root="true" ma:fieldsID="dd4dbff105f89d9d33c3be1c440216e2" ns2:_="">
    <xsd:import namespace="130741c3-f4be-454a-9a5a-fa9d30ea617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741c3-f4be-454a-9a5a-fa9d30ea61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D13E540-B182-44DF-A338-A8B3D77FA23C}">
  <ds:schemaRefs>
    <ds:schemaRef ds:uri="130741c3-f4be-454a-9a5a-fa9d30ea617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5F50189-CC9C-47CC-A429-8353FA9D596F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terms/"/>
    <ds:schemaRef ds:uri="http://purl.org/dc/elements/1.1/"/>
    <ds:schemaRef ds:uri="http://schemas.microsoft.com/office/infopath/2007/PartnerControls"/>
    <ds:schemaRef ds:uri="130741c3-f4be-454a-9a5a-fa9d30ea617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EB1F3B4-8C5C-4AF1-B9C4-A7A9143CCF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>Microsoft Macintosh PowerPoint</Application>
  <PresentationFormat>On-screen Show (4:3)</PresentationFormat>
  <Paragraphs>65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Menlo</vt:lpstr>
      <vt:lpstr>Office Theme</vt:lpstr>
      <vt:lpstr>Miami-Dade County One-Stop Film Permitting System</vt:lpstr>
      <vt:lpstr>Introduction</vt:lpstr>
      <vt:lpstr>What is the problem?</vt:lpstr>
      <vt:lpstr>Solution</vt:lpstr>
      <vt:lpstr>Requirements</vt:lpstr>
      <vt:lpstr>Requirements</vt:lpstr>
      <vt:lpstr>Our Contributions</vt:lpstr>
      <vt:lpstr>Website Design</vt:lpstr>
      <vt:lpstr>Components of the website</vt:lpstr>
      <vt:lpstr>Responsive Design</vt:lpstr>
      <vt:lpstr>Client-Side Validation</vt:lpstr>
      <vt:lpstr>Project Management</vt:lpstr>
      <vt:lpstr>Project Management</vt:lpstr>
      <vt:lpstr>System Design</vt:lpstr>
      <vt:lpstr>System Design</vt:lpstr>
      <vt:lpstr>Implementation</vt:lpstr>
      <vt:lpstr>UML Sequence Diagram</vt:lpstr>
      <vt:lpstr>The 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Miami-Dade County One-Stop Film Permitting System</dc:title>
  <dc:creator>Kent Miguel</dc:creator>
  <cp:lastModifiedBy>Kent Miguel</cp:lastModifiedBy>
  <cp:revision>1</cp:revision>
  <dcterms:created xsi:type="dcterms:W3CDTF">2019-12-06T04:21:58Z</dcterms:created>
  <dcterms:modified xsi:type="dcterms:W3CDTF">2019-12-13T23:08:41Z</dcterms:modified>
</cp:coreProperties>
</file>