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74"/>
  </p:normalViewPr>
  <p:slideViewPr>
    <p:cSldViewPr>
      <p:cViewPr>
        <p:scale>
          <a:sx n="15" d="100"/>
          <a:sy n="15" d="100"/>
        </p:scale>
        <p:origin x="2864" y="456"/>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A52E5F-9B56-4A41-9863-0B011B2A1CA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BD6D5F5-3BD3-0B47-A872-ACE0368682F9}"/>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Arial" charset="0"/>
                <a:ea typeface="ＭＳ Ｐゴシック" charset="-128"/>
              </a:defRPr>
            </a:lvl1pPr>
          </a:lstStyle>
          <a:p>
            <a:pPr>
              <a:defRPr/>
            </a:pPr>
            <a:fld id="{4F8B083B-5136-4F47-B702-A02021F4FDA5}" type="datetime1">
              <a:rPr lang="en-US" altLang="en-US"/>
              <a:pPr>
                <a:defRPr/>
              </a:pPr>
              <a:t>12/2/19</a:t>
            </a:fld>
            <a:endParaRPr lang="en-US" altLang="en-US"/>
          </a:p>
        </p:txBody>
      </p:sp>
      <p:sp>
        <p:nvSpPr>
          <p:cNvPr id="4" name="Slide Image Placeholder 3">
            <a:extLst>
              <a:ext uri="{FF2B5EF4-FFF2-40B4-BE49-F238E27FC236}">
                <a16:creationId xmlns:a16="http://schemas.microsoft.com/office/drawing/2014/main" id="{747330B8-5FF0-5E4E-99B0-2A504C60A232}"/>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674A9A33-0AE0-404F-BB88-ED853FE21C7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CA2E5F-4C93-4E40-AEA7-B732561D9EE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6B00CDA-69AC-B84F-9832-676294823F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4ADB9996-0215-D747-8EA9-5E0B139FFF9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F6FF752C-A378-0C4F-9060-8810E3EEC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87F63F33-AFD9-B647-82A6-0E31D76E9A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BE270238-AC17-414B-9C96-319555741C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20400C0F-82DF-494D-A6DD-1074B35678C8}" type="slidenum">
              <a:rPr lang="en-US" altLang="en-US" smtClean="0">
                <a:latin typeface="Arial" panose="020B0604020202020204" pitchFamily="34" charset="0"/>
              </a:rPr>
              <a:pPr fontAlgn="base">
                <a:spcBef>
                  <a:spcPct val="0"/>
                </a:spcBef>
                <a:spcAft>
                  <a:spcPct val="0"/>
                </a:spcAft>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114800" y="7183123"/>
            <a:ext cx="24688800" cy="15280640"/>
          </a:xfrm>
        </p:spPr>
        <p:txBody>
          <a:bodyPr anchor="b"/>
          <a:lstStyle>
            <a:lvl1pPr algn="ctr">
              <a:defRPr sz="16200"/>
            </a:lvl1pPr>
          </a:lstStyle>
          <a:p>
            <a:r>
              <a:rPr lang="en-US"/>
              <a:t>Click to edit Master title style</a:t>
            </a:r>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p>
        </p:txBody>
      </p:sp>
      <p:sp>
        <p:nvSpPr>
          <p:cNvPr id="4" name="Date Placeholder 3">
            <a:extLst>
              <a:ext uri="{FF2B5EF4-FFF2-40B4-BE49-F238E27FC236}">
                <a16:creationId xmlns:a16="http://schemas.microsoft.com/office/drawing/2014/main" id="{B4D9C72E-191C-0A45-A1EB-61FFEB6047C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2693A64-91FD-4B45-8665-23204D86368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3982D67-FDA9-5043-8728-4CFA8DAB8578}"/>
              </a:ext>
            </a:extLst>
          </p:cNvPr>
          <p:cNvSpPr>
            <a:spLocks noGrp="1"/>
          </p:cNvSpPr>
          <p:nvPr>
            <p:ph type="sldNum" sz="quarter" idx="12"/>
          </p:nvPr>
        </p:nvSpPr>
        <p:spPr/>
        <p:txBody>
          <a:bodyPr/>
          <a:lstStyle>
            <a:lvl1pPr>
              <a:defRPr/>
            </a:lvl1pPr>
          </a:lstStyle>
          <a:p>
            <a:pPr>
              <a:defRPr/>
            </a:pPr>
            <a:fld id="{52E27FCA-077C-B543-9377-3F52D06E7DFC}" type="slidenum">
              <a:rPr lang="en-US" altLang="en-US"/>
              <a:pPr>
                <a:defRPr/>
              </a:pPr>
              <a:t>‹#›</a:t>
            </a:fld>
            <a:endParaRPr lang="en-US" altLang="en-US"/>
          </a:p>
        </p:txBody>
      </p:sp>
    </p:spTree>
    <p:extLst>
      <p:ext uri="{BB962C8B-B14F-4D97-AF65-F5344CB8AC3E}">
        <p14:creationId xmlns:p14="http://schemas.microsoft.com/office/powerpoint/2010/main" val="1376903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3E7AF3-567C-C440-8F3A-66197C302E1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02B9754F-D5FE-0B48-B1E9-140F999D10A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0E57822-A011-7147-B284-1A093F5383C5}"/>
              </a:ext>
            </a:extLst>
          </p:cNvPr>
          <p:cNvSpPr>
            <a:spLocks noGrp="1"/>
          </p:cNvSpPr>
          <p:nvPr>
            <p:ph type="sldNum" sz="quarter" idx="12"/>
          </p:nvPr>
        </p:nvSpPr>
        <p:spPr/>
        <p:txBody>
          <a:bodyPr/>
          <a:lstStyle>
            <a:lvl1pPr>
              <a:defRPr/>
            </a:lvl1pPr>
          </a:lstStyle>
          <a:p>
            <a:pPr>
              <a:defRPr/>
            </a:pPr>
            <a:fld id="{2F61334B-DF96-AD47-B246-4CC340BDFD11}" type="slidenum">
              <a:rPr lang="en-US" altLang="en-US"/>
              <a:pPr>
                <a:defRPr/>
              </a:pPr>
              <a:t>‹#›</a:t>
            </a:fld>
            <a:endParaRPr lang="en-US" altLang="en-US"/>
          </a:p>
        </p:txBody>
      </p:sp>
    </p:spTree>
    <p:extLst>
      <p:ext uri="{BB962C8B-B14F-4D97-AF65-F5344CB8AC3E}">
        <p14:creationId xmlns:p14="http://schemas.microsoft.com/office/powerpoint/2010/main" val="976343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0" y="2336800"/>
            <a:ext cx="7098030" cy="37195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3140"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53F138-8818-904E-B856-9302391684E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7DB90B9D-94D0-0745-9E31-B88055D2A98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1C391A2-3A17-6E43-A79A-31D1BCEFB516}"/>
              </a:ext>
            </a:extLst>
          </p:cNvPr>
          <p:cNvSpPr>
            <a:spLocks noGrp="1"/>
          </p:cNvSpPr>
          <p:nvPr>
            <p:ph type="sldNum" sz="quarter" idx="12"/>
          </p:nvPr>
        </p:nvSpPr>
        <p:spPr/>
        <p:txBody>
          <a:bodyPr/>
          <a:lstStyle>
            <a:lvl1pPr>
              <a:defRPr/>
            </a:lvl1pPr>
          </a:lstStyle>
          <a:p>
            <a:pPr>
              <a:defRPr/>
            </a:pPr>
            <a:fld id="{242AC198-001A-4740-90BA-04D5D948344D}" type="slidenum">
              <a:rPr lang="en-US" altLang="en-US"/>
              <a:pPr>
                <a:defRPr/>
              </a:pPr>
              <a:t>‹#›</a:t>
            </a:fld>
            <a:endParaRPr lang="en-US" altLang="en-US"/>
          </a:p>
        </p:txBody>
      </p:sp>
    </p:spTree>
    <p:extLst>
      <p:ext uri="{BB962C8B-B14F-4D97-AF65-F5344CB8AC3E}">
        <p14:creationId xmlns:p14="http://schemas.microsoft.com/office/powerpoint/2010/main" val="2044611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764CDF-B6E2-464A-B363-640CBC8A81B4}"/>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2CB28394-1FDD-6344-903C-4EF97AC5184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8DE840A-5D0F-C04A-9CC2-09B54604DF30}"/>
              </a:ext>
            </a:extLst>
          </p:cNvPr>
          <p:cNvSpPr>
            <a:spLocks noGrp="1"/>
          </p:cNvSpPr>
          <p:nvPr>
            <p:ph type="sldNum" sz="quarter" idx="12"/>
          </p:nvPr>
        </p:nvSpPr>
        <p:spPr/>
        <p:txBody>
          <a:bodyPr/>
          <a:lstStyle>
            <a:lvl1pPr>
              <a:defRPr/>
            </a:lvl1pPr>
          </a:lstStyle>
          <a:p>
            <a:pPr>
              <a:defRPr/>
            </a:pPr>
            <a:fld id="{874395CE-E762-8D4E-9030-61AF0B75E921}" type="slidenum">
              <a:rPr lang="en-US" altLang="en-US"/>
              <a:pPr>
                <a:defRPr/>
              </a:pPr>
              <a:t>‹#›</a:t>
            </a:fld>
            <a:endParaRPr lang="en-US" altLang="en-US"/>
          </a:p>
        </p:txBody>
      </p:sp>
    </p:spTree>
    <p:extLst>
      <p:ext uri="{BB962C8B-B14F-4D97-AF65-F5344CB8AC3E}">
        <p14:creationId xmlns:p14="http://schemas.microsoft.com/office/powerpoint/2010/main" val="3135893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5" y="10942326"/>
            <a:ext cx="28392120" cy="18257517"/>
          </a:xfrm>
        </p:spPr>
        <p:txBody>
          <a:bodyPr anchor="b"/>
          <a:lstStyle>
            <a:lvl1pPr>
              <a:defRPr sz="16200"/>
            </a:lvl1pPr>
          </a:lstStyle>
          <a:p>
            <a:r>
              <a:rPr lang="en-US"/>
              <a:t>Click to edit Master title style</a:t>
            </a:r>
          </a:p>
        </p:txBody>
      </p:sp>
      <p:sp>
        <p:nvSpPr>
          <p:cNvPr id="3" name="Text Placeholder 2"/>
          <p:cNvSpPr>
            <a:spLocks noGrp="1"/>
          </p:cNvSpPr>
          <p:nvPr>
            <p:ph type="body" idx="1"/>
          </p:nvPr>
        </p:nvSpPr>
        <p:spPr>
          <a:xfrm>
            <a:off x="2245995" y="29372566"/>
            <a:ext cx="28392120" cy="9601197"/>
          </a:xfrm>
        </p:spPr>
        <p:txBody>
          <a:bodyPr/>
          <a:lstStyle>
            <a:lvl1pPr marL="0" indent="0">
              <a:buNone/>
              <a:defRPr sz="6480">
                <a:solidFill>
                  <a:schemeClr val="tx1">
                    <a:tint val="75000"/>
                  </a:schemeClr>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E0270A-6D93-C344-AC30-779E39E8906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483F964C-D379-924C-95B1-765896044A9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CE93D78-22E7-F84F-A1EB-40868920E239}"/>
              </a:ext>
            </a:extLst>
          </p:cNvPr>
          <p:cNvSpPr>
            <a:spLocks noGrp="1"/>
          </p:cNvSpPr>
          <p:nvPr>
            <p:ph type="sldNum" sz="quarter" idx="12"/>
          </p:nvPr>
        </p:nvSpPr>
        <p:spPr/>
        <p:txBody>
          <a:bodyPr/>
          <a:lstStyle>
            <a:lvl1pPr>
              <a:defRPr/>
            </a:lvl1pPr>
          </a:lstStyle>
          <a:p>
            <a:pPr>
              <a:defRPr/>
            </a:pPr>
            <a:fld id="{22C9B534-C6EB-5F4A-AFAD-DD7EA8B16312}" type="slidenum">
              <a:rPr lang="en-US" altLang="en-US"/>
              <a:pPr>
                <a:defRPr/>
              </a:pPr>
              <a:t>‹#›</a:t>
            </a:fld>
            <a:endParaRPr lang="en-US" altLang="en-US"/>
          </a:p>
        </p:txBody>
      </p:sp>
    </p:spTree>
    <p:extLst>
      <p:ext uri="{BB962C8B-B14F-4D97-AF65-F5344CB8AC3E}">
        <p14:creationId xmlns:p14="http://schemas.microsoft.com/office/powerpoint/2010/main" val="3899033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A4F53B70-209E-8340-9557-E36A3A87A69D}"/>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D0E3EA4F-4F70-A440-A5BE-F1AC4F81278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C960D94-264B-914C-8199-DF1DC4535727}"/>
              </a:ext>
            </a:extLst>
          </p:cNvPr>
          <p:cNvSpPr>
            <a:spLocks noGrp="1"/>
          </p:cNvSpPr>
          <p:nvPr>
            <p:ph type="sldNum" sz="quarter" idx="12"/>
          </p:nvPr>
        </p:nvSpPr>
        <p:spPr/>
        <p:txBody>
          <a:bodyPr/>
          <a:lstStyle>
            <a:lvl1pPr>
              <a:defRPr/>
            </a:lvl1pPr>
          </a:lstStyle>
          <a:p>
            <a:pPr>
              <a:defRPr/>
            </a:pPr>
            <a:fld id="{42C3B4A6-8D1D-EC47-9BE0-71F8E5F837EA}" type="slidenum">
              <a:rPr lang="en-US" altLang="en-US"/>
              <a:pPr>
                <a:defRPr/>
              </a:pPr>
              <a:t>‹#›</a:t>
            </a:fld>
            <a:endParaRPr lang="en-US" altLang="en-US"/>
          </a:p>
        </p:txBody>
      </p:sp>
    </p:spTree>
    <p:extLst>
      <p:ext uri="{BB962C8B-B14F-4D97-AF65-F5344CB8AC3E}">
        <p14:creationId xmlns:p14="http://schemas.microsoft.com/office/powerpoint/2010/main" val="2803831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03"/>
            <a:ext cx="28392120" cy="8483603"/>
          </a:xfrm>
        </p:spPr>
        <p:txBody>
          <a:bodyPr/>
          <a:lstStyle/>
          <a:p>
            <a:r>
              <a:rPr lang="en-US"/>
              <a:t>Click to edit Master title style</a:t>
            </a:r>
          </a:p>
        </p:txBody>
      </p:sp>
      <p:sp>
        <p:nvSpPr>
          <p:cNvPr id="3" name="Text Placeholder 2"/>
          <p:cNvSpPr>
            <a:spLocks noGrp="1"/>
          </p:cNvSpPr>
          <p:nvPr>
            <p:ph type="body" idx="1"/>
          </p:nvPr>
        </p:nvSpPr>
        <p:spPr>
          <a:xfrm>
            <a:off x="2267429" y="10759443"/>
            <a:ext cx="13926025"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4" name="Content Placeholder 3"/>
          <p:cNvSpPr>
            <a:spLocks noGrp="1"/>
          </p:cNvSpPr>
          <p:nvPr>
            <p:ph sz="half" idx="2"/>
          </p:nvPr>
        </p:nvSpPr>
        <p:spPr>
          <a:xfrm>
            <a:off x="2267429" y="16032480"/>
            <a:ext cx="13926025"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664940" y="10759443"/>
            <a:ext cx="13994608" cy="5273037"/>
          </a:xfrm>
        </p:spPr>
        <p:txBody>
          <a:bodyPr anchor="b"/>
          <a:lstStyle>
            <a:lvl1pPr marL="0" indent="0">
              <a:buNone/>
              <a:defRPr sz="6480" b="1"/>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Click to edit Master text styles</a:t>
            </a:r>
          </a:p>
        </p:txBody>
      </p:sp>
      <p:sp>
        <p:nvSpPr>
          <p:cNvPr id="6" name="Content Placeholder 5"/>
          <p:cNvSpPr>
            <a:spLocks noGrp="1"/>
          </p:cNvSpPr>
          <p:nvPr>
            <p:ph sz="quarter" idx="4"/>
          </p:nvPr>
        </p:nvSpPr>
        <p:spPr>
          <a:xfrm>
            <a:off x="16664940"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C1DC392-629E-1847-B94B-0058B9A986CE}"/>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DC9B59C-70EF-3942-B20E-917AB952331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2E249B1E-2FE4-CC41-8151-858480ADBEBF}"/>
              </a:ext>
            </a:extLst>
          </p:cNvPr>
          <p:cNvSpPr>
            <a:spLocks noGrp="1"/>
          </p:cNvSpPr>
          <p:nvPr>
            <p:ph type="sldNum" sz="quarter" idx="12"/>
          </p:nvPr>
        </p:nvSpPr>
        <p:spPr/>
        <p:txBody>
          <a:bodyPr/>
          <a:lstStyle>
            <a:lvl1pPr>
              <a:defRPr/>
            </a:lvl1pPr>
          </a:lstStyle>
          <a:p>
            <a:pPr>
              <a:defRPr/>
            </a:pPr>
            <a:fld id="{CFBAB192-3A56-BC4A-B28B-BE42A04F13AE}" type="slidenum">
              <a:rPr lang="en-US" altLang="en-US"/>
              <a:pPr>
                <a:defRPr/>
              </a:pPr>
              <a:t>‹#›</a:t>
            </a:fld>
            <a:endParaRPr lang="en-US" altLang="en-US"/>
          </a:p>
        </p:txBody>
      </p:sp>
    </p:spTree>
    <p:extLst>
      <p:ext uri="{BB962C8B-B14F-4D97-AF65-F5344CB8AC3E}">
        <p14:creationId xmlns:p14="http://schemas.microsoft.com/office/powerpoint/2010/main" val="376548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423E77F0-3FCD-6743-BB16-0E5018A776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A277A969-77BF-FC4E-B9F1-C98F8A518A2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7C75651-560F-D947-A57E-2D96341E8982}"/>
              </a:ext>
            </a:extLst>
          </p:cNvPr>
          <p:cNvSpPr>
            <a:spLocks noGrp="1"/>
          </p:cNvSpPr>
          <p:nvPr>
            <p:ph type="sldNum" sz="quarter" idx="12"/>
          </p:nvPr>
        </p:nvSpPr>
        <p:spPr/>
        <p:txBody>
          <a:bodyPr/>
          <a:lstStyle>
            <a:lvl1pPr>
              <a:defRPr/>
            </a:lvl1pPr>
          </a:lstStyle>
          <a:p>
            <a:pPr>
              <a:defRPr/>
            </a:pPr>
            <a:fld id="{65D78848-B884-C140-B14E-C889C1E02623}" type="slidenum">
              <a:rPr lang="en-US" altLang="en-US"/>
              <a:pPr>
                <a:defRPr/>
              </a:pPr>
              <a:t>‹#›</a:t>
            </a:fld>
            <a:endParaRPr lang="en-US" altLang="en-US"/>
          </a:p>
        </p:txBody>
      </p:sp>
    </p:spTree>
    <p:extLst>
      <p:ext uri="{BB962C8B-B14F-4D97-AF65-F5344CB8AC3E}">
        <p14:creationId xmlns:p14="http://schemas.microsoft.com/office/powerpoint/2010/main" val="863684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E63E10F-3982-8E48-994A-EA047FB998FD}"/>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BD699912-96B2-E543-9BE6-CDFE1DE0F1A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95FEEAE-4F6A-D748-A490-8D084D7915DD}"/>
              </a:ext>
            </a:extLst>
          </p:cNvPr>
          <p:cNvSpPr>
            <a:spLocks noGrp="1"/>
          </p:cNvSpPr>
          <p:nvPr>
            <p:ph type="sldNum" sz="quarter" idx="12"/>
          </p:nvPr>
        </p:nvSpPr>
        <p:spPr/>
        <p:txBody>
          <a:bodyPr/>
          <a:lstStyle>
            <a:lvl1pPr>
              <a:defRPr/>
            </a:lvl1pPr>
          </a:lstStyle>
          <a:p>
            <a:pPr>
              <a:defRPr/>
            </a:pPr>
            <a:fld id="{DCD1F7BC-31D9-FA4E-A282-86C707495F7A}" type="slidenum">
              <a:rPr lang="en-US" altLang="en-US"/>
              <a:pPr>
                <a:defRPr/>
              </a:pPr>
              <a:t>‹#›</a:t>
            </a:fld>
            <a:endParaRPr lang="en-US" altLang="en-US"/>
          </a:p>
        </p:txBody>
      </p:sp>
    </p:spTree>
    <p:extLst>
      <p:ext uri="{BB962C8B-B14F-4D97-AF65-F5344CB8AC3E}">
        <p14:creationId xmlns:p14="http://schemas.microsoft.com/office/powerpoint/2010/main" val="1674151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Content Placeholder 2"/>
          <p:cNvSpPr>
            <a:spLocks noGrp="1"/>
          </p:cNvSpPr>
          <p:nvPr>
            <p:ph idx="1"/>
          </p:nvPr>
        </p:nvSpPr>
        <p:spPr>
          <a:xfrm>
            <a:off x="13994608" y="6319523"/>
            <a:ext cx="16664940" cy="31191200"/>
          </a:xfrm>
        </p:spPr>
        <p:txBody>
          <a:bodyPr/>
          <a:lstStyle>
            <a:lvl1pPr>
              <a:defRPr sz="8640"/>
            </a:lvl1pPr>
            <a:lvl2pPr>
              <a:defRPr sz="7560"/>
            </a:lvl2pPr>
            <a:lvl3pPr>
              <a:defRPr sz="6480"/>
            </a:lvl3pPr>
            <a:lvl4pPr>
              <a:defRPr sz="5400"/>
            </a:lvl4pPr>
            <a:lvl5pPr>
              <a:defRPr sz="5400"/>
            </a:lvl5pPr>
            <a:lvl6pPr>
              <a:defRPr sz="5400"/>
            </a:lvl6pPr>
            <a:lvl7pPr>
              <a:defRPr sz="5400"/>
            </a:lvl7pPr>
            <a:lvl8pPr>
              <a:defRPr sz="5400"/>
            </a:lvl8pPr>
            <a:lvl9pPr>
              <a:defRPr sz="5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3">
            <a:extLst>
              <a:ext uri="{FF2B5EF4-FFF2-40B4-BE49-F238E27FC236}">
                <a16:creationId xmlns:a16="http://schemas.microsoft.com/office/drawing/2014/main" id="{AE15FB97-2E57-3E4E-A191-7A660A095316}"/>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93DDA3E8-630F-F045-A8BE-C05F21A0E7C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67230C5-60B3-E341-AB42-99C6D927C08D}"/>
              </a:ext>
            </a:extLst>
          </p:cNvPr>
          <p:cNvSpPr>
            <a:spLocks noGrp="1"/>
          </p:cNvSpPr>
          <p:nvPr>
            <p:ph type="sldNum" sz="quarter" idx="12"/>
          </p:nvPr>
        </p:nvSpPr>
        <p:spPr/>
        <p:txBody>
          <a:bodyPr/>
          <a:lstStyle>
            <a:lvl1pPr>
              <a:defRPr/>
            </a:lvl1pPr>
          </a:lstStyle>
          <a:p>
            <a:pPr>
              <a:defRPr/>
            </a:pPr>
            <a:fld id="{F3BAEFDF-A558-D94B-9F62-8B681802E9E4}" type="slidenum">
              <a:rPr lang="en-US" altLang="en-US"/>
              <a:pPr>
                <a:defRPr/>
              </a:pPr>
              <a:t>‹#›</a:t>
            </a:fld>
            <a:endParaRPr lang="en-US" altLang="en-US"/>
          </a:p>
        </p:txBody>
      </p:sp>
    </p:spTree>
    <p:extLst>
      <p:ext uri="{BB962C8B-B14F-4D97-AF65-F5344CB8AC3E}">
        <p14:creationId xmlns:p14="http://schemas.microsoft.com/office/powerpoint/2010/main" val="216102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9" y="2926080"/>
            <a:ext cx="10617040" cy="10241280"/>
          </a:xfrm>
        </p:spPr>
        <p:txBody>
          <a:bodyPr anchor="b"/>
          <a:lstStyle>
            <a:lvl1pPr>
              <a:defRPr sz="8640"/>
            </a:lvl1pPr>
          </a:lstStyle>
          <a:p>
            <a:r>
              <a:rPr lang="en-US"/>
              <a:t>Click to edit Master title style</a:t>
            </a:r>
          </a:p>
        </p:txBody>
      </p:sp>
      <p:sp>
        <p:nvSpPr>
          <p:cNvPr id="3" name="Picture Placeholder 2"/>
          <p:cNvSpPr>
            <a:spLocks noGrp="1"/>
          </p:cNvSpPr>
          <p:nvPr>
            <p:ph type="pic" idx="1"/>
          </p:nvPr>
        </p:nvSpPr>
        <p:spPr>
          <a:xfrm>
            <a:off x="13994608" y="6319523"/>
            <a:ext cx="16664940" cy="31191200"/>
          </a:xfrm>
        </p:spPr>
        <p:txBody>
          <a:bodyPr rtlCol="0">
            <a:normAutofit/>
          </a:bodyPr>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pPr lvl="0"/>
            <a:endParaRPr lang="en-US" noProof="0"/>
          </a:p>
        </p:txBody>
      </p:sp>
      <p:sp>
        <p:nvSpPr>
          <p:cNvPr id="4" name="Text Placeholder 3"/>
          <p:cNvSpPr>
            <a:spLocks noGrp="1"/>
          </p:cNvSpPr>
          <p:nvPr>
            <p:ph type="body" sz="half" idx="2"/>
          </p:nvPr>
        </p:nvSpPr>
        <p:spPr>
          <a:xfrm>
            <a:off x="2267429" y="13167360"/>
            <a:ext cx="10617040" cy="24394163"/>
          </a:xfrm>
        </p:spPr>
        <p:txBody>
          <a:bodyPr/>
          <a:lstStyle>
            <a:lvl1pPr marL="0" indent="0">
              <a:buNone/>
              <a:defRPr sz="432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Click to edit Master text styles</a:t>
            </a:r>
          </a:p>
        </p:txBody>
      </p:sp>
      <p:sp>
        <p:nvSpPr>
          <p:cNvPr id="5" name="Date Placeholder 3">
            <a:extLst>
              <a:ext uri="{FF2B5EF4-FFF2-40B4-BE49-F238E27FC236}">
                <a16:creationId xmlns:a16="http://schemas.microsoft.com/office/drawing/2014/main" id="{1BE5C8E7-336B-3340-B738-C52456017D84}"/>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BF1AF7B8-894A-D44B-8A56-772A219F024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3BFBB1-9EF6-9C41-A5C5-8FCE29ABAA12}"/>
              </a:ext>
            </a:extLst>
          </p:cNvPr>
          <p:cNvSpPr>
            <a:spLocks noGrp="1"/>
          </p:cNvSpPr>
          <p:nvPr>
            <p:ph type="sldNum" sz="quarter" idx="12"/>
          </p:nvPr>
        </p:nvSpPr>
        <p:spPr/>
        <p:txBody>
          <a:bodyPr/>
          <a:lstStyle>
            <a:lvl1pPr>
              <a:defRPr/>
            </a:lvl1pPr>
          </a:lstStyle>
          <a:p>
            <a:pPr>
              <a:defRPr/>
            </a:pPr>
            <a:fld id="{BC6542AF-50DE-5F4C-9C81-57C37ECB55B9}" type="slidenum">
              <a:rPr lang="en-US" altLang="en-US"/>
              <a:pPr>
                <a:defRPr/>
              </a:pPr>
              <a:t>‹#›</a:t>
            </a:fld>
            <a:endParaRPr lang="en-US" altLang="en-US"/>
          </a:p>
        </p:txBody>
      </p:sp>
    </p:spTree>
    <p:extLst>
      <p:ext uri="{BB962C8B-B14F-4D97-AF65-F5344CB8AC3E}">
        <p14:creationId xmlns:p14="http://schemas.microsoft.com/office/powerpoint/2010/main" val="2451265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C5581AB-86E6-B84F-BC45-48405995E23B}"/>
              </a:ext>
            </a:extLst>
          </p:cNvPr>
          <p:cNvSpPr>
            <a:spLocks noGrp="1" noChangeArrowheads="1"/>
          </p:cNvSpPr>
          <p:nvPr>
            <p:ph type="title"/>
          </p:nvPr>
        </p:nvSpPr>
        <p:spPr bwMode="auto">
          <a:xfrm>
            <a:off x="2263775" y="2336800"/>
            <a:ext cx="28390850" cy="848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930E8C2-4C99-8744-9B98-2869B43824BD}"/>
              </a:ext>
            </a:extLst>
          </p:cNvPr>
          <p:cNvSpPr>
            <a:spLocks noGrp="1" noChangeArrowheads="1"/>
          </p:cNvSpPr>
          <p:nvPr>
            <p:ph type="body" idx="1"/>
          </p:nvPr>
        </p:nvSpPr>
        <p:spPr bwMode="auto">
          <a:xfrm>
            <a:off x="2263775" y="11684000"/>
            <a:ext cx="28390850" cy="278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0FB6F98-0801-0A4E-B71C-252509DFD7FB}"/>
              </a:ext>
            </a:extLst>
          </p:cNvPr>
          <p:cNvSpPr>
            <a:spLocks noGrp="1"/>
          </p:cNvSpPr>
          <p:nvPr>
            <p:ph type="dt" sz="half" idx="2"/>
          </p:nvPr>
        </p:nvSpPr>
        <p:spPr>
          <a:xfrm>
            <a:off x="2263775" y="40681275"/>
            <a:ext cx="7405688" cy="2336800"/>
          </a:xfrm>
          <a:prstGeom prst="rect">
            <a:avLst/>
          </a:prstGeom>
        </p:spPr>
        <p:txBody>
          <a:bodyPr vert="horz" lIns="91440" tIns="45720" rIns="91440" bIns="45720" rtlCol="0" anchor="ctr"/>
          <a:lstStyle>
            <a:lvl1pPr algn="l" eaLnBrk="1" fontAlgn="auto" hangingPunct="1">
              <a:spcBef>
                <a:spcPts val="0"/>
              </a:spcBef>
              <a:spcAft>
                <a:spcPts val="0"/>
              </a:spcAft>
              <a:defRPr sz="3240">
                <a:solidFill>
                  <a:schemeClr val="tx1">
                    <a:tint val="75000"/>
                  </a:schemeClr>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18AF4094-7387-804A-996E-F9A2B9345750}"/>
              </a:ext>
            </a:extLst>
          </p:cNvPr>
          <p:cNvSpPr>
            <a:spLocks noGrp="1"/>
          </p:cNvSpPr>
          <p:nvPr>
            <p:ph type="ftr" sz="quarter" idx="3"/>
          </p:nvPr>
        </p:nvSpPr>
        <p:spPr>
          <a:xfrm>
            <a:off x="10904538" y="40681275"/>
            <a:ext cx="11109325" cy="2336800"/>
          </a:xfrm>
          <a:prstGeom prst="rect">
            <a:avLst/>
          </a:prstGeom>
        </p:spPr>
        <p:txBody>
          <a:bodyPr vert="horz" lIns="91440" tIns="45720" rIns="91440" bIns="45720" rtlCol="0" anchor="ctr"/>
          <a:lstStyle>
            <a:lvl1pPr algn="ctr" eaLnBrk="1" fontAlgn="auto" hangingPunct="1">
              <a:spcBef>
                <a:spcPts val="0"/>
              </a:spcBef>
              <a:spcAft>
                <a:spcPts val="0"/>
              </a:spcAft>
              <a:defRPr sz="324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741EAF9B-B1C8-4340-B91F-2B962358A2E0}"/>
              </a:ext>
            </a:extLst>
          </p:cNvPr>
          <p:cNvSpPr>
            <a:spLocks noGrp="1"/>
          </p:cNvSpPr>
          <p:nvPr>
            <p:ph type="sldNum" sz="quarter" idx="4"/>
          </p:nvPr>
        </p:nvSpPr>
        <p:spPr>
          <a:xfrm>
            <a:off x="23248938" y="40681275"/>
            <a:ext cx="7405687" cy="2336800"/>
          </a:xfrm>
          <a:prstGeom prst="rect">
            <a:avLst/>
          </a:prstGeom>
        </p:spPr>
        <p:txBody>
          <a:bodyPr vert="horz" lIns="91440" tIns="45720" rIns="91440" bIns="45720" rtlCol="0" anchor="ctr"/>
          <a:lstStyle>
            <a:lvl1pPr algn="r" eaLnBrk="1" fontAlgn="auto" hangingPunct="1">
              <a:spcBef>
                <a:spcPts val="0"/>
              </a:spcBef>
              <a:spcAft>
                <a:spcPts val="0"/>
              </a:spcAft>
              <a:defRPr sz="3240">
                <a:solidFill>
                  <a:schemeClr val="tx1">
                    <a:tint val="75000"/>
                  </a:schemeClr>
                </a:solidFill>
                <a:latin typeface="+mn-lt"/>
              </a:defRPr>
            </a:lvl1pPr>
          </a:lstStyle>
          <a:p>
            <a:pPr>
              <a:defRPr/>
            </a:pPr>
            <a:fld id="{642A11C2-6135-6146-9770-7DB38D615F1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2468563" rtl="0" eaLnBrk="0" fontAlgn="base" hangingPunct="0">
        <a:lnSpc>
          <a:spcPct val="90000"/>
        </a:lnSpc>
        <a:spcBef>
          <a:spcPct val="0"/>
        </a:spcBef>
        <a:spcAft>
          <a:spcPct val="0"/>
        </a:spcAft>
        <a:defRPr sz="11800" kern="1200">
          <a:solidFill>
            <a:schemeClr val="tx1"/>
          </a:solidFill>
          <a:latin typeface="+mj-lt"/>
          <a:ea typeface="+mj-ea"/>
          <a:cs typeface="+mj-cs"/>
        </a:defRPr>
      </a:lvl1pPr>
      <a:lvl2pPr algn="l" defTabSz="2468563" rtl="0" eaLnBrk="0" fontAlgn="base" hangingPunct="0">
        <a:lnSpc>
          <a:spcPct val="90000"/>
        </a:lnSpc>
        <a:spcBef>
          <a:spcPct val="0"/>
        </a:spcBef>
        <a:spcAft>
          <a:spcPct val="0"/>
        </a:spcAft>
        <a:defRPr sz="11800">
          <a:solidFill>
            <a:schemeClr val="tx1"/>
          </a:solidFill>
          <a:latin typeface="Calibri Light" panose="020F0302020204030204" pitchFamily="34" charset="0"/>
        </a:defRPr>
      </a:lvl2pPr>
      <a:lvl3pPr algn="l" defTabSz="2468563" rtl="0" eaLnBrk="0" fontAlgn="base" hangingPunct="0">
        <a:lnSpc>
          <a:spcPct val="90000"/>
        </a:lnSpc>
        <a:spcBef>
          <a:spcPct val="0"/>
        </a:spcBef>
        <a:spcAft>
          <a:spcPct val="0"/>
        </a:spcAft>
        <a:defRPr sz="11800">
          <a:solidFill>
            <a:schemeClr val="tx1"/>
          </a:solidFill>
          <a:latin typeface="Calibri Light" panose="020F0302020204030204" pitchFamily="34" charset="0"/>
        </a:defRPr>
      </a:lvl3pPr>
      <a:lvl4pPr algn="l" defTabSz="2468563" rtl="0" eaLnBrk="0" fontAlgn="base" hangingPunct="0">
        <a:lnSpc>
          <a:spcPct val="90000"/>
        </a:lnSpc>
        <a:spcBef>
          <a:spcPct val="0"/>
        </a:spcBef>
        <a:spcAft>
          <a:spcPct val="0"/>
        </a:spcAft>
        <a:defRPr sz="11800">
          <a:solidFill>
            <a:schemeClr val="tx1"/>
          </a:solidFill>
          <a:latin typeface="Calibri Light" panose="020F0302020204030204" pitchFamily="34" charset="0"/>
        </a:defRPr>
      </a:lvl4pPr>
      <a:lvl5pPr algn="l" defTabSz="2468563" rtl="0" eaLnBrk="0" fontAlgn="base" hangingPunct="0">
        <a:lnSpc>
          <a:spcPct val="90000"/>
        </a:lnSpc>
        <a:spcBef>
          <a:spcPct val="0"/>
        </a:spcBef>
        <a:spcAft>
          <a:spcPct val="0"/>
        </a:spcAft>
        <a:defRPr sz="11800">
          <a:solidFill>
            <a:schemeClr val="tx1"/>
          </a:solidFill>
          <a:latin typeface="Calibri Light" panose="020F0302020204030204" pitchFamily="34" charset="0"/>
        </a:defRPr>
      </a:lvl5pPr>
      <a:lvl6pPr marL="457200" algn="l" defTabSz="2468563" rtl="0" fontAlgn="base">
        <a:lnSpc>
          <a:spcPct val="90000"/>
        </a:lnSpc>
        <a:spcBef>
          <a:spcPct val="0"/>
        </a:spcBef>
        <a:spcAft>
          <a:spcPct val="0"/>
        </a:spcAft>
        <a:defRPr sz="11800">
          <a:solidFill>
            <a:schemeClr val="tx1"/>
          </a:solidFill>
          <a:latin typeface="Calibri Light" panose="020F0302020204030204" pitchFamily="34" charset="0"/>
        </a:defRPr>
      </a:lvl6pPr>
      <a:lvl7pPr marL="914400" algn="l" defTabSz="2468563" rtl="0" fontAlgn="base">
        <a:lnSpc>
          <a:spcPct val="90000"/>
        </a:lnSpc>
        <a:spcBef>
          <a:spcPct val="0"/>
        </a:spcBef>
        <a:spcAft>
          <a:spcPct val="0"/>
        </a:spcAft>
        <a:defRPr sz="11800">
          <a:solidFill>
            <a:schemeClr val="tx1"/>
          </a:solidFill>
          <a:latin typeface="Calibri Light" panose="020F0302020204030204" pitchFamily="34" charset="0"/>
        </a:defRPr>
      </a:lvl7pPr>
      <a:lvl8pPr marL="1371600" algn="l" defTabSz="2468563" rtl="0" fontAlgn="base">
        <a:lnSpc>
          <a:spcPct val="90000"/>
        </a:lnSpc>
        <a:spcBef>
          <a:spcPct val="0"/>
        </a:spcBef>
        <a:spcAft>
          <a:spcPct val="0"/>
        </a:spcAft>
        <a:defRPr sz="11800">
          <a:solidFill>
            <a:schemeClr val="tx1"/>
          </a:solidFill>
          <a:latin typeface="Calibri Light" panose="020F0302020204030204" pitchFamily="34" charset="0"/>
        </a:defRPr>
      </a:lvl8pPr>
      <a:lvl9pPr marL="1828800" algn="l" defTabSz="2468563" rtl="0" fontAlgn="base">
        <a:lnSpc>
          <a:spcPct val="90000"/>
        </a:lnSpc>
        <a:spcBef>
          <a:spcPct val="0"/>
        </a:spcBef>
        <a:spcAft>
          <a:spcPct val="0"/>
        </a:spcAft>
        <a:defRPr sz="11800">
          <a:solidFill>
            <a:schemeClr val="tx1"/>
          </a:solidFill>
          <a:latin typeface="Calibri Light" panose="020F0302020204030204" pitchFamily="34" charset="0"/>
        </a:defRPr>
      </a:lvl9pPr>
    </p:titleStyle>
    <p:bodyStyle>
      <a:lvl1pPr marL="615950" indent="-615950" algn="l" defTabSz="2468563" rtl="0" eaLnBrk="0" fontAlgn="base" hangingPunct="0">
        <a:lnSpc>
          <a:spcPct val="90000"/>
        </a:lnSpc>
        <a:spcBef>
          <a:spcPts val="2700"/>
        </a:spcBef>
        <a:spcAft>
          <a:spcPct val="0"/>
        </a:spcAft>
        <a:buFont typeface="Arial" panose="020B0604020202020204" pitchFamily="34" charset="0"/>
        <a:buChar char="•"/>
        <a:defRPr sz="7500" kern="1200">
          <a:solidFill>
            <a:schemeClr val="tx1"/>
          </a:solidFill>
          <a:latin typeface="+mn-lt"/>
          <a:ea typeface="+mn-ea"/>
          <a:cs typeface="+mn-cs"/>
        </a:defRPr>
      </a:lvl1pPr>
      <a:lvl2pPr marL="1851025" indent="-615950" algn="l" defTabSz="2468563" rtl="0" eaLnBrk="0" fontAlgn="base" hangingPunct="0">
        <a:lnSpc>
          <a:spcPct val="90000"/>
        </a:lnSpc>
        <a:spcBef>
          <a:spcPts val="1350"/>
        </a:spcBef>
        <a:spcAft>
          <a:spcPct val="0"/>
        </a:spcAft>
        <a:buFont typeface="Arial" panose="020B0604020202020204" pitchFamily="34" charset="0"/>
        <a:buChar char="•"/>
        <a:defRPr sz="6400" kern="1200">
          <a:solidFill>
            <a:schemeClr val="tx1"/>
          </a:solidFill>
          <a:latin typeface="+mn-lt"/>
          <a:ea typeface="+mn-ea"/>
          <a:cs typeface="+mn-cs"/>
        </a:defRPr>
      </a:lvl2pPr>
      <a:lvl3pPr marL="3086100" indent="-615950" algn="l" defTabSz="2468563" rtl="0" eaLnBrk="0" fontAlgn="base" hangingPunct="0">
        <a:lnSpc>
          <a:spcPct val="90000"/>
        </a:lnSpc>
        <a:spcBef>
          <a:spcPts val="1350"/>
        </a:spcBef>
        <a:spcAft>
          <a:spcPct val="0"/>
        </a:spcAft>
        <a:buFont typeface="Arial" panose="020B0604020202020204" pitchFamily="34" charset="0"/>
        <a:buChar char="•"/>
        <a:defRPr sz="5400" kern="1200">
          <a:solidFill>
            <a:schemeClr val="tx1"/>
          </a:solidFill>
          <a:latin typeface="+mn-lt"/>
          <a:ea typeface="+mn-ea"/>
          <a:cs typeface="+mn-cs"/>
        </a:defRPr>
      </a:lvl3pPr>
      <a:lvl4pPr marL="4319588" indent="-615950" algn="l" defTabSz="2468563" rtl="0" eaLnBrk="0" fontAlgn="base" hangingPunct="0">
        <a:lnSpc>
          <a:spcPct val="90000"/>
        </a:lnSpc>
        <a:spcBef>
          <a:spcPts val="1350"/>
        </a:spcBef>
        <a:spcAft>
          <a:spcPct val="0"/>
        </a:spcAft>
        <a:buFont typeface="Arial" panose="020B0604020202020204" pitchFamily="34" charset="0"/>
        <a:buChar char="•"/>
        <a:defRPr sz="4800" kern="1200">
          <a:solidFill>
            <a:schemeClr val="tx1"/>
          </a:solidFill>
          <a:latin typeface="+mn-lt"/>
          <a:ea typeface="+mn-ea"/>
          <a:cs typeface="+mn-cs"/>
        </a:defRPr>
      </a:lvl4pPr>
      <a:lvl5pPr marL="5554663" indent="-615950" algn="l" defTabSz="2468563" rtl="0" eaLnBrk="0" fontAlgn="base" hangingPunct="0">
        <a:lnSpc>
          <a:spcPct val="90000"/>
        </a:lnSpc>
        <a:spcBef>
          <a:spcPts val="1350"/>
        </a:spcBef>
        <a:spcAft>
          <a:spcPct val="0"/>
        </a:spcAft>
        <a:buFont typeface="Arial" panose="020B0604020202020204" pitchFamily="34" charset="0"/>
        <a:buChar char="•"/>
        <a:defRPr sz="4800" kern="1200">
          <a:solidFill>
            <a:schemeClr val="tx1"/>
          </a:solidFill>
          <a:latin typeface="+mn-lt"/>
          <a:ea typeface="+mn-ea"/>
          <a:cs typeface="+mn-cs"/>
        </a:defRPr>
      </a:lvl5pPr>
      <a:lvl6pPr marL="678942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6pPr>
      <a:lvl7pPr marL="802386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7pPr>
      <a:lvl8pPr marL="925830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8pPr>
      <a:lvl9pPr marL="10492740" indent="-617220" algn="l" defTabSz="2468880" rtl="0" eaLnBrk="1" latinLnBrk="0" hangingPunct="1">
        <a:lnSpc>
          <a:spcPct val="90000"/>
        </a:lnSpc>
        <a:spcBef>
          <a:spcPts val="1350"/>
        </a:spcBef>
        <a:buFont typeface="Arial" panose="020B0604020202020204" pitchFamily="34" charset="0"/>
        <a:buChar char="•"/>
        <a:defRPr sz="4860" kern="1200">
          <a:solidFill>
            <a:schemeClr val="tx1"/>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75000"/>
              </a:schemeClr>
            </a:gs>
            <a:gs pos="0">
              <a:srgbClr val="ABC0E4"/>
            </a:gs>
            <a:gs pos="27000">
              <a:srgbClr val="ABC0E4"/>
            </a:gs>
            <a:gs pos="55745">
              <a:srgbClr val="B0C3E5"/>
            </a:gs>
            <a:gs pos="64597">
              <a:srgbClr val="B5C7E7"/>
            </a:gs>
            <a:gs pos="100000">
              <a:srgbClr val="BDCDEA"/>
            </a:gs>
            <a:gs pos="100000">
              <a:srgbClr val="C7D5ED">
                <a:lumMod val="96000"/>
              </a:srgbClr>
            </a:gs>
          </a:gsLst>
          <a:lin ang="5400000" scaled="1"/>
        </a:gradFill>
        <a:effectLst/>
      </p:bgPr>
    </p:bg>
    <p:spTree>
      <p:nvGrpSpPr>
        <p:cNvPr id="1" name=""/>
        <p:cNvGrpSpPr/>
        <p:nvPr/>
      </p:nvGrpSpPr>
      <p:grpSpPr>
        <a:xfrm>
          <a:off x="0" y="0"/>
          <a:ext cx="0" cy="0"/>
          <a:chOff x="0" y="0"/>
          <a:chExt cx="0" cy="0"/>
        </a:xfrm>
      </p:grpSpPr>
      <p:sp>
        <p:nvSpPr>
          <p:cNvPr id="14338" name="Text Box 12">
            <a:extLst>
              <a:ext uri="{FF2B5EF4-FFF2-40B4-BE49-F238E27FC236}">
                <a16:creationId xmlns:a16="http://schemas.microsoft.com/office/drawing/2014/main" id="{410503A7-79EE-0643-AF0D-DD0CB95D5CA4}"/>
              </a:ext>
            </a:extLst>
          </p:cNvPr>
          <p:cNvSpPr txBox="1">
            <a:spLocks noChangeArrowheads="1"/>
          </p:cNvSpPr>
          <p:nvPr/>
        </p:nvSpPr>
        <p:spPr bwMode="auto">
          <a:xfrm>
            <a:off x="0" y="2738438"/>
            <a:ext cx="32918400"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a:defRPr>
                <a:solidFill>
                  <a:schemeClr val="tx1"/>
                </a:solidFill>
                <a:latin typeface="Calibri" panose="020F0502020204030204" pitchFamily="34" charset="0"/>
              </a:defRPr>
            </a:lvl1pPr>
            <a:lvl2pPr marL="37931725" indent="-37474525" defTabSz="985838">
              <a:defRPr>
                <a:solidFill>
                  <a:schemeClr val="tx1"/>
                </a:solidFill>
                <a:latin typeface="Calibri" panose="020F0502020204030204" pitchFamily="34" charset="0"/>
              </a:defRPr>
            </a:lvl2pPr>
            <a:lvl3pPr marL="5356225" indent="-1071563" defTabSz="985838">
              <a:defRPr>
                <a:solidFill>
                  <a:schemeClr val="tx1"/>
                </a:solidFill>
                <a:latin typeface="Calibri" panose="020F0502020204030204" pitchFamily="34" charset="0"/>
              </a:defRPr>
            </a:lvl3pPr>
            <a:lvl4pPr marL="7497763" indent="-1071563" defTabSz="985838">
              <a:defRPr>
                <a:solidFill>
                  <a:schemeClr val="tx1"/>
                </a:solidFill>
                <a:latin typeface="Calibri" panose="020F0502020204030204" pitchFamily="34" charset="0"/>
              </a:defRPr>
            </a:lvl4pPr>
            <a:lvl5pPr marL="9640888" indent="-1071563" defTabSz="985838">
              <a:defRPr>
                <a:solidFill>
                  <a:schemeClr val="tx1"/>
                </a:solidFill>
                <a:latin typeface="Calibri" panose="020F0502020204030204" pitchFamily="34" charset="0"/>
              </a:defRPr>
            </a:lvl5pPr>
            <a:lvl6pPr marL="10098088" indent="-1071563" defTabSz="985838" eaLnBrk="0" fontAlgn="base" hangingPunct="0">
              <a:spcBef>
                <a:spcPct val="0"/>
              </a:spcBef>
              <a:spcAft>
                <a:spcPct val="0"/>
              </a:spcAft>
              <a:defRPr>
                <a:solidFill>
                  <a:schemeClr val="tx1"/>
                </a:solidFill>
                <a:latin typeface="Calibri" panose="020F0502020204030204" pitchFamily="34" charset="0"/>
              </a:defRPr>
            </a:lvl6pPr>
            <a:lvl7pPr marL="10555288" indent="-1071563" defTabSz="985838" eaLnBrk="0" fontAlgn="base" hangingPunct="0">
              <a:spcBef>
                <a:spcPct val="0"/>
              </a:spcBef>
              <a:spcAft>
                <a:spcPct val="0"/>
              </a:spcAft>
              <a:defRPr>
                <a:solidFill>
                  <a:schemeClr val="tx1"/>
                </a:solidFill>
                <a:latin typeface="Calibri" panose="020F0502020204030204" pitchFamily="34" charset="0"/>
              </a:defRPr>
            </a:lvl7pPr>
            <a:lvl8pPr marL="11012488" indent="-1071563" defTabSz="985838" eaLnBrk="0" fontAlgn="base" hangingPunct="0">
              <a:spcBef>
                <a:spcPct val="0"/>
              </a:spcBef>
              <a:spcAft>
                <a:spcPct val="0"/>
              </a:spcAft>
              <a:defRPr>
                <a:solidFill>
                  <a:schemeClr val="tx1"/>
                </a:solidFill>
                <a:latin typeface="Calibri" panose="020F0502020204030204" pitchFamily="34" charset="0"/>
              </a:defRPr>
            </a:lvl8pPr>
            <a:lvl9pPr marL="11469688" indent="-1071563" defTabSz="985838"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0" b="1">
                <a:solidFill>
                  <a:srgbClr val="081E3F"/>
                </a:solidFill>
                <a:latin typeface="Arial" panose="020B0604020202020204" pitchFamily="34" charset="0"/>
                <a:ea typeface="ＭＳ Ｐゴシック" panose="020B0600070205080204" pitchFamily="34" charset="-128"/>
              </a:rPr>
              <a:t>SkillCourt 11.0</a:t>
            </a:r>
          </a:p>
          <a:p>
            <a:pPr algn="ctr" eaLnBrk="1" hangingPunct="1"/>
            <a:r>
              <a:rPr lang="en-US" altLang="en-US" sz="3500" b="1">
                <a:solidFill>
                  <a:srgbClr val="081E3F"/>
                </a:solidFill>
                <a:latin typeface="Arial" panose="020B0604020202020204" pitchFamily="34" charset="0"/>
                <a:ea typeface="ＭＳ Ｐゴシック" panose="020B0600070205080204" pitchFamily="34" charset="-128"/>
              </a:rPr>
              <a:t>Students: Marcial Cabrera</a:t>
            </a:r>
            <a:endParaRPr lang="en-US" altLang="en-US" sz="3500">
              <a:solidFill>
                <a:srgbClr val="081E3F"/>
              </a:solidFill>
              <a:latin typeface="Arial" panose="020B0604020202020204" pitchFamily="34" charset="0"/>
              <a:ea typeface="ＭＳ Ｐゴシック" panose="020B0600070205080204" pitchFamily="34" charset="-128"/>
            </a:endParaRPr>
          </a:p>
          <a:p>
            <a:pPr algn="ctr" eaLnBrk="1" hangingPunct="1"/>
            <a:r>
              <a:rPr lang="en-US" altLang="en-US" sz="3500" b="1">
                <a:solidFill>
                  <a:srgbClr val="081E3F"/>
                </a:solidFill>
                <a:latin typeface="Arial" panose="020B0604020202020204" pitchFamily="34" charset="0"/>
                <a:ea typeface="ＭＳ Ｐゴシック" panose="020B0600070205080204" pitchFamily="34" charset="-128"/>
              </a:rPr>
              <a:t>Mentor:</a:t>
            </a:r>
            <a:r>
              <a:rPr lang="en-US" altLang="en-US" sz="3500" b="1" i="1">
                <a:solidFill>
                  <a:srgbClr val="081E3F"/>
                </a:solidFill>
                <a:latin typeface="Arial" panose="020B0604020202020204" pitchFamily="34" charset="0"/>
                <a:ea typeface="ＭＳ Ｐゴシック" panose="020B0600070205080204" pitchFamily="34" charset="-128"/>
              </a:rPr>
              <a:t> Guomundur Traustason</a:t>
            </a:r>
            <a:r>
              <a:rPr lang="en-US" altLang="ja-JP" sz="3500">
                <a:solidFill>
                  <a:srgbClr val="081E3F"/>
                </a:solidFill>
                <a:latin typeface="Arial" panose="020B0604020202020204" pitchFamily="34" charset="0"/>
                <a:ea typeface="ＭＳ Ｐゴシック" panose="020B0600070205080204" pitchFamily="34" charset="-128"/>
              </a:rPr>
              <a:t>,</a:t>
            </a:r>
            <a:r>
              <a:rPr lang="en-US" altLang="ja-JP" sz="3500" i="1">
                <a:solidFill>
                  <a:srgbClr val="081E3F"/>
                </a:solidFill>
                <a:latin typeface="Arial" panose="020B0604020202020204" pitchFamily="34" charset="0"/>
                <a:ea typeface="ＭＳ Ｐゴシック" panose="020B0600070205080204" pitchFamily="34" charset="-128"/>
              </a:rPr>
              <a:t> Project Manager</a:t>
            </a:r>
            <a:r>
              <a:rPr lang="en-US" altLang="ja-JP" sz="3500">
                <a:solidFill>
                  <a:srgbClr val="3333CC"/>
                </a:solidFill>
                <a:latin typeface="Arial" panose="020B0604020202020204" pitchFamily="34" charset="0"/>
                <a:ea typeface="ＭＳ Ｐゴシック" panose="020B0600070205080204" pitchFamily="34" charset="-128"/>
              </a:rPr>
              <a:t> </a:t>
            </a:r>
          </a:p>
          <a:p>
            <a:pPr algn="ctr" eaLnBrk="1" hangingPunct="1"/>
            <a:r>
              <a:rPr lang="en-US" altLang="en-US" sz="3500" b="1">
                <a:solidFill>
                  <a:srgbClr val="081E3F"/>
                </a:solidFill>
                <a:latin typeface="Arial" panose="020B0604020202020204" pitchFamily="34" charset="0"/>
                <a:ea typeface="ＭＳ Ｐゴシック" panose="020B0600070205080204" pitchFamily="34" charset="-128"/>
              </a:rPr>
              <a:t>Instructor/Faculty: </a:t>
            </a:r>
            <a:r>
              <a:rPr lang="en-US" altLang="en-US" sz="3500" b="1" i="1">
                <a:solidFill>
                  <a:srgbClr val="081E3F"/>
                </a:solidFill>
                <a:latin typeface="Arial" panose="020B0604020202020204" pitchFamily="34" charset="0"/>
                <a:ea typeface="ＭＳ Ｐゴシック" panose="020B0600070205080204" pitchFamily="34" charset="-128"/>
              </a:rPr>
              <a:t>Masoud Sadjadi</a:t>
            </a:r>
            <a:r>
              <a:rPr lang="en-US" altLang="ja-JP" sz="3500">
                <a:solidFill>
                  <a:srgbClr val="081E3F"/>
                </a:solidFill>
                <a:latin typeface="Arial" panose="020B0604020202020204" pitchFamily="34" charset="0"/>
                <a:ea typeface="ＭＳ Ｐゴシック" panose="020B0600070205080204" pitchFamily="34" charset="-128"/>
              </a:rPr>
              <a:t>,</a:t>
            </a:r>
            <a:r>
              <a:rPr lang="en-US" altLang="ja-JP" sz="3500" i="1">
                <a:solidFill>
                  <a:srgbClr val="081E3F"/>
                </a:solidFill>
                <a:latin typeface="Arial" panose="020B0604020202020204" pitchFamily="34" charset="0"/>
                <a:ea typeface="ＭＳ Ｐゴシック" panose="020B0600070205080204" pitchFamily="34" charset="-128"/>
              </a:rPr>
              <a:t> </a:t>
            </a:r>
            <a:r>
              <a:rPr lang="en-US" altLang="en-US" sz="3500">
                <a:solidFill>
                  <a:srgbClr val="081E3F"/>
                </a:solidFill>
                <a:latin typeface="Arial" panose="020B0604020202020204" pitchFamily="34" charset="0"/>
                <a:ea typeface="ＭＳ Ｐゴシック" panose="020B0600070205080204" pitchFamily="34" charset="-128"/>
              </a:rPr>
              <a:t>Florida International University</a:t>
            </a:r>
          </a:p>
        </p:txBody>
      </p:sp>
      <p:sp>
        <p:nvSpPr>
          <p:cNvPr id="14339" name="Text Box 72">
            <a:extLst>
              <a:ext uri="{FF2B5EF4-FFF2-40B4-BE49-F238E27FC236}">
                <a16:creationId xmlns:a16="http://schemas.microsoft.com/office/drawing/2014/main" id="{6383A1B2-F6DF-8146-A0D5-A9985132CCDC}"/>
              </a:ext>
            </a:extLst>
          </p:cNvPr>
          <p:cNvSpPr txBox="1">
            <a:spLocks noChangeArrowheads="1"/>
          </p:cNvSpPr>
          <p:nvPr/>
        </p:nvSpPr>
        <p:spPr bwMode="auto">
          <a:xfrm>
            <a:off x="1219200" y="42367200"/>
            <a:ext cx="30632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lIns="98655" tIns="49327" rIns="98655" bIns="49327">
            <a:spAutoFit/>
          </a:bodyPr>
          <a:lstStyle>
            <a:lvl1pPr marL="493713" indent="-493713" defTabSz="985838">
              <a:defRPr>
                <a:solidFill>
                  <a:schemeClr val="tx1"/>
                </a:solidFill>
                <a:latin typeface="Calibri" panose="020F0502020204030204" pitchFamily="34" charset="0"/>
              </a:defRPr>
            </a:lvl1pPr>
            <a:lvl2pPr marL="37931725" indent="-37474525" defTabSz="985838">
              <a:defRPr>
                <a:solidFill>
                  <a:schemeClr val="tx1"/>
                </a:solidFill>
                <a:latin typeface="Calibri" panose="020F0502020204030204" pitchFamily="34" charset="0"/>
              </a:defRPr>
            </a:lvl2pPr>
            <a:lvl3pPr marL="5356225" indent="-1071563" defTabSz="985838">
              <a:defRPr>
                <a:solidFill>
                  <a:schemeClr val="tx1"/>
                </a:solidFill>
                <a:latin typeface="Calibri" panose="020F0502020204030204" pitchFamily="34" charset="0"/>
              </a:defRPr>
            </a:lvl3pPr>
            <a:lvl4pPr marL="7497763" indent="-1071563" defTabSz="985838">
              <a:defRPr>
                <a:solidFill>
                  <a:schemeClr val="tx1"/>
                </a:solidFill>
                <a:latin typeface="Calibri" panose="020F0502020204030204" pitchFamily="34" charset="0"/>
              </a:defRPr>
            </a:lvl4pPr>
            <a:lvl5pPr marL="9640888" indent="-1071563" defTabSz="985838">
              <a:defRPr>
                <a:solidFill>
                  <a:schemeClr val="tx1"/>
                </a:solidFill>
                <a:latin typeface="Calibri" panose="020F0502020204030204" pitchFamily="34" charset="0"/>
              </a:defRPr>
            </a:lvl5pPr>
            <a:lvl6pPr marL="10098088" indent="-1071563" defTabSz="985838" eaLnBrk="0" fontAlgn="base" hangingPunct="0">
              <a:spcBef>
                <a:spcPct val="0"/>
              </a:spcBef>
              <a:spcAft>
                <a:spcPct val="0"/>
              </a:spcAft>
              <a:defRPr>
                <a:solidFill>
                  <a:schemeClr val="tx1"/>
                </a:solidFill>
                <a:latin typeface="Calibri" panose="020F0502020204030204" pitchFamily="34" charset="0"/>
              </a:defRPr>
            </a:lvl6pPr>
            <a:lvl7pPr marL="10555288" indent="-1071563" defTabSz="985838" eaLnBrk="0" fontAlgn="base" hangingPunct="0">
              <a:spcBef>
                <a:spcPct val="0"/>
              </a:spcBef>
              <a:spcAft>
                <a:spcPct val="0"/>
              </a:spcAft>
              <a:defRPr>
                <a:solidFill>
                  <a:schemeClr val="tx1"/>
                </a:solidFill>
                <a:latin typeface="Calibri" panose="020F0502020204030204" pitchFamily="34" charset="0"/>
              </a:defRPr>
            </a:lvl7pPr>
            <a:lvl8pPr marL="11012488" indent="-1071563" defTabSz="985838" eaLnBrk="0" fontAlgn="base" hangingPunct="0">
              <a:spcBef>
                <a:spcPct val="0"/>
              </a:spcBef>
              <a:spcAft>
                <a:spcPct val="0"/>
              </a:spcAft>
              <a:defRPr>
                <a:solidFill>
                  <a:schemeClr val="tx1"/>
                </a:solidFill>
                <a:latin typeface="Calibri" panose="020F0502020204030204" pitchFamily="34" charset="0"/>
              </a:defRPr>
            </a:lvl8pPr>
            <a:lvl9pPr marL="11469688" indent="-1071563" defTabSz="985838"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buClr>
                <a:srgbClr val="3333CC"/>
              </a:buClr>
            </a:pPr>
            <a:r>
              <a:rPr lang="en-US" altLang="en-US" sz="3000">
                <a:latin typeface="Arial" panose="020B0604020202020204" pitchFamily="34" charset="0"/>
                <a:ea typeface="ＭＳ Ｐゴシック" panose="020B0600070205080204" pitchFamily="34" charset="-128"/>
              </a:rPr>
              <a:t>             The material presented in this poster is based upon the work supported by Guomundur Traustason. I am thankful for the help that I received from my project partner Brandon Suarez.</a:t>
            </a:r>
          </a:p>
        </p:txBody>
      </p:sp>
      <p:sp>
        <p:nvSpPr>
          <p:cNvPr id="3077" name="Text Box 19">
            <a:extLst>
              <a:ext uri="{FF2B5EF4-FFF2-40B4-BE49-F238E27FC236}">
                <a16:creationId xmlns:a16="http://schemas.microsoft.com/office/drawing/2014/main" id="{490B2740-C5B3-2A42-8C14-C006B7AE57C7}"/>
              </a:ext>
            </a:extLst>
          </p:cNvPr>
          <p:cNvSpPr txBox="1">
            <a:spLocks noChangeArrowheads="1"/>
          </p:cNvSpPr>
          <p:nvPr/>
        </p:nvSpPr>
        <p:spPr bwMode="auto">
          <a:xfrm>
            <a:off x="3817938" y="8910638"/>
            <a:ext cx="5486400" cy="731837"/>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a:solidFill>
                  <a:srgbClr val="B6862C"/>
                </a:solidFill>
                <a:latin typeface="Helvetica" pitchFamily="2" charset="0"/>
                <a:ea typeface="ＭＳ Ｐゴシック" panose="020B0600070205080204" pitchFamily="34" charset="-128"/>
                <a:cs typeface="Helvetica" pitchFamily="2" charset="0"/>
              </a:rPr>
              <a:t>Problem</a:t>
            </a:r>
          </a:p>
        </p:txBody>
      </p:sp>
      <p:sp>
        <p:nvSpPr>
          <p:cNvPr id="14341" name="Rectangle 18">
            <a:extLst>
              <a:ext uri="{FF2B5EF4-FFF2-40B4-BE49-F238E27FC236}">
                <a16:creationId xmlns:a16="http://schemas.microsoft.com/office/drawing/2014/main" id="{D48AE346-9378-D84B-8173-CF9802571085}"/>
              </a:ext>
            </a:extLst>
          </p:cNvPr>
          <p:cNvSpPr>
            <a:spLocks noChangeArrowheads="1"/>
          </p:cNvSpPr>
          <p:nvPr/>
        </p:nvSpPr>
        <p:spPr bwMode="auto">
          <a:xfrm>
            <a:off x="914400" y="42062400"/>
            <a:ext cx="31089600" cy="1371600"/>
          </a:xfrm>
          <a:prstGeom prst="rect">
            <a:avLst/>
          </a:prstGeom>
          <a:noFill/>
          <a:ln w="50800">
            <a:solidFill>
              <a:srgbClr val="081E3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defRPr>
            </a:lvl1pPr>
            <a:lvl2pPr marL="37931725" indent="-37474525">
              <a:defRPr>
                <a:solidFill>
                  <a:schemeClr val="tx1"/>
                </a:solidFill>
                <a:latin typeface="Calibri" panose="020F0502020204030204" pitchFamily="34" charset="0"/>
              </a:defRPr>
            </a:lvl2pPr>
            <a:lvl3pPr marL="5356225" indent="-1071563">
              <a:defRPr>
                <a:solidFill>
                  <a:schemeClr val="tx1"/>
                </a:solidFill>
                <a:latin typeface="Calibri" panose="020F0502020204030204" pitchFamily="34" charset="0"/>
              </a:defRPr>
            </a:lvl3pPr>
            <a:lvl4pPr marL="7497763" indent="-1071563">
              <a:defRPr>
                <a:solidFill>
                  <a:schemeClr val="tx1"/>
                </a:solidFill>
                <a:latin typeface="Calibri" panose="020F0502020204030204" pitchFamily="34" charset="0"/>
              </a:defRPr>
            </a:lvl4pPr>
            <a:lvl5pPr marL="9640888" indent="-1071563">
              <a:defRPr>
                <a:solidFill>
                  <a:schemeClr val="tx1"/>
                </a:solidFill>
                <a:latin typeface="Calibri" panose="020F0502020204030204" pitchFamily="34" charset="0"/>
              </a:defRPr>
            </a:lvl5pPr>
            <a:lvl6pPr marL="10098088" indent="-1071563" eaLnBrk="0" fontAlgn="base" hangingPunct="0">
              <a:spcBef>
                <a:spcPct val="0"/>
              </a:spcBef>
              <a:spcAft>
                <a:spcPct val="0"/>
              </a:spcAft>
              <a:defRPr>
                <a:solidFill>
                  <a:schemeClr val="tx1"/>
                </a:solidFill>
                <a:latin typeface="Calibri" panose="020F0502020204030204" pitchFamily="34" charset="0"/>
              </a:defRPr>
            </a:lvl6pPr>
            <a:lvl7pPr marL="10555288" indent="-1071563" eaLnBrk="0" fontAlgn="base" hangingPunct="0">
              <a:spcBef>
                <a:spcPct val="0"/>
              </a:spcBef>
              <a:spcAft>
                <a:spcPct val="0"/>
              </a:spcAft>
              <a:defRPr>
                <a:solidFill>
                  <a:schemeClr val="tx1"/>
                </a:solidFill>
                <a:latin typeface="Calibri" panose="020F0502020204030204" pitchFamily="34" charset="0"/>
              </a:defRPr>
            </a:lvl7pPr>
            <a:lvl8pPr marL="11012488" indent="-1071563" eaLnBrk="0" fontAlgn="base" hangingPunct="0">
              <a:spcBef>
                <a:spcPct val="0"/>
              </a:spcBef>
              <a:spcAft>
                <a:spcPct val="0"/>
              </a:spcAft>
              <a:defRPr>
                <a:solidFill>
                  <a:schemeClr val="tx1"/>
                </a:solidFill>
                <a:latin typeface="Calibri" panose="020F0502020204030204" pitchFamily="34" charset="0"/>
              </a:defRPr>
            </a:lvl8pPr>
            <a:lvl9pPr marL="11469688" indent="-1071563" eaLnBrk="0" fontAlgn="base" hangingPunct="0">
              <a:spcBef>
                <a:spcPct val="0"/>
              </a:spcBef>
              <a:spcAft>
                <a:spcPct val="0"/>
              </a:spcAft>
              <a:defRPr>
                <a:solidFill>
                  <a:schemeClr val="tx1"/>
                </a:solidFill>
                <a:latin typeface="Calibri" panose="020F0502020204030204" pitchFamily="34" charset="0"/>
              </a:defRPr>
            </a:lvl9pPr>
          </a:lstStyle>
          <a:p>
            <a:pPr eaLnBrk="1" hangingPunct="1"/>
            <a:endParaRPr lang="en-US" altLang="en-US" sz="8400">
              <a:latin typeface="Arial" panose="020B0604020202020204" pitchFamily="34" charset="0"/>
              <a:ea typeface="ＭＳ Ｐゴシック" panose="020B0600070205080204" pitchFamily="34" charset="-128"/>
            </a:endParaRPr>
          </a:p>
        </p:txBody>
      </p:sp>
      <p:sp>
        <p:nvSpPr>
          <p:cNvPr id="14342" name="Text Box 19">
            <a:extLst>
              <a:ext uri="{FF2B5EF4-FFF2-40B4-BE49-F238E27FC236}">
                <a16:creationId xmlns:a16="http://schemas.microsoft.com/office/drawing/2014/main" id="{6651B3E1-D8BF-4B46-B78A-73DFB71F8283}"/>
              </a:ext>
            </a:extLst>
          </p:cNvPr>
          <p:cNvSpPr txBox="1">
            <a:spLocks noChangeArrowheads="1"/>
          </p:cNvSpPr>
          <p:nvPr/>
        </p:nvSpPr>
        <p:spPr bwMode="auto">
          <a:xfrm>
            <a:off x="1192213" y="41605200"/>
            <a:ext cx="4979987" cy="730250"/>
          </a:xfrm>
          <a:prstGeom prst="rect">
            <a:avLst/>
          </a:prstGeom>
          <a:solidFill>
            <a:schemeClr val="tx1"/>
          </a:solidFill>
          <a:ln w="12700">
            <a:noFill/>
            <a:miter lim="800000"/>
            <a:headEnd/>
            <a:tailEnd/>
          </a:ln>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eaLnBrk="0" fontAlgn="base" hangingPunct="0">
              <a:spcBef>
                <a:spcPct val="0"/>
              </a:spcBef>
              <a:spcAft>
                <a:spcPct val="0"/>
              </a:spcAft>
              <a:defRPr>
                <a:solidFill>
                  <a:schemeClr val="tx1"/>
                </a:solidFill>
                <a:latin typeface="Calibri" panose="020F0502020204030204" pitchFamily="34" charset="0"/>
              </a:defRPr>
            </a:lvl6pPr>
            <a:lvl7pPr marL="2971800" indent="-228600" defTabSz="985838" eaLnBrk="0" fontAlgn="base" hangingPunct="0">
              <a:spcBef>
                <a:spcPct val="0"/>
              </a:spcBef>
              <a:spcAft>
                <a:spcPct val="0"/>
              </a:spcAft>
              <a:defRPr>
                <a:solidFill>
                  <a:schemeClr val="tx1"/>
                </a:solidFill>
                <a:latin typeface="Calibri" panose="020F0502020204030204" pitchFamily="34" charset="0"/>
              </a:defRPr>
            </a:lvl7pPr>
            <a:lvl8pPr marL="3429000" indent="-228600" defTabSz="985838" eaLnBrk="0" fontAlgn="base" hangingPunct="0">
              <a:spcBef>
                <a:spcPct val="0"/>
              </a:spcBef>
              <a:spcAft>
                <a:spcPct val="0"/>
              </a:spcAft>
              <a:defRPr>
                <a:solidFill>
                  <a:schemeClr val="tx1"/>
                </a:solidFill>
                <a:latin typeface="Calibri" panose="020F0502020204030204" pitchFamily="34" charset="0"/>
              </a:defRPr>
            </a:lvl8pPr>
            <a:lvl9pPr marL="3886200" indent="-228600" defTabSz="985838"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pPr>
            <a:r>
              <a:rPr lang="en-US" altLang="en-US" sz="4100" b="1" dirty="0">
                <a:solidFill>
                  <a:srgbClr val="B6862C"/>
                </a:solidFill>
                <a:latin typeface="Arial" panose="020B0604020202020204" pitchFamily="34" charset="0"/>
                <a:ea typeface="ＭＳ Ｐゴシック" panose="020B0600070205080204" pitchFamily="34" charset="-128"/>
              </a:rPr>
              <a:t>Acknowledgement</a:t>
            </a:r>
          </a:p>
        </p:txBody>
      </p:sp>
      <p:sp>
        <p:nvSpPr>
          <p:cNvPr id="3080" name="Text Box 19">
            <a:extLst>
              <a:ext uri="{FF2B5EF4-FFF2-40B4-BE49-F238E27FC236}">
                <a16:creationId xmlns:a16="http://schemas.microsoft.com/office/drawing/2014/main" id="{FDCD2853-FECA-CE46-8542-6A0C594BAAA1}"/>
              </a:ext>
            </a:extLst>
          </p:cNvPr>
          <p:cNvSpPr txBox="1">
            <a:spLocks noChangeArrowheads="1"/>
          </p:cNvSpPr>
          <p:nvPr/>
        </p:nvSpPr>
        <p:spPr bwMode="auto">
          <a:xfrm>
            <a:off x="13682663" y="8905875"/>
            <a:ext cx="5486400" cy="731838"/>
          </a:xfrm>
          <a:prstGeom prst="rect">
            <a:avLst/>
          </a:prstGeom>
          <a:solidFill>
            <a:schemeClr val="tx1"/>
          </a:solidFill>
          <a:ln w="12700">
            <a:solidFill>
              <a:srgbClr val="000000"/>
            </a:solidFill>
            <a:miter lim="800000"/>
            <a:headEnd/>
            <a:tailEnd/>
          </a:ln>
          <a:effectLst>
            <a:outerShdw blurRad="50800" dist="38100" dir="5400000" algn="t" rotWithShape="0">
              <a:prstClr val="black">
                <a:alpha val="40000"/>
              </a:prstClr>
            </a:outerShdw>
          </a:effectLst>
        </p:spPr>
        <p:txBody>
          <a:bodyPr lIns="98655"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Current System</a:t>
            </a:r>
          </a:p>
        </p:txBody>
      </p:sp>
      <p:sp>
        <p:nvSpPr>
          <p:cNvPr id="3081" name="Text Box 19">
            <a:extLst>
              <a:ext uri="{FF2B5EF4-FFF2-40B4-BE49-F238E27FC236}">
                <a16:creationId xmlns:a16="http://schemas.microsoft.com/office/drawing/2014/main" id="{77F3A6E9-5AE2-A249-931E-D7CC140328B8}"/>
              </a:ext>
            </a:extLst>
          </p:cNvPr>
          <p:cNvSpPr txBox="1">
            <a:spLocks noChangeArrowheads="1"/>
          </p:cNvSpPr>
          <p:nvPr/>
        </p:nvSpPr>
        <p:spPr bwMode="auto">
          <a:xfrm>
            <a:off x="23541038" y="8785225"/>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Requirements</a:t>
            </a:r>
          </a:p>
        </p:txBody>
      </p:sp>
      <p:sp>
        <p:nvSpPr>
          <p:cNvPr id="3082" name="Text Box 19">
            <a:extLst>
              <a:ext uri="{FF2B5EF4-FFF2-40B4-BE49-F238E27FC236}">
                <a16:creationId xmlns:a16="http://schemas.microsoft.com/office/drawing/2014/main" id="{A24EC41D-7A0E-2C4E-B7AD-DA0EC8DDDA34}"/>
              </a:ext>
            </a:extLst>
          </p:cNvPr>
          <p:cNvSpPr txBox="1">
            <a:spLocks noChangeArrowheads="1"/>
          </p:cNvSpPr>
          <p:nvPr/>
        </p:nvSpPr>
        <p:spPr bwMode="auto">
          <a:xfrm>
            <a:off x="3744913" y="19105562"/>
            <a:ext cx="5486400" cy="731837"/>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System Design</a:t>
            </a:r>
          </a:p>
        </p:txBody>
      </p:sp>
      <p:sp>
        <p:nvSpPr>
          <p:cNvPr id="3083" name="Text Box 19">
            <a:extLst>
              <a:ext uri="{FF2B5EF4-FFF2-40B4-BE49-F238E27FC236}">
                <a16:creationId xmlns:a16="http://schemas.microsoft.com/office/drawing/2014/main" id="{4CE699F8-2254-0D42-A29E-381DF5D59634}"/>
              </a:ext>
            </a:extLst>
          </p:cNvPr>
          <p:cNvSpPr txBox="1">
            <a:spLocks noChangeArrowheads="1"/>
          </p:cNvSpPr>
          <p:nvPr/>
        </p:nvSpPr>
        <p:spPr bwMode="auto">
          <a:xfrm>
            <a:off x="13682663" y="17154525"/>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Object Design</a:t>
            </a:r>
          </a:p>
        </p:txBody>
      </p:sp>
      <p:sp>
        <p:nvSpPr>
          <p:cNvPr id="3084" name="Text Box 19">
            <a:extLst>
              <a:ext uri="{FF2B5EF4-FFF2-40B4-BE49-F238E27FC236}">
                <a16:creationId xmlns:a16="http://schemas.microsoft.com/office/drawing/2014/main" id="{2284AE2F-57EB-774F-A4A8-DEF81156770D}"/>
              </a:ext>
            </a:extLst>
          </p:cNvPr>
          <p:cNvSpPr txBox="1">
            <a:spLocks noChangeArrowheads="1"/>
          </p:cNvSpPr>
          <p:nvPr/>
        </p:nvSpPr>
        <p:spPr bwMode="auto">
          <a:xfrm>
            <a:off x="23541038" y="14873287"/>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Implementation</a:t>
            </a:r>
          </a:p>
        </p:txBody>
      </p:sp>
      <p:sp>
        <p:nvSpPr>
          <p:cNvPr id="3085" name="Text Box 19">
            <a:extLst>
              <a:ext uri="{FF2B5EF4-FFF2-40B4-BE49-F238E27FC236}">
                <a16:creationId xmlns:a16="http://schemas.microsoft.com/office/drawing/2014/main" id="{1B2856FD-3D2F-C748-842A-D44A9BE8189B}"/>
              </a:ext>
            </a:extLst>
          </p:cNvPr>
          <p:cNvSpPr txBox="1">
            <a:spLocks noChangeArrowheads="1"/>
          </p:cNvSpPr>
          <p:nvPr/>
        </p:nvSpPr>
        <p:spPr bwMode="auto">
          <a:xfrm>
            <a:off x="13492163" y="35277425"/>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Verification</a:t>
            </a:r>
          </a:p>
        </p:txBody>
      </p:sp>
      <p:sp>
        <p:nvSpPr>
          <p:cNvPr id="3086" name="Text Box 19">
            <a:extLst>
              <a:ext uri="{FF2B5EF4-FFF2-40B4-BE49-F238E27FC236}">
                <a16:creationId xmlns:a16="http://schemas.microsoft.com/office/drawing/2014/main" id="{AB5CD9D6-B1DB-044C-88EB-499756552E49}"/>
              </a:ext>
            </a:extLst>
          </p:cNvPr>
          <p:cNvSpPr txBox="1">
            <a:spLocks noChangeArrowheads="1"/>
          </p:cNvSpPr>
          <p:nvPr/>
        </p:nvSpPr>
        <p:spPr bwMode="auto">
          <a:xfrm>
            <a:off x="23598188" y="32902525"/>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Summary</a:t>
            </a:r>
          </a:p>
        </p:txBody>
      </p:sp>
      <p:sp>
        <p:nvSpPr>
          <p:cNvPr id="3087" name="Text Box 19">
            <a:extLst>
              <a:ext uri="{FF2B5EF4-FFF2-40B4-BE49-F238E27FC236}">
                <a16:creationId xmlns:a16="http://schemas.microsoft.com/office/drawing/2014/main" id="{9B7BA3CC-F290-4541-A290-9E8C662E6D10}"/>
              </a:ext>
            </a:extLst>
          </p:cNvPr>
          <p:cNvSpPr txBox="1">
            <a:spLocks noChangeArrowheads="1"/>
          </p:cNvSpPr>
          <p:nvPr/>
        </p:nvSpPr>
        <p:spPr bwMode="auto">
          <a:xfrm>
            <a:off x="3651250" y="26632241"/>
            <a:ext cx="5486400" cy="731838"/>
          </a:xfrm>
          <a:prstGeom prst="rect">
            <a:avLst/>
          </a:prstGeom>
          <a:solidFill>
            <a:schemeClr val="tx1"/>
          </a:solidFill>
          <a:ln>
            <a:noFill/>
          </a:ln>
          <a:effectLst>
            <a:outerShdw blurRad="50800" dist="38100" dir="5400000" algn="t" rotWithShape="0">
              <a:prstClr val="black">
                <a:alpha val="40000"/>
              </a:prstClr>
            </a:outerShdw>
          </a:effectLst>
        </p:spPr>
        <p:txBody>
          <a:bodyPr lIns="98655" tIns="49327" rIns="98655" bIns="49327">
            <a:spAutoFit/>
          </a:bodyPr>
          <a:lstStyle>
            <a:lvl1pPr defTabSz="985838">
              <a:defRPr>
                <a:solidFill>
                  <a:schemeClr val="tx1"/>
                </a:solidFill>
                <a:latin typeface="Calibri" panose="020F0502020204030204" pitchFamily="34" charset="0"/>
              </a:defRPr>
            </a:lvl1pPr>
            <a:lvl2pPr marL="742950" indent="-285750" defTabSz="985838">
              <a:defRPr>
                <a:solidFill>
                  <a:schemeClr val="tx1"/>
                </a:solidFill>
                <a:latin typeface="Calibri" panose="020F0502020204030204" pitchFamily="34" charset="0"/>
              </a:defRPr>
            </a:lvl2pPr>
            <a:lvl3pPr marL="1143000" indent="-228600" defTabSz="985838">
              <a:defRPr>
                <a:solidFill>
                  <a:schemeClr val="tx1"/>
                </a:solidFill>
                <a:latin typeface="Calibri" panose="020F0502020204030204" pitchFamily="34" charset="0"/>
              </a:defRPr>
            </a:lvl3pPr>
            <a:lvl4pPr marL="1600200" indent="-228600" defTabSz="985838">
              <a:defRPr>
                <a:solidFill>
                  <a:schemeClr val="tx1"/>
                </a:solidFill>
                <a:latin typeface="Calibri" panose="020F0502020204030204" pitchFamily="34" charset="0"/>
              </a:defRPr>
            </a:lvl4pPr>
            <a:lvl5pPr marL="2057400" indent="-228600" defTabSz="985838">
              <a:defRPr>
                <a:solidFill>
                  <a:schemeClr val="tx1"/>
                </a:solidFill>
                <a:latin typeface="Calibri" panose="020F0502020204030204" pitchFamily="34" charset="0"/>
              </a:defRPr>
            </a:lvl5pPr>
            <a:lvl6pPr marL="2514600" indent="-228600" defTabSz="985838" fontAlgn="base">
              <a:spcBef>
                <a:spcPct val="0"/>
              </a:spcBef>
              <a:spcAft>
                <a:spcPct val="0"/>
              </a:spcAft>
              <a:defRPr>
                <a:solidFill>
                  <a:schemeClr val="tx1"/>
                </a:solidFill>
                <a:latin typeface="Calibri" panose="020F0502020204030204" pitchFamily="34" charset="0"/>
              </a:defRPr>
            </a:lvl6pPr>
            <a:lvl7pPr marL="2971800" indent="-228600" defTabSz="985838" fontAlgn="base">
              <a:spcBef>
                <a:spcPct val="0"/>
              </a:spcBef>
              <a:spcAft>
                <a:spcPct val="0"/>
              </a:spcAft>
              <a:defRPr>
                <a:solidFill>
                  <a:schemeClr val="tx1"/>
                </a:solidFill>
                <a:latin typeface="Calibri" panose="020F0502020204030204" pitchFamily="34" charset="0"/>
              </a:defRPr>
            </a:lvl7pPr>
            <a:lvl8pPr marL="3429000" indent="-228600" defTabSz="985838" fontAlgn="base">
              <a:spcBef>
                <a:spcPct val="0"/>
              </a:spcBef>
              <a:spcAft>
                <a:spcPct val="0"/>
              </a:spcAft>
              <a:defRPr>
                <a:solidFill>
                  <a:schemeClr val="tx1"/>
                </a:solidFill>
                <a:latin typeface="Calibri" panose="020F0502020204030204" pitchFamily="34" charset="0"/>
              </a:defRPr>
            </a:lvl8pPr>
            <a:lvl9pPr marL="3886200" indent="-228600" defTabSz="985838" fontAlgn="base">
              <a:spcBef>
                <a:spcPct val="0"/>
              </a:spcBef>
              <a:spcAft>
                <a:spcPct val="0"/>
              </a:spcAft>
              <a:defRPr>
                <a:solidFill>
                  <a:schemeClr val="tx1"/>
                </a:solidFill>
                <a:latin typeface="Calibri" panose="020F0502020204030204" pitchFamily="34" charset="0"/>
              </a:defRPr>
            </a:lvl9pPr>
          </a:lstStyle>
          <a:p>
            <a:pPr algn="ctr" eaLnBrk="1" hangingPunct="1">
              <a:spcBef>
                <a:spcPct val="50000"/>
              </a:spcBef>
              <a:defRPr/>
            </a:pPr>
            <a:r>
              <a:rPr lang="en-US" altLang="en-US" sz="4100" b="1" dirty="0">
                <a:solidFill>
                  <a:srgbClr val="B6862C"/>
                </a:solidFill>
                <a:latin typeface="Helvetica" pitchFamily="2" charset="0"/>
                <a:ea typeface="ＭＳ Ｐゴシック" panose="020B0600070205080204" pitchFamily="34" charset="-128"/>
                <a:cs typeface="Helvetica" pitchFamily="2" charset="0"/>
              </a:rPr>
              <a:t>Screenshots</a:t>
            </a:r>
          </a:p>
        </p:txBody>
      </p:sp>
      <p:sp>
        <p:nvSpPr>
          <p:cNvPr id="3088" name="TextBox 3">
            <a:extLst>
              <a:ext uri="{FF2B5EF4-FFF2-40B4-BE49-F238E27FC236}">
                <a16:creationId xmlns:a16="http://schemas.microsoft.com/office/drawing/2014/main" id="{F7C5278A-C7ED-E948-A237-FD898AAB5D15}"/>
              </a:ext>
            </a:extLst>
          </p:cNvPr>
          <p:cNvSpPr txBox="1">
            <a:spLocks noChangeArrowheads="1"/>
          </p:cNvSpPr>
          <p:nvPr/>
        </p:nvSpPr>
        <p:spPr bwMode="auto">
          <a:xfrm>
            <a:off x="6561138" y="0"/>
            <a:ext cx="19346862" cy="2554288"/>
          </a:xfrm>
          <a:prstGeom prst="rect">
            <a:avLst/>
          </a:prstGeom>
          <a:solidFill>
            <a:srgbClr val="081E3F"/>
          </a:solidFill>
          <a:ln>
            <a:noFill/>
          </a:ln>
          <a:effectLst>
            <a:outerShdw blurRad="50800" dist="38100" dir="5400000" sx="95000" sy="95000" algn="t" rotWithShape="0">
              <a:prstClr val="black">
                <a:alpha val="40000"/>
              </a:prstClr>
            </a:outerShdw>
            <a:softEdge rad="50800"/>
          </a:effec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defRPr/>
            </a:pPr>
            <a:r>
              <a:rPr lang="en-US" altLang="en-US" sz="8800" b="1" dirty="0">
                <a:solidFill>
                  <a:srgbClr val="B6862C"/>
                </a:solidFill>
                <a:latin typeface="Helvetica" pitchFamily="2" charset="0"/>
                <a:ea typeface="ＭＳ Ｐゴシック" panose="020B0600070205080204" pitchFamily="34" charset="-128"/>
                <a:cs typeface="Helvetica" pitchFamily="2" charset="0"/>
              </a:rPr>
              <a:t>Florida International University</a:t>
            </a:r>
          </a:p>
          <a:p>
            <a:pPr algn="ctr" eaLnBrk="1" hangingPunct="1">
              <a:defRPr/>
            </a:pPr>
            <a:r>
              <a:rPr lang="en-US" altLang="en-US" sz="7200" i="1" dirty="0">
                <a:solidFill>
                  <a:srgbClr val="B6862C"/>
                </a:solidFill>
                <a:latin typeface="Helvetica" pitchFamily="2" charset="0"/>
                <a:ea typeface="ＭＳ Ｐゴシック" panose="020B0600070205080204" pitchFamily="34" charset="-128"/>
                <a:cs typeface="Helvetica" pitchFamily="2" charset="0"/>
              </a:rPr>
              <a:t>Fall 2019 Senior Design Project</a:t>
            </a:r>
          </a:p>
        </p:txBody>
      </p:sp>
      <p:sp>
        <p:nvSpPr>
          <p:cNvPr id="2" name="TextBox 1">
            <a:extLst>
              <a:ext uri="{FF2B5EF4-FFF2-40B4-BE49-F238E27FC236}">
                <a16:creationId xmlns:a16="http://schemas.microsoft.com/office/drawing/2014/main" id="{A83B9CC4-BB4A-A845-8AF8-C1E4DA12E1BC}"/>
              </a:ext>
            </a:extLst>
          </p:cNvPr>
          <p:cNvSpPr txBox="1"/>
          <p:nvPr/>
        </p:nvSpPr>
        <p:spPr>
          <a:xfrm>
            <a:off x="2727325" y="10307638"/>
            <a:ext cx="7667625" cy="7831137"/>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eaLnBrk="1" fontAlgn="auto" hangingPunct="1">
              <a:spcBef>
                <a:spcPts val="0"/>
              </a:spcBef>
              <a:spcAft>
                <a:spcPts val="0"/>
              </a:spcAft>
              <a:defRPr/>
            </a:pPr>
            <a:r>
              <a:rPr lang="en-US" sz="4000" dirty="0">
                <a:latin typeface="+mn-lt"/>
              </a:rPr>
              <a:t>Soccer is one of the most popular and competitive sports in existence. Using technology advancements, soccer coaches are seeking ways to train their students more efficiently. But there is no efficient way of showing the information of the company and getting in contact to book a session, even just to ask a question.</a:t>
            </a:r>
          </a:p>
          <a:p>
            <a:pPr eaLnBrk="1" fontAlgn="auto" hangingPunct="1">
              <a:spcBef>
                <a:spcPts val="0"/>
              </a:spcBef>
              <a:spcAft>
                <a:spcPts val="0"/>
              </a:spcAft>
              <a:defRPr/>
            </a:pPr>
            <a:endParaRPr lang="en-US" dirty="0">
              <a:latin typeface="+mn-lt"/>
            </a:endParaRPr>
          </a:p>
        </p:txBody>
      </p:sp>
      <p:sp>
        <p:nvSpPr>
          <p:cNvPr id="22" name="TextBox 21">
            <a:extLst>
              <a:ext uri="{FF2B5EF4-FFF2-40B4-BE49-F238E27FC236}">
                <a16:creationId xmlns:a16="http://schemas.microsoft.com/office/drawing/2014/main" id="{A0DAC64A-BF6D-3748-9A23-A28514DC807E}"/>
              </a:ext>
            </a:extLst>
          </p:cNvPr>
          <p:cNvSpPr txBox="1"/>
          <p:nvPr/>
        </p:nvSpPr>
        <p:spPr>
          <a:xfrm>
            <a:off x="12401550" y="10556875"/>
            <a:ext cx="7666038" cy="4868863"/>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a:defRPr/>
            </a:pPr>
            <a:r>
              <a:rPr lang="en-US" sz="4000" dirty="0"/>
              <a:t>SkillCourt provides an innovative soccer training system that facilitates the improvement of key skills for soccer players.</a:t>
            </a:r>
          </a:p>
          <a:p>
            <a:pPr>
              <a:defRPr/>
            </a:pPr>
            <a:endParaRPr lang="en-US" sz="4000" dirty="0"/>
          </a:p>
          <a:p>
            <a:pPr>
              <a:defRPr/>
            </a:pPr>
            <a:r>
              <a:rPr lang="en-US" sz="4000" dirty="0"/>
              <a:t>Currently no active website in place.</a:t>
            </a:r>
          </a:p>
        </p:txBody>
      </p:sp>
      <p:sp>
        <p:nvSpPr>
          <p:cNvPr id="24" name="TextBox 23">
            <a:extLst>
              <a:ext uri="{FF2B5EF4-FFF2-40B4-BE49-F238E27FC236}">
                <a16:creationId xmlns:a16="http://schemas.microsoft.com/office/drawing/2014/main" id="{6FCBD20A-DC12-F541-92E4-B536F9E36540}"/>
              </a:ext>
            </a:extLst>
          </p:cNvPr>
          <p:cNvSpPr txBox="1"/>
          <p:nvPr/>
        </p:nvSpPr>
        <p:spPr>
          <a:xfrm>
            <a:off x="22474238" y="10279063"/>
            <a:ext cx="7667625" cy="3132137"/>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algn="ctr" eaLnBrk="1" fontAlgn="auto" hangingPunct="1">
              <a:spcBef>
                <a:spcPts val="0"/>
              </a:spcBef>
              <a:spcAft>
                <a:spcPts val="0"/>
              </a:spcAft>
              <a:defRPr/>
            </a:pPr>
            <a:r>
              <a:rPr lang="en-US" sz="4000" dirty="0">
                <a:latin typeface="+mn-lt"/>
              </a:rPr>
              <a:t>As a user, I want to be able to access a website, so I can see more information about skillcourt and contact the company.</a:t>
            </a:r>
          </a:p>
          <a:p>
            <a:pPr eaLnBrk="1" fontAlgn="auto" hangingPunct="1">
              <a:spcBef>
                <a:spcPts val="0"/>
              </a:spcBef>
              <a:spcAft>
                <a:spcPts val="0"/>
              </a:spcAft>
              <a:defRPr/>
            </a:pPr>
            <a:endParaRPr lang="en-US" dirty="0">
              <a:latin typeface="+mn-lt"/>
            </a:endParaRPr>
          </a:p>
        </p:txBody>
      </p:sp>
      <p:sp>
        <p:nvSpPr>
          <p:cNvPr id="25" name="TextBox 24">
            <a:extLst>
              <a:ext uri="{FF2B5EF4-FFF2-40B4-BE49-F238E27FC236}">
                <a16:creationId xmlns:a16="http://schemas.microsoft.com/office/drawing/2014/main" id="{84651867-F923-C943-A892-3058CC324AA6}"/>
              </a:ext>
            </a:extLst>
          </p:cNvPr>
          <p:cNvSpPr txBox="1"/>
          <p:nvPr/>
        </p:nvSpPr>
        <p:spPr>
          <a:xfrm>
            <a:off x="22507575" y="16659225"/>
            <a:ext cx="7667625" cy="6232525"/>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marL="571500" indent="-571500" eaLnBrk="1" fontAlgn="auto" hangingPunct="1">
              <a:spcBef>
                <a:spcPts val="0"/>
              </a:spcBef>
              <a:spcAft>
                <a:spcPts val="0"/>
              </a:spcAft>
              <a:buFont typeface="Wingdings" pitchFamily="2" charset="2"/>
              <a:buChar char="v"/>
              <a:defRPr/>
            </a:pPr>
            <a:r>
              <a:rPr lang="en-US" sz="4000" dirty="0">
                <a:latin typeface="+mn-lt"/>
              </a:rPr>
              <a:t>Technologies</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React js</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Bootstrap</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Node js</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SendGrid</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Heroku</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VS Code</a:t>
            </a:r>
            <a:endParaRPr lang="en-US" sz="3600" dirty="0">
              <a:latin typeface="+mn-lt"/>
            </a:endParaRPr>
          </a:p>
          <a:p>
            <a:pPr marL="571500" indent="-571500" eaLnBrk="1" fontAlgn="auto" hangingPunct="1">
              <a:spcBef>
                <a:spcPts val="0"/>
              </a:spcBef>
              <a:spcAft>
                <a:spcPts val="0"/>
              </a:spcAft>
              <a:buFont typeface="Wingdings" pitchFamily="2" charset="2"/>
              <a:buChar char="v"/>
              <a:defRPr/>
            </a:pPr>
            <a:r>
              <a:rPr lang="en-US" sz="4000" dirty="0">
                <a:latin typeface="+mn-lt"/>
              </a:rPr>
              <a:t>Testing:</a:t>
            </a:r>
          </a:p>
          <a:p>
            <a:pPr marL="1028700" lvl="1" indent="-571500" eaLnBrk="1" fontAlgn="auto" hangingPunct="1">
              <a:spcBef>
                <a:spcPts val="0"/>
              </a:spcBef>
              <a:spcAft>
                <a:spcPts val="0"/>
              </a:spcAft>
              <a:buFont typeface="Arial" panose="020B0604020202020204" pitchFamily="34" charset="0"/>
              <a:buChar char="•"/>
              <a:defRPr/>
            </a:pPr>
            <a:r>
              <a:rPr lang="en-US" sz="4000" dirty="0">
                <a:latin typeface="+mn-lt"/>
              </a:rPr>
              <a:t>Jest Framework</a:t>
            </a:r>
          </a:p>
        </p:txBody>
      </p:sp>
      <p:sp>
        <p:nvSpPr>
          <p:cNvPr id="26" name="TextBox 25">
            <a:extLst>
              <a:ext uri="{FF2B5EF4-FFF2-40B4-BE49-F238E27FC236}">
                <a16:creationId xmlns:a16="http://schemas.microsoft.com/office/drawing/2014/main" id="{AF3EFBBA-EE4B-9F40-BCCC-3D3EB2D642E1}"/>
              </a:ext>
            </a:extLst>
          </p:cNvPr>
          <p:cNvSpPr txBox="1"/>
          <p:nvPr/>
        </p:nvSpPr>
        <p:spPr>
          <a:xfrm>
            <a:off x="22474238" y="34756725"/>
            <a:ext cx="7667625" cy="6230938"/>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lvl="1" eaLnBrk="1" fontAlgn="auto" hangingPunct="1">
              <a:spcBef>
                <a:spcPts val="0"/>
              </a:spcBef>
              <a:spcAft>
                <a:spcPts val="0"/>
              </a:spcAft>
              <a:defRPr/>
            </a:pPr>
            <a:r>
              <a:rPr lang="en-US" sz="4000" dirty="0">
                <a:latin typeface="+mn-lt"/>
              </a:rPr>
              <a:t>SkillCourt is play on player soccer training, to help improve their coordination and quickness in soccer. Now it provides an easy and remote accessible way of getting in contact to book a session or just to get know about the company some more.</a:t>
            </a:r>
          </a:p>
        </p:txBody>
      </p:sp>
      <p:sp>
        <p:nvSpPr>
          <p:cNvPr id="27" name="TextBox 26">
            <a:extLst>
              <a:ext uri="{FF2B5EF4-FFF2-40B4-BE49-F238E27FC236}">
                <a16:creationId xmlns:a16="http://schemas.microsoft.com/office/drawing/2014/main" id="{0CCD57F7-6145-DC4F-A3E0-8C736A238B1E}"/>
              </a:ext>
            </a:extLst>
          </p:cNvPr>
          <p:cNvSpPr txBox="1"/>
          <p:nvPr/>
        </p:nvSpPr>
        <p:spPr>
          <a:xfrm>
            <a:off x="12409488" y="36799838"/>
            <a:ext cx="8099425" cy="4187825"/>
          </a:xfrm>
          <a:prstGeom prst="roundRect">
            <a:avLst/>
          </a:prstGeom>
          <a:solidFill>
            <a:schemeClr val="bg1">
              <a:alpha val="90000"/>
            </a:schemeClr>
          </a:solidFill>
          <a:ln w="9525">
            <a:noFill/>
          </a:ln>
          <a:effectLst>
            <a:outerShdw blurRad="50800" dist="38100" dir="5400000" algn="t" rotWithShape="0">
              <a:prstClr val="black">
                <a:alpha val="40000"/>
              </a:prstClr>
            </a:outerShdw>
          </a:effectLst>
        </p:spPr>
        <p:txBody>
          <a:bodyPr>
            <a:spAutoFit/>
          </a:bodyPr>
          <a:lstStyle/>
          <a:p>
            <a:pPr>
              <a:spcBef>
                <a:spcPts val="0"/>
              </a:spcBef>
              <a:spcAft>
                <a:spcPts val="0"/>
              </a:spcAft>
              <a:buClr>
                <a:srgbClr val="336699"/>
              </a:buClr>
              <a:defRPr/>
            </a:pPr>
            <a:r>
              <a:rPr lang="en-US" sz="4000" dirty="0"/>
              <a:t>Several test are used in the website using Jest Testing Framework such as:</a:t>
            </a:r>
          </a:p>
          <a:p>
            <a:pPr marL="571500" indent="-571500">
              <a:spcBef>
                <a:spcPts val="0"/>
              </a:spcBef>
              <a:spcAft>
                <a:spcPts val="0"/>
              </a:spcAft>
              <a:buClr>
                <a:srgbClr val="336699"/>
              </a:buClr>
              <a:buFont typeface="Arial" panose="020B0604020202020204" pitchFamily="34" charset="0"/>
              <a:buChar char="•"/>
              <a:defRPr/>
            </a:pPr>
            <a:r>
              <a:rPr lang="en-US" sz="4000" dirty="0"/>
              <a:t>Unit Testing </a:t>
            </a:r>
          </a:p>
          <a:p>
            <a:pPr marL="571500" indent="-571500">
              <a:spcBef>
                <a:spcPts val="0"/>
              </a:spcBef>
              <a:spcAft>
                <a:spcPts val="0"/>
              </a:spcAft>
              <a:buClr>
                <a:srgbClr val="336699"/>
              </a:buClr>
              <a:buFont typeface="Arial" panose="020B0604020202020204" pitchFamily="34" charset="0"/>
              <a:buChar char="•"/>
              <a:defRPr/>
            </a:pPr>
            <a:r>
              <a:rPr lang="en-US" sz="4000" dirty="0"/>
              <a:t>UI/UX testing using Snapshots Testing</a:t>
            </a:r>
          </a:p>
        </p:txBody>
      </p:sp>
      <p:pic>
        <p:nvPicPr>
          <p:cNvPr id="14360" name="Picture 3" descr="A close up of a sign&#10;&#10;Description automatically generated">
            <a:extLst>
              <a:ext uri="{FF2B5EF4-FFF2-40B4-BE49-F238E27FC236}">
                <a16:creationId xmlns:a16="http://schemas.microsoft.com/office/drawing/2014/main" id="{DDC19AFD-DB43-734E-9C79-0DE683B152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720725"/>
            <a:ext cx="5149850" cy="261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1" name="Picture 13" descr="A close up of a sign&#10;&#10;Description automatically generated">
            <a:extLst>
              <a:ext uri="{FF2B5EF4-FFF2-40B4-BE49-F238E27FC236}">
                <a16:creationId xmlns:a16="http://schemas.microsoft.com/office/drawing/2014/main" id="{C6A13A18-6E51-FA45-8BBD-D7AD0353FA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50" y="6348413"/>
            <a:ext cx="3746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2" name="Picture 15" descr="A close up of a logo&#10;&#10;Description automatically generated">
            <a:extLst>
              <a:ext uri="{FF2B5EF4-FFF2-40B4-BE49-F238E27FC236}">
                <a16:creationId xmlns:a16="http://schemas.microsoft.com/office/drawing/2014/main" id="{FABBF919-B84D-1246-98D3-4ABE58DED0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34813" y="4581525"/>
            <a:ext cx="2617787" cy="261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3" name="Picture 20" descr="A close up of a sign&#10;&#10;Description automatically generated">
            <a:extLst>
              <a:ext uri="{FF2B5EF4-FFF2-40B4-BE49-F238E27FC236}">
                <a16:creationId xmlns:a16="http://schemas.microsoft.com/office/drawing/2014/main" id="{C61A0A37-C1AA-814A-AFDF-53A613054D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41638" y="6030913"/>
            <a:ext cx="21844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4" name="Picture 28">
            <a:extLst>
              <a:ext uri="{FF2B5EF4-FFF2-40B4-BE49-F238E27FC236}">
                <a16:creationId xmlns:a16="http://schemas.microsoft.com/office/drawing/2014/main" id="{965CCDAA-7028-B74F-A2A8-215E6EA0620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52963" y="3475038"/>
            <a:ext cx="23495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5" name="Picture 30">
            <a:extLst>
              <a:ext uri="{FF2B5EF4-FFF2-40B4-BE49-F238E27FC236}">
                <a16:creationId xmlns:a16="http://schemas.microsoft.com/office/drawing/2014/main" id="{177C3D96-70F8-1948-8D7C-904C95DEC8D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47800" y="636588"/>
            <a:ext cx="3205163" cy="34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6" name="Picture 32">
            <a:extLst>
              <a:ext uri="{FF2B5EF4-FFF2-40B4-BE49-F238E27FC236}">
                <a16:creationId xmlns:a16="http://schemas.microsoft.com/office/drawing/2014/main" id="{29B80D0A-6FB9-A449-8D27-ECC0DD111E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4525" y="4383088"/>
            <a:ext cx="20828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7" name="Picture 38" descr="A picture containing drawing&#10;&#10;Description automatically generated">
            <a:extLst>
              <a:ext uri="{FF2B5EF4-FFF2-40B4-BE49-F238E27FC236}">
                <a16:creationId xmlns:a16="http://schemas.microsoft.com/office/drawing/2014/main" id="{22CFD714-8948-BA45-998C-E478A7DE495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80113" y="3154363"/>
            <a:ext cx="32512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8" name="Picture 41" descr="A picture containing drawing&#10;&#10;Description automatically generated">
            <a:extLst>
              <a:ext uri="{FF2B5EF4-FFF2-40B4-BE49-F238E27FC236}">
                <a16:creationId xmlns:a16="http://schemas.microsoft.com/office/drawing/2014/main" id="{B2070331-6E25-E24B-BD16-6AF9F62E7BE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399838" y="19232563"/>
            <a:ext cx="10671175" cy="679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9" name="Picture 43" descr="A close up of text on a black background&#10;&#10;Description automatically generated">
            <a:extLst>
              <a:ext uri="{FF2B5EF4-FFF2-40B4-BE49-F238E27FC236}">
                <a16:creationId xmlns:a16="http://schemas.microsoft.com/office/drawing/2014/main" id="{C38E6917-7AE2-104D-860E-D1EACE946CA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944350" y="27503438"/>
            <a:ext cx="8580438" cy="569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0" name="Picture 47" descr="A picture containing grass, game, photo, man&#10;&#10;Description automatically generated">
            <a:extLst>
              <a:ext uri="{FF2B5EF4-FFF2-40B4-BE49-F238E27FC236}">
                <a16:creationId xmlns:a16="http://schemas.microsoft.com/office/drawing/2014/main" id="{24003EA3-741A-F740-91DF-C5317245500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99541" y="28438816"/>
            <a:ext cx="880745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1" name="Picture 49" descr="A screenshot of a cell phone&#10;&#10;Description automatically generated">
            <a:extLst>
              <a:ext uri="{FF2B5EF4-FFF2-40B4-BE49-F238E27FC236}">
                <a16:creationId xmlns:a16="http://schemas.microsoft.com/office/drawing/2014/main" id="{FBC17627-2BE6-B341-A31E-E4DEB12773A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41631" y="34820225"/>
            <a:ext cx="88074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72" name="Picture 53" descr="A screenshot of a cell phone&#10;&#10;Description automatically generated">
            <a:extLst>
              <a:ext uri="{FF2B5EF4-FFF2-40B4-BE49-F238E27FC236}">
                <a16:creationId xmlns:a16="http://schemas.microsoft.com/office/drawing/2014/main" id="{39157864-B763-EC43-AC96-79944D070F8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276468" y="26369963"/>
            <a:ext cx="11142663"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picture containing object, room, dark, computer&#10;&#10;Description automatically generated">
            <a:extLst>
              <a:ext uri="{FF2B5EF4-FFF2-40B4-BE49-F238E27FC236}">
                <a16:creationId xmlns:a16="http://schemas.microsoft.com/office/drawing/2014/main" id="{0EAA44E0-6A37-5D49-91F0-2AA85C4F0BB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486235" y="20756562"/>
            <a:ext cx="5834062" cy="4550117"/>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AD035229BD18F4EB9739B1A6C51C0B6" ma:contentTypeVersion="9" ma:contentTypeDescription="Create a new document." ma:contentTypeScope="" ma:versionID="dadcd2de17a27c52c60a13983d820784">
  <xsd:schema xmlns:xsd="http://www.w3.org/2001/XMLSchema" xmlns:xs="http://www.w3.org/2001/XMLSchema" xmlns:p="http://schemas.microsoft.com/office/2006/metadata/properties" xmlns:ns2="9d854a1b-05a7-4aef-b467-3d70f8b6c570" targetNamespace="http://schemas.microsoft.com/office/2006/metadata/properties" ma:root="true" ma:fieldsID="0515049bfcc39df5f6103281ee52d021" ns2:_="">
    <xsd:import namespace="9d854a1b-05a7-4aef-b467-3d70f8b6c57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854a1b-05a7-4aef-b467-3d70f8b6c5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758E2B-428A-4340-B416-8E0CB7F404A2}">
  <ds:schemaRefs>
    <ds:schemaRef ds:uri="http://schemas.microsoft.com/sharepoint/v3/contenttype/forms"/>
  </ds:schemaRefs>
</ds:datastoreItem>
</file>

<file path=customXml/itemProps2.xml><?xml version="1.0" encoding="utf-8"?>
<ds:datastoreItem xmlns:ds="http://schemas.openxmlformats.org/officeDocument/2006/customXml" ds:itemID="{1D07EC6A-181C-4907-8062-4D7169972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854a1b-05a7-4aef-b467-3d70f8b6c5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18825</TotalTime>
  <Words>271</Words>
  <Application>Microsoft Macintosh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Helvetica</vt:lpstr>
      <vt:lpstr>Wingdings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Marcial Cabrera</cp:lastModifiedBy>
  <cp:revision>60</cp:revision>
  <dcterms:created xsi:type="dcterms:W3CDTF">2012-11-19T15:27:41Z</dcterms:created>
  <dcterms:modified xsi:type="dcterms:W3CDTF">2019-12-02T20:07:28Z</dcterms:modified>
</cp:coreProperties>
</file>