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5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sus" initials="J" lastIdx="1" clrIdx="0">
    <p:extLst>
      <p:ext uri="{19B8F6BF-5375-455C-9EA6-DF929625EA0E}">
        <p15:presenceInfo xmlns:p15="http://schemas.microsoft.com/office/powerpoint/2012/main" userId="Je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52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76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99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52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0009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120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3200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7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665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272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576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745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723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746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39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319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468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77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10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135AC-891B-4D08-94C9-4929B0C3C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1560" y="4329321"/>
            <a:ext cx="3657600" cy="164592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2200" dirty="0"/>
              <a:t>Senior Project Presentation</a:t>
            </a:r>
            <a:br>
              <a:rPr lang="en-US" sz="2200" dirty="0"/>
            </a:br>
            <a:r>
              <a:rPr lang="en-US" sz="2200" dirty="0"/>
              <a:t>Fall 2019</a:t>
            </a:r>
            <a:br>
              <a:rPr lang="en-US" sz="2200" dirty="0"/>
            </a:br>
            <a:br>
              <a:rPr lang="en-US" sz="2200" dirty="0"/>
            </a:br>
            <a:r>
              <a:rPr lang="en-US" sz="2200" dirty="0"/>
              <a:t>Vertically Integrated Projects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A7E9A8-5EB5-48EE-934B-D23439C01D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50106" y="4329321"/>
            <a:ext cx="6106742" cy="1645920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500" dirty="0"/>
              <a:t>Team Member: </a:t>
            </a:r>
            <a:r>
              <a:rPr lang="en-US" sz="1500" dirty="0" err="1"/>
              <a:t>Gersch</a:t>
            </a:r>
            <a:r>
              <a:rPr lang="en-US" sz="1500" dirty="0"/>
              <a:t> Schiff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500" dirty="0"/>
              <a:t>Product Owner: Masoud </a:t>
            </a:r>
            <a:r>
              <a:rPr lang="en-US" sz="1500" dirty="0" err="1"/>
              <a:t>Sadjadi</a:t>
            </a:r>
            <a:endParaRPr lang="en-US" sz="1500" dirty="0"/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500" dirty="0"/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500" dirty="0"/>
              <a:t>School of Computing and Information Sciences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500" dirty="0"/>
              <a:t>Florida International University</a:t>
            </a:r>
          </a:p>
        </p:txBody>
      </p:sp>
      <p:pic>
        <p:nvPicPr>
          <p:cNvPr id="18" name="Shape 152">
            <a:extLst>
              <a:ext uri="{FF2B5EF4-FFF2-40B4-BE49-F238E27FC236}">
                <a16:creationId xmlns:a16="http://schemas.microsoft.com/office/drawing/2014/main" id="{3E1106C6-0EFE-4FC3-9F2E-28DFACB64652}"/>
              </a:ext>
            </a:extLst>
          </p:cNvPr>
          <p:cNvPicPr preferRelativeResize="0"/>
          <p:nvPr/>
        </p:nvPicPr>
        <p:blipFill rotWithShape="1">
          <a:blip r:embed="rId2"/>
          <a:stretch/>
        </p:blipFill>
        <p:spPr>
          <a:xfrm>
            <a:off x="712488" y="1327979"/>
            <a:ext cx="4751344" cy="1484795"/>
          </a:xfrm>
          <a:prstGeom prst="rect">
            <a:avLst/>
          </a:prstGeom>
          <a:noFill/>
        </p:spPr>
      </p:pic>
      <p:pic>
        <p:nvPicPr>
          <p:cNvPr id="1026" name="Picture 2" descr="Image result for fiu logo png">
            <a:extLst>
              <a:ext uri="{FF2B5EF4-FFF2-40B4-BE49-F238E27FC236}">
                <a16:creationId xmlns:a16="http://schemas.microsoft.com/office/drawing/2014/main" id="{A03D2BF2-5C1C-4AB5-A9F2-37D2C908F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56536" y="1534543"/>
            <a:ext cx="5522976" cy="99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085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F8983-172B-4578-A0F9-0BB713483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66" y="289560"/>
            <a:ext cx="10607920" cy="1320800"/>
          </a:xfrm>
        </p:spPr>
        <p:txBody>
          <a:bodyPr/>
          <a:lstStyle/>
          <a:p>
            <a:r>
              <a:rPr lang="en-US" dirty="0"/>
              <a:t>Sequence Diagram for Project Listings/Evaluations</a:t>
            </a:r>
          </a:p>
        </p:txBody>
      </p:sp>
      <p:pic>
        <p:nvPicPr>
          <p:cNvPr id="6" name="Picture 19">
            <a:extLst>
              <a:ext uri="{FF2B5EF4-FFF2-40B4-BE49-F238E27FC236}">
                <a16:creationId xmlns:a16="http://schemas.microsoft.com/office/drawing/2014/main" id="{CA934315-5E44-4AD6-A0F2-F574B1D9E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39" y="1098130"/>
            <a:ext cx="6096000" cy="298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57E97A-F38C-48A1-ABAF-29A7BC60F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426" y="3569913"/>
            <a:ext cx="6816235" cy="313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96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578DF-5890-43EA-B60D-ED762BF8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626F6-2BFD-49AE-8027-6324E4F29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0457"/>
            <a:ext cx="8596668" cy="4560905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Bahnschrift SemiBold" panose="020B0502040204020203" pitchFamily="34" charset="0"/>
              </a:rPr>
              <a:t>Much of the basic functionality of the VIP platform has been implemented and/or largely facilitated through code and current design such that moving forward should be straightforward with proper documentation.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Bahnschrift SemiBold" panose="020B0502040204020203" pitchFamily="34" charset="0"/>
              </a:rPr>
              <a:t>Projects and Evaluations can be displayed on the webpage and managed in the database with changes being reflected in the frontend.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Bahnschrift SemiBold" panose="020B0502040204020203" pitchFamily="34" charset="0"/>
              </a:rPr>
              <a:t>Overall implementation of backend facilitation for frontend features has been successful.</a:t>
            </a:r>
          </a:p>
          <a:p>
            <a:r>
              <a:rPr lang="en-US" dirty="0"/>
              <a:t>Contact Information</a:t>
            </a:r>
          </a:p>
          <a:p>
            <a:pPr lvl="1"/>
            <a:r>
              <a:rPr lang="en-US" dirty="0" err="1"/>
              <a:t>Gersch</a:t>
            </a:r>
            <a:r>
              <a:rPr lang="en-US" dirty="0"/>
              <a:t> Schiff gschi004@fiu.edu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573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34335-EFA1-4713-8F5B-399B782AB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6600"/>
          </a:xfrm>
        </p:spPr>
        <p:txBody>
          <a:bodyPr/>
          <a:lstStyle/>
          <a:p>
            <a:r>
              <a:rPr lang="en-US" dirty="0"/>
              <a:t>Problem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5BB83-0747-442E-85F4-CED1E591D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49401"/>
            <a:ext cx="8596668" cy="4491962"/>
          </a:xfrm>
        </p:spPr>
        <p:txBody>
          <a:bodyPr/>
          <a:lstStyle/>
          <a:p>
            <a:pPr marL="476250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sz="2000" dirty="0"/>
              <a:t>Whole Project: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Implement project management features: Proposals and Editing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Create general listing pages: Projects and Evaluations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Implement an Entity Framework Core based Data Model/Context/Services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Evaluation Review system</a:t>
            </a:r>
            <a:br>
              <a:rPr lang="en-US" sz="1500" dirty="0"/>
            </a:br>
            <a:endParaRPr lang="en-US" sz="1500" dirty="0"/>
          </a:p>
          <a:p>
            <a:pPr marL="476250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sz="2000" dirty="0"/>
              <a:t>My Part: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Restore the original v10 database for testing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Design the evaluation pages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Implement code for validation testing and evaluation responses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Design a searchable table within tabs of evaluation types all viewable from a dropdown menu organized by projects and sprints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659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88EA-5A0B-4FDA-A676-7A65CE812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5500"/>
          </a:xfrm>
        </p:spPr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DD97FBC-7884-4D2F-82E9-79149617C1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3895" y="1578141"/>
            <a:ext cx="5061409" cy="36327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DAF2E0-5B99-41B1-B0D0-2C6FF89F1047}"/>
              </a:ext>
            </a:extLst>
          </p:cNvPr>
          <p:cNvSpPr txBox="1"/>
          <p:nvPr/>
        </p:nvSpPr>
        <p:spPr>
          <a:xfrm>
            <a:off x="385234" y="6121400"/>
            <a:ext cx="9363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Project was managed using Azure DevOps tools as in the image of work the board above.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93A812-BB36-4000-9F72-8DDCD61A5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617" y="1578141"/>
            <a:ext cx="5157488" cy="370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386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C9E6B-BF35-4E93-9FAB-C4E8275BA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5500"/>
          </a:xfrm>
        </p:spPr>
        <p:txBody>
          <a:bodyPr/>
          <a:lstStyle/>
          <a:p>
            <a:r>
              <a:rPr lang="en-US" dirty="0"/>
              <a:t>Key PBIs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A265C-96D7-4094-8C4D-3832CAB3C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78001"/>
            <a:ext cx="8596668" cy="4263362"/>
          </a:xfrm>
        </p:spPr>
        <p:txBody>
          <a:bodyPr/>
          <a:lstStyle/>
          <a:p>
            <a:r>
              <a:rPr lang="en-US" sz="2400" dirty="0"/>
              <a:t>VIP-28: Restore live VIP database</a:t>
            </a:r>
          </a:p>
          <a:p>
            <a:r>
              <a:rPr lang="en-US" sz="2400" dirty="0"/>
              <a:t>VIP-81: Design/Implement Database Schema</a:t>
            </a:r>
          </a:p>
          <a:p>
            <a:r>
              <a:rPr lang="en-US" sz="2400" dirty="0"/>
              <a:t>VIP-163: Evaluation Validation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dirty="0"/>
              <a:t>VIP-164: Evaluation Review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95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DEC01-C098-4337-A9BC-816EB6BC3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53979"/>
          </a:xfrm>
        </p:spPr>
        <p:txBody>
          <a:bodyPr/>
          <a:lstStyle/>
          <a:p>
            <a:r>
              <a:rPr lang="en-US" dirty="0"/>
              <a:t>VIP-28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9F7876-E91E-471B-A5C5-966FE6E393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24000"/>
            <a:ext cx="8596668" cy="4517363"/>
          </a:xfrm>
        </p:spPr>
        <p:txBody>
          <a:bodyPr>
            <a:normAutofit/>
          </a:bodyPr>
          <a:lstStyle/>
          <a:p>
            <a:r>
              <a:rPr lang="en-US" sz="2400" dirty="0"/>
              <a:t>Restore live VIP database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As developers we should be able to access a mirror of the live VIP database locally</a:t>
            </a:r>
          </a:p>
          <a:p>
            <a:r>
              <a:rPr lang="en-US" dirty="0"/>
              <a:t>Acceptance Criteria: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I should be able to create a local database that mirrors the data in the live VIP website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Running the VIP website code locally should mirror what is live on the site</a:t>
            </a:r>
          </a:p>
        </p:txBody>
      </p:sp>
    </p:spTree>
    <p:extLst>
      <p:ext uri="{BB962C8B-B14F-4D97-AF65-F5344CB8AC3E}">
        <p14:creationId xmlns:p14="http://schemas.microsoft.com/office/powerpoint/2010/main" val="2268886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4741C-2C30-4AFB-B048-1B1D68488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6063"/>
          </a:xfrm>
        </p:spPr>
        <p:txBody>
          <a:bodyPr/>
          <a:lstStyle/>
          <a:p>
            <a:r>
              <a:rPr lang="en-US" dirty="0"/>
              <a:t>VIP-81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71AD4-146F-4B2C-AB82-613540593A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07959"/>
            <a:ext cx="8596668" cy="4533404"/>
          </a:xfrm>
        </p:spPr>
        <p:txBody>
          <a:bodyPr/>
          <a:lstStyle/>
          <a:p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Design/Implement Database Schema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As a developer I should be able to clearly understand the relationships between the entities in the database in order to properly add, delete and modify data that exists in the project view webpage.</a:t>
            </a:r>
          </a:p>
          <a:p>
            <a:r>
              <a:rPr lang="en-US" sz="1600" dirty="0"/>
              <a:t>Acceptance Criteria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 Database ER schema graphically lays out the relationship between entities and attributes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Database Relational schema graphically lays out the relationship between different entities by primary and foreign keys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Database entity tables easily identifies their assigned attributes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789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A1621-6216-415B-9C5A-330A13EF6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5853"/>
          </a:xfrm>
        </p:spPr>
        <p:txBody>
          <a:bodyPr/>
          <a:lstStyle/>
          <a:p>
            <a:r>
              <a:rPr lang="en-US" dirty="0"/>
              <a:t>VIP-163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D6311-A1CB-4235-BF71-E37B41711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59833"/>
            <a:ext cx="8596668" cy="4581530"/>
          </a:xfrm>
        </p:spPr>
        <p:txBody>
          <a:bodyPr>
            <a:normAutofit/>
          </a:bodyPr>
          <a:lstStyle/>
          <a:p>
            <a:r>
              <a:rPr lang="en-US" sz="2400" dirty="0"/>
              <a:t>Project Editing Functionality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As a user, data input for question answer fields on the evaluation pages should be validated to ensure it is reasonable.</a:t>
            </a:r>
            <a:br>
              <a:rPr lang="en-US" dirty="0"/>
            </a:br>
            <a:endParaRPr lang="en-US" dirty="0"/>
          </a:p>
          <a:p>
            <a:r>
              <a:rPr lang="en-US" dirty="0"/>
              <a:t>Acceptance Criteria: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Input data is validated prior to being sent to the database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It is not possible to click the submit button without valid data in all required fields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There are understandable error messages provided to the user when invalid data is entered</a:t>
            </a:r>
          </a:p>
        </p:txBody>
      </p:sp>
    </p:spTree>
    <p:extLst>
      <p:ext uri="{BB962C8B-B14F-4D97-AF65-F5344CB8AC3E}">
        <p14:creationId xmlns:p14="http://schemas.microsoft.com/office/powerpoint/2010/main" val="2209488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A1621-6216-415B-9C5A-330A13EF6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5853"/>
          </a:xfrm>
        </p:spPr>
        <p:txBody>
          <a:bodyPr/>
          <a:lstStyle/>
          <a:p>
            <a:r>
              <a:rPr lang="en-US" dirty="0"/>
              <a:t>VIP-164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D6311-A1CB-4235-BF71-E37B41711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59833"/>
            <a:ext cx="8596668" cy="4581530"/>
          </a:xfrm>
        </p:spPr>
        <p:txBody>
          <a:bodyPr>
            <a:normAutofit/>
          </a:bodyPr>
          <a:lstStyle/>
          <a:p>
            <a:r>
              <a:rPr lang="en-US" sz="2400" dirty="0"/>
              <a:t>Evaluation Review Page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As a user, I should be able to review evaluations submitted by student teams.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Acceptance Criteria: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An evaluation review page that displays student, product owner, and teammate evaluations.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 ability to view evaluations of a specific project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 ability to view evaluations for a specific sprint</a:t>
            </a:r>
          </a:p>
        </p:txBody>
      </p:sp>
    </p:spTree>
    <p:extLst>
      <p:ext uri="{BB962C8B-B14F-4D97-AF65-F5344CB8AC3E}">
        <p14:creationId xmlns:p14="http://schemas.microsoft.com/office/powerpoint/2010/main" val="3171502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72F6D-BD4C-4049-9274-450C1F07D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864231" cy="1320800"/>
          </a:xfrm>
        </p:spPr>
        <p:txBody>
          <a:bodyPr/>
          <a:lstStyle/>
          <a:p>
            <a:r>
              <a:rPr lang="en-US" dirty="0"/>
              <a:t>Class diagram for Projects and Evaluation</a:t>
            </a:r>
          </a:p>
        </p:txBody>
      </p:sp>
      <p:pic>
        <p:nvPicPr>
          <p:cNvPr id="6" name="Picture 22">
            <a:extLst>
              <a:ext uri="{FF2B5EF4-FFF2-40B4-BE49-F238E27FC236}">
                <a16:creationId xmlns:a16="http://schemas.microsoft.com/office/drawing/2014/main" id="{861659A1-72F8-4A00-AFCE-E96508B7644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" y="1930400"/>
            <a:ext cx="3497101" cy="447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3">
            <a:extLst>
              <a:ext uri="{FF2B5EF4-FFF2-40B4-BE49-F238E27FC236}">
                <a16:creationId xmlns:a16="http://schemas.microsoft.com/office/drawing/2014/main" id="{257AD2CB-B033-4F29-8D55-DDB7E0EA9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345" y="1292086"/>
            <a:ext cx="6500646" cy="556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94657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Custom 1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D5B300"/>
      </a:accent1>
      <a:accent2>
        <a:srgbClr val="A57100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230</TotalTime>
  <Words>508</Words>
  <Application>Microsoft Macintosh PowerPoint</Application>
  <PresentationFormat>Widescreen</PresentationFormat>
  <Paragraphs>59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Bahnschrift SemiBold</vt:lpstr>
      <vt:lpstr>Trebuchet MS</vt:lpstr>
      <vt:lpstr>Wingdings</vt:lpstr>
      <vt:lpstr>Wingdings 3</vt:lpstr>
      <vt:lpstr>Facet</vt:lpstr>
      <vt:lpstr>Senior Project Presentation Fall 2019  Vertically Integrated Projects</vt:lpstr>
      <vt:lpstr>Problem Definition</vt:lpstr>
      <vt:lpstr>Project Management</vt:lpstr>
      <vt:lpstr>Key PBIs</vt:lpstr>
      <vt:lpstr>VIP-28</vt:lpstr>
      <vt:lpstr>VIP-81</vt:lpstr>
      <vt:lpstr>VIP-163</vt:lpstr>
      <vt:lpstr>VIP-164</vt:lpstr>
      <vt:lpstr>Class diagram for Projects and Evaluation</vt:lpstr>
      <vt:lpstr>Sequence Diagram for Project Listings/Evaluations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Senior Project Presentation Fall 2019  Vertically Integrated Projects</dc:title>
  <dc:creator>Ronyo Corneille</dc:creator>
  <cp:lastModifiedBy>Gersch Schiff</cp:lastModifiedBy>
  <cp:revision>17</cp:revision>
  <dcterms:created xsi:type="dcterms:W3CDTF">2019-12-06T06:04:24Z</dcterms:created>
  <dcterms:modified xsi:type="dcterms:W3CDTF">2019-12-17T02:05:45Z</dcterms:modified>
</cp:coreProperties>
</file>