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
  </p:notesMasterIdLst>
  <p:sldIdLst>
    <p:sldId id="256" r:id="rId2"/>
  </p:sldIdLst>
  <p:sldSz cx="43891200" cy="32918400"/>
  <p:notesSz cx="6858000" cy="9144000"/>
  <p:embeddedFontLst>
    <p:embeddedFont>
      <p:font typeface="Roboto" panose="020B0604020202020204" charset="0"/>
      <p:regular r:id="rId4"/>
      <p:bold r:id="rId5"/>
      <p:italic r:id="rId6"/>
      <p:boldItalic r:id="rId7"/>
    </p:embeddedFont>
    <p:embeddedFont>
      <p:font typeface="Roboto Light" panose="020B0604020202020204" charset="0"/>
      <p:regular r:id="rId8"/>
      <p:bold r:id="rId9"/>
      <p:italic r:id="rId10"/>
      <p:boldItalic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0368">
          <p15:clr>
            <a:srgbClr val="000000"/>
          </p15:clr>
        </p15:guide>
        <p15:guide id="2" pos="13824">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1" d="100"/>
          <a:sy n="21" d="100"/>
        </p:scale>
        <p:origin x="868" y="52"/>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ableStyles" Target="tableStyles.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SzPts val="1400"/>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7" name="Google Shape;87;p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a:solidFill>
                  <a:srgbClr val="000000"/>
                </a:solidFill>
                <a:latin typeface="Arial"/>
                <a:ea typeface="Arial"/>
                <a:cs typeface="Arial"/>
                <a:sym typeface="Arial"/>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2193925" y="29976763"/>
            <a:ext cx="102409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2195512" y="1319212"/>
            <a:ext cx="39501763" cy="54864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11"/>
          <p:cNvSpPr txBox="1">
            <a:spLocks noGrp="1"/>
          </p:cNvSpPr>
          <p:nvPr>
            <p:ph type="body" idx="1"/>
          </p:nvPr>
        </p:nvSpPr>
        <p:spPr>
          <a:xfrm>
            <a:off x="2195512" y="7681912"/>
            <a:ext cx="39501763" cy="21723350"/>
          </a:xfrm>
          <a:prstGeom prst="rect">
            <a:avLst/>
          </a:prstGeom>
          <a:noFill/>
          <a:ln>
            <a:noFill/>
          </a:ln>
        </p:spPr>
        <p:txBody>
          <a:bodyPr spcFirstLastPara="1" wrap="square" lIns="428450" tIns="214225" rIns="428450" bIns="214225"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2193925" y="29976763"/>
            <a:ext cx="102409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2"/>
          <p:cNvSpPr txBox="1">
            <a:spLocks noGrp="1"/>
          </p:cNvSpPr>
          <p:nvPr>
            <p:ph type="ctrTitle"/>
          </p:nvPr>
        </p:nvSpPr>
        <p:spPr>
          <a:xfrm>
            <a:off x="3292478" y="10226491"/>
            <a:ext cx="37306249" cy="7056345"/>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12"/>
          <p:cNvSpPr txBox="1">
            <a:spLocks noGrp="1"/>
          </p:cNvSpPr>
          <p:nvPr>
            <p:ph type="subTitle" idx="1"/>
          </p:nvPr>
        </p:nvSpPr>
        <p:spPr>
          <a:xfrm>
            <a:off x="6583365" y="18654434"/>
            <a:ext cx="30724474" cy="8411135"/>
          </a:xfrm>
          <a:prstGeom prst="rect">
            <a:avLst/>
          </a:prstGeom>
          <a:noFill/>
          <a:ln>
            <a:noFill/>
          </a:ln>
        </p:spPr>
        <p:txBody>
          <a:bodyPr spcFirstLastPara="1" wrap="square" lIns="428450" tIns="214225" rIns="428450" bIns="214225" anchor="t" anchorCtr="0"/>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a:endParaRPr/>
          </a:p>
        </p:txBody>
      </p:sp>
      <p:sp>
        <p:nvSpPr>
          <p:cNvPr id="81" name="Google Shape;81;p12"/>
          <p:cNvSpPr txBox="1">
            <a:spLocks noGrp="1"/>
          </p:cNvSpPr>
          <p:nvPr>
            <p:ph type="dt" idx="10"/>
          </p:nvPr>
        </p:nvSpPr>
        <p:spPr>
          <a:xfrm>
            <a:off x="2193925" y="29976763"/>
            <a:ext cx="102409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rot="5400000">
            <a:off x="22715583" y="10423668"/>
            <a:ext cx="28087546" cy="9875837"/>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
          <p:cNvSpPr txBox="1">
            <a:spLocks noGrp="1"/>
          </p:cNvSpPr>
          <p:nvPr>
            <p:ph type="body" idx="1"/>
          </p:nvPr>
        </p:nvSpPr>
        <p:spPr>
          <a:xfrm rot="5400000">
            <a:off x="2887711" y="624029"/>
            <a:ext cx="28087546" cy="29475114"/>
          </a:xfrm>
          <a:prstGeom prst="rect">
            <a:avLst/>
          </a:prstGeom>
          <a:noFill/>
          <a:ln>
            <a:noFill/>
          </a:ln>
        </p:spPr>
        <p:txBody>
          <a:bodyPr spcFirstLastPara="1" wrap="square" lIns="428450" tIns="214225" rIns="428450" bIns="214225"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3"/>
          <p:cNvSpPr txBox="1">
            <a:spLocks noGrp="1"/>
          </p:cNvSpPr>
          <p:nvPr>
            <p:ph type="dt" idx="10"/>
          </p:nvPr>
        </p:nvSpPr>
        <p:spPr>
          <a:xfrm>
            <a:off x="2193925" y="29976763"/>
            <a:ext cx="102409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2195512" y="1319212"/>
            <a:ext cx="39501763" cy="54864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4"/>
          <p:cNvSpPr txBox="1">
            <a:spLocks noGrp="1"/>
          </p:cNvSpPr>
          <p:nvPr>
            <p:ph type="body" idx="1"/>
          </p:nvPr>
        </p:nvSpPr>
        <p:spPr>
          <a:xfrm rot="5400000">
            <a:off x="11084719" y="-1207295"/>
            <a:ext cx="21723350" cy="39501763"/>
          </a:xfrm>
          <a:prstGeom prst="rect">
            <a:avLst/>
          </a:prstGeom>
          <a:noFill/>
          <a:ln>
            <a:noFill/>
          </a:ln>
        </p:spPr>
        <p:txBody>
          <a:bodyPr spcFirstLastPara="1" wrap="square" lIns="428450" tIns="214225" rIns="428450" bIns="214225"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4"/>
          <p:cNvSpPr txBox="1">
            <a:spLocks noGrp="1"/>
          </p:cNvSpPr>
          <p:nvPr>
            <p:ph type="dt" idx="10"/>
          </p:nvPr>
        </p:nvSpPr>
        <p:spPr>
          <a:xfrm>
            <a:off x="2193925" y="29976763"/>
            <a:ext cx="102409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4"/>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8602666" y="23043217"/>
            <a:ext cx="26335038" cy="2719668"/>
          </a:xfrm>
          <a:prstGeom prst="rect">
            <a:avLst/>
          </a:prstGeom>
          <a:noFill/>
          <a:ln>
            <a:noFill/>
          </a:ln>
        </p:spPr>
        <p:txBody>
          <a:bodyPr spcFirstLastPara="1" wrap="square" lIns="428450" tIns="214225" rIns="428450" bIns="214225" anchor="b" anchorCtr="0"/>
          <a:lstStyle>
            <a:lvl1pPr lvl="0" algn="l">
              <a:spcBef>
                <a:spcPts val="0"/>
              </a:spcBef>
              <a:spcAft>
                <a:spcPts val="0"/>
              </a:spcAft>
              <a:buSzPts val="1400"/>
              <a:buNone/>
              <a:defRPr sz="15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 name="Google Shape;33;p5"/>
          <p:cNvSpPr>
            <a:spLocks noGrp="1"/>
          </p:cNvSpPr>
          <p:nvPr>
            <p:ph type="pic" idx="2"/>
          </p:nvPr>
        </p:nvSpPr>
        <p:spPr>
          <a:xfrm>
            <a:off x="8602666" y="2941545"/>
            <a:ext cx="26335038" cy="19750368"/>
          </a:xfrm>
          <a:prstGeom prst="rect">
            <a:avLst/>
          </a:prstGeom>
          <a:noFill/>
          <a:ln>
            <a:noFill/>
          </a:ln>
        </p:spPr>
        <p:txBody>
          <a:bodyPr spcFirstLastPara="1" wrap="square" lIns="428450" tIns="214225" rIns="428450" bIns="214225" anchor="t" anchorCtr="0"/>
          <a:lstStyle>
            <a:lvl1pPr marR="0" lvl="0"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R="0" lvl="1" algn="l" rtl="0">
              <a:spcBef>
                <a:spcPts val="42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R="0" lvl="2" algn="l" rtl="0">
              <a:spcBef>
                <a:spcPts val="36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4pPr>
            <a:lvl5pPr marR="0" lvl="4"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R="0" lvl="5"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R="0" lvl="6"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R="0" lvl="7"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R="0" lvl="8"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34" name="Google Shape;34;p5"/>
          <p:cNvSpPr txBox="1">
            <a:spLocks noGrp="1"/>
          </p:cNvSpPr>
          <p:nvPr>
            <p:ph type="body" idx="1"/>
          </p:nvPr>
        </p:nvSpPr>
        <p:spPr>
          <a:xfrm>
            <a:off x="8602666" y="25762884"/>
            <a:ext cx="26335038" cy="3864348"/>
          </a:xfrm>
          <a:prstGeom prst="rect">
            <a:avLst/>
          </a:prstGeom>
          <a:noFill/>
          <a:ln>
            <a:noFill/>
          </a:ln>
        </p:spPr>
        <p:txBody>
          <a:bodyPr spcFirstLastPara="1" wrap="square" lIns="428450" tIns="214225" rIns="428450" bIns="214225" anchor="t" anchorCtr="0"/>
          <a:lstStyle>
            <a:lvl1pPr marL="457200" lvl="0" indent="-228600" algn="l">
              <a:spcBef>
                <a:spcPts val="210"/>
              </a:spcBef>
              <a:spcAft>
                <a:spcPts val="0"/>
              </a:spcAft>
              <a:buClr>
                <a:schemeClr val="dk1"/>
              </a:buClr>
              <a:buSzPts val="1050"/>
              <a:buFont typeface="Arial"/>
              <a:buNone/>
              <a:defRPr sz="1050"/>
            </a:lvl1pPr>
            <a:lvl2pPr marL="914400" lvl="1" indent="-228600" algn="l">
              <a:spcBef>
                <a:spcPts val="180"/>
              </a:spcBef>
              <a:spcAft>
                <a:spcPts val="0"/>
              </a:spcAft>
              <a:buClr>
                <a:schemeClr val="dk1"/>
              </a:buClr>
              <a:buSzPts val="900"/>
              <a:buFont typeface="Arial"/>
              <a:buNone/>
              <a:defRPr sz="900"/>
            </a:lvl2pPr>
            <a:lvl3pPr marL="1371600" lvl="2" indent="-228600" algn="l">
              <a:spcBef>
                <a:spcPts val="150"/>
              </a:spcBef>
              <a:spcAft>
                <a:spcPts val="0"/>
              </a:spcAft>
              <a:buClr>
                <a:schemeClr val="dk1"/>
              </a:buClr>
              <a:buSzPts val="750"/>
              <a:buFont typeface="Arial"/>
              <a:buNone/>
              <a:defRPr sz="750"/>
            </a:lvl3pPr>
            <a:lvl4pPr marL="1828800" lvl="3" indent="-228600" algn="l">
              <a:spcBef>
                <a:spcPts val="135"/>
              </a:spcBef>
              <a:spcAft>
                <a:spcPts val="0"/>
              </a:spcAft>
              <a:buClr>
                <a:schemeClr val="dk1"/>
              </a:buClr>
              <a:buSzPts val="675"/>
              <a:buFont typeface="Arial"/>
              <a:buNone/>
              <a:defRPr sz="675"/>
            </a:lvl4pPr>
            <a:lvl5pPr marL="2286000" lvl="4" indent="-228600" algn="l">
              <a:spcBef>
                <a:spcPts val="135"/>
              </a:spcBef>
              <a:spcAft>
                <a:spcPts val="0"/>
              </a:spcAft>
              <a:buClr>
                <a:schemeClr val="dk1"/>
              </a:buClr>
              <a:buSzPts val="675"/>
              <a:buFont typeface="Arial"/>
              <a:buNone/>
              <a:defRPr sz="675"/>
            </a:lvl5pPr>
            <a:lvl6pPr marL="2743200" lvl="5" indent="-228600" algn="l">
              <a:spcBef>
                <a:spcPts val="135"/>
              </a:spcBef>
              <a:spcAft>
                <a:spcPts val="0"/>
              </a:spcAft>
              <a:buClr>
                <a:schemeClr val="dk1"/>
              </a:buClr>
              <a:buSzPts val="675"/>
              <a:buFont typeface="Arial"/>
              <a:buNone/>
              <a:defRPr sz="675"/>
            </a:lvl6pPr>
            <a:lvl7pPr marL="3200400" lvl="6" indent="-228600" algn="l">
              <a:spcBef>
                <a:spcPts val="135"/>
              </a:spcBef>
              <a:spcAft>
                <a:spcPts val="0"/>
              </a:spcAft>
              <a:buClr>
                <a:schemeClr val="dk1"/>
              </a:buClr>
              <a:buSzPts val="675"/>
              <a:buFont typeface="Arial"/>
              <a:buNone/>
              <a:defRPr sz="675"/>
            </a:lvl7pPr>
            <a:lvl8pPr marL="3657600" lvl="7" indent="-228600" algn="l">
              <a:spcBef>
                <a:spcPts val="135"/>
              </a:spcBef>
              <a:spcAft>
                <a:spcPts val="0"/>
              </a:spcAft>
              <a:buClr>
                <a:schemeClr val="dk1"/>
              </a:buClr>
              <a:buSzPts val="675"/>
              <a:buFont typeface="Arial"/>
              <a:buNone/>
              <a:defRPr sz="675"/>
            </a:lvl8pPr>
            <a:lvl9pPr marL="4114800" lvl="8" indent="-228600" algn="l">
              <a:spcBef>
                <a:spcPts val="135"/>
              </a:spcBef>
              <a:spcAft>
                <a:spcPts val="0"/>
              </a:spcAft>
              <a:buClr>
                <a:schemeClr val="dk1"/>
              </a:buClr>
              <a:buSzPts val="675"/>
              <a:buFont typeface="Arial"/>
              <a:buNone/>
              <a:defRPr sz="675"/>
            </a:lvl9pPr>
          </a:lstStyle>
          <a:p>
            <a:endParaRPr/>
          </a:p>
        </p:txBody>
      </p:sp>
      <p:sp>
        <p:nvSpPr>
          <p:cNvPr id="35" name="Google Shape;35;p5"/>
          <p:cNvSpPr txBox="1">
            <a:spLocks noGrp="1"/>
          </p:cNvSpPr>
          <p:nvPr>
            <p:ph type="dt" idx="10"/>
          </p:nvPr>
        </p:nvSpPr>
        <p:spPr>
          <a:xfrm>
            <a:off x="2193925" y="29976763"/>
            <a:ext cx="102409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5"/>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2193926" y="1311088"/>
            <a:ext cx="14439902" cy="5577168"/>
          </a:xfrm>
          <a:prstGeom prst="rect">
            <a:avLst/>
          </a:prstGeom>
          <a:noFill/>
          <a:ln>
            <a:noFill/>
          </a:ln>
        </p:spPr>
        <p:txBody>
          <a:bodyPr spcFirstLastPara="1" wrap="square" lIns="428450" tIns="214225" rIns="428450" bIns="214225" anchor="b" anchorCtr="0"/>
          <a:lstStyle>
            <a:lvl1pPr lvl="0" algn="l">
              <a:spcBef>
                <a:spcPts val="0"/>
              </a:spcBef>
              <a:spcAft>
                <a:spcPts val="0"/>
              </a:spcAft>
              <a:buSzPts val="1400"/>
              <a:buNone/>
              <a:defRPr sz="15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17160873" y="1311088"/>
            <a:ext cx="24536399" cy="28094267"/>
          </a:xfrm>
          <a:prstGeom prst="rect">
            <a:avLst/>
          </a:prstGeom>
          <a:noFill/>
          <a:ln>
            <a:noFill/>
          </a:ln>
        </p:spPr>
        <p:txBody>
          <a:bodyPr spcFirstLastPara="1" wrap="square" lIns="428450" tIns="214225" rIns="428450" bIns="214225" anchor="t" anchorCtr="0"/>
          <a:lstStyle>
            <a:lvl1pPr marL="457200" lvl="0" indent="-381000" algn="l">
              <a:spcBef>
                <a:spcPts val="480"/>
              </a:spcBef>
              <a:spcAft>
                <a:spcPts val="0"/>
              </a:spcAft>
              <a:buClr>
                <a:schemeClr val="dk1"/>
              </a:buClr>
              <a:buSzPts val="2400"/>
              <a:buFont typeface="Arial"/>
              <a:buChar char="•"/>
              <a:defRPr sz="2400"/>
            </a:lvl1pPr>
            <a:lvl2pPr marL="914400" lvl="1" indent="-361950" algn="l">
              <a:spcBef>
                <a:spcPts val="420"/>
              </a:spcBef>
              <a:spcAft>
                <a:spcPts val="0"/>
              </a:spcAft>
              <a:buClr>
                <a:schemeClr val="dk1"/>
              </a:buClr>
              <a:buSzPts val="2100"/>
              <a:buFont typeface="Arial"/>
              <a:buChar char="–"/>
              <a:defRPr sz="2100"/>
            </a:lvl2pPr>
            <a:lvl3pPr marL="1371600" lvl="2" indent="-342900" algn="l">
              <a:spcBef>
                <a:spcPts val="360"/>
              </a:spcBef>
              <a:spcAft>
                <a:spcPts val="0"/>
              </a:spcAft>
              <a:buClr>
                <a:schemeClr val="dk1"/>
              </a:buClr>
              <a:buSzPts val="1800"/>
              <a:buFont typeface="Arial"/>
              <a:buChar char="•"/>
              <a:defRPr sz="1800"/>
            </a:lvl3pPr>
            <a:lvl4pPr marL="1828800" lvl="3" indent="-323850" algn="l">
              <a:spcBef>
                <a:spcPts val="300"/>
              </a:spcBef>
              <a:spcAft>
                <a:spcPts val="0"/>
              </a:spcAft>
              <a:buClr>
                <a:schemeClr val="dk1"/>
              </a:buClr>
              <a:buSzPts val="1500"/>
              <a:buFont typeface="Arial"/>
              <a:buChar char="–"/>
              <a:defRPr sz="1500"/>
            </a:lvl4pPr>
            <a:lvl5pPr marL="2286000" lvl="4" indent="-323850" algn="l">
              <a:spcBef>
                <a:spcPts val="300"/>
              </a:spcBef>
              <a:spcAft>
                <a:spcPts val="0"/>
              </a:spcAft>
              <a:buClr>
                <a:schemeClr val="dk1"/>
              </a:buClr>
              <a:buSzPts val="1500"/>
              <a:buFont typeface="Arial"/>
              <a:buChar char="»"/>
              <a:defRPr sz="1500"/>
            </a:lvl5pPr>
            <a:lvl6pPr marL="2743200" lvl="5" indent="-323850" algn="l">
              <a:spcBef>
                <a:spcPts val="300"/>
              </a:spcBef>
              <a:spcAft>
                <a:spcPts val="0"/>
              </a:spcAft>
              <a:buClr>
                <a:schemeClr val="dk1"/>
              </a:buClr>
              <a:buSzPts val="1500"/>
              <a:buFont typeface="Arial"/>
              <a:buChar char="»"/>
              <a:defRPr sz="1500"/>
            </a:lvl6pPr>
            <a:lvl7pPr marL="3200400" lvl="6" indent="-323850" algn="l">
              <a:spcBef>
                <a:spcPts val="300"/>
              </a:spcBef>
              <a:spcAft>
                <a:spcPts val="0"/>
              </a:spcAft>
              <a:buClr>
                <a:schemeClr val="dk1"/>
              </a:buClr>
              <a:buSzPts val="1500"/>
              <a:buFont typeface="Arial"/>
              <a:buChar char="»"/>
              <a:defRPr sz="1500"/>
            </a:lvl7pPr>
            <a:lvl8pPr marL="3657600" lvl="7" indent="-323850" algn="l">
              <a:spcBef>
                <a:spcPts val="300"/>
              </a:spcBef>
              <a:spcAft>
                <a:spcPts val="0"/>
              </a:spcAft>
              <a:buClr>
                <a:schemeClr val="dk1"/>
              </a:buClr>
              <a:buSzPts val="1500"/>
              <a:buFont typeface="Arial"/>
              <a:buChar char="»"/>
              <a:defRPr sz="1500"/>
            </a:lvl8pPr>
            <a:lvl9pPr marL="4114800" lvl="8" indent="-323850" algn="l">
              <a:spcBef>
                <a:spcPts val="300"/>
              </a:spcBef>
              <a:spcAft>
                <a:spcPts val="0"/>
              </a:spcAft>
              <a:buClr>
                <a:schemeClr val="dk1"/>
              </a:buClr>
              <a:buSzPts val="1500"/>
              <a:buFont typeface="Arial"/>
              <a:buChar char="»"/>
              <a:defRPr sz="1500"/>
            </a:lvl9pPr>
          </a:lstStyle>
          <a:p>
            <a:endParaRPr/>
          </a:p>
        </p:txBody>
      </p:sp>
      <p:sp>
        <p:nvSpPr>
          <p:cNvPr id="41" name="Google Shape;41;p6"/>
          <p:cNvSpPr txBox="1">
            <a:spLocks noGrp="1"/>
          </p:cNvSpPr>
          <p:nvPr>
            <p:ph type="body" idx="2"/>
          </p:nvPr>
        </p:nvSpPr>
        <p:spPr>
          <a:xfrm>
            <a:off x="2193926" y="6888255"/>
            <a:ext cx="14439902" cy="22517100"/>
          </a:xfrm>
          <a:prstGeom prst="rect">
            <a:avLst/>
          </a:prstGeom>
          <a:noFill/>
          <a:ln>
            <a:noFill/>
          </a:ln>
        </p:spPr>
        <p:txBody>
          <a:bodyPr spcFirstLastPara="1" wrap="square" lIns="428450" tIns="214225" rIns="428450" bIns="214225" anchor="t" anchorCtr="0"/>
          <a:lstStyle>
            <a:lvl1pPr marL="457200" lvl="0" indent="-228600" algn="l">
              <a:spcBef>
                <a:spcPts val="210"/>
              </a:spcBef>
              <a:spcAft>
                <a:spcPts val="0"/>
              </a:spcAft>
              <a:buClr>
                <a:schemeClr val="dk1"/>
              </a:buClr>
              <a:buSzPts val="1050"/>
              <a:buFont typeface="Arial"/>
              <a:buNone/>
              <a:defRPr sz="1050"/>
            </a:lvl1pPr>
            <a:lvl2pPr marL="914400" lvl="1" indent="-228600" algn="l">
              <a:spcBef>
                <a:spcPts val="180"/>
              </a:spcBef>
              <a:spcAft>
                <a:spcPts val="0"/>
              </a:spcAft>
              <a:buClr>
                <a:schemeClr val="dk1"/>
              </a:buClr>
              <a:buSzPts val="900"/>
              <a:buFont typeface="Arial"/>
              <a:buNone/>
              <a:defRPr sz="900"/>
            </a:lvl2pPr>
            <a:lvl3pPr marL="1371600" lvl="2" indent="-228600" algn="l">
              <a:spcBef>
                <a:spcPts val="150"/>
              </a:spcBef>
              <a:spcAft>
                <a:spcPts val="0"/>
              </a:spcAft>
              <a:buClr>
                <a:schemeClr val="dk1"/>
              </a:buClr>
              <a:buSzPts val="750"/>
              <a:buFont typeface="Arial"/>
              <a:buNone/>
              <a:defRPr sz="750"/>
            </a:lvl3pPr>
            <a:lvl4pPr marL="1828800" lvl="3" indent="-228600" algn="l">
              <a:spcBef>
                <a:spcPts val="135"/>
              </a:spcBef>
              <a:spcAft>
                <a:spcPts val="0"/>
              </a:spcAft>
              <a:buClr>
                <a:schemeClr val="dk1"/>
              </a:buClr>
              <a:buSzPts val="675"/>
              <a:buFont typeface="Arial"/>
              <a:buNone/>
              <a:defRPr sz="675"/>
            </a:lvl4pPr>
            <a:lvl5pPr marL="2286000" lvl="4" indent="-228600" algn="l">
              <a:spcBef>
                <a:spcPts val="135"/>
              </a:spcBef>
              <a:spcAft>
                <a:spcPts val="0"/>
              </a:spcAft>
              <a:buClr>
                <a:schemeClr val="dk1"/>
              </a:buClr>
              <a:buSzPts val="675"/>
              <a:buFont typeface="Arial"/>
              <a:buNone/>
              <a:defRPr sz="675"/>
            </a:lvl5pPr>
            <a:lvl6pPr marL="2743200" lvl="5" indent="-228600" algn="l">
              <a:spcBef>
                <a:spcPts val="135"/>
              </a:spcBef>
              <a:spcAft>
                <a:spcPts val="0"/>
              </a:spcAft>
              <a:buClr>
                <a:schemeClr val="dk1"/>
              </a:buClr>
              <a:buSzPts val="675"/>
              <a:buFont typeface="Arial"/>
              <a:buNone/>
              <a:defRPr sz="675"/>
            </a:lvl6pPr>
            <a:lvl7pPr marL="3200400" lvl="6" indent="-228600" algn="l">
              <a:spcBef>
                <a:spcPts val="135"/>
              </a:spcBef>
              <a:spcAft>
                <a:spcPts val="0"/>
              </a:spcAft>
              <a:buClr>
                <a:schemeClr val="dk1"/>
              </a:buClr>
              <a:buSzPts val="675"/>
              <a:buFont typeface="Arial"/>
              <a:buNone/>
              <a:defRPr sz="675"/>
            </a:lvl7pPr>
            <a:lvl8pPr marL="3657600" lvl="7" indent="-228600" algn="l">
              <a:spcBef>
                <a:spcPts val="135"/>
              </a:spcBef>
              <a:spcAft>
                <a:spcPts val="0"/>
              </a:spcAft>
              <a:buClr>
                <a:schemeClr val="dk1"/>
              </a:buClr>
              <a:buSzPts val="675"/>
              <a:buFont typeface="Arial"/>
              <a:buNone/>
              <a:defRPr sz="675"/>
            </a:lvl8pPr>
            <a:lvl9pPr marL="4114800" lvl="8" indent="-228600" algn="l">
              <a:spcBef>
                <a:spcPts val="135"/>
              </a:spcBef>
              <a:spcAft>
                <a:spcPts val="0"/>
              </a:spcAft>
              <a:buClr>
                <a:schemeClr val="dk1"/>
              </a:buClr>
              <a:buSzPts val="675"/>
              <a:buFont typeface="Arial"/>
              <a:buNone/>
              <a:defRPr sz="675"/>
            </a:lvl9pPr>
          </a:lstStyle>
          <a:p>
            <a:endParaRPr/>
          </a:p>
        </p:txBody>
      </p:sp>
      <p:sp>
        <p:nvSpPr>
          <p:cNvPr id="42" name="Google Shape;42;p6"/>
          <p:cNvSpPr txBox="1">
            <a:spLocks noGrp="1"/>
          </p:cNvSpPr>
          <p:nvPr>
            <p:ph type="dt" idx="10"/>
          </p:nvPr>
        </p:nvSpPr>
        <p:spPr>
          <a:xfrm>
            <a:off x="2193925" y="29976763"/>
            <a:ext cx="102409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2195512" y="1319212"/>
            <a:ext cx="39501763" cy="54864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2193925" y="29976763"/>
            <a:ext cx="102409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2195512" y="1319212"/>
            <a:ext cx="39501763" cy="54864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2" name="Google Shape;52;p8"/>
          <p:cNvSpPr txBox="1">
            <a:spLocks noGrp="1"/>
          </p:cNvSpPr>
          <p:nvPr>
            <p:ph type="body" idx="1"/>
          </p:nvPr>
        </p:nvSpPr>
        <p:spPr>
          <a:xfrm>
            <a:off x="2193925" y="7368989"/>
            <a:ext cx="19392902" cy="3070972"/>
          </a:xfrm>
          <a:prstGeom prst="rect">
            <a:avLst/>
          </a:prstGeom>
          <a:noFill/>
          <a:ln>
            <a:noFill/>
          </a:ln>
        </p:spPr>
        <p:txBody>
          <a:bodyPr spcFirstLastPara="1" wrap="square" lIns="428450" tIns="214225" rIns="428450" bIns="214225" anchor="b" anchorCtr="0"/>
          <a:lstStyle>
            <a:lvl1pPr marL="457200" lvl="0" indent="-228600" algn="l">
              <a:spcBef>
                <a:spcPts val="360"/>
              </a:spcBef>
              <a:spcAft>
                <a:spcPts val="0"/>
              </a:spcAft>
              <a:buClr>
                <a:schemeClr val="dk1"/>
              </a:buClr>
              <a:buSzPts val="1800"/>
              <a:buFont typeface="Arial"/>
              <a:buNone/>
              <a:defRPr sz="1800" b="1"/>
            </a:lvl1pPr>
            <a:lvl2pPr marL="914400" lvl="1" indent="-228600" algn="l">
              <a:spcBef>
                <a:spcPts val="300"/>
              </a:spcBef>
              <a:spcAft>
                <a:spcPts val="0"/>
              </a:spcAft>
              <a:buClr>
                <a:schemeClr val="dk1"/>
              </a:buClr>
              <a:buSzPts val="1500"/>
              <a:buFont typeface="Arial"/>
              <a:buNone/>
              <a:defRPr sz="1500" b="1"/>
            </a:lvl2pPr>
            <a:lvl3pPr marL="1371600" lvl="2" indent="-228600" algn="l">
              <a:spcBef>
                <a:spcPts val="270"/>
              </a:spcBef>
              <a:spcAft>
                <a:spcPts val="0"/>
              </a:spcAft>
              <a:buClr>
                <a:schemeClr val="dk1"/>
              </a:buClr>
              <a:buSzPts val="1350"/>
              <a:buFont typeface="Arial"/>
              <a:buNone/>
              <a:defRPr sz="1350" b="1"/>
            </a:lvl3pPr>
            <a:lvl4pPr marL="1828800" lvl="3" indent="-228600" algn="l">
              <a:spcBef>
                <a:spcPts val="240"/>
              </a:spcBef>
              <a:spcAft>
                <a:spcPts val="0"/>
              </a:spcAft>
              <a:buClr>
                <a:schemeClr val="dk1"/>
              </a:buClr>
              <a:buSzPts val="1200"/>
              <a:buFont typeface="Arial"/>
              <a:buNone/>
              <a:defRPr sz="1200" b="1"/>
            </a:lvl4pPr>
            <a:lvl5pPr marL="2286000" lvl="4" indent="-228600" algn="l">
              <a:spcBef>
                <a:spcPts val="240"/>
              </a:spcBef>
              <a:spcAft>
                <a:spcPts val="0"/>
              </a:spcAft>
              <a:buClr>
                <a:schemeClr val="dk1"/>
              </a:buClr>
              <a:buSzPts val="1200"/>
              <a:buFont typeface="Arial"/>
              <a:buNone/>
              <a:defRPr sz="1200" b="1"/>
            </a:lvl5pPr>
            <a:lvl6pPr marL="2743200" lvl="5" indent="-228600" algn="l">
              <a:spcBef>
                <a:spcPts val="240"/>
              </a:spcBef>
              <a:spcAft>
                <a:spcPts val="0"/>
              </a:spcAft>
              <a:buClr>
                <a:schemeClr val="dk1"/>
              </a:buClr>
              <a:buSzPts val="1200"/>
              <a:buFont typeface="Arial"/>
              <a:buNone/>
              <a:defRPr sz="1200" b="1"/>
            </a:lvl6pPr>
            <a:lvl7pPr marL="3200400" lvl="6" indent="-228600" algn="l">
              <a:spcBef>
                <a:spcPts val="240"/>
              </a:spcBef>
              <a:spcAft>
                <a:spcPts val="0"/>
              </a:spcAft>
              <a:buClr>
                <a:schemeClr val="dk1"/>
              </a:buClr>
              <a:buSzPts val="1200"/>
              <a:buFont typeface="Arial"/>
              <a:buNone/>
              <a:defRPr sz="1200" b="1"/>
            </a:lvl7pPr>
            <a:lvl8pPr marL="3657600" lvl="7" indent="-228600" algn="l">
              <a:spcBef>
                <a:spcPts val="240"/>
              </a:spcBef>
              <a:spcAft>
                <a:spcPts val="0"/>
              </a:spcAft>
              <a:buClr>
                <a:schemeClr val="dk1"/>
              </a:buClr>
              <a:buSzPts val="1200"/>
              <a:buFont typeface="Arial"/>
              <a:buNone/>
              <a:defRPr sz="1200" b="1"/>
            </a:lvl8pPr>
            <a:lvl9pPr marL="4114800" lvl="8" indent="-228600" algn="l">
              <a:spcBef>
                <a:spcPts val="240"/>
              </a:spcBef>
              <a:spcAft>
                <a:spcPts val="0"/>
              </a:spcAft>
              <a:buClr>
                <a:schemeClr val="dk1"/>
              </a:buClr>
              <a:buSzPts val="1200"/>
              <a:buFont typeface="Arial"/>
              <a:buNone/>
              <a:defRPr sz="1200" b="1"/>
            </a:lvl9pPr>
          </a:lstStyle>
          <a:p>
            <a:endParaRPr/>
          </a:p>
        </p:txBody>
      </p:sp>
      <p:sp>
        <p:nvSpPr>
          <p:cNvPr id="53" name="Google Shape;53;p8"/>
          <p:cNvSpPr txBox="1">
            <a:spLocks noGrp="1"/>
          </p:cNvSpPr>
          <p:nvPr>
            <p:ph type="body" idx="2"/>
          </p:nvPr>
        </p:nvSpPr>
        <p:spPr>
          <a:xfrm>
            <a:off x="2193925" y="10439962"/>
            <a:ext cx="19392902" cy="18965395"/>
          </a:xfrm>
          <a:prstGeom prst="rect">
            <a:avLst/>
          </a:prstGeom>
          <a:noFill/>
          <a:ln>
            <a:noFill/>
          </a:ln>
        </p:spPr>
        <p:txBody>
          <a:bodyPr spcFirstLastPara="1" wrap="square" lIns="428450" tIns="214225" rIns="428450" bIns="214225" anchor="t" anchorCtr="0"/>
          <a:lstStyle>
            <a:lvl1pPr marL="457200" lvl="0" indent="-342900" algn="l">
              <a:spcBef>
                <a:spcPts val="360"/>
              </a:spcBef>
              <a:spcAft>
                <a:spcPts val="0"/>
              </a:spcAft>
              <a:buClr>
                <a:schemeClr val="dk1"/>
              </a:buClr>
              <a:buSzPts val="1800"/>
              <a:buFont typeface="Arial"/>
              <a:buChar char="•"/>
              <a:defRPr sz="1800"/>
            </a:lvl1pPr>
            <a:lvl2pPr marL="914400" lvl="1" indent="-323850" algn="l">
              <a:spcBef>
                <a:spcPts val="300"/>
              </a:spcBef>
              <a:spcAft>
                <a:spcPts val="0"/>
              </a:spcAft>
              <a:buClr>
                <a:schemeClr val="dk1"/>
              </a:buClr>
              <a:buSzPts val="1500"/>
              <a:buFont typeface="Arial"/>
              <a:buChar char="–"/>
              <a:defRPr sz="1500"/>
            </a:lvl2pPr>
            <a:lvl3pPr marL="1371600" lvl="2" indent="-314325" algn="l">
              <a:spcBef>
                <a:spcPts val="270"/>
              </a:spcBef>
              <a:spcAft>
                <a:spcPts val="0"/>
              </a:spcAft>
              <a:buClr>
                <a:schemeClr val="dk1"/>
              </a:buClr>
              <a:buSzPts val="1350"/>
              <a:buFont typeface="Arial"/>
              <a:buChar char="•"/>
              <a:defRPr sz="1350"/>
            </a:lvl3pPr>
            <a:lvl4pPr marL="1828800" lvl="3" indent="-304800" algn="l">
              <a:spcBef>
                <a:spcPts val="240"/>
              </a:spcBef>
              <a:spcAft>
                <a:spcPts val="0"/>
              </a:spcAft>
              <a:buClr>
                <a:schemeClr val="dk1"/>
              </a:buClr>
              <a:buSzPts val="1200"/>
              <a:buFont typeface="Arial"/>
              <a:buChar char="–"/>
              <a:defRPr sz="1200"/>
            </a:lvl4pPr>
            <a:lvl5pPr marL="2286000" lvl="4" indent="-304800" algn="l">
              <a:spcBef>
                <a:spcPts val="240"/>
              </a:spcBef>
              <a:spcAft>
                <a:spcPts val="0"/>
              </a:spcAft>
              <a:buClr>
                <a:schemeClr val="dk1"/>
              </a:buClr>
              <a:buSzPts val="1200"/>
              <a:buFont typeface="Arial"/>
              <a:buChar char="»"/>
              <a:defRPr sz="1200"/>
            </a:lvl5pPr>
            <a:lvl6pPr marL="2743200" lvl="5" indent="-304800" algn="l">
              <a:spcBef>
                <a:spcPts val="240"/>
              </a:spcBef>
              <a:spcAft>
                <a:spcPts val="0"/>
              </a:spcAft>
              <a:buClr>
                <a:schemeClr val="dk1"/>
              </a:buClr>
              <a:buSzPts val="1200"/>
              <a:buFont typeface="Arial"/>
              <a:buChar char="»"/>
              <a:defRPr sz="1200"/>
            </a:lvl6pPr>
            <a:lvl7pPr marL="3200400" lvl="6" indent="-304800" algn="l">
              <a:spcBef>
                <a:spcPts val="240"/>
              </a:spcBef>
              <a:spcAft>
                <a:spcPts val="0"/>
              </a:spcAft>
              <a:buClr>
                <a:schemeClr val="dk1"/>
              </a:buClr>
              <a:buSzPts val="1200"/>
              <a:buFont typeface="Arial"/>
              <a:buChar char="»"/>
              <a:defRPr sz="1200"/>
            </a:lvl7pPr>
            <a:lvl8pPr marL="3657600" lvl="7" indent="-304800" algn="l">
              <a:spcBef>
                <a:spcPts val="240"/>
              </a:spcBef>
              <a:spcAft>
                <a:spcPts val="0"/>
              </a:spcAft>
              <a:buClr>
                <a:schemeClr val="dk1"/>
              </a:buClr>
              <a:buSzPts val="1200"/>
              <a:buFont typeface="Arial"/>
              <a:buChar char="»"/>
              <a:defRPr sz="1200"/>
            </a:lvl8pPr>
            <a:lvl9pPr marL="4114800" lvl="8" indent="-304800" algn="l">
              <a:spcBef>
                <a:spcPts val="240"/>
              </a:spcBef>
              <a:spcAft>
                <a:spcPts val="0"/>
              </a:spcAft>
              <a:buClr>
                <a:schemeClr val="dk1"/>
              </a:buClr>
              <a:buSzPts val="1200"/>
              <a:buFont typeface="Arial"/>
              <a:buChar char="»"/>
              <a:defRPr sz="1200"/>
            </a:lvl9pPr>
          </a:lstStyle>
          <a:p>
            <a:endParaRPr/>
          </a:p>
        </p:txBody>
      </p:sp>
      <p:sp>
        <p:nvSpPr>
          <p:cNvPr id="54" name="Google Shape;54;p8"/>
          <p:cNvSpPr txBox="1">
            <a:spLocks noGrp="1"/>
          </p:cNvSpPr>
          <p:nvPr>
            <p:ph type="body" idx="3"/>
          </p:nvPr>
        </p:nvSpPr>
        <p:spPr>
          <a:xfrm>
            <a:off x="22296438" y="7368989"/>
            <a:ext cx="19400837" cy="3070972"/>
          </a:xfrm>
          <a:prstGeom prst="rect">
            <a:avLst/>
          </a:prstGeom>
          <a:noFill/>
          <a:ln>
            <a:noFill/>
          </a:ln>
        </p:spPr>
        <p:txBody>
          <a:bodyPr spcFirstLastPara="1" wrap="square" lIns="428450" tIns="214225" rIns="428450" bIns="214225" anchor="b" anchorCtr="0"/>
          <a:lstStyle>
            <a:lvl1pPr marL="457200" lvl="0" indent="-228600" algn="l">
              <a:spcBef>
                <a:spcPts val="360"/>
              </a:spcBef>
              <a:spcAft>
                <a:spcPts val="0"/>
              </a:spcAft>
              <a:buClr>
                <a:schemeClr val="dk1"/>
              </a:buClr>
              <a:buSzPts val="1800"/>
              <a:buFont typeface="Arial"/>
              <a:buNone/>
              <a:defRPr sz="1800" b="1"/>
            </a:lvl1pPr>
            <a:lvl2pPr marL="914400" lvl="1" indent="-228600" algn="l">
              <a:spcBef>
                <a:spcPts val="300"/>
              </a:spcBef>
              <a:spcAft>
                <a:spcPts val="0"/>
              </a:spcAft>
              <a:buClr>
                <a:schemeClr val="dk1"/>
              </a:buClr>
              <a:buSzPts val="1500"/>
              <a:buFont typeface="Arial"/>
              <a:buNone/>
              <a:defRPr sz="1500" b="1"/>
            </a:lvl2pPr>
            <a:lvl3pPr marL="1371600" lvl="2" indent="-228600" algn="l">
              <a:spcBef>
                <a:spcPts val="270"/>
              </a:spcBef>
              <a:spcAft>
                <a:spcPts val="0"/>
              </a:spcAft>
              <a:buClr>
                <a:schemeClr val="dk1"/>
              </a:buClr>
              <a:buSzPts val="1350"/>
              <a:buFont typeface="Arial"/>
              <a:buNone/>
              <a:defRPr sz="1350" b="1"/>
            </a:lvl3pPr>
            <a:lvl4pPr marL="1828800" lvl="3" indent="-228600" algn="l">
              <a:spcBef>
                <a:spcPts val="240"/>
              </a:spcBef>
              <a:spcAft>
                <a:spcPts val="0"/>
              </a:spcAft>
              <a:buClr>
                <a:schemeClr val="dk1"/>
              </a:buClr>
              <a:buSzPts val="1200"/>
              <a:buFont typeface="Arial"/>
              <a:buNone/>
              <a:defRPr sz="1200" b="1"/>
            </a:lvl4pPr>
            <a:lvl5pPr marL="2286000" lvl="4" indent="-228600" algn="l">
              <a:spcBef>
                <a:spcPts val="240"/>
              </a:spcBef>
              <a:spcAft>
                <a:spcPts val="0"/>
              </a:spcAft>
              <a:buClr>
                <a:schemeClr val="dk1"/>
              </a:buClr>
              <a:buSzPts val="1200"/>
              <a:buFont typeface="Arial"/>
              <a:buNone/>
              <a:defRPr sz="1200" b="1"/>
            </a:lvl5pPr>
            <a:lvl6pPr marL="2743200" lvl="5" indent="-228600" algn="l">
              <a:spcBef>
                <a:spcPts val="240"/>
              </a:spcBef>
              <a:spcAft>
                <a:spcPts val="0"/>
              </a:spcAft>
              <a:buClr>
                <a:schemeClr val="dk1"/>
              </a:buClr>
              <a:buSzPts val="1200"/>
              <a:buFont typeface="Arial"/>
              <a:buNone/>
              <a:defRPr sz="1200" b="1"/>
            </a:lvl6pPr>
            <a:lvl7pPr marL="3200400" lvl="6" indent="-228600" algn="l">
              <a:spcBef>
                <a:spcPts val="240"/>
              </a:spcBef>
              <a:spcAft>
                <a:spcPts val="0"/>
              </a:spcAft>
              <a:buClr>
                <a:schemeClr val="dk1"/>
              </a:buClr>
              <a:buSzPts val="1200"/>
              <a:buFont typeface="Arial"/>
              <a:buNone/>
              <a:defRPr sz="1200" b="1"/>
            </a:lvl7pPr>
            <a:lvl8pPr marL="3657600" lvl="7" indent="-228600" algn="l">
              <a:spcBef>
                <a:spcPts val="240"/>
              </a:spcBef>
              <a:spcAft>
                <a:spcPts val="0"/>
              </a:spcAft>
              <a:buClr>
                <a:schemeClr val="dk1"/>
              </a:buClr>
              <a:buSzPts val="1200"/>
              <a:buFont typeface="Arial"/>
              <a:buNone/>
              <a:defRPr sz="1200" b="1"/>
            </a:lvl8pPr>
            <a:lvl9pPr marL="4114800" lvl="8" indent="-228600" algn="l">
              <a:spcBef>
                <a:spcPts val="240"/>
              </a:spcBef>
              <a:spcAft>
                <a:spcPts val="0"/>
              </a:spcAft>
              <a:buClr>
                <a:schemeClr val="dk1"/>
              </a:buClr>
              <a:buSzPts val="1200"/>
              <a:buFont typeface="Arial"/>
              <a:buNone/>
              <a:defRPr sz="1200" b="1"/>
            </a:lvl9pPr>
          </a:lstStyle>
          <a:p>
            <a:endParaRPr/>
          </a:p>
        </p:txBody>
      </p:sp>
      <p:sp>
        <p:nvSpPr>
          <p:cNvPr id="55" name="Google Shape;55;p8"/>
          <p:cNvSpPr txBox="1">
            <a:spLocks noGrp="1"/>
          </p:cNvSpPr>
          <p:nvPr>
            <p:ph type="body" idx="4"/>
          </p:nvPr>
        </p:nvSpPr>
        <p:spPr>
          <a:xfrm>
            <a:off x="22296438" y="10439962"/>
            <a:ext cx="19400837" cy="18965395"/>
          </a:xfrm>
          <a:prstGeom prst="rect">
            <a:avLst/>
          </a:prstGeom>
          <a:noFill/>
          <a:ln>
            <a:noFill/>
          </a:ln>
        </p:spPr>
        <p:txBody>
          <a:bodyPr spcFirstLastPara="1" wrap="square" lIns="428450" tIns="214225" rIns="428450" bIns="214225" anchor="t" anchorCtr="0"/>
          <a:lstStyle>
            <a:lvl1pPr marL="457200" lvl="0" indent="-342900" algn="l">
              <a:spcBef>
                <a:spcPts val="360"/>
              </a:spcBef>
              <a:spcAft>
                <a:spcPts val="0"/>
              </a:spcAft>
              <a:buClr>
                <a:schemeClr val="dk1"/>
              </a:buClr>
              <a:buSzPts val="1800"/>
              <a:buFont typeface="Arial"/>
              <a:buChar char="•"/>
              <a:defRPr sz="1800"/>
            </a:lvl1pPr>
            <a:lvl2pPr marL="914400" lvl="1" indent="-323850" algn="l">
              <a:spcBef>
                <a:spcPts val="300"/>
              </a:spcBef>
              <a:spcAft>
                <a:spcPts val="0"/>
              </a:spcAft>
              <a:buClr>
                <a:schemeClr val="dk1"/>
              </a:buClr>
              <a:buSzPts val="1500"/>
              <a:buFont typeface="Arial"/>
              <a:buChar char="–"/>
              <a:defRPr sz="1500"/>
            </a:lvl2pPr>
            <a:lvl3pPr marL="1371600" lvl="2" indent="-314325" algn="l">
              <a:spcBef>
                <a:spcPts val="270"/>
              </a:spcBef>
              <a:spcAft>
                <a:spcPts val="0"/>
              </a:spcAft>
              <a:buClr>
                <a:schemeClr val="dk1"/>
              </a:buClr>
              <a:buSzPts val="1350"/>
              <a:buFont typeface="Arial"/>
              <a:buChar char="•"/>
              <a:defRPr sz="1350"/>
            </a:lvl3pPr>
            <a:lvl4pPr marL="1828800" lvl="3" indent="-304800" algn="l">
              <a:spcBef>
                <a:spcPts val="240"/>
              </a:spcBef>
              <a:spcAft>
                <a:spcPts val="0"/>
              </a:spcAft>
              <a:buClr>
                <a:schemeClr val="dk1"/>
              </a:buClr>
              <a:buSzPts val="1200"/>
              <a:buFont typeface="Arial"/>
              <a:buChar char="–"/>
              <a:defRPr sz="1200"/>
            </a:lvl4pPr>
            <a:lvl5pPr marL="2286000" lvl="4" indent="-304800" algn="l">
              <a:spcBef>
                <a:spcPts val="240"/>
              </a:spcBef>
              <a:spcAft>
                <a:spcPts val="0"/>
              </a:spcAft>
              <a:buClr>
                <a:schemeClr val="dk1"/>
              </a:buClr>
              <a:buSzPts val="1200"/>
              <a:buFont typeface="Arial"/>
              <a:buChar char="»"/>
              <a:defRPr sz="1200"/>
            </a:lvl5pPr>
            <a:lvl6pPr marL="2743200" lvl="5" indent="-304800" algn="l">
              <a:spcBef>
                <a:spcPts val="240"/>
              </a:spcBef>
              <a:spcAft>
                <a:spcPts val="0"/>
              </a:spcAft>
              <a:buClr>
                <a:schemeClr val="dk1"/>
              </a:buClr>
              <a:buSzPts val="1200"/>
              <a:buFont typeface="Arial"/>
              <a:buChar char="»"/>
              <a:defRPr sz="1200"/>
            </a:lvl6pPr>
            <a:lvl7pPr marL="3200400" lvl="6" indent="-304800" algn="l">
              <a:spcBef>
                <a:spcPts val="240"/>
              </a:spcBef>
              <a:spcAft>
                <a:spcPts val="0"/>
              </a:spcAft>
              <a:buClr>
                <a:schemeClr val="dk1"/>
              </a:buClr>
              <a:buSzPts val="1200"/>
              <a:buFont typeface="Arial"/>
              <a:buChar char="»"/>
              <a:defRPr sz="1200"/>
            </a:lvl7pPr>
            <a:lvl8pPr marL="3657600" lvl="7" indent="-304800" algn="l">
              <a:spcBef>
                <a:spcPts val="240"/>
              </a:spcBef>
              <a:spcAft>
                <a:spcPts val="0"/>
              </a:spcAft>
              <a:buClr>
                <a:schemeClr val="dk1"/>
              </a:buClr>
              <a:buSzPts val="1200"/>
              <a:buFont typeface="Arial"/>
              <a:buChar char="»"/>
              <a:defRPr sz="1200"/>
            </a:lvl8pPr>
            <a:lvl9pPr marL="4114800" lvl="8" indent="-304800" algn="l">
              <a:spcBef>
                <a:spcPts val="240"/>
              </a:spcBef>
              <a:spcAft>
                <a:spcPts val="0"/>
              </a:spcAft>
              <a:buClr>
                <a:schemeClr val="dk1"/>
              </a:buClr>
              <a:buSzPts val="1200"/>
              <a:buFont typeface="Arial"/>
              <a:buChar char="»"/>
              <a:defRPr sz="1200"/>
            </a:lvl9pPr>
          </a:lstStyle>
          <a:p>
            <a:endParaRPr/>
          </a:p>
        </p:txBody>
      </p:sp>
      <p:sp>
        <p:nvSpPr>
          <p:cNvPr id="56" name="Google Shape;56;p8"/>
          <p:cNvSpPr txBox="1">
            <a:spLocks noGrp="1"/>
          </p:cNvSpPr>
          <p:nvPr>
            <p:ph type="dt" idx="10"/>
          </p:nvPr>
        </p:nvSpPr>
        <p:spPr>
          <a:xfrm>
            <a:off x="2193925" y="29976763"/>
            <a:ext cx="102409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2195512" y="1319212"/>
            <a:ext cx="39501763" cy="54864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2193927" y="7681634"/>
            <a:ext cx="19675474" cy="21723723"/>
          </a:xfrm>
          <a:prstGeom prst="rect">
            <a:avLst/>
          </a:prstGeom>
          <a:noFill/>
          <a:ln>
            <a:noFill/>
          </a:ln>
        </p:spPr>
        <p:txBody>
          <a:bodyPr spcFirstLastPara="1" wrap="square" lIns="428450" tIns="214225" rIns="428450" bIns="214225" anchor="t" anchorCtr="0"/>
          <a:lstStyle>
            <a:lvl1pPr marL="457200" lvl="0" indent="-361950" algn="l">
              <a:spcBef>
                <a:spcPts val="420"/>
              </a:spcBef>
              <a:spcAft>
                <a:spcPts val="0"/>
              </a:spcAft>
              <a:buClr>
                <a:schemeClr val="dk1"/>
              </a:buClr>
              <a:buSzPts val="2100"/>
              <a:buFont typeface="Arial"/>
              <a:buChar char="•"/>
              <a:defRPr sz="2100"/>
            </a:lvl1pPr>
            <a:lvl2pPr marL="914400" lvl="1" indent="-342900" algn="l">
              <a:spcBef>
                <a:spcPts val="360"/>
              </a:spcBef>
              <a:spcAft>
                <a:spcPts val="0"/>
              </a:spcAft>
              <a:buClr>
                <a:schemeClr val="dk1"/>
              </a:buClr>
              <a:buSzPts val="1800"/>
              <a:buFont typeface="Arial"/>
              <a:buChar char="–"/>
              <a:defRPr sz="1800"/>
            </a:lvl2pPr>
            <a:lvl3pPr marL="1371600" lvl="2" indent="-323850" algn="l">
              <a:spcBef>
                <a:spcPts val="300"/>
              </a:spcBef>
              <a:spcAft>
                <a:spcPts val="0"/>
              </a:spcAft>
              <a:buClr>
                <a:schemeClr val="dk1"/>
              </a:buClr>
              <a:buSzPts val="1500"/>
              <a:buFont typeface="Arial"/>
              <a:buChar char="•"/>
              <a:defRPr sz="1500"/>
            </a:lvl3pPr>
            <a:lvl4pPr marL="1828800" lvl="3" indent="-314325" algn="l">
              <a:spcBef>
                <a:spcPts val="270"/>
              </a:spcBef>
              <a:spcAft>
                <a:spcPts val="0"/>
              </a:spcAft>
              <a:buClr>
                <a:schemeClr val="dk1"/>
              </a:buClr>
              <a:buSzPts val="1350"/>
              <a:buFont typeface="Arial"/>
              <a:buChar char="–"/>
              <a:defRPr sz="1350"/>
            </a:lvl4pPr>
            <a:lvl5pPr marL="2286000" lvl="4" indent="-314325" algn="l">
              <a:spcBef>
                <a:spcPts val="270"/>
              </a:spcBef>
              <a:spcAft>
                <a:spcPts val="0"/>
              </a:spcAft>
              <a:buClr>
                <a:schemeClr val="dk1"/>
              </a:buClr>
              <a:buSzPts val="1350"/>
              <a:buFont typeface="Arial"/>
              <a:buChar char="»"/>
              <a:defRPr sz="1350"/>
            </a:lvl5pPr>
            <a:lvl6pPr marL="2743200" lvl="5" indent="-314325" algn="l">
              <a:spcBef>
                <a:spcPts val="270"/>
              </a:spcBef>
              <a:spcAft>
                <a:spcPts val="0"/>
              </a:spcAft>
              <a:buClr>
                <a:schemeClr val="dk1"/>
              </a:buClr>
              <a:buSzPts val="1350"/>
              <a:buFont typeface="Arial"/>
              <a:buChar char="»"/>
              <a:defRPr sz="1350"/>
            </a:lvl6pPr>
            <a:lvl7pPr marL="3200400" lvl="6" indent="-314325" algn="l">
              <a:spcBef>
                <a:spcPts val="270"/>
              </a:spcBef>
              <a:spcAft>
                <a:spcPts val="0"/>
              </a:spcAft>
              <a:buClr>
                <a:schemeClr val="dk1"/>
              </a:buClr>
              <a:buSzPts val="1350"/>
              <a:buFont typeface="Arial"/>
              <a:buChar char="»"/>
              <a:defRPr sz="1350"/>
            </a:lvl7pPr>
            <a:lvl8pPr marL="3657600" lvl="7" indent="-314325" algn="l">
              <a:spcBef>
                <a:spcPts val="270"/>
              </a:spcBef>
              <a:spcAft>
                <a:spcPts val="0"/>
              </a:spcAft>
              <a:buClr>
                <a:schemeClr val="dk1"/>
              </a:buClr>
              <a:buSzPts val="1350"/>
              <a:buFont typeface="Arial"/>
              <a:buChar char="»"/>
              <a:defRPr sz="1350"/>
            </a:lvl8pPr>
            <a:lvl9pPr marL="4114800" lvl="8" indent="-314325" algn="l">
              <a:spcBef>
                <a:spcPts val="270"/>
              </a:spcBef>
              <a:spcAft>
                <a:spcPts val="0"/>
              </a:spcAft>
              <a:buClr>
                <a:schemeClr val="dk1"/>
              </a:buClr>
              <a:buSzPts val="1350"/>
              <a:buFont typeface="Arial"/>
              <a:buChar char="»"/>
              <a:defRPr sz="1350"/>
            </a:lvl9pPr>
          </a:lstStyle>
          <a:p>
            <a:endParaRPr/>
          </a:p>
        </p:txBody>
      </p:sp>
      <p:sp>
        <p:nvSpPr>
          <p:cNvPr id="62" name="Google Shape;62;p9"/>
          <p:cNvSpPr txBox="1">
            <a:spLocks noGrp="1"/>
          </p:cNvSpPr>
          <p:nvPr>
            <p:ph type="body" idx="2"/>
          </p:nvPr>
        </p:nvSpPr>
        <p:spPr>
          <a:xfrm>
            <a:off x="22021803" y="7681634"/>
            <a:ext cx="19675474" cy="21723723"/>
          </a:xfrm>
          <a:prstGeom prst="rect">
            <a:avLst/>
          </a:prstGeom>
          <a:noFill/>
          <a:ln>
            <a:noFill/>
          </a:ln>
        </p:spPr>
        <p:txBody>
          <a:bodyPr spcFirstLastPara="1" wrap="square" lIns="428450" tIns="214225" rIns="428450" bIns="214225" anchor="t" anchorCtr="0"/>
          <a:lstStyle>
            <a:lvl1pPr marL="457200" lvl="0" indent="-361950" algn="l">
              <a:spcBef>
                <a:spcPts val="420"/>
              </a:spcBef>
              <a:spcAft>
                <a:spcPts val="0"/>
              </a:spcAft>
              <a:buClr>
                <a:schemeClr val="dk1"/>
              </a:buClr>
              <a:buSzPts val="2100"/>
              <a:buFont typeface="Arial"/>
              <a:buChar char="•"/>
              <a:defRPr sz="2100"/>
            </a:lvl1pPr>
            <a:lvl2pPr marL="914400" lvl="1" indent="-342900" algn="l">
              <a:spcBef>
                <a:spcPts val="360"/>
              </a:spcBef>
              <a:spcAft>
                <a:spcPts val="0"/>
              </a:spcAft>
              <a:buClr>
                <a:schemeClr val="dk1"/>
              </a:buClr>
              <a:buSzPts val="1800"/>
              <a:buFont typeface="Arial"/>
              <a:buChar char="–"/>
              <a:defRPr sz="1800"/>
            </a:lvl2pPr>
            <a:lvl3pPr marL="1371600" lvl="2" indent="-323850" algn="l">
              <a:spcBef>
                <a:spcPts val="300"/>
              </a:spcBef>
              <a:spcAft>
                <a:spcPts val="0"/>
              </a:spcAft>
              <a:buClr>
                <a:schemeClr val="dk1"/>
              </a:buClr>
              <a:buSzPts val="1500"/>
              <a:buFont typeface="Arial"/>
              <a:buChar char="•"/>
              <a:defRPr sz="1500"/>
            </a:lvl3pPr>
            <a:lvl4pPr marL="1828800" lvl="3" indent="-314325" algn="l">
              <a:spcBef>
                <a:spcPts val="270"/>
              </a:spcBef>
              <a:spcAft>
                <a:spcPts val="0"/>
              </a:spcAft>
              <a:buClr>
                <a:schemeClr val="dk1"/>
              </a:buClr>
              <a:buSzPts val="1350"/>
              <a:buFont typeface="Arial"/>
              <a:buChar char="–"/>
              <a:defRPr sz="1350"/>
            </a:lvl4pPr>
            <a:lvl5pPr marL="2286000" lvl="4" indent="-314325" algn="l">
              <a:spcBef>
                <a:spcPts val="270"/>
              </a:spcBef>
              <a:spcAft>
                <a:spcPts val="0"/>
              </a:spcAft>
              <a:buClr>
                <a:schemeClr val="dk1"/>
              </a:buClr>
              <a:buSzPts val="1350"/>
              <a:buFont typeface="Arial"/>
              <a:buChar char="»"/>
              <a:defRPr sz="1350"/>
            </a:lvl5pPr>
            <a:lvl6pPr marL="2743200" lvl="5" indent="-314325" algn="l">
              <a:spcBef>
                <a:spcPts val="270"/>
              </a:spcBef>
              <a:spcAft>
                <a:spcPts val="0"/>
              </a:spcAft>
              <a:buClr>
                <a:schemeClr val="dk1"/>
              </a:buClr>
              <a:buSzPts val="1350"/>
              <a:buFont typeface="Arial"/>
              <a:buChar char="»"/>
              <a:defRPr sz="1350"/>
            </a:lvl6pPr>
            <a:lvl7pPr marL="3200400" lvl="6" indent="-314325" algn="l">
              <a:spcBef>
                <a:spcPts val="270"/>
              </a:spcBef>
              <a:spcAft>
                <a:spcPts val="0"/>
              </a:spcAft>
              <a:buClr>
                <a:schemeClr val="dk1"/>
              </a:buClr>
              <a:buSzPts val="1350"/>
              <a:buFont typeface="Arial"/>
              <a:buChar char="»"/>
              <a:defRPr sz="1350"/>
            </a:lvl7pPr>
            <a:lvl8pPr marL="3657600" lvl="7" indent="-314325" algn="l">
              <a:spcBef>
                <a:spcPts val="270"/>
              </a:spcBef>
              <a:spcAft>
                <a:spcPts val="0"/>
              </a:spcAft>
              <a:buClr>
                <a:schemeClr val="dk1"/>
              </a:buClr>
              <a:buSzPts val="1350"/>
              <a:buFont typeface="Arial"/>
              <a:buChar char="»"/>
              <a:defRPr sz="1350"/>
            </a:lvl8pPr>
            <a:lvl9pPr marL="4114800" lvl="8" indent="-314325" algn="l">
              <a:spcBef>
                <a:spcPts val="270"/>
              </a:spcBef>
              <a:spcAft>
                <a:spcPts val="0"/>
              </a:spcAft>
              <a:buClr>
                <a:schemeClr val="dk1"/>
              </a:buClr>
              <a:buSzPts val="1350"/>
              <a:buFont typeface="Arial"/>
              <a:buChar char="»"/>
              <a:defRPr sz="1350"/>
            </a:lvl9pPr>
          </a:lstStyle>
          <a:p>
            <a:endParaRPr/>
          </a:p>
        </p:txBody>
      </p:sp>
      <p:sp>
        <p:nvSpPr>
          <p:cNvPr id="63" name="Google Shape;63;p9"/>
          <p:cNvSpPr txBox="1">
            <a:spLocks noGrp="1"/>
          </p:cNvSpPr>
          <p:nvPr>
            <p:ph type="dt" idx="10"/>
          </p:nvPr>
        </p:nvSpPr>
        <p:spPr>
          <a:xfrm>
            <a:off x="2193925" y="29976763"/>
            <a:ext cx="102409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9"/>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3467102" y="21153908"/>
            <a:ext cx="37307837" cy="6536951"/>
          </a:xfrm>
          <a:prstGeom prst="rect">
            <a:avLst/>
          </a:prstGeom>
          <a:noFill/>
          <a:ln>
            <a:noFill/>
          </a:ln>
        </p:spPr>
        <p:txBody>
          <a:bodyPr spcFirstLastPara="1" wrap="square" lIns="428450" tIns="214225" rIns="428450" bIns="214225" anchor="t" anchorCtr="0"/>
          <a:lstStyle>
            <a:lvl1pPr lvl="0" algn="l">
              <a:spcBef>
                <a:spcPts val="0"/>
              </a:spcBef>
              <a:spcAft>
                <a:spcPts val="0"/>
              </a:spcAft>
              <a:buSzPts val="1400"/>
              <a:buNone/>
              <a:defRPr sz="3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8" name="Google Shape;68;p10"/>
          <p:cNvSpPr txBox="1">
            <a:spLocks noGrp="1"/>
          </p:cNvSpPr>
          <p:nvPr>
            <p:ph type="body" idx="1"/>
          </p:nvPr>
        </p:nvSpPr>
        <p:spPr>
          <a:xfrm>
            <a:off x="3467102" y="13953005"/>
            <a:ext cx="37307837" cy="7200900"/>
          </a:xfrm>
          <a:prstGeom prst="rect">
            <a:avLst/>
          </a:prstGeom>
          <a:noFill/>
          <a:ln>
            <a:noFill/>
          </a:ln>
        </p:spPr>
        <p:txBody>
          <a:bodyPr spcFirstLastPara="1" wrap="square" lIns="428450" tIns="214225" rIns="428450" bIns="214225" anchor="b" anchorCtr="0"/>
          <a:lstStyle>
            <a:lvl1pPr marL="457200" lvl="0" indent="-228600" algn="l">
              <a:spcBef>
                <a:spcPts val="300"/>
              </a:spcBef>
              <a:spcAft>
                <a:spcPts val="0"/>
              </a:spcAft>
              <a:buClr>
                <a:schemeClr val="dk1"/>
              </a:buClr>
              <a:buSzPts val="1500"/>
              <a:buFont typeface="Arial"/>
              <a:buNone/>
              <a:defRPr sz="1500"/>
            </a:lvl1pPr>
            <a:lvl2pPr marL="914400" lvl="1" indent="-228600" algn="l">
              <a:spcBef>
                <a:spcPts val="270"/>
              </a:spcBef>
              <a:spcAft>
                <a:spcPts val="0"/>
              </a:spcAft>
              <a:buClr>
                <a:schemeClr val="dk1"/>
              </a:buClr>
              <a:buSzPts val="1350"/>
              <a:buFont typeface="Arial"/>
              <a:buNone/>
              <a:defRPr sz="1350"/>
            </a:lvl2pPr>
            <a:lvl3pPr marL="1371600" lvl="2" indent="-228600" algn="l">
              <a:spcBef>
                <a:spcPts val="240"/>
              </a:spcBef>
              <a:spcAft>
                <a:spcPts val="0"/>
              </a:spcAft>
              <a:buClr>
                <a:schemeClr val="dk1"/>
              </a:buClr>
              <a:buSzPts val="1200"/>
              <a:buFont typeface="Arial"/>
              <a:buNone/>
              <a:defRPr sz="1200"/>
            </a:lvl3pPr>
            <a:lvl4pPr marL="1828800" lvl="3" indent="-228600" algn="l">
              <a:spcBef>
                <a:spcPts val="210"/>
              </a:spcBef>
              <a:spcAft>
                <a:spcPts val="0"/>
              </a:spcAft>
              <a:buClr>
                <a:schemeClr val="dk1"/>
              </a:buClr>
              <a:buSzPts val="1050"/>
              <a:buFont typeface="Arial"/>
              <a:buNone/>
              <a:defRPr sz="1050"/>
            </a:lvl4pPr>
            <a:lvl5pPr marL="2286000" lvl="4" indent="-228600" algn="l">
              <a:spcBef>
                <a:spcPts val="210"/>
              </a:spcBef>
              <a:spcAft>
                <a:spcPts val="0"/>
              </a:spcAft>
              <a:buClr>
                <a:schemeClr val="dk1"/>
              </a:buClr>
              <a:buSzPts val="1050"/>
              <a:buFont typeface="Arial"/>
              <a:buNone/>
              <a:defRPr sz="1050"/>
            </a:lvl5pPr>
            <a:lvl6pPr marL="2743200" lvl="5" indent="-228600" algn="l">
              <a:spcBef>
                <a:spcPts val="210"/>
              </a:spcBef>
              <a:spcAft>
                <a:spcPts val="0"/>
              </a:spcAft>
              <a:buClr>
                <a:schemeClr val="dk1"/>
              </a:buClr>
              <a:buSzPts val="1050"/>
              <a:buFont typeface="Arial"/>
              <a:buNone/>
              <a:defRPr sz="1050"/>
            </a:lvl6pPr>
            <a:lvl7pPr marL="3200400" lvl="6" indent="-228600" algn="l">
              <a:spcBef>
                <a:spcPts val="210"/>
              </a:spcBef>
              <a:spcAft>
                <a:spcPts val="0"/>
              </a:spcAft>
              <a:buClr>
                <a:schemeClr val="dk1"/>
              </a:buClr>
              <a:buSzPts val="1050"/>
              <a:buFont typeface="Arial"/>
              <a:buNone/>
              <a:defRPr sz="1050"/>
            </a:lvl7pPr>
            <a:lvl8pPr marL="3657600" lvl="7" indent="-228600" algn="l">
              <a:spcBef>
                <a:spcPts val="210"/>
              </a:spcBef>
              <a:spcAft>
                <a:spcPts val="0"/>
              </a:spcAft>
              <a:buClr>
                <a:schemeClr val="dk1"/>
              </a:buClr>
              <a:buSzPts val="1050"/>
              <a:buFont typeface="Arial"/>
              <a:buNone/>
              <a:defRPr sz="1050"/>
            </a:lvl8pPr>
            <a:lvl9pPr marL="4114800" lvl="8" indent="-228600" algn="l">
              <a:spcBef>
                <a:spcPts val="210"/>
              </a:spcBef>
              <a:spcAft>
                <a:spcPts val="0"/>
              </a:spcAft>
              <a:buClr>
                <a:schemeClr val="dk1"/>
              </a:buClr>
              <a:buSzPts val="1050"/>
              <a:buFont typeface="Arial"/>
              <a:buNone/>
              <a:defRPr sz="1050"/>
            </a:lvl9pPr>
          </a:lstStyle>
          <a:p>
            <a:endParaRPr/>
          </a:p>
        </p:txBody>
      </p:sp>
      <p:sp>
        <p:nvSpPr>
          <p:cNvPr id="69" name="Google Shape;69;p10"/>
          <p:cNvSpPr txBox="1">
            <a:spLocks noGrp="1"/>
          </p:cNvSpPr>
          <p:nvPr>
            <p:ph type="dt" idx="10"/>
          </p:nvPr>
        </p:nvSpPr>
        <p:spPr>
          <a:xfrm>
            <a:off x="2193925" y="29976763"/>
            <a:ext cx="102409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2195512" y="1319212"/>
            <a:ext cx="39501763" cy="5486400"/>
          </a:xfrm>
          <a:prstGeom prst="rect">
            <a:avLst/>
          </a:prstGeom>
          <a:noFill/>
          <a:ln>
            <a:noFill/>
          </a:ln>
        </p:spPr>
        <p:txBody>
          <a:bodyPr spcFirstLastPara="1" wrap="square" lIns="428450" tIns="214225" rIns="428450" bIns="214225" anchor="ctr" anchorCtr="0"/>
          <a:lstStyle>
            <a:lvl1pPr marR="0" lvl="0" algn="ctr" rtl="0">
              <a:spcBef>
                <a:spcPts val="0"/>
              </a:spcBef>
              <a:spcAft>
                <a:spcPts val="0"/>
              </a:spcAft>
              <a:buSzPts val="1400"/>
              <a:buNone/>
              <a:defRPr sz="15400" b="0" i="0" u="none" strike="noStrike" cap="none">
                <a:solidFill>
                  <a:schemeClr val="dk2"/>
                </a:solidFill>
                <a:latin typeface="Arial"/>
                <a:ea typeface="Arial"/>
                <a:cs typeface="Arial"/>
                <a:sym typeface="Arial"/>
              </a:defRPr>
            </a:lvl1pPr>
            <a:lvl2pPr marR="0" lvl="1" algn="ctr" rtl="0">
              <a:spcBef>
                <a:spcPts val="0"/>
              </a:spcBef>
              <a:spcAft>
                <a:spcPts val="0"/>
              </a:spcAft>
              <a:buSzPts val="1400"/>
              <a:buNone/>
              <a:defRPr sz="15400" b="0" i="0" u="none" strike="noStrike" cap="none">
                <a:solidFill>
                  <a:schemeClr val="dk2"/>
                </a:solidFill>
                <a:latin typeface="Arial"/>
                <a:ea typeface="Arial"/>
                <a:cs typeface="Arial"/>
                <a:sym typeface="Arial"/>
              </a:defRPr>
            </a:lvl2pPr>
            <a:lvl3pPr marR="0" lvl="2" algn="ctr" rtl="0">
              <a:spcBef>
                <a:spcPts val="0"/>
              </a:spcBef>
              <a:spcAft>
                <a:spcPts val="0"/>
              </a:spcAft>
              <a:buSzPts val="1400"/>
              <a:buNone/>
              <a:defRPr sz="15400" b="0" i="0" u="none" strike="noStrike" cap="none">
                <a:solidFill>
                  <a:schemeClr val="dk2"/>
                </a:solidFill>
                <a:latin typeface="Arial"/>
                <a:ea typeface="Arial"/>
                <a:cs typeface="Arial"/>
                <a:sym typeface="Arial"/>
              </a:defRPr>
            </a:lvl3pPr>
            <a:lvl4pPr marR="0" lvl="3" algn="ctr" rtl="0">
              <a:spcBef>
                <a:spcPts val="0"/>
              </a:spcBef>
              <a:spcAft>
                <a:spcPts val="0"/>
              </a:spcAft>
              <a:buSzPts val="1400"/>
              <a:buNone/>
              <a:defRPr sz="15400" b="0" i="0" u="none" strike="noStrike" cap="none">
                <a:solidFill>
                  <a:schemeClr val="dk2"/>
                </a:solidFill>
                <a:latin typeface="Arial"/>
                <a:ea typeface="Arial"/>
                <a:cs typeface="Arial"/>
                <a:sym typeface="Arial"/>
              </a:defRPr>
            </a:lvl4pPr>
            <a:lvl5pPr marR="0" lvl="4" algn="ctr" rtl="0">
              <a:spcBef>
                <a:spcPts val="0"/>
              </a:spcBef>
              <a:spcAft>
                <a:spcPts val="0"/>
              </a:spcAft>
              <a:buSzPts val="1400"/>
              <a:buNone/>
              <a:defRPr sz="15400" b="0" i="0" u="none" strike="noStrike" cap="none">
                <a:solidFill>
                  <a:schemeClr val="dk2"/>
                </a:solidFill>
                <a:latin typeface="Arial"/>
                <a:ea typeface="Arial"/>
                <a:cs typeface="Arial"/>
                <a:sym typeface="Arial"/>
              </a:defRPr>
            </a:lvl5pPr>
            <a:lvl6pPr marR="0" lvl="5" algn="ctr" rtl="0">
              <a:spcBef>
                <a:spcPts val="0"/>
              </a:spcBef>
              <a:spcAft>
                <a:spcPts val="0"/>
              </a:spcAft>
              <a:buSzPts val="1400"/>
              <a:buNone/>
              <a:defRPr sz="15449" b="0" i="0" u="none" strike="noStrike" cap="none">
                <a:solidFill>
                  <a:schemeClr val="dk2"/>
                </a:solidFill>
                <a:latin typeface="Arial"/>
                <a:ea typeface="Arial"/>
                <a:cs typeface="Arial"/>
                <a:sym typeface="Arial"/>
              </a:defRPr>
            </a:lvl6pPr>
            <a:lvl7pPr marR="0" lvl="6" algn="ctr" rtl="0">
              <a:spcBef>
                <a:spcPts val="0"/>
              </a:spcBef>
              <a:spcAft>
                <a:spcPts val="0"/>
              </a:spcAft>
              <a:buSzPts val="1400"/>
              <a:buNone/>
              <a:defRPr sz="15449" b="0" i="0" u="none" strike="noStrike" cap="none">
                <a:solidFill>
                  <a:schemeClr val="dk2"/>
                </a:solidFill>
                <a:latin typeface="Arial"/>
                <a:ea typeface="Arial"/>
                <a:cs typeface="Arial"/>
                <a:sym typeface="Arial"/>
              </a:defRPr>
            </a:lvl7pPr>
            <a:lvl8pPr marR="0" lvl="7" algn="ctr" rtl="0">
              <a:spcBef>
                <a:spcPts val="0"/>
              </a:spcBef>
              <a:spcAft>
                <a:spcPts val="0"/>
              </a:spcAft>
              <a:buSzPts val="1400"/>
              <a:buNone/>
              <a:defRPr sz="15449" b="0" i="0" u="none" strike="noStrike" cap="none">
                <a:solidFill>
                  <a:schemeClr val="dk2"/>
                </a:solidFill>
                <a:latin typeface="Arial"/>
                <a:ea typeface="Arial"/>
                <a:cs typeface="Arial"/>
                <a:sym typeface="Arial"/>
              </a:defRPr>
            </a:lvl8pPr>
            <a:lvl9pPr marR="0" lvl="8" algn="ctr" rtl="0">
              <a:spcBef>
                <a:spcPts val="0"/>
              </a:spcBef>
              <a:spcAft>
                <a:spcPts val="0"/>
              </a:spcAft>
              <a:buSzPts val="1400"/>
              <a:buNone/>
              <a:defRPr sz="15449" b="0" i="0" u="none" strike="noStrike" cap="none">
                <a:solidFill>
                  <a:schemeClr val="dk2"/>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2195512" y="7681912"/>
            <a:ext cx="39501763" cy="21723350"/>
          </a:xfrm>
          <a:prstGeom prst="rect">
            <a:avLst/>
          </a:prstGeom>
          <a:noFill/>
          <a:ln>
            <a:noFill/>
          </a:ln>
        </p:spPr>
        <p:txBody>
          <a:bodyPr spcFirstLastPara="1" wrap="square" lIns="428450" tIns="214225" rIns="428450" bIns="214225" anchor="t" anchorCtr="0"/>
          <a:lstStyle>
            <a:lvl1pPr marL="457200" marR="0" lvl="0" indent="-939800" algn="l" rtl="0">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1pPr>
            <a:lvl2pPr marL="914400" marR="0" lvl="1" indent="-844550" algn="l" rtl="0">
              <a:spcBef>
                <a:spcPts val="1940"/>
              </a:spcBef>
              <a:spcAft>
                <a:spcPts val="0"/>
              </a:spcAft>
              <a:buClr>
                <a:schemeClr val="dk1"/>
              </a:buClr>
              <a:buSzPts val="9700"/>
              <a:buFont typeface="Arial"/>
              <a:buChar char="–"/>
              <a:defRPr sz="9700" b="0" i="0" u="none" strike="noStrike" cap="none">
                <a:solidFill>
                  <a:schemeClr val="dk1"/>
                </a:solidFill>
                <a:latin typeface="Arial"/>
                <a:ea typeface="Arial"/>
                <a:cs typeface="Arial"/>
                <a:sym typeface="Arial"/>
              </a:defRPr>
            </a:lvl2pPr>
            <a:lvl3pPr marL="1371600" marR="0" lvl="2" indent="-762000" algn="l" rtl="0">
              <a:spcBef>
                <a:spcPts val="1680"/>
              </a:spcBef>
              <a:spcAft>
                <a:spcPts val="0"/>
              </a:spcAft>
              <a:buClr>
                <a:schemeClr val="dk1"/>
              </a:buClr>
              <a:buSzPts val="8400"/>
              <a:buFont typeface="Arial"/>
              <a:buChar char="•"/>
              <a:defRPr sz="8400" b="0" i="0" u="none" strike="noStrike" cap="none">
                <a:solidFill>
                  <a:schemeClr val="dk1"/>
                </a:solidFill>
                <a:latin typeface="Arial"/>
                <a:ea typeface="Arial"/>
                <a:cs typeface="Arial"/>
                <a:sym typeface="Arial"/>
              </a:defRPr>
            </a:lvl3pPr>
            <a:lvl4pPr marL="1828800" marR="0" lvl="3" indent="-673100" algn="l" rtl="0">
              <a:spcBef>
                <a:spcPts val="1400"/>
              </a:spcBef>
              <a:spcAft>
                <a:spcPts val="0"/>
              </a:spcAft>
              <a:buClr>
                <a:schemeClr val="dk1"/>
              </a:buClr>
              <a:buSzPts val="7000"/>
              <a:buFont typeface="Arial"/>
              <a:buChar char="–"/>
              <a:defRPr sz="7000" b="0" i="0" u="none" strike="noStrike" cap="none">
                <a:solidFill>
                  <a:schemeClr val="dk1"/>
                </a:solidFill>
                <a:latin typeface="Arial"/>
                <a:ea typeface="Arial"/>
                <a:cs typeface="Arial"/>
                <a:sym typeface="Arial"/>
              </a:defRPr>
            </a:lvl4pPr>
            <a:lvl5pPr marL="2286000" marR="0" lvl="4" indent="-673100" algn="l" rtl="0">
              <a:spcBef>
                <a:spcPts val="1400"/>
              </a:spcBef>
              <a:spcAft>
                <a:spcPts val="0"/>
              </a:spcAft>
              <a:buClr>
                <a:schemeClr val="dk1"/>
              </a:buClr>
              <a:buSzPts val="7000"/>
              <a:buFont typeface="Arial"/>
              <a:buChar char="»"/>
              <a:defRPr sz="7000" b="0" i="0" u="none" strike="noStrike" cap="none">
                <a:solidFill>
                  <a:schemeClr val="dk1"/>
                </a:solidFill>
                <a:latin typeface="Arial"/>
                <a:ea typeface="Arial"/>
                <a:cs typeface="Arial"/>
                <a:sym typeface="Arial"/>
              </a:defRPr>
            </a:lvl5pPr>
            <a:lvl6pPr marL="2743200" marR="0" lvl="5"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6pPr>
            <a:lvl7pPr marL="3200400" marR="0" lvl="6"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7pPr>
            <a:lvl8pPr marL="3657600" marR="0" lvl="7"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8pPr>
            <a:lvl9pPr marL="4114800" marR="0" lvl="8"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2193925" y="29976763"/>
            <a:ext cx="10240962" cy="2286000"/>
          </a:xfrm>
          <a:prstGeom prst="rect">
            <a:avLst/>
          </a:prstGeom>
          <a:noFill/>
          <a:ln>
            <a:noFill/>
          </a:ln>
        </p:spPr>
        <p:txBody>
          <a:bodyPr spcFirstLastPara="1" wrap="square" lIns="428450" tIns="214225" rIns="428450" bIns="214225" anchor="t" anchorCtr="0"/>
          <a:lstStyle>
            <a:lvl1pPr marR="0" lvl="0"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lstStyle>
            <a:lvl1pPr marR="0" lvl="0"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p:nvPr/>
        </p:nvSpPr>
        <p:spPr>
          <a:xfrm>
            <a:off x="1176337" y="31546799"/>
            <a:ext cx="41833788" cy="1269067"/>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7200" b="0" i="0" u="none">
              <a:solidFill>
                <a:schemeClr val="dk1"/>
              </a:solidFill>
              <a:latin typeface="Arial"/>
              <a:ea typeface="Arial"/>
              <a:cs typeface="Arial"/>
              <a:sym typeface="Arial"/>
            </a:endParaRPr>
          </a:p>
        </p:txBody>
      </p:sp>
      <p:sp>
        <p:nvSpPr>
          <p:cNvPr id="90" name="Google Shape;90;p13"/>
          <p:cNvSpPr/>
          <p:nvPr/>
        </p:nvSpPr>
        <p:spPr>
          <a:xfrm>
            <a:off x="947725" y="3886200"/>
            <a:ext cx="42062400" cy="27203400"/>
          </a:xfrm>
          <a:prstGeom prst="rect">
            <a:avLst/>
          </a:prstGeom>
          <a:noFill/>
          <a:ln w="63350" cap="sq" cmpd="sng">
            <a:solidFill>
              <a:srgbClr val="B686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8400" b="0" i="0" u="none">
              <a:solidFill>
                <a:srgbClr val="000000"/>
              </a:solidFill>
              <a:latin typeface="Arial"/>
              <a:ea typeface="Arial"/>
              <a:cs typeface="Arial"/>
              <a:sym typeface="Arial"/>
            </a:endParaRPr>
          </a:p>
        </p:txBody>
      </p:sp>
      <p:sp>
        <p:nvSpPr>
          <p:cNvPr id="91" name="Google Shape;91;p13"/>
          <p:cNvSpPr txBox="1"/>
          <p:nvPr/>
        </p:nvSpPr>
        <p:spPr>
          <a:xfrm>
            <a:off x="1143012" y="4070775"/>
            <a:ext cx="41605200" cy="26746200"/>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7200" b="0" i="0" u="none">
              <a:solidFill>
                <a:schemeClr val="dk1"/>
              </a:solidFill>
              <a:latin typeface="Arial"/>
              <a:ea typeface="Arial"/>
              <a:cs typeface="Arial"/>
              <a:sym typeface="Arial"/>
            </a:endParaRPr>
          </a:p>
        </p:txBody>
      </p:sp>
      <p:sp>
        <p:nvSpPr>
          <p:cNvPr id="92" name="Google Shape;92;p13"/>
          <p:cNvSpPr/>
          <p:nvPr/>
        </p:nvSpPr>
        <p:spPr>
          <a:xfrm>
            <a:off x="1730050" y="4877498"/>
            <a:ext cx="12764100" cy="5486400"/>
          </a:xfrm>
          <a:prstGeom prst="round2DiagRect">
            <a:avLst>
              <a:gd name="adj1" fmla="val 16667"/>
              <a:gd name="adj2" fmla="val 0"/>
            </a:avLst>
          </a:prstGeom>
          <a:solidFill>
            <a:srgbClr val="B6862C"/>
          </a:solidFill>
          <a:ln w="114300" cap="flat" cmpd="sng">
            <a:solidFill>
              <a:srgbClr val="081E3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3"/>
          <p:cNvSpPr txBox="1"/>
          <p:nvPr/>
        </p:nvSpPr>
        <p:spPr>
          <a:xfrm>
            <a:off x="9601200" y="255575"/>
            <a:ext cx="24688800" cy="3257400"/>
          </a:xfrm>
          <a:prstGeom prst="rect">
            <a:avLst/>
          </a:prstGeom>
          <a:noFill/>
          <a:ln>
            <a:noFill/>
          </a:ln>
        </p:spPr>
        <p:txBody>
          <a:bodyPr spcFirstLastPara="1" wrap="square" lIns="73975" tIns="36975" rIns="73975" bIns="36975" anchor="t" anchorCtr="0">
            <a:noAutofit/>
          </a:bodyPr>
          <a:lstStyle/>
          <a:p>
            <a:pPr marL="0" lvl="0" indent="0" algn="ctr" rtl="0">
              <a:spcBef>
                <a:spcPts val="0"/>
              </a:spcBef>
              <a:spcAft>
                <a:spcPts val="0"/>
              </a:spcAft>
              <a:buClr>
                <a:srgbClr val="081E3F"/>
              </a:buClr>
              <a:buSzPts val="4800"/>
              <a:buFont typeface="Arial"/>
              <a:buNone/>
            </a:pPr>
            <a:r>
              <a:rPr lang="en-US" sz="6000" dirty="0">
                <a:solidFill>
                  <a:srgbClr val="081E3F"/>
                </a:solidFill>
                <a:latin typeface="Roboto Light"/>
                <a:ea typeface="Roboto Light"/>
                <a:cs typeface="Roboto Light"/>
                <a:sym typeface="Roboto Light"/>
              </a:rPr>
              <a:t>Virtual Roll Call Briefing 7.0</a:t>
            </a:r>
            <a:endParaRPr sz="6000" dirty="0">
              <a:solidFill>
                <a:srgbClr val="081E3F"/>
              </a:solidFill>
              <a:latin typeface="Roboto Light"/>
              <a:ea typeface="Roboto Light"/>
              <a:cs typeface="Roboto Light"/>
              <a:sym typeface="Roboto Light"/>
            </a:endParaRPr>
          </a:p>
          <a:p>
            <a:pPr marL="0" lvl="0" indent="0" algn="ctr" rtl="0">
              <a:spcBef>
                <a:spcPts val="0"/>
              </a:spcBef>
              <a:spcAft>
                <a:spcPts val="0"/>
              </a:spcAft>
              <a:buClr>
                <a:srgbClr val="081E3F"/>
              </a:buClr>
              <a:buSzPts val="4800"/>
              <a:buFont typeface="Arial"/>
              <a:buNone/>
            </a:pPr>
            <a:r>
              <a:rPr lang="en-US" sz="4000">
                <a:solidFill>
                  <a:srgbClr val="081E3F"/>
                </a:solidFill>
                <a:latin typeface="Roboto Light"/>
                <a:ea typeface="Roboto Light"/>
                <a:cs typeface="Roboto Light"/>
                <a:sym typeface="Roboto Light"/>
              </a:rPr>
              <a:t>Fall </a:t>
            </a:r>
            <a:r>
              <a:rPr lang="en-US" sz="4000" dirty="0">
                <a:solidFill>
                  <a:srgbClr val="081E3F"/>
                </a:solidFill>
                <a:latin typeface="Roboto Light"/>
                <a:ea typeface="Roboto Light"/>
                <a:cs typeface="Roboto Light"/>
                <a:sym typeface="Roboto Light"/>
              </a:rPr>
              <a:t>2019 Senior Project</a:t>
            </a:r>
            <a:endParaRPr sz="4000" dirty="0">
              <a:solidFill>
                <a:srgbClr val="081E3F"/>
              </a:solidFill>
              <a:latin typeface="Roboto Light"/>
              <a:ea typeface="Roboto Light"/>
              <a:cs typeface="Roboto Light"/>
              <a:sym typeface="Roboto Light"/>
            </a:endParaRPr>
          </a:p>
          <a:p>
            <a:pPr marL="0" lvl="0" indent="0" algn="ctr" rtl="0">
              <a:spcBef>
                <a:spcPts val="0"/>
              </a:spcBef>
              <a:spcAft>
                <a:spcPts val="0"/>
              </a:spcAft>
              <a:buClr>
                <a:srgbClr val="081E3F"/>
              </a:buClr>
              <a:buSzPts val="3500"/>
              <a:buFont typeface="Arial"/>
              <a:buNone/>
            </a:pPr>
            <a:r>
              <a:rPr lang="en-US" sz="3400" dirty="0">
                <a:solidFill>
                  <a:srgbClr val="081E3F"/>
                </a:solidFill>
                <a:latin typeface="Roboto Light"/>
                <a:ea typeface="Roboto Light"/>
                <a:cs typeface="Roboto Light"/>
                <a:sym typeface="Roboto Light"/>
              </a:rPr>
              <a:t>Student: Octavio Avila-Cardet, Florida International University</a:t>
            </a:r>
            <a:endParaRPr sz="3400" dirty="0">
              <a:solidFill>
                <a:srgbClr val="081E3F"/>
              </a:solidFill>
              <a:latin typeface="Roboto Light"/>
              <a:ea typeface="Roboto Light"/>
              <a:cs typeface="Roboto Light"/>
              <a:sym typeface="Roboto Light"/>
            </a:endParaRPr>
          </a:p>
          <a:p>
            <a:pPr marL="0" lvl="0" indent="0" algn="ctr" rtl="0">
              <a:spcBef>
                <a:spcPts val="0"/>
              </a:spcBef>
              <a:spcAft>
                <a:spcPts val="0"/>
              </a:spcAft>
              <a:buClr>
                <a:srgbClr val="081E3F"/>
              </a:buClr>
              <a:buSzPts val="3500"/>
              <a:buFont typeface="Arial"/>
              <a:buNone/>
            </a:pPr>
            <a:r>
              <a:rPr lang="en-US" sz="3400" dirty="0">
                <a:solidFill>
                  <a:srgbClr val="081E3F"/>
                </a:solidFill>
                <a:latin typeface="Roboto Light"/>
                <a:ea typeface="Roboto Light"/>
                <a:cs typeface="Roboto Light"/>
                <a:sym typeface="Roboto Light"/>
              </a:rPr>
              <a:t>Product owners:</a:t>
            </a:r>
            <a:r>
              <a:rPr lang="en-US" sz="3400" i="1" dirty="0">
                <a:solidFill>
                  <a:srgbClr val="081E3F"/>
                </a:solidFill>
                <a:latin typeface="Roboto Light"/>
                <a:ea typeface="Roboto Light"/>
                <a:cs typeface="Roboto Light"/>
                <a:sym typeface="Roboto Light"/>
              </a:rPr>
              <a:t> </a:t>
            </a:r>
            <a:r>
              <a:rPr lang="en-US" sz="3400" dirty="0">
                <a:solidFill>
                  <a:srgbClr val="081E3F"/>
                </a:solidFill>
                <a:latin typeface="Roboto Light"/>
                <a:ea typeface="Roboto Light"/>
                <a:cs typeface="Roboto Light"/>
                <a:sym typeface="Roboto Light"/>
              </a:rPr>
              <a:t>Jason Cohen and Frank Alvarado, Pinecrest Police Department</a:t>
            </a:r>
            <a:endParaRPr sz="3400" dirty="0">
              <a:solidFill>
                <a:srgbClr val="081E3F"/>
              </a:solidFill>
              <a:latin typeface="Roboto Light"/>
              <a:ea typeface="Roboto Light"/>
              <a:cs typeface="Roboto Light"/>
              <a:sym typeface="Roboto Light"/>
            </a:endParaRPr>
          </a:p>
          <a:p>
            <a:pPr marL="0" lvl="0" indent="0" algn="ctr" rtl="0">
              <a:spcBef>
                <a:spcPts val="0"/>
              </a:spcBef>
              <a:spcAft>
                <a:spcPts val="0"/>
              </a:spcAft>
              <a:buClr>
                <a:srgbClr val="081E3F"/>
              </a:buClr>
              <a:buSzPts val="3500"/>
              <a:buFont typeface="Arial"/>
              <a:buNone/>
            </a:pPr>
            <a:r>
              <a:rPr lang="en-US" sz="3400" dirty="0">
                <a:solidFill>
                  <a:srgbClr val="081E3F"/>
                </a:solidFill>
                <a:latin typeface="Roboto Light"/>
                <a:ea typeface="Roboto Light"/>
                <a:cs typeface="Roboto Light"/>
                <a:sym typeface="Roboto Light"/>
              </a:rPr>
              <a:t>Instructor: Dr. Masoud </a:t>
            </a:r>
            <a:r>
              <a:rPr lang="en-US" sz="3400" dirty="0" err="1">
                <a:solidFill>
                  <a:srgbClr val="081E3F"/>
                </a:solidFill>
                <a:latin typeface="Roboto Light"/>
                <a:ea typeface="Roboto Light"/>
                <a:cs typeface="Roboto Light"/>
                <a:sym typeface="Roboto Light"/>
              </a:rPr>
              <a:t>Sadjadi</a:t>
            </a:r>
            <a:r>
              <a:rPr lang="en-US" sz="3400" dirty="0">
                <a:solidFill>
                  <a:srgbClr val="081E3F"/>
                </a:solidFill>
                <a:latin typeface="Roboto Light"/>
                <a:ea typeface="Roboto Light"/>
                <a:cs typeface="Roboto Light"/>
                <a:sym typeface="Roboto Light"/>
              </a:rPr>
              <a:t>, Florida International University</a:t>
            </a:r>
            <a:endParaRPr sz="3400" dirty="0">
              <a:solidFill>
                <a:srgbClr val="081E3F"/>
              </a:solidFill>
              <a:latin typeface="Roboto Light"/>
              <a:ea typeface="Roboto Light"/>
              <a:cs typeface="Roboto Light"/>
              <a:sym typeface="Roboto Light"/>
            </a:endParaRPr>
          </a:p>
          <a:p>
            <a:pPr marL="0" marR="0" lvl="0" indent="0" algn="ctr" rtl="0">
              <a:lnSpc>
                <a:spcPct val="100000"/>
              </a:lnSpc>
              <a:spcBef>
                <a:spcPts val="0"/>
              </a:spcBef>
              <a:spcAft>
                <a:spcPts val="0"/>
              </a:spcAft>
              <a:buClr>
                <a:srgbClr val="081E3F"/>
              </a:buClr>
              <a:buSzPts val="2600"/>
              <a:buFont typeface="Arial"/>
              <a:buNone/>
            </a:pPr>
            <a:endParaRPr sz="3600" b="1" dirty="0">
              <a:solidFill>
                <a:srgbClr val="081E3F"/>
              </a:solidFill>
            </a:endParaRPr>
          </a:p>
        </p:txBody>
      </p:sp>
      <p:sp>
        <p:nvSpPr>
          <p:cNvPr id="94" name="Google Shape;94;p13"/>
          <p:cNvSpPr txBox="1"/>
          <p:nvPr/>
        </p:nvSpPr>
        <p:spPr>
          <a:xfrm>
            <a:off x="1436687" y="31851600"/>
            <a:ext cx="41344800" cy="420600"/>
          </a:xfrm>
          <a:prstGeom prst="rect">
            <a:avLst/>
          </a:prstGeom>
          <a:noFill/>
          <a:ln>
            <a:noFill/>
          </a:ln>
        </p:spPr>
        <p:txBody>
          <a:bodyPr spcFirstLastPara="1" wrap="square" lIns="73975" tIns="36975" rIns="73975" bIns="36975" anchor="t" anchorCtr="0">
            <a:noAutofit/>
          </a:bodyPr>
          <a:lstStyle/>
          <a:p>
            <a:pPr marL="493712" marR="0" lvl="0" indent="-493712" algn="ctr" rtl="0">
              <a:lnSpc>
                <a:spcPct val="100000"/>
              </a:lnSpc>
              <a:spcBef>
                <a:spcPts val="0"/>
              </a:spcBef>
              <a:spcAft>
                <a:spcPts val="0"/>
              </a:spcAft>
              <a:buClr>
                <a:schemeClr val="dk1"/>
              </a:buClr>
              <a:buSzPts val="2200"/>
              <a:buFont typeface="Arial"/>
              <a:buNone/>
            </a:pPr>
            <a:endParaRPr sz="2200" dirty="0">
              <a:solidFill>
                <a:schemeClr val="dk1"/>
              </a:solidFill>
            </a:endParaRPr>
          </a:p>
        </p:txBody>
      </p:sp>
      <p:pic>
        <p:nvPicPr>
          <p:cNvPr id="95" name="Google Shape;95;p13"/>
          <p:cNvPicPr preferRelativeResize="0"/>
          <p:nvPr/>
        </p:nvPicPr>
        <p:blipFill rotWithShape="1">
          <a:blip r:embed="rId3">
            <a:alphaModFix/>
          </a:blip>
          <a:srcRect/>
          <a:stretch/>
        </p:blipFill>
        <p:spPr>
          <a:xfrm>
            <a:off x="1176337" y="622300"/>
            <a:ext cx="7667625" cy="2632075"/>
          </a:xfrm>
          <a:prstGeom prst="rect">
            <a:avLst/>
          </a:prstGeom>
          <a:noFill/>
          <a:ln>
            <a:noFill/>
          </a:ln>
        </p:spPr>
      </p:pic>
      <p:pic>
        <p:nvPicPr>
          <p:cNvPr id="96" name="Google Shape;96;p13"/>
          <p:cNvPicPr preferRelativeResize="0"/>
          <p:nvPr/>
        </p:nvPicPr>
        <p:blipFill>
          <a:blip r:embed="rId4">
            <a:alphaModFix/>
          </a:blip>
          <a:stretch>
            <a:fillRect/>
          </a:stretch>
        </p:blipFill>
        <p:spPr>
          <a:xfrm>
            <a:off x="9510475" y="255587"/>
            <a:ext cx="3365501" cy="3365500"/>
          </a:xfrm>
          <a:prstGeom prst="rect">
            <a:avLst/>
          </a:prstGeom>
          <a:noFill/>
          <a:ln>
            <a:noFill/>
          </a:ln>
        </p:spPr>
      </p:pic>
      <p:sp>
        <p:nvSpPr>
          <p:cNvPr id="97" name="Google Shape;97;p13"/>
          <p:cNvSpPr txBox="1"/>
          <p:nvPr/>
        </p:nvSpPr>
        <p:spPr>
          <a:xfrm>
            <a:off x="5324476" y="4498848"/>
            <a:ext cx="5104500" cy="723900"/>
          </a:xfrm>
          <a:prstGeom prst="rect">
            <a:avLst/>
          </a:prstGeom>
          <a:solidFill>
            <a:srgbClr val="081E3F"/>
          </a:solidFill>
          <a:ln>
            <a:noFill/>
          </a:ln>
          <a:effectLst>
            <a:outerShdw blurRad="142875" dist="142875" dir="5400000" algn="bl" rotWithShape="0">
              <a:srgbClr val="081E3F">
                <a:alpha val="50000"/>
              </a:srgbClr>
            </a:outerShdw>
          </a:effectLst>
        </p:spPr>
        <p:txBody>
          <a:bodyPr spcFirstLastPara="1" wrap="square" lIns="98625" tIns="49300" rIns="98625" bIns="49300"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i="0" u="none" dirty="0">
                <a:solidFill>
                  <a:srgbClr val="B6862C"/>
                </a:solidFill>
                <a:latin typeface="Roboto"/>
                <a:ea typeface="Roboto"/>
                <a:cs typeface="Roboto"/>
                <a:sym typeface="Roboto"/>
              </a:rPr>
              <a:t>Problem</a:t>
            </a:r>
            <a:endParaRPr dirty="0">
              <a:latin typeface="Roboto"/>
              <a:ea typeface="Roboto"/>
              <a:cs typeface="Roboto"/>
              <a:sym typeface="Roboto"/>
            </a:endParaRPr>
          </a:p>
        </p:txBody>
      </p:sp>
      <p:sp>
        <p:nvSpPr>
          <p:cNvPr id="98" name="Google Shape;98;p13"/>
          <p:cNvSpPr txBox="1"/>
          <p:nvPr/>
        </p:nvSpPr>
        <p:spPr>
          <a:xfrm>
            <a:off x="2173575" y="5298948"/>
            <a:ext cx="12168300" cy="481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400" dirty="0">
              <a:solidFill>
                <a:srgbClr val="081E3F"/>
              </a:solidFill>
              <a:latin typeface="Roboto Light"/>
              <a:ea typeface="Roboto Light"/>
              <a:cs typeface="Roboto Light"/>
              <a:sym typeface="Roboto Light"/>
            </a:endParaRPr>
          </a:p>
        </p:txBody>
      </p:sp>
      <p:sp>
        <p:nvSpPr>
          <p:cNvPr id="99" name="Google Shape;99;p13"/>
          <p:cNvSpPr/>
          <p:nvPr/>
        </p:nvSpPr>
        <p:spPr>
          <a:xfrm flipH="1">
            <a:off x="15563550" y="4874000"/>
            <a:ext cx="12764100" cy="5486400"/>
          </a:xfrm>
          <a:prstGeom prst="round2DiagRect">
            <a:avLst>
              <a:gd name="adj1" fmla="val 16667"/>
              <a:gd name="adj2" fmla="val 0"/>
            </a:avLst>
          </a:prstGeom>
          <a:solidFill>
            <a:srgbClr val="B6862C"/>
          </a:solidFill>
          <a:ln w="114300" cap="flat" cmpd="sng">
            <a:solidFill>
              <a:srgbClr val="081E3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3"/>
          <p:cNvSpPr txBox="1"/>
          <p:nvPr/>
        </p:nvSpPr>
        <p:spPr>
          <a:xfrm>
            <a:off x="19393350" y="4495350"/>
            <a:ext cx="5104500" cy="723900"/>
          </a:xfrm>
          <a:prstGeom prst="rect">
            <a:avLst/>
          </a:prstGeom>
          <a:solidFill>
            <a:srgbClr val="081E3F"/>
          </a:solidFill>
          <a:ln>
            <a:noFill/>
          </a:ln>
          <a:effectLst>
            <a:outerShdw blurRad="142875" dist="142875" dir="5400000" algn="bl" rotWithShape="0">
              <a:srgbClr val="081E3F">
                <a:alpha val="50000"/>
              </a:srgbClr>
            </a:outerShdw>
          </a:effectLst>
        </p:spPr>
        <p:txBody>
          <a:bodyPr spcFirstLastPara="1" wrap="square" lIns="98625" tIns="49300" rIns="98625" bIns="49300"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a:solidFill>
                  <a:srgbClr val="B6862C"/>
                </a:solidFill>
                <a:latin typeface="Roboto"/>
                <a:ea typeface="Roboto"/>
                <a:cs typeface="Roboto"/>
                <a:sym typeface="Roboto"/>
              </a:rPr>
              <a:t>Solution</a:t>
            </a:r>
            <a:endParaRPr>
              <a:latin typeface="Roboto"/>
              <a:ea typeface="Roboto"/>
              <a:cs typeface="Roboto"/>
              <a:sym typeface="Roboto"/>
            </a:endParaRPr>
          </a:p>
        </p:txBody>
      </p:sp>
      <p:sp>
        <p:nvSpPr>
          <p:cNvPr id="102" name="Google Shape;102;p13"/>
          <p:cNvSpPr/>
          <p:nvPr/>
        </p:nvSpPr>
        <p:spPr>
          <a:xfrm>
            <a:off x="29351575" y="4874000"/>
            <a:ext cx="12764100" cy="25150500"/>
          </a:xfrm>
          <a:prstGeom prst="round2DiagRect">
            <a:avLst>
              <a:gd name="adj1" fmla="val 9100"/>
              <a:gd name="adj2" fmla="val 0"/>
            </a:avLst>
          </a:prstGeom>
          <a:solidFill>
            <a:srgbClr val="B6862C"/>
          </a:solidFill>
          <a:ln w="114300" cap="flat" cmpd="sng">
            <a:solidFill>
              <a:srgbClr val="081E3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3"/>
          <p:cNvSpPr txBox="1"/>
          <p:nvPr/>
        </p:nvSpPr>
        <p:spPr>
          <a:xfrm>
            <a:off x="31994281" y="4571504"/>
            <a:ext cx="7667700" cy="723900"/>
          </a:xfrm>
          <a:prstGeom prst="rect">
            <a:avLst/>
          </a:prstGeom>
          <a:solidFill>
            <a:srgbClr val="081E3F"/>
          </a:solidFill>
          <a:ln>
            <a:noFill/>
          </a:ln>
          <a:effectLst>
            <a:outerShdw blurRad="142875" dist="142875" dir="5400000" algn="bl" rotWithShape="0">
              <a:srgbClr val="081E3F">
                <a:alpha val="50000"/>
              </a:srgbClr>
            </a:outerShdw>
          </a:effectLst>
        </p:spPr>
        <p:txBody>
          <a:bodyPr spcFirstLastPara="1" wrap="square" lIns="98625" tIns="49300" rIns="98625" bIns="49300" anchor="t" anchorCtr="0">
            <a:noAutofit/>
          </a:bodyPr>
          <a:lstStyle/>
          <a:p>
            <a:pPr marL="0" lvl="0" indent="0" algn="ctr" rtl="0">
              <a:spcBef>
                <a:spcPts val="0"/>
              </a:spcBef>
              <a:spcAft>
                <a:spcPts val="0"/>
              </a:spcAft>
              <a:buClr>
                <a:srgbClr val="B6862C"/>
              </a:buClr>
              <a:buSzPts val="4100"/>
              <a:buFont typeface="Arial"/>
              <a:buNone/>
            </a:pPr>
            <a:r>
              <a:rPr lang="en-US" sz="4100" dirty="0">
                <a:solidFill>
                  <a:srgbClr val="B6862C"/>
                </a:solidFill>
                <a:latin typeface="Roboto"/>
                <a:ea typeface="Roboto"/>
                <a:cs typeface="Roboto"/>
                <a:sym typeface="Roboto"/>
              </a:rPr>
              <a:t>Personal Contributions</a:t>
            </a:r>
            <a:endParaRPr dirty="0">
              <a:solidFill>
                <a:schemeClr val="dk1"/>
              </a:solidFill>
              <a:latin typeface="Roboto"/>
              <a:ea typeface="Roboto"/>
              <a:cs typeface="Roboto"/>
              <a:sym typeface="Roboto"/>
            </a:endParaRPr>
          </a:p>
          <a:p>
            <a:pPr marL="0" marR="0" lvl="0" indent="0" algn="ctr" rtl="0">
              <a:lnSpc>
                <a:spcPct val="100000"/>
              </a:lnSpc>
              <a:spcBef>
                <a:spcPts val="0"/>
              </a:spcBef>
              <a:spcAft>
                <a:spcPts val="0"/>
              </a:spcAft>
              <a:buClr>
                <a:srgbClr val="B6862C"/>
              </a:buClr>
              <a:buSzPts val="4100"/>
              <a:buFont typeface="Arial"/>
              <a:buNone/>
            </a:pPr>
            <a:endParaRPr sz="4100" dirty="0">
              <a:solidFill>
                <a:srgbClr val="B6862C"/>
              </a:solidFill>
              <a:latin typeface="Roboto"/>
              <a:ea typeface="Roboto"/>
              <a:cs typeface="Roboto"/>
              <a:sym typeface="Roboto"/>
            </a:endParaRPr>
          </a:p>
        </p:txBody>
      </p:sp>
      <p:sp>
        <p:nvSpPr>
          <p:cNvPr id="109" name="Google Shape;109;p13"/>
          <p:cNvSpPr/>
          <p:nvPr/>
        </p:nvSpPr>
        <p:spPr>
          <a:xfrm>
            <a:off x="1723275" y="11282175"/>
            <a:ext cx="12764100" cy="4518000"/>
          </a:xfrm>
          <a:prstGeom prst="round2DiagRect">
            <a:avLst>
              <a:gd name="adj1" fmla="val 16667"/>
              <a:gd name="adj2" fmla="val 0"/>
            </a:avLst>
          </a:prstGeom>
          <a:solidFill>
            <a:srgbClr val="B6862C"/>
          </a:solidFill>
          <a:ln w="114300" cap="flat" cmpd="sng">
            <a:solidFill>
              <a:srgbClr val="081E3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3"/>
          <p:cNvSpPr txBox="1"/>
          <p:nvPr/>
        </p:nvSpPr>
        <p:spPr>
          <a:xfrm>
            <a:off x="5317701" y="10903523"/>
            <a:ext cx="5104500" cy="723900"/>
          </a:xfrm>
          <a:prstGeom prst="rect">
            <a:avLst/>
          </a:prstGeom>
          <a:solidFill>
            <a:srgbClr val="081E3F"/>
          </a:solidFill>
          <a:ln>
            <a:noFill/>
          </a:ln>
          <a:effectLst>
            <a:outerShdw blurRad="142875" dist="142875" dir="5400000" algn="bl" rotWithShape="0">
              <a:srgbClr val="081E3F">
                <a:alpha val="50000"/>
              </a:srgbClr>
            </a:outerShdw>
          </a:effectLst>
        </p:spPr>
        <p:txBody>
          <a:bodyPr spcFirstLastPara="1" wrap="square" lIns="98625" tIns="49300" rIns="98625" bIns="49300"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a:solidFill>
                  <a:srgbClr val="B6862C"/>
                </a:solidFill>
                <a:latin typeface="Roboto"/>
                <a:ea typeface="Roboto"/>
                <a:cs typeface="Roboto"/>
                <a:sym typeface="Roboto"/>
              </a:rPr>
              <a:t>System Design</a:t>
            </a:r>
            <a:endParaRPr>
              <a:latin typeface="Roboto"/>
              <a:ea typeface="Roboto"/>
              <a:cs typeface="Roboto"/>
              <a:sym typeface="Roboto"/>
            </a:endParaRPr>
          </a:p>
        </p:txBody>
      </p:sp>
      <p:sp>
        <p:nvSpPr>
          <p:cNvPr id="111" name="Google Shape;111;p13"/>
          <p:cNvSpPr/>
          <p:nvPr/>
        </p:nvSpPr>
        <p:spPr>
          <a:xfrm flipH="1">
            <a:off x="15563550" y="11274800"/>
            <a:ext cx="12764100" cy="14139000"/>
          </a:xfrm>
          <a:prstGeom prst="round2DiagRect">
            <a:avLst>
              <a:gd name="adj1" fmla="val 7440"/>
              <a:gd name="adj2" fmla="val 0"/>
            </a:avLst>
          </a:prstGeom>
          <a:solidFill>
            <a:srgbClr val="B6862C"/>
          </a:solidFill>
          <a:ln w="114300" cap="flat" cmpd="sng">
            <a:solidFill>
              <a:srgbClr val="081E3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13"/>
          <p:cNvSpPr txBox="1"/>
          <p:nvPr/>
        </p:nvSpPr>
        <p:spPr>
          <a:xfrm>
            <a:off x="19393350" y="10896150"/>
            <a:ext cx="5104500" cy="723900"/>
          </a:xfrm>
          <a:prstGeom prst="rect">
            <a:avLst/>
          </a:prstGeom>
          <a:solidFill>
            <a:srgbClr val="081E3F"/>
          </a:solidFill>
          <a:ln>
            <a:noFill/>
          </a:ln>
          <a:effectLst>
            <a:outerShdw blurRad="142875" dist="142875" dir="5400000" algn="bl" rotWithShape="0">
              <a:srgbClr val="081E3F">
                <a:alpha val="50000"/>
              </a:srgbClr>
            </a:outerShdw>
          </a:effectLst>
        </p:spPr>
        <p:txBody>
          <a:bodyPr spcFirstLastPara="1" wrap="square" lIns="98625" tIns="49300" rIns="98625" bIns="49300"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a:solidFill>
                  <a:srgbClr val="B6862C"/>
                </a:solidFill>
                <a:latin typeface="Roboto"/>
                <a:ea typeface="Roboto"/>
                <a:cs typeface="Roboto"/>
                <a:sym typeface="Roboto"/>
              </a:rPr>
              <a:t>Use Cases</a:t>
            </a:r>
            <a:endParaRPr>
              <a:latin typeface="Roboto"/>
              <a:ea typeface="Roboto"/>
              <a:cs typeface="Roboto"/>
              <a:sym typeface="Roboto"/>
            </a:endParaRPr>
          </a:p>
        </p:txBody>
      </p:sp>
      <p:sp>
        <p:nvSpPr>
          <p:cNvPr id="114" name="Google Shape;114;p13"/>
          <p:cNvSpPr/>
          <p:nvPr/>
        </p:nvSpPr>
        <p:spPr>
          <a:xfrm>
            <a:off x="1723275" y="16618402"/>
            <a:ext cx="12764100" cy="8795100"/>
          </a:xfrm>
          <a:prstGeom prst="round2DiagRect">
            <a:avLst>
              <a:gd name="adj1" fmla="val 8512"/>
              <a:gd name="adj2" fmla="val 0"/>
            </a:avLst>
          </a:prstGeom>
          <a:solidFill>
            <a:srgbClr val="B6862C"/>
          </a:solidFill>
          <a:ln w="114300" cap="flat" cmpd="sng">
            <a:solidFill>
              <a:srgbClr val="081E3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3"/>
          <p:cNvSpPr txBox="1"/>
          <p:nvPr/>
        </p:nvSpPr>
        <p:spPr>
          <a:xfrm>
            <a:off x="5317701" y="16275488"/>
            <a:ext cx="5104500" cy="655500"/>
          </a:xfrm>
          <a:prstGeom prst="rect">
            <a:avLst/>
          </a:prstGeom>
          <a:solidFill>
            <a:srgbClr val="081E3F"/>
          </a:solidFill>
          <a:ln>
            <a:noFill/>
          </a:ln>
          <a:effectLst>
            <a:outerShdw blurRad="142875" dist="142875" dir="5400000" algn="bl" rotWithShape="0">
              <a:srgbClr val="081E3F">
                <a:alpha val="50000"/>
              </a:srgbClr>
            </a:outerShdw>
          </a:effectLst>
        </p:spPr>
        <p:txBody>
          <a:bodyPr spcFirstLastPara="1" wrap="square" lIns="98625" tIns="49300" rIns="98625" bIns="49300"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a:solidFill>
                  <a:srgbClr val="B6862C"/>
                </a:solidFill>
                <a:latin typeface="Roboto"/>
                <a:ea typeface="Roboto"/>
                <a:cs typeface="Roboto"/>
                <a:sym typeface="Roboto"/>
              </a:rPr>
              <a:t>Database Schema</a:t>
            </a:r>
            <a:endParaRPr>
              <a:latin typeface="Roboto"/>
              <a:ea typeface="Roboto"/>
              <a:cs typeface="Roboto"/>
              <a:sym typeface="Roboto"/>
            </a:endParaRPr>
          </a:p>
        </p:txBody>
      </p:sp>
      <p:sp>
        <p:nvSpPr>
          <p:cNvPr id="117" name="Google Shape;117;p13"/>
          <p:cNvSpPr/>
          <p:nvPr/>
        </p:nvSpPr>
        <p:spPr>
          <a:xfrm>
            <a:off x="1723275" y="26369774"/>
            <a:ext cx="12764100" cy="3654600"/>
          </a:xfrm>
          <a:prstGeom prst="round2DiagRect">
            <a:avLst>
              <a:gd name="adj1" fmla="val 16667"/>
              <a:gd name="adj2" fmla="val 0"/>
            </a:avLst>
          </a:prstGeom>
          <a:solidFill>
            <a:srgbClr val="B6862C"/>
          </a:solidFill>
          <a:ln w="114300" cap="flat" cmpd="sng">
            <a:solidFill>
              <a:srgbClr val="081E3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3"/>
          <p:cNvSpPr txBox="1"/>
          <p:nvPr/>
        </p:nvSpPr>
        <p:spPr>
          <a:xfrm>
            <a:off x="5317701" y="25991123"/>
            <a:ext cx="5104500" cy="723900"/>
          </a:xfrm>
          <a:prstGeom prst="rect">
            <a:avLst/>
          </a:prstGeom>
          <a:solidFill>
            <a:srgbClr val="081E3F"/>
          </a:solidFill>
          <a:ln>
            <a:noFill/>
          </a:ln>
          <a:effectLst>
            <a:outerShdw blurRad="142875" dist="142875" dir="5400000" algn="bl" rotWithShape="0">
              <a:srgbClr val="081E3F">
                <a:alpha val="50000"/>
              </a:srgbClr>
            </a:outerShdw>
          </a:effectLst>
        </p:spPr>
        <p:txBody>
          <a:bodyPr spcFirstLastPara="1" wrap="square" lIns="98625" tIns="49300" rIns="98625" bIns="49300"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a:solidFill>
                  <a:srgbClr val="B6862C"/>
                </a:solidFill>
                <a:latin typeface="Roboto"/>
                <a:ea typeface="Roboto"/>
                <a:cs typeface="Roboto"/>
                <a:sym typeface="Roboto"/>
              </a:rPr>
              <a:t>Future Plans</a:t>
            </a:r>
            <a:endParaRPr>
              <a:latin typeface="Roboto"/>
              <a:ea typeface="Roboto"/>
              <a:cs typeface="Roboto"/>
              <a:sym typeface="Roboto"/>
            </a:endParaRPr>
          </a:p>
        </p:txBody>
      </p:sp>
      <p:sp>
        <p:nvSpPr>
          <p:cNvPr id="120" name="Google Shape;120;p13"/>
          <p:cNvSpPr/>
          <p:nvPr/>
        </p:nvSpPr>
        <p:spPr>
          <a:xfrm flipH="1">
            <a:off x="15591675" y="26369774"/>
            <a:ext cx="12764100" cy="3654600"/>
          </a:xfrm>
          <a:prstGeom prst="round2DiagRect">
            <a:avLst>
              <a:gd name="adj1" fmla="val 16667"/>
              <a:gd name="adj2" fmla="val 0"/>
            </a:avLst>
          </a:prstGeom>
          <a:solidFill>
            <a:srgbClr val="B6862C"/>
          </a:solidFill>
          <a:ln w="114300" cap="flat" cmpd="sng">
            <a:solidFill>
              <a:srgbClr val="081E3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3"/>
          <p:cNvSpPr txBox="1"/>
          <p:nvPr/>
        </p:nvSpPr>
        <p:spPr>
          <a:xfrm>
            <a:off x="19186101" y="25991123"/>
            <a:ext cx="5104500" cy="723900"/>
          </a:xfrm>
          <a:prstGeom prst="rect">
            <a:avLst/>
          </a:prstGeom>
          <a:solidFill>
            <a:srgbClr val="081E3F"/>
          </a:solidFill>
          <a:ln>
            <a:noFill/>
          </a:ln>
          <a:effectLst>
            <a:outerShdw blurRad="142875" dist="142875" dir="5400000" algn="bl" rotWithShape="0">
              <a:srgbClr val="081E3F">
                <a:alpha val="50000"/>
              </a:srgbClr>
            </a:outerShdw>
          </a:effectLst>
        </p:spPr>
        <p:txBody>
          <a:bodyPr spcFirstLastPara="1" wrap="square" lIns="98625" tIns="49300" rIns="98625" bIns="49300"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a:solidFill>
                  <a:srgbClr val="B6862C"/>
                </a:solidFill>
                <a:latin typeface="Roboto"/>
                <a:ea typeface="Roboto"/>
                <a:cs typeface="Roboto"/>
                <a:sym typeface="Roboto"/>
              </a:rPr>
              <a:t>Summary</a:t>
            </a:r>
            <a:endParaRPr>
              <a:latin typeface="Roboto"/>
              <a:ea typeface="Roboto"/>
              <a:cs typeface="Roboto"/>
              <a:sym typeface="Roboto"/>
            </a:endParaRPr>
          </a:p>
        </p:txBody>
      </p:sp>
      <p:sp>
        <p:nvSpPr>
          <p:cNvPr id="123" name="Google Shape;123;p13"/>
          <p:cNvSpPr txBox="1"/>
          <p:nvPr/>
        </p:nvSpPr>
        <p:spPr>
          <a:xfrm>
            <a:off x="949825" y="31232550"/>
            <a:ext cx="4544400" cy="617400"/>
          </a:xfrm>
          <a:prstGeom prst="rect">
            <a:avLst/>
          </a:prstGeom>
          <a:solidFill>
            <a:srgbClr val="081E3F"/>
          </a:solidFill>
          <a:ln>
            <a:noFill/>
          </a:ln>
        </p:spPr>
        <p:txBody>
          <a:bodyPr spcFirstLastPara="1" wrap="square" lIns="98625" tIns="49300" rIns="98625" bIns="49300" anchor="t" anchorCtr="0">
            <a:noAutofit/>
          </a:bodyPr>
          <a:lstStyle/>
          <a:p>
            <a:pPr marL="0" lvl="0" indent="0" algn="ctr" rtl="0">
              <a:spcBef>
                <a:spcPts val="0"/>
              </a:spcBef>
              <a:spcAft>
                <a:spcPts val="0"/>
              </a:spcAft>
              <a:buClr>
                <a:srgbClr val="B6862C"/>
              </a:buClr>
              <a:buSzPts val="3000"/>
              <a:buFont typeface="Arial"/>
              <a:buNone/>
            </a:pPr>
            <a:r>
              <a:rPr lang="en-US" sz="3600">
                <a:solidFill>
                  <a:srgbClr val="B6862C"/>
                </a:solidFill>
                <a:latin typeface="Roboto"/>
                <a:ea typeface="Roboto"/>
                <a:cs typeface="Roboto"/>
                <a:sym typeface="Roboto"/>
              </a:rPr>
              <a:t>Acknowledgement</a:t>
            </a:r>
            <a:endParaRPr sz="3600">
              <a:latin typeface="Roboto"/>
              <a:ea typeface="Roboto"/>
              <a:cs typeface="Roboto"/>
              <a:sym typeface="Roboto"/>
            </a:endParaRPr>
          </a:p>
        </p:txBody>
      </p:sp>
      <p:pic>
        <p:nvPicPr>
          <p:cNvPr id="125" name="Google Shape;125;p13"/>
          <p:cNvPicPr preferRelativeResize="0"/>
          <p:nvPr/>
        </p:nvPicPr>
        <p:blipFill>
          <a:blip r:embed="rId5">
            <a:alphaModFix/>
          </a:blip>
          <a:stretch>
            <a:fillRect/>
          </a:stretch>
        </p:blipFill>
        <p:spPr>
          <a:xfrm>
            <a:off x="31002138" y="619713"/>
            <a:ext cx="9115425" cy="2809280"/>
          </a:xfrm>
          <a:prstGeom prst="rect">
            <a:avLst/>
          </a:prstGeom>
          <a:noFill/>
          <a:ln>
            <a:noFill/>
          </a:ln>
        </p:spPr>
      </p:pic>
      <p:pic>
        <p:nvPicPr>
          <p:cNvPr id="39" name="Google Shape;124;p13">
            <a:extLst>
              <a:ext uri="{FF2B5EF4-FFF2-40B4-BE49-F238E27FC236}">
                <a16:creationId xmlns:a16="http://schemas.microsoft.com/office/drawing/2014/main" id="{307B52B9-C21D-4611-B2AD-2CDA209F2328}"/>
              </a:ext>
            </a:extLst>
          </p:cNvPr>
          <p:cNvPicPr/>
          <p:nvPr/>
        </p:nvPicPr>
        <p:blipFill>
          <a:blip r:embed="rId6">
            <a:alphaModFix/>
          </a:blip>
          <a:stretch>
            <a:fillRect/>
          </a:stretch>
        </p:blipFill>
        <p:spPr>
          <a:xfrm>
            <a:off x="2161476" y="11880375"/>
            <a:ext cx="11887696" cy="3410671"/>
          </a:xfrm>
          <a:prstGeom prst="rect">
            <a:avLst/>
          </a:prstGeom>
          <a:noFill/>
          <a:ln w="76200" cap="flat" cmpd="sng">
            <a:solidFill>
              <a:srgbClr val="081E3F"/>
            </a:solidFill>
            <a:prstDash val="solid"/>
            <a:round/>
            <a:headEnd type="none" w="sm" len="sm"/>
            <a:tailEnd type="none" w="sm" len="sm"/>
          </a:ln>
          <a:effectLst>
            <a:outerShdw blurRad="57150" dist="95250" dir="2760000" algn="bl" rotWithShape="0">
              <a:srgbClr val="000000">
                <a:alpha val="50000"/>
              </a:srgbClr>
            </a:outerShdw>
          </a:effectLst>
        </p:spPr>
      </p:pic>
      <p:sp>
        <p:nvSpPr>
          <p:cNvPr id="41" name="Google Shape;101;p13">
            <a:extLst>
              <a:ext uri="{FF2B5EF4-FFF2-40B4-BE49-F238E27FC236}">
                <a16:creationId xmlns:a16="http://schemas.microsoft.com/office/drawing/2014/main" id="{4DC5E534-518A-41AF-9A5F-C6D0BA4ACDE6}"/>
              </a:ext>
            </a:extLst>
          </p:cNvPr>
          <p:cNvSpPr txBox="1"/>
          <p:nvPr/>
        </p:nvSpPr>
        <p:spPr>
          <a:xfrm>
            <a:off x="29938638" y="5325884"/>
            <a:ext cx="11778987" cy="14126159"/>
          </a:xfrm>
          <a:prstGeom prst="rect">
            <a:avLst/>
          </a:prstGeom>
          <a:noFill/>
          <a:ln>
            <a:noFill/>
          </a:ln>
        </p:spPr>
        <p:txBody>
          <a:bodyPr spcFirstLastPara="1" wrap="square" lIns="91425" tIns="91425" rIns="91425" bIns="91425" anchor="t" anchorCtr="0">
            <a:noAutofit/>
          </a:bodyPr>
          <a:lstStyle/>
          <a:p>
            <a:pPr lvl="0"/>
            <a:r>
              <a:rPr lang="en-US" sz="4000" dirty="0">
                <a:solidFill>
                  <a:srgbClr val="081E3F"/>
                </a:solidFill>
                <a:latin typeface="Roboto Light"/>
                <a:ea typeface="Roboto Light"/>
                <a:cs typeface="Roboto Light"/>
                <a:sym typeface="Roboto Light"/>
              </a:rPr>
              <a:t>Added a new user called Management which has all of the rights and privileges of the Administrator user. </a:t>
            </a:r>
          </a:p>
          <a:p>
            <a:pPr lvl="0"/>
            <a:endParaRPr lang="en-US" sz="4000" dirty="0">
              <a:solidFill>
                <a:srgbClr val="081E3F"/>
              </a:solidFill>
              <a:latin typeface="Roboto Light"/>
              <a:ea typeface="Roboto Light"/>
              <a:cs typeface="Roboto Light"/>
              <a:sym typeface="Roboto Light"/>
            </a:endParaRPr>
          </a:p>
          <a:p>
            <a:pPr lvl="0"/>
            <a:r>
              <a:rPr lang="en-US" sz="4000" dirty="0">
                <a:solidFill>
                  <a:srgbClr val="081E3F"/>
                </a:solidFill>
                <a:latin typeface="Roboto Light"/>
                <a:ea typeface="Roboto Light"/>
                <a:cs typeface="Roboto Light"/>
                <a:sym typeface="Roboto Light"/>
              </a:rPr>
              <a:t>Added the ability for Administrators to create, edit, and delete Management users.</a:t>
            </a:r>
          </a:p>
          <a:p>
            <a:pPr marL="571500" lvl="0" indent="-571500">
              <a:buFont typeface="Arial" panose="020B0604020202020204" pitchFamily="34" charset="0"/>
              <a:buChar char="•"/>
            </a:pPr>
            <a:endParaRPr lang="en-US" sz="4000" dirty="0">
              <a:solidFill>
                <a:srgbClr val="081E3F"/>
              </a:solidFill>
              <a:latin typeface="Roboto Light"/>
              <a:ea typeface="Roboto Light"/>
              <a:cs typeface="Roboto Light"/>
              <a:sym typeface="Roboto Light"/>
            </a:endParaRPr>
          </a:p>
          <a:p>
            <a:pPr lvl="0"/>
            <a:r>
              <a:rPr lang="en-US" sz="4000" dirty="0">
                <a:solidFill>
                  <a:srgbClr val="081E3F"/>
                </a:solidFill>
                <a:latin typeface="Roboto Light"/>
                <a:ea typeface="Roboto Light"/>
                <a:cs typeface="Roboto Light"/>
                <a:sym typeface="Roboto Light"/>
              </a:rPr>
              <a:t>The system now automatically considers documents for Management users to be read when posted. In this way, Management users are not bound by the requirement to read documents like the rest of the user types. Furthermore, documents are automatically archived 7 days after being posted for Management users.</a:t>
            </a:r>
          </a:p>
          <a:p>
            <a:pPr marL="571500" lvl="0" indent="-571500">
              <a:buFont typeface="Arial" panose="020B0604020202020204" pitchFamily="34" charset="0"/>
              <a:buChar char="•"/>
            </a:pPr>
            <a:endParaRPr lang="en-US" sz="4000" dirty="0">
              <a:solidFill>
                <a:srgbClr val="081E3F"/>
              </a:solidFill>
              <a:latin typeface="Roboto Light"/>
              <a:ea typeface="Roboto Light"/>
              <a:cs typeface="Roboto Light"/>
              <a:sym typeface="Roboto Light"/>
            </a:endParaRPr>
          </a:p>
          <a:p>
            <a:pPr lvl="0"/>
            <a:r>
              <a:rPr lang="en-US" sz="4000" dirty="0">
                <a:solidFill>
                  <a:srgbClr val="081E3F"/>
                </a:solidFill>
                <a:latin typeface="Roboto Light"/>
                <a:ea typeface="Roboto Light"/>
                <a:cs typeface="Roboto Light"/>
                <a:sym typeface="Roboto Light"/>
              </a:rPr>
              <a:t>All officers are now redirected to the Dashboard on login instead of their respective tabs.</a:t>
            </a:r>
          </a:p>
          <a:p>
            <a:pPr lvl="0"/>
            <a:endParaRPr lang="en-US" sz="4000" dirty="0">
              <a:solidFill>
                <a:srgbClr val="081E3F"/>
              </a:solidFill>
              <a:latin typeface="Roboto Light"/>
              <a:ea typeface="Roboto Light"/>
              <a:cs typeface="Roboto Light"/>
              <a:sym typeface="Roboto Light"/>
            </a:endParaRPr>
          </a:p>
          <a:p>
            <a:pPr lvl="0"/>
            <a:r>
              <a:rPr lang="en-US" sz="4000" dirty="0">
                <a:solidFill>
                  <a:srgbClr val="081E3F"/>
                </a:solidFill>
                <a:latin typeface="Roboto Light"/>
                <a:ea typeface="Roboto Light"/>
                <a:cs typeface="Roboto Light"/>
                <a:sym typeface="Roboto Light"/>
              </a:rPr>
              <a:t>Did project management work for the semester. Came up with epics, features, and user stories based on product owner requests and feedback. Additionally, provided suggestions and advice to product owners to make the website better based on job experience and feedback. Managed meetings and everything regarding Agile Scrum practices for the vast majority of the semester. </a:t>
            </a:r>
          </a:p>
          <a:p>
            <a:pPr lvl="0"/>
            <a:endParaRPr lang="en-US" sz="4000" dirty="0">
              <a:solidFill>
                <a:srgbClr val="081E3F"/>
              </a:solidFill>
              <a:latin typeface="Roboto Light"/>
              <a:ea typeface="Roboto Light"/>
              <a:cs typeface="Roboto Light"/>
              <a:sym typeface="Roboto Light"/>
            </a:endParaRPr>
          </a:p>
          <a:p>
            <a:pPr lvl="0"/>
            <a:r>
              <a:rPr lang="en-US" sz="4000" dirty="0">
                <a:solidFill>
                  <a:srgbClr val="081E3F"/>
                </a:solidFill>
                <a:latin typeface="Roboto Light"/>
                <a:ea typeface="Roboto Light"/>
                <a:cs typeface="Roboto Light"/>
                <a:sym typeface="Roboto Light"/>
              </a:rPr>
              <a:t>Debugged the </a:t>
            </a:r>
            <a:r>
              <a:rPr lang="en-US" sz="4000">
                <a:solidFill>
                  <a:srgbClr val="081E3F"/>
                </a:solidFill>
                <a:latin typeface="Roboto Light"/>
                <a:ea typeface="Roboto Light"/>
                <a:cs typeface="Roboto Light"/>
                <a:sym typeface="Roboto Light"/>
              </a:rPr>
              <a:t>current manage </a:t>
            </a:r>
            <a:r>
              <a:rPr lang="en-US" sz="4000" dirty="0">
                <a:solidFill>
                  <a:srgbClr val="081E3F"/>
                </a:solidFill>
                <a:latin typeface="Roboto Light"/>
                <a:ea typeface="Roboto Light"/>
                <a:cs typeface="Roboto Light"/>
                <a:sym typeface="Roboto Light"/>
              </a:rPr>
              <a:t>free message* feature for Supervisor users. Previously, there was no server-side code to add free messages to the database. Now that functionality exists and messages can be added to the database. </a:t>
            </a:r>
          </a:p>
          <a:p>
            <a:pPr lvl="0"/>
            <a:endParaRPr lang="en-US" sz="4000" dirty="0">
              <a:solidFill>
                <a:srgbClr val="081E3F"/>
              </a:solidFill>
              <a:latin typeface="Roboto Light"/>
              <a:ea typeface="Roboto Light"/>
              <a:cs typeface="Roboto Light"/>
              <a:sym typeface="Roboto Light"/>
            </a:endParaRPr>
          </a:p>
          <a:p>
            <a:pPr lvl="0"/>
            <a:r>
              <a:rPr lang="en-US" sz="4000" dirty="0">
                <a:solidFill>
                  <a:srgbClr val="081E3F"/>
                </a:solidFill>
                <a:latin typeface="Roboto Light"/>
                <a:ea typeface="Roboto Light"/>
                <a:cs typeface="Roboto Light"/>
                <a:sym typeface="Roboto Light"/>
              </a:rPr>
              <a:t>Added the ability to retrieve free messages from the database and transferring them to the client-side. However, more work is yet to be done to properly display them to end-users.</a:t>
            </a:r>
            <a:br>
              <a:rPr lang="en-US" sz="4000" dirty="0">
                <a:solidFill>
                  <a:srgbClr val="081E3F"/>
                </a:solidFill>
                <a:latin typeface="Roboto Light"/>
                <a:ea typeface="Roboto Light"/>
                <a:cs typeface="Roboto Light"/>
                <a:sym typeface="Roboto Light"/>
              </a:rPr>
            </a:br>
            <a:br>
              <a:rPr lang="en-US" sz="4000" dirty="0">
                <a:solidFill>
                  <a:srgbClr val="081E3F"/>
                </a:solidFill>
                <a:latin typeface="Roboto Light"/>
                <a:ea typeface="Roboto Light"/>
                <a:cs typeface="Roboto Light"/>
                <a:sym typeface="Roboto Light"/>
              </a:rPr>
            </a:br>
            <a:r>
              <a:rPr lang="en-US" sz="4000" dirty="0">
                <a:solidFill>
                  <a:srgbClr val="081E3F"/>
                </a:solidFill>
                <a:latin typeface="Roboto Light"/>
                <a:ea typeface="Roboto Light"/>
                <a:cs typeface="Roboto Light"/>
                <a:sym typeface="Roboto Light"/>
              </a:rPr>
              <a:t>*Free messages are pieces of text a Supervisor can</a:t>
            </a:r>
          </a:p>
          <a:p>
            <a:pPr lvl="0"/>
            <a:r>
              <a:rPr lang="en-US" sz="4000" dirty="0">
                <a:solidFill>
                  <a:srgbClr val="081E3F"/>
                </a:solidFill>
                <a:latin typeface="Roboto Light"/>
                <a:ea typeface="Roboto Light"/>
                <a:cs typeface="Roboto Light"/>
                <a:sym typeface="Roboto Light"/>
              </a:rPr>
              <a:t>Send to all officers straight from VRC.</a:t>
            </a:r>
          </a:p>
          <a:p>
            <a:pPr marL="571500" lvl="0" indent="-571500">
              <a:buFont typeface="Arial" panose="020B0604020202020204" pitchFamily="34" charset="0"/>
              <a:buChar char="•"/>
            </a:pPr>
            <a:endParaRPr lang="en-US" sz="4000" dirty="0">
              <a:solidFill>
                <a:srgbClr val="081E3F"/>
              </a:solidFill>
              <a:latin typeface="Roboto Light"/>
              <a:ea typeface="Roboto Light"/>
              <a:cs typeface="Roboto Light"/>
              <a:sym typeface="Roboto Light"/>
            </a:endParaRPr>
          </a:p>
          <a:p>
            <a:pPr marL="571500" lvl="0" indent="-571500">
              <a:buFont typeface="Arial" panose="020B0604020202020204" pitchFamily="34" charset="0"/>
              <a:buChar char="•"/>
            </a:pPr>
            <a:endParaRPr lang="en-US" sz="4000" dirty="0">
              <a:solidFill>
                <a:srgbClr val="081E3F"/>
              </a:solidFill>
              <a:latin typeface="Roboto Light"/>
              <a:ea typeface="Roboto Light"/>
              <a:cs typeface="Roboto Light"/>
              <a:sym typeface="Roboto Light"/>
            </a:endParaRPr>
          </a:p>
          <a:p>
            <a:pPr marL="571500" lvl="0" indent="-571500">
              <a:buFont typeface="Arial" panose="020B0604020202020204" pitchFamily="34" charset="0"/>
              <a:buChar char="•"/>
            </a:pPr>
            <a:endParaRPr lang="en-US" sz="4000" dirty="0">
              <a:solidFill>
                <a:srgbClr val="081E3F"/>
              </a:solidFill>
              <a:latin typeface="Roboto Light"/>
              <a:ea typeface="Roboto Light"/>
              <a:cs typeface="Roboto Light"/>
              <a:sym typeface="Roboto Light"/>
            </a:endParaRPr>
          </a:p>
          <a:p>
            <a:pPr marL="571500" lvl="0" indent="-571500">
              <a:buFont typeface="Arial" panose="020B0604020202020204" pitchFamily="34" charset="0"/>
              <a:buChar char="•"/>
            </a:pPr>
            <a:endParaRPr lang="en-US" sz="4000" dirty="0">
              <a:solidFill>
                <a:srgbClr val="081E3F"/>
              </a:solidFill>
              <a:latin typeface="Roboto Light"/>
              <a:ea typeface="Roboto Light"/>
              <a:cs typeface="Roboto Light"/>
              <a:sym typeface="Roboto Light"/>
            </a:endParaRPr>
          </a:p>
          <a:p>
            <a:pPr marL="571500" lvl="0" indent="-571500">
              <a:buFont typeface="Arial" panose="020B0604020202020204" pitchFamily="34" charset="0"/>
              <a:buChar char="•"/>
            </a:pPr>
            <a:endParaRPr lang="en-US" sz="4000" dirty="0">
              <a:solidFill>
                <a:srgbClr val="081E3F"/>
              </a:solidFill>
              <a:latin typeface="Roboto Light"/>
              <a:ea typeface="Roboto Light"/>
              <a:cs typeface="Roboto Light"/>
              <a:sym typeface="Roboto Light"/>
            </a:endParaRPr>
          </a:p>
          <a:p>
            <a:pPr marL="571500" lvl="0" indent="-571500">
              <a:buFont typeface="Arial" panose="020B0604020202020204" pitchFamily="34" charset="0"/>
              <a:buChar char="•"/>
            </a:pPr>
            <a:endParaRPr lang="en-US" sz="4000" dirty="0">
              <a:solidFill>
                <a:srgbClr val="081E3F"/>
              </a:solidFill>
              <a:latin typeface="Roboto Light"/>
              <a:ea typeface="Roboto Light"/>
              <a:cs typeface="Roboto Light"/>
              <a:sym typeface="Roboto Light"/>
            </a:endParaRPr>
          </a:p>
        </p:txBody>
      </p:sp>
      <p:sp>
        <p:nvSpPr>
          <p:cNvPr id="44" name="Google Shape;94;p13">
            <a:extLst>
              <a:ext uri="{FF2B5EF4-FFF2-40B4-BE49-F238E27FC236}">
                <a16:creationId xmlns:a16="http://schemas.microsoft.com/office/drawing/2014/main" id="{8FC0CE4E-9A68-43AE-95F2-33826CC6A099}"/>
              </a:ext>
            </a:extLst>
          </p:cNvPr>
          <p:cNvSpPr txBox="1"/>
          <p:nvPr/>
        </p:nvSpPr>
        <p:spPr>
          <a:xfrm>
            <a:off x="1589087" y="31973519"/>
            <a:ext cx="41344800" cy="725399"/>
          </a:xfrm>
          <a:prstGeom prst="rect">
            <a:avLst/>
          </a:prstGeom>
          <a:noFill/>
          <a:ln>
            <a:noFill/>
          </a:ln>
        </p:spPr>
        <p:txBody>
          <a:bodyPr spcFirstLastPara="1" wrap="square" lIns="73975" tIns="36975" rIns="73975" bIns="36975" anchor="t" anchorCtr="0">
            <a:noAutofit/>
          </a:bodyPr>
          <a:lstStyle/>
          <a:p>
            <a:pPr marL="493712" lvl="0" indent="-492125" rtl="0">
              <a:spcBef>
                <a:spcPts val="0"/>
              </a:spcBef>
              <a:spcAft>
                <a:spcPts val="0"/>
              </a:spcAft>
              <a:buClr>
                <a:schemeClr val="dk1"/>
              </a:buClr>
              <a:buSzPts val="3000"/>
              <a:buFont typeface="Arial"/>
              <a:buNone/>
            </a:pPr>
            <a:r>
              <a:rPr lang="en-US" sz="2250" dirty="0">
                <a:solidFill>
                  <a:schemeClr val="dk1"/>
                </a:solidFill>
                <a:latin typeface="Roboto"/>
                <a:ea typeface="Roboto"/>
                <a:cs typeface="Roboto"/>
                <a:sym typeface="Roboto"/>
              </a:rPr>
              <a:t>The material presented in this poster is based upon the work supported by the Pinecrest Police Department</a:t>
            </a:r>
            <a:r>
              <a:rPr lang="en-US" sz="2250" dirty="0">
                <a:solidFill>
                  <a:srgbClr val="FF0000"/>
                </a:solidFill>
                <a:latin typeface="Roboto"/>
                <a:ea typeface="Roboto"/>
                <a:cs typeface="Roboto"/>
                <a:sym typeface="Roboto"/>
              </a:rPr>
              <a:t>. </a:t>
            </a:r>
            <a:r>
              <a:rPr lang="en-US" sz="2250" dirty="0">
                <a:solidFill>
                  <a:schemeClr val="dk1"/>
                </a:solidFill>
                <a:latin typeface="Roboto"/>
                <a:ea typeface="Roboto"/>
                <a:cs typeface="Roboto"/>
                <a:sym typeface="Roboto"/>
              </a:rPr>
              <a:t>I would like to thank my teammate, Daniel Neel, for working diligently on tasks and helping me when I needed it.  Thank you to Jason Cohen and Frank Alvarado for helping us understand how to make Virtual Roll Call better for the end-user. I would also like to thank Dr. Masoud </a:t>
            </a:r>
            <a:r>
              <a:rPr lang="en-US" sz="2250" dirty="0" err="1">
                <a:solidFill>
                  <a:schemeClr val="dk1"/>
                </a:solidFill>
                <a:latin typeface="Roboto"/>
                <a:ea typeface="Roboto"/>
                <a:cs typeface="Roboto"/>
                <a:sym typeface="Roboto"/>
              </a:rPr>
              <a:t>Sadjadi</a:t>
            </a:r>
            <a:r>
              <a:rPr lang="en-US" sz="2250" dirty="0">
                <a:solidFill>
                  <a:schemeClr val="dk1"/>
                </a:solidFill>
                <a:latin typeface="Roboto"/>
                <a:ea typeface="Roboto"/>
                <a:cs typeface="Roboto"/>
                <a:sym typeface="Roboto"/>
              </a:rPr>
              <a:t> for his advice, guidance, and for providing us with the opportunity to work on projects that have a rea-life impact. Last but not least, thank you to the officers who use VRC and help make our communities safer. We are grateful for your service.</a:t>
            </a:r>
            <a:endParaRPr sz="2200" dirty="0">
              <a:solidFill>
                <a:schemeClr val="dk1"/>
              </a:solidFill>
            </a:endParaRPr>
          </a:p>
        </p:txBody>
      </p:sp>
      <p:pic>
        <p:nvPicPr>
          <p:cNvPr id="5" name="Picture 4">
            <a:extLst>
              <a:ext uri="{FF2B5EF4-FFF2-40B4-BE49-F238E27FC236}">
                <a16:creationId xmlns:a16="http://schemas.microsoft.com/office/drawing/2014/main" id="{8FFE0A63-2927-48EC-9135-A3317496D856}"/>
              </a:ext>
            </a:extLst>
          </p:cNvPr>
          <p:cNvPicPr>
            <a:picLocks noChangeAspect="1"/>
          </p:cNvPicPr>
          <p:nvPr/>
        </p:nvPicPr>
        <p:blipFill rotWithShape="1">
          <a:blip r:embed="rId7"/>
          <a:srcRect l="15579" t="17490" r="9562" b="15292"/>
          <a:stretch/>
        </p:blipFill>
        <p:spPr>
          <a:xfrm>
            <a:off x="2173574" y="17115563"/>
            <a:ext cx="11887696" cy="7909644"/>
          </a:xfrm>
          <a:prstGeom prst="rect">
            <a:avLst/>
          </a:prstGeom>
        </p:spPr>
      </p:pic>
      <p:pic>
        <p:nvPicPr>
          <p:cNvPr id="49" name="Picture 48">
            <a:extLst>
              <a:ext uri="{FF2B5EF4-FFF2-40B4-BE49-F238E27FC236}">
                <a16:creationId xmlns:a16="http://schemas.microsoft.com/office/drawing/2014/main" id="{6DB228EB-4293-43F8-A893-AE5B00C4307C}"/>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 r="736" b="17351"/>
          <a:stretch/>
        </p:blipFill>
        <p:spPr bwMode="auto">
          <a:xfrm>
            <a:off x="16075910" y="11865142"/>
            <a:ext cx="11630410" cy="1316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Google Shape;101;p13">
            <a:extLst>
              <a:ext uri="{FF2B5EF4-FFF2-40B4-BE49-F238E27FC236}">
                <a16:creationId xmlns:a16="http://schemas.microsoft.com/office/drawing/2014/main" id="{A10DDE73-7BFE-40A3-940E-5C23DAA4DF4C}"/>
              </a:ext>
            </a:extLst>
          </p:cNvPr>
          <p:cNvSpPr txBox="1"/>
          <p:nvPr/>
        </p:nvSpPr>
        <p:spPr>
          <a:xfrm>
            <a:off x="2442884" y="5418589"/>
            <a:ext cx="11324881" cy="4460077"/>
          </a:xfrm>
          <a:prstGeom prst="rect">
            <a:avLst/>
          </a:prstGeom>
          <a:noFill/>
          <a:ln>
            <a:noFill/>
          </a:ln>
        </p:spPr>
        <p:txBody>
          <a:bodyPr spcFirstLastPara="1" wrap="square" lIns="91425" tIns="91425" rIns="91425" bIns="91425" anchor="t" anchorCtr="0">
            <a:noAutofit/>
          </a:bodyPr>
          <a:lstStyle/>
          <a:p>
            <a:pPr lvl="0"/>
            <a:r>
              <a:rPr lang="en-US" sz="3200" dirty="0">
                <a:solidFill>
                  <a:srgbClr val="081E3F"/>
                </a:solidFill>
                <a:latin typeface="Roboto Light"/>
                <a:ea typeface="Roboto Light"/>
                <a:cs typeface="Roboto Light"/>
                <a:sym typeface="Roboto Light"/>
              </a:rPr>
              <a:t>Virtual Roll Call requires a user type that has the same rights as Administrators but doesn’t have to read every document posted, as officers are required to do.</a:t>
            </a:r>
          </a:p>
          <a:p>
            <a:pPr lvl="0"/>
            <a:endParaRPr lang="en-US" sz="3200" dirty="0">
              <a:solidFill>
                <a:srgbClr val="081E3F"/>
              </a:solidFill>
              <a:latin typeface="Roboto Light"/>
              <a:ea typeface="Roboto Light"/>
              <a:cs typeface="Roboto Light"/>
              <a:sym typeface="Roboto Light"/>
            </a:endParaRPr>
          </a:p>
          <a:p>
            <a:pPr lvl="0"/>
            <a:r>
              <a:rPr lang="en-US" sz="3200" dirty="0">
                <a:solidFill>
                  <a:srgbClr val="081E3F"/>
                </a:solidFill>
                <a:latin typeface="Roboto Light"/>
                <a:ea typeface="Roboto Light"/>
                <a:cs typeface="Roboto Light"/>
                <a:sym typeface="Roboto Light"/>
              </a:rPr>
              <a:t>All users should be redirected to the Dashboard on login. </a:t>
            </a:r>
          </a:p>
          <a:p>
            <a:pPr lvl="0"/>
            <a:endParaRPr lang="en-US" sz="3200" dirty="0">
              <a:solidFill>
                <a:srgbClr val="081E3F"/>
              </a:solidFill>
              <a:latin typeface="Roboto Light"/>
              <a:ea typeface="Roboto Light"/>
              <a:cs typeface="Roboto Light"/>
              <a:sym typeface="Roboto Light"/>
            </a:endParaRPr>
          </a:p>
          <a:p>
            <a:pPr lvl="0"/>
            <a:r>
              <a:rPr lang="en-US" sz="3200" dirty="0">
                <a:solidFill>
                  <a:srgbClr val="081E3F"/>
                </a:solidFill>
                <a:latin typeface="Roboto Light"/>
                <a:ea typeface="Roboto Light"/>
                <a:cs typeface="Roboto Light"/>
                <a:sym typeface="Roboto Light"/>
              </a:rPr>
              <a:t>Supervisors should be able to communicate brief messages to all officers through VRC without having to upload documents.</a:t>
            </a:r>
          </a:p>
        </p:txBody>
      </p:sp>
      <p:sp>
        <p:nvSpPr>
          <p:cNvPr id="53" name="Google Shape;101;p13">
            <a:extLst>
              <a:ext uri="{FF2B5EF4-FFF2-40B4-BE49-F238E27FC236}">
                <a16:creationId xmlns:a16="http://schemas.microsoft.com/office/drawing/2014/main" id="{34FA4544-9293-416A-A4AC-7CD8B4AF04C4}"/>
              </a:ext>
            </a:extLst>
          </p:cNvPr>
          <p:cNvSpPr txBox="1"/>
          <p:nvPr/>
        </p:nvSpPr>
        <p:spPr>
          <a:xfrm>
            <a:off x="16075910" y="5418589"/>
            <a:ext cx="11324881" cy="4460077"/>
          </a:xfrm>
          <a:prstGeom prst="rect">
            <a:avLst/>
          </a:prstGeom>
          <a:noFill/>
          <a:ln>
            <a:noFill/>
          </a:ln>
        </p:spPr>
        <p:txBody>
          <a:bodyPr spcFirstLastPara="1" wrap="square" lIns="91425" tIns="91425" rIns="91425" bIns="91425" anchor="t" anchorCtr="0">
            <a:noAutofit/>
          </a:bodyPr>
          <a:lstStyle/>
          <a:p>
            <a:pPr lvl="0"/>
            <a:r>
              <a:rPr lang="en-US" sz="4000" dirty="0">
                <a:solidFill>
                  <a:srgbClr val="081E3F"/>
                </a:solidFill>
                <a:latin typeface="Roboto Light"/>
                <a:ea typeface="Roboto Light"/>
                <a:cs typeface="Roboto Light"/>
                <a:sym typeface="Roboto Light"/>
              </a:rPr>
              <a:t>Create a new user type called “Management” with the same rights and privileges as the Administrator user.</a:t>
            </a:r>
          </a:p>
          <a:p>
            <a:pPr lvl="0"/>
            <a:endParaRPr lang="en-US" sz="4000" dirty="0">
              <a:solidFill>
                <a:srgbClr val="081E3F"/>
              </a:solidFill>
              <a:latin typeface="Roboto Light"/>
              <a:ea typeface="Roboto Light"/>
              <a:cs typeface="Roboto Light"/>
              <a:sym typeface="Roboto Light"/>
            </a:endParaRPr>
          </a:p>
          <a:p>
            <a:pPr lvl="0"/>
            <a:r>
              <a:rPr lang="en-US" sz="4000" dirty="0">
                <a:solidFill>
                  <a:srgbClr val="081E3F"/>
                </a:solidFill>
                <a:latin typeface="Roboto Light"/>
                <a:ea typeface="Roboto Light"/>
                <a:cs typeface="Roboto Light"/>
                <a:sym typeface="Roboto Light"/>
              </a:rPr>
              <a:t>When documents are posted, make sure to automatically consider them “read” for Management users only.</a:t>
            </a:r>
          </a:p>
        </p:txBody>
      </p:sp>
      <p:sp>
        <p:nvSpPr>
          <p:cNvPr id="54" name="Google Shape;101;p13">
            <a:extLst>
              <a:ext uri="{FF2B5EF4-FFF2-40B4-BE49-F238E27FC236}">
                <a16:creationId xmlns:a16="http://schemas.microsoft.com/office/drawing/2014/main" id="{FEEAB547-AAE7-466D-BFF5-E0BE8A7C0127}"/>
              </a:ext>
            </a:extLst>
          </p:cNvPr>
          <p:cNvSpPr txBox="1"/>
          <p:nvPr/>
        </p:nvSpPr>
        <p:spPr>
          <a:xfrm>
            <a:off x="2313877" y="26944620"/>
            <a:ext cx="11887696" cy="2605042"/>
          </a:xfrm>
          <a:prstGeom prst="rect">
            <a:avLst/>
          </a:prstGeom>
          <a:noFill/>
          <a:ln>
            <a:noFill/>
          </a:ln>
        </p:spPr>
        <p:txBody>
          <a:bodyPr spcFirstLastPara="1" wrap="square" lIns="91425" tIns="91425" rIns="91425" bIns="91425" anchor="t" anchorCtr="0">
            <a:noAutofit/>
          </a:bodyPr>
          <a:lstStyle/>
          <a:p>
            <a:pPr lvl="0"/>
            <a:r>
              <a:rPr lang="en-US" sz="4000" dirty="0">
                <a:solidFill>
                  <a:srgbClr val="081E3F"/>
                </a:solidFill>
                <a:latin typeface="Roboto Light"/>
                <a:ea typeface="Roboto Light"/>
                <a:cs typeface="Roboto Light"/>
                <a:sym typeface="Roboto Light"/>
              </a:rPr>
              <a:t>Add the ability to search Documents from the Dashboard based on their title and contents.</a:t>
            </a:r>
          </a:p>
          <a:p>
            <a:pPr lvl="0"/>
            <a:br>
              <a:rPr lang="en-US" sz="4000" dirty="0">
                <a:solidFill>
                  <a:srgbClr val="081E3F"/>
                </a:solidFill>
                <a:latin typeface="Roboto Light"/>
                <a:ea typeface="Roboto Light"/>
                <a:cs typeface="Roboto Light"/>
                <a:sym typeface="Roboto Light"/>
              </a:rPr>
            </a:br>
            <a:r>
              <a:rPr lang="en-US" sz="4000" dirty="0">
                <a:solidFill>
                  <a:srgbClr val="081E3F"/>
                </a:solidFill>
                <a:latin typeface="Roboto Light"/>
                <a:ea typeface="Roboto Light"/>
                <a:cs typeface="Roboto Light"/>
                <a:sym typeface="Roboto Light"/>
              </a:rPr>
              <a:t>Properly display Free Messages to end users.</a:t>
            </a:r>
          </a:p>
        </p:txBody>
      </p:sp>
      <p:sp>
        <p:nvSpPr>
          <p:cNvPr id="55" name="Google Shape;101;p13">
            <a:extLst>
              <a:ext uri="{FF2B5EF4-FFF2-40B4-BE49-F238E27FC236}">
                <a16:creationId xmlns:a16="http://schemas.microsoft.com/office/drawing/2014/main" id="{51DBB684-EA6D-4B03-94AD-7489E01F6183}"/>
              </a:ext>
            </a:extLst>
          </p:cNvPr>
          <p:cNvSpPr txBox="1"/>
          <p:nvPr/>
        </p:nvSpPr>
        <p:spPr>
          <a:xfrm>
            <a:off x="16165239" y="26867422"/>
            <a:ext cx="11887696" cy="2605042"/>
          </a:xfrm>
          <a:prstGeom prst="rect">
            <a:avLst/>
          </a:prstGeom>
          <a:noFill/>
          <a:ln>
            <a:noFill/>
          </a:ln>
        </p:spPr>
        <p:txBody>
          <a:bodyPr spcFirstLastPara="1" wrap="square" lIns="91425" tIns="91425" rIns="91425" bIns="91425" anchor="t" anchorCtr="0">
            <a:noAutofit/>
          </a:bodyPr>
          <a:lstStyle/>
          <a:p>
            <a:pPr lvl="0"/>
            <a:r>
              <a:rPr lang="en-US" sz="2300" dirty="0">
                <a:solidFill>
                  <a:srgbClr val="081E3F"/>
                </a:solidFill>
                <a:latin typeface="Roboto Light"/>
                <a:ea typeface="Roboto Light"/>
                <a:cs typeface="Roboto Light"/>
                <a:sym typeface="Roboto Light"/>
              </a:rPr>
              <a:t>VRC now has a new user type called Management that is based on the Administrator user</a:t>
            </a:r>
            <a:br>
              <a:rPr lang="en-US" sz="2300" dirty="0">
                <a:solidFill>
                  <a:srgbClr val="081E3F"/>
                </a:solidFill>
                <a:latin typeface="Roboto Light"/>
                <a:ea typeface="Roboto Light"/>
                <a:cs typeface="Roboto Light"/>
                <a:sym typeface="Roboto Light"/>
              </a:rPr>
            </a:br>
            <a:br>
              <a:rPr lang="en-US" sz="2300" dirty="0">
                <a:solidFill>
                  <a:srgbClr val="081E3F"/>
                </a:solidFill>
                <a:latin typeface="Roboto Light"/>
                <a:ea typeface="Roboto Light"/>
                <a:cs typeface="Roboto Light"/>
                <a:sym typeface="Roboto Light"/>
              </a:rPr>
            </a:br>
            <a:r>
              <a:rPr lang="en-US" sz="2300" dirty="0">
                <a:solidFill>
                  <a:srgbClr val="081E3F"/>
                </a:solidFill>
                <a:latin typeface="Roboto Light"/>
                <a:ea typeface="Roboto Light"/>
                <a:cs typeface="Roboto Light"/>
                <a:sym typeface="Roboto Light"/>
              </a:rPr>
              <a:t>Management users don’t have to manually read documents.</a:t>
            </a:r>
            <a:br>
              <a:rPr lang="en-US" sz="2300" dirty="0">
                <a:solidFill>
                  <a:srgbClr val="081E3F"/>
                </a:solidFill>
                <a:latin typeface="Roboto Light"/>
                <a:ea typeface="Roboto Light"/>
                <a:cs typeface="Roboto Light"/>
                <a:sym typeface="Roboto Light"/>
              </a:rPr>
            </a:br>
            <a:br>
              <a:rPr lang="en-US" sz="2300" dirty="0">
                <a:solidFill>
                  <a:srgbClr val="081E3F"/>
                </a:solidFill>
                <a:latin typeface="Roboto Light"/>
                <a:ea typeface="Roboto Light"/>
                <a:cs typeface="Roboto Light"/>
                <a:sym typeface="Roboto Light"/>
              </a:rPr>
            </a:br>
            <a:r>
              <a:rPr lang="en-US" sz="2300" dirty="0">
                <a:solidFill>
                  <a:srgbClr val="081E3F"/>
                </a:solidFill>
                <a:latin typeface="Roboto Light"/>
                <a:ea typeface="Roboto Light"/>
                <a:cs typeface="Roboto Light"/>
                <a:sym typeface="Roboto Light"/>
              </a:rPr>
              <a:t>Users are automatically redirected to Dashboard on login.</a:t>
            </a:r>
            <a:br>
              <a:rPr lang="en-US" sz="2300" dirty="0">
                <a:solidFill>
                  <a:srgbClr val="081E3F"/>
                </a:solidFill>
                <a:latin typeface="Roboto Light"/>
                <a:ea typeface="Roboto Light"/>
                <a:cs typeface="Roboto Light"/>
                <a:sym typeface="Roboto Light"/>
              </a:rPr>
            </a:br>
            <a:br>
              <a:rPr lang="en-US" sz="2300" dirty="0">
                <a:solidFill>
                  <a:srgbClr val="081E3F"/>
                </a:solidFill>
                <a:latin typeface="Roboto Light"/>
                <a:ea typeface="Roboto Light"/>
                <a:cs typeface="Roboto Light"/>
                <a:sym typeface="Roboto Light"/>
              </a:rPr>
            </a:br>
            <a:r>
              <a:rPr lang="en-US" sz="2300" dirty="0">
                <a:solidFill>
                  <a:srgbClr val="081E3F"/>
                </a:solidFill>
                <a:latin typeface="Roboto Light"/>
                <a:ea typeface="Roboto Light"/>
                <a:cs typeface="Roboto Light"/>
                <a:sym typeface="Roboto Light"/>
              </a:rPr>
              <a:t>Free messages can be added and retrieved from the database. Proper display of messages is missing.</a:t>
            </a:r>
            <a:br>
              <a:rPr lang="en-US" sz="2300" dirty="0">
                <a:solidFill>
                  <a:srgbClr val="081E3F"/>
                </a:solidFill>
                <a:latin typeface="Roboto Light"/>
                <a:ea typeface="Roboto Light"/>
                <a:cs typeface="Roboto Light"/>
                <a:sym typeface="Roboto Light"/>
              </a:rPr>
            </a:br>
            <a:br>
              <a:rPr lang="en-US" sz="2300" dirty="0">
                <a:solidFill>
                  <a:srgbClr val="081E3F"/>
                </a:solidFill>
                <a:latin typeface="Roboto Light"/>
                <a:ea typeface="Roboto Light"/>
                <a:cs typeface="Roboto Light"/>
                <a:sym typeface="Roboto Light"/>
              </a:rPr>
            </a:br>
            <a:endParaRPr lang="en-US" sz="2300" dirty="0">
              <a:solidFill>
                <a:srgbClr val="081E3F"/>
              </a:solidFill>
              <a:latin typeface="Roboto Light"/>
              <a:ea typeface="Roboto Light"/>
              <a:cs typeface="Roboto Light"/>
              <a:sym typeface="Roboto Light"/>
            </a:endParaRPr>
          </a:p>
          <a:p>
            <a:pPr lvl="0"/>
            <a:endParaRPr lang="en-US" sz="2300" dirty="0">
              <a:solidFill>
                <a:srgbClr val="081E3F"/>
              </a:solidFill>
              <a:latin typeface="Roboto Light"/>
              <a:ea typeface="Roboto Light"/>
              <a:cs typeface="Roboto Light"/>
              <a:sym typeface="Roboto Light"/>
            </a:endParaRPr>
          </a:p>
          <a:p>
            <a:pPr lvl="0"/>
            <a:br>
              <a:rPr lang="en-US" sz="2300" dirty="0">
                <a:solidFill>
                  <a:srgbClr val="081E3F"/>
                </a:solidFill>
                <a:latin typeface="Roboto Light"/>
                <a:ea typeface="Roboto Light"/>
                <a:cs typeface="Roboto Light"/>
                <a:sym typeface="Roboto Light"/>
              </a:rPr>
            </a:br>
            <a:endParaRPr lang="en-US" sz="2300" dirty="0">
              <a:solidFill>
                <a:srgbClr val="081E3F"/>
              </a:solidFill>
              <a:latin typeface="Roboto Light"/>
              <a:ea typeface="Roboto Light"/>
              <a:cs typeface="Roboto Light"/>
              <a:sym typeface="Roboto Light"/>
            </a:endParaRP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2321</TotalTime>
  <Words>549</Words>
  <Application>Microsoft Office PowerPoint</Application>
  <PresentationFormat>Custom</PresentationFormat>
  <Paragraphs>47</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Roboto Light</vt:lpstr>
      <vt:lpstr>Roboto</vt:lpstr>
      <vt:lpstr>Arial</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Octavio Avila-Cardet</cp:lastModifiedBy>
  <cp:revision>111</cp:revision>
  <dcterms:modified xsi:type="dcterms:W3CDTF">2019-12-04T21:54:11Z</dcterms:modified>
</cp:coreProperties>
</file>