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8" r:id="rId1"/>
  </p:sldMasterIdLst>
  <p:notesMasterIdLst>
    <p:notesMasterId r:id="rId17"/>
  </p:notesMasterIdLst>
  <p:sldIdLst>
    <p:sldId id="256" r:id="rId2"/>
    <p:sldId id="286" r:id="rId3"/>
    <p:sldId id="262" r:id="rId4"/>
    <p:sldId id="261" r:id="rId5"/>
    <p:sldId id="290" r:id="rId6"/>
    <p:sldId id="298" r:id="rId7"/>
    <p:sldId id="291" r:id="rId8"/>
    <p:sldId id="293" r:id="rId9"/>
    <p:sldId id="292" r:id="rId10"/>
    <p:sldId id="294" r:id="rId11"/>
    <p:sldId id="295" r:id="rId12"/>
    <p:sldId id="297" r:id="rId13"/>
    <p:sldId id="299" r:id="rId14"/>
    <p:sldId id="300" r:id="rId15"/>
    <p:sldId id="296" r:id="rId16"/>
  </p:sldIdLst>
  <p:sldSz cx="9144000" cy="5143500" type="screen16x9"/>
  <p:notesSz cx="6858000" cy="9144000"/>
  <p:embeddedFontLst>
    <p:embeddedFont>
      <p:font typeface="Lora" pitchFamily="2" charset="77"/>
      <p:regular r:id="rId18"/>
      <p:bold r:id="rId19"/>
      <p:italic r:id="rId20"/>
      <p:boldItalic r:id="rId21"/>
    </p:embeddedFont>
    <p:embeddedFont>
      <p:font typeface="Quattrocento Sans" panose="020B0502050000020003" pitchFamily="34" charset="0"/>
      <p:regular r:id="rId22"/>
      <p:bold r:id="rId23"/>
      <p:italic r:id="rId24"/>
      <p:boldItalic r:id="rId2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61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8A017AC-88A1-4DA3-B30E-2DA79F76DA55}">
  <a:tblStyle styleId="{28A017AC-88A1-4DA3-B30E-2DA79F76DA5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56"/>
    <p:restoredTop sz="94663"/>
  </p:normalViewPr>
  <p:slideViewPr>
    <p:cSldViewPr snapToGrid="0" snapToObjects="1">
      <p:cViewPr varScale="1">
        <p:scale>
          <a:sx n="153" d="100"/>
          <a:sy n="153" d="100"/>
        </p:scale>
        <p:origin x="184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g35ed75ccf_0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3" name="Google Shape;333;g35ed75ccf_0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277711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526082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509660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35ed75ccf_0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9" name="Google Shape;289;g35ed75ccf_0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00398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35ed75ccf_0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9" name="Google Shape;289;g35ed75ccf_0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175753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35ed75ccf_0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0" name="Google Shape;300;g35ed75ccf_0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19433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89543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996630" y="2003888"/>
            <a:ext cx="45237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cxnSp>
        <p:nvCxnSpPr>
          <p:cNvPr id="10" name="Google Shape;10;p2"/>
          <p:cNvCxnSpPr/>
          <p:nvPr/>
        </p:nvCxnSpPr>
        <p:spPr>
          <a:xfrm>
            <a:off x="-6025" y="3676512"/>
            <a:ext cx="91620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" name="Google Shape;11;p2"/>
          <p:cNvSpPr/>
          <p:nvPr/>
        </p:nvSpPr>
        <p:spPr>
          <a:xfrm>
            <a:off x="1117950" y="3393000"/>
            <a:ext cx="567000" cy="567000"/>
          </a:xfrm>
          <a:prstGeom prst="ellipse">
            <a:avLst/>
          </a:prstGeom>
          <a:solidFill>
            <a:srgbClr val="FFCD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 txBox="1">
            <a:spLocks noGrp="1"/>
          </p:cNvSpPr>
          <p:nvPr>
            <p:ph type="subTitle" idx="1"/>
          </p:nvPr>
        </p:nvSpPr>
        <p:spPr>
          <a:xfrm>
            <a:off x="2022300" y="2815923"/>
            <a:ext cx="55914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 sz="1400">
                <a:highlight>
                  <a:srgbClr val="FFCD00"/>
                </a:highlight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  <a:highlight>
                  <a:srgbClr val="FFCD00"/>
                </a:highlight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  <a:highlight>
                  <a:srgbClr val="FFCD00"/>
                </a:highlight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  <a:highlight>
                  <a:srgbClr val="FFCD00"/>
                </a:highlight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  <a:highlight>
                  <a:srgbClr val="FFCD00"/>
                </a:highlight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  <a:highlight>
                  <a:srgbClr val="FFCD00"/>
                </a:highlight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  <a:highlight>
                  <a:srgbClr val="FFCD00"/>
                </a:highlight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  <a:highlight>
                  <a:srgbClr val="FFCD00"/>
                </a:highlight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  <a:highlight>
                  <a:srgbClr val="FFCD00"/>
                </a:highlight>
              </a:defRPr>
            </a:lvl9pPr>
          </a:lstStyle>
          <a:p>
            <a:endParaRPr/>
          </a:p>
        </p:txBody>
      </p:sp>
      <p:cxnSp>
        <p:nvCxnSpPr>
          <p:cNvPr id="14" name="Google Shape;14;p3"/>
          <p:cNvCxnSpPr/>
          <p:nvPr/>
        </p:nvCxnSpPr>
        <p:spPr>
          <a:xfrm>
            <a:off x="-6025" y="2571762"/>
            <a:ext cx="1984500" cy="0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" name="Google Shape;15;p3"/>
          <p:cNvSpPr/>
          <p:nvPr/>
        </p:nvSpPr>
        <p:spPr>
          <a:xfrm>
            <a:off x="1117950" y="2288250"/>
            <a:ext cx="567000" cy="567000"/>
          </a:xfrm>
          <a:prstGeom prst="ellipse">
            <a:avLst/>
          </a:prstGeom>
          <a:solidFill>
            <a:srgbClr val="FFCD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022225" y="1693523"/>
            <a:ext cx="37878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cxnSp>
        <p:nvCxnSpPr>
          <p:cNvPr id="17" name="Google Shape;17;p3"/>
          <p:cNvCxnSpPr/>
          <p:nvPr/>
        </p:nvCxnSpPr>
        <p:spPr>
          <a:xfrm>
            <a:off x="5898975" y="2571750"/>
            <a:ext cx="3251100" cy="0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Google Shape;24;p5"/>
          <p:cNvCxnSpPr/>
          <p:nvPr/>
        </p:nvCxnSpPr>
        <p:spPr>
          <a:xfrm>
            <a:off x="0" y="1131725"/>
            <a:ext cx="1375800" cy="0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" name="Google Shape;25;p5"/>
          <p:cNvSpPr/>
          <p:nvPr/>
        </p:nvSpPr>
        <p:spPr>
          <a:xfrm>
            <a:off x="817475" y="928767"/>
            <a:ext cx="405900" cy="405900"/>
          </a:xfrm>
          <a:prstGeom prst="ellipse">
            <a:avLst/>
          </a:prstGeom>
          <a:solidFill>
            <a:srgbClr val="FFCD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title"/>
          </p:nvPr>
        </p:nvSpPr>
        <p:spPr>
          <a:xfrm>
            <a:off x="1381250" y="922668"/>
            <a:ext cx="3878400" cy="43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latin typeface="Lora"/>
                <a:ea typeface="Lora"/>
                <a:cs typeface="Lora"/>
                <a:sym typeface="Lor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highlight>
                  <a:srgbClr val="FFFFFF"/>
                </a:highlight>
                <a:latin typeface="Lora"/>
                <a:ea typeface="Lora"/>
                <a:cs typeface="Lora"/>
                <a:sym typeface="Lor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highlight>
                  <a:srgbClr val="FFFFFF"/>
                </a:highlight>
                <a:latin typeface="Lora"/>
                <a:ea typeface="Lora"/>
                <a:cs typeface="Lora"/>
                <a:sym typeface="Lor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highlight>
                  <a:srgbClr val="FFFFFF"/>
                </a:highlight>
                <a:latin typeface="Lora"/>
                <a:ea typeface="Lora"/>
                <a:cs typeface="Lora"/>
                <a:sym typeface="Lor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highlight>
                  <a:srgbClr val="FFFFFF"/>
                </a:highlight>
                <a:latin typeface="Lora"/>
                <a:ea typeface="Lora"/>
                <a:cs typeface="Lora"/>
                <a:sym typeface="Lor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highlight>
                  <a:srgbClr val="FFFFFF"/>
                </a:highlight>
                <a:latin typeface="Lora"/>
                <a:ea typeface="Lora"/>
                <a:cs typeface="Lora"/>
                <a:sym typeface="Lor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highlight>
                  <a:srgbClr val="FFFFFF"/>
                </a:highlight>
                <a:latin typeface="Lora"/>
                <a:ea typeface="Lora"/>
                <a:cs typeface="Lora"/>
                <a:sym typeface="Lor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highlight>
                  <a:srgbClr val="FFFFFF"/>
                </a:highlight>
                <a:latin typeface="Lora"/>
                <a:ea typeface="Lora"/>
                <a:cs typeface="Lora"/>
                <a:sym typeface="Lor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highlight>
                  <a:srgbClr val="FFFFFF"/>
                </a:highlight>
                <a:latin typeface="Lora"/>
                <a:ea typeface="Lora"/>
                <a:cs typeface="Lora"/>
                <a:sym typeface="Lora"/>
              </a:defRPr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body" idx="1"/>
          </p:nvPr>
        </p:nvSpPr>
        <p:spPr>
          <a:xfrm>
            <a:off x="1381250" y="1616470"/>
            <a:ext cx="6809700" cy="311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 rtl="0">
              <a:spcBef>
                <a:spcPts val="600"/>
              </a:spcBef>
              <a:spcAft>
                <a:spcPts val="0"/>
              </a:spcAft>
              <a:buClr>
                <a:srgbClr val="FFCD00"/>
              </a:buClr>
              <a:buSzPts val="2400"/>
              <a:buFont typeface="Quattrocento Sans"/>
              <a:buChar char="◉"/>
              <a:defRPr sz="2400"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marL="914400" lvl="1" indent="-355600" rtl="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2000"/>
              <a:buFont typeface="Quattrocento Sans"/>
              <a:buChar char="○"/>
              <a:defRPr sz="2000">
                <a:latin typeface="Quattrocento Sans"/>
                <a:ea typeface="Quattrocento Sans"/>
                <a:cs typeface="Quattrocento Sans"/>
                <a:sym typeface="Quattrocento Sans"/>
              </a:defRPr>
            </a:lvl2pPr>
            <a:lvl3pPr marL="1371600" lvl="2" indent="-355600" rtl="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2000"/>
              <a:buFont typeface="Quattrocento Sans"/>
              <a:buChar char="■"/>
              <a:defRPr sz="2000">
                <a:latin typeface="Quattrocento Sans"/>
                <a:ea typeface="Quattrocento Sans"/>
                <a:cs typeface="Quattrocento Sans"/>
                <a:sym typeface="Quattrocento Sans"/>
              </a:defRPr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1800"/>
              <a:buFont typeface="Quattrocento Sans"/>
              <a:buChar char="●"/>
              <a:defRPr sz="1800">
                <a:latin typeface="Quattrocento Sans"/>
                <a:ea typeface="Quattrocento Sans"/>
                <a:cs typeface="Quattrocento Sans"/>
                <a:sym typeface="Quattrocento Sans"/>
              </a:defRPr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1800"/>
              <a:buFont typeface="Quattrocento Sans"/>
              <a:buChar char="○"/>
              <a:defRPr sz="1800">
                <a:latin typeface="Quattrocento Sans"/>
                <a:ea typeface="Quattrocento Sans"/>
                <a:cs typeface="Quattrocento Sans"/>
                <a:sym typeface="Quattrocento Sans"/>
              </a:defRPr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1800"/>
              <a:buFont typeface="Quattrocento Sans"/>
              <a:buChar char="■"/>
              <a:defRPr sz="1800">
                <a:latin typeface="Quattrocento Sans"/>
                <a:ea typeface="Quattrocento Sans"/>
                <a:cs typeface="Quattrocento Sans"/>
                <a:sym typeface="Quattrocento Sans"/>
              </a:defRPr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1800"/>
              <a:buFont typeface="Quattrocento Sans"/>
              <a:buChar char="●"/>
              <a:defRPr sz="1800">
                <a:latin typeface="Quattrocento Sans"/>
                <a:ea typeface="Quattrocento Sans"/>
                <a:cs typeface="Quattrocento Sans"/>
                <a:sym typeface="Quattrocento Sans"/>
              </a:defRPr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1800"/>
              <a:buFont typeface="Quattrocento Sans"/>
              <a:buChar char="○"/>
              <a:defRPr sz="1800">
                <a:latin typeface="Quattrocento Sans"/>
                <a:ea typeface="Quattrocento Sans"/>
                <a:cs typeface="Quattrocento Sans"/>
                <a:sym typeface="Quattrocento Sans"/>
              </a:defRPr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1800"/>
              <a:buFont typeface="Quattrocento Sans"/>
              <a:buChar char="■"/>
              <a:defRPr sz="1800">
                <a:latin typeface="Quattrocento Sans"/>
                <a:ea typeface="Quattrocento Sans"/>
                <a:cs typeface="Quattrocento Sans"/>
                <a:sym typeface="Quattrocento Sans"/>
              </a:defRPr>
            </a:lvl9pPr>
          </a:lstStyle>
          <a:p>
            <a:endParaRPr/>
          </a:p>
        </p:txBody>
      </p:sp>
      <p:cxnSp>
        <p:nvCxnSpPr>
          <p:cNvPr id="28" name="Google Shape;28;p5"/>
          <p:cNvCxnSpPr/>
          <p:nvPr/>
        </p:nvCxnSpPr>
        <p:spPr>
          <a:xfrm>
            <a:off x="5265650" y="1131725"/>
            <a:ext cx="3878400" cy="0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8"/>
          <p:cNvSpPr txBox="1">
            <a:spLocks noGrp="1"/>
          </p:cNvSpPr>
          <p:nvPr>
            <p:ph type="title"/>
          </p:nvPr>
        </p:nvSpPr>
        <p:spPr>
          <a:xfrm>
            <a:off x="1381250" y="937125"/>
            <a:ext cx="3878400" cy="43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cxnSp>
        <p:nvCxnSpPr>
          <p:cNvPr id="46" name="Google Shape;46;p8"/>
          <p:cNvCxnSpPr/>
          <p:nvPr/>
        </p:nvCxnSpPr>
        <p:spPr>
          <a:xfrm>
            <a:off x="0" y="1131725"/>
            <a:ext cx="1375800" cy="0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7" name="Google Shape;47;p8"/>
          <p:cNvSpPr/>
          <p:nvPr/>
        </p:nvSpPr>
        <p:spPr>
          <a:xfrm>
            <a:off x="817475" y="928767"/>
            <a:ext cx="405900" cy="405900"/>
          </a:xfrm>
          <a:prstGeom prst="ellipse">
            <a:avLst/>
          </a:prstGeom>
          <a:solidFill>
            <a:srgbClr val="FFCD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8" name="Google Shape;48;p8"/>
          <p:cNvCxnSpPr/>
          <p:nvPr/>
        </p:nvCxnSpPr>
        <p:spPr>
          <a:xfrm>
            <a:off x="5265650" y="1131725"/>
            <a:ext cx="3878400" cy="0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Google Shape;54;p10"/>
          <p:cNvCxnSpPr/>
          <p:nvPr/>
        </p:nvCxnSpPr>
        <p:spPr>
          <a:xfrm>
            <a:off x="-6025" y="4513729"/>
            <a:ext cx="9162000" cy="0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5" name="Google Shape;55;p10"/>
          <p:cNvSpPr/>
          <p:nvPr/>
        </p:nvSpPr>
        <p:spPr>
          <a:xfrm>
            <a:off x="4293700" y="4235405"/>
            <a:ext cx="556500" cy="556500"/>
          </a:xfrm>
          <a:prstGeom prst="ellipse">
            <a:avLst/>
          </a:prstGeom>
          <a:solidFill>
            <a:srgbClr val="FFCD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letely blank">
  <p:cSld name="BLANK_1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body" idx="1"/>
          </p:nvPr>
        </p:nvSpPr>
        <p:spPr>
          <a:xfrm>
            <a:off x="1381250" y="1616470"/>
            <a:ext cx="6809700" cy="311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>
              <a:spcBef>
                <a:spcPts val="600"/>
              </a:spcBef>
              <a:spcAft>
                <a:spcPts val="0"/>
              </a:spcAft>
              <a:buClr>
                <a:srgbClr val="FFCD00"/>
              </a:buClr>
              <a:buSzPts val="2400"/>
              <a:buFont typeface="Quattrocento Sans"/>
              <a:buChar char="◉"/>
              <a:defRPr sz="2400"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2000"/>
              <a:buFont typeface="Quattrocento Sans"/>
              <a:buChar char="○"/>
              <a:defRPr sz="2000">
                <a:latin typeface="Quattrocento Sans"/>
                <a:ea typeface="Quattrocento Sans"/>
                <a:cs typeface="Quattrocento Sans"/>
                <a:sym typeface="Quattrocento Sans"/>
              </a:defRPr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2000"/>
              <a:buFont typeface="Quattrocento Sans"/>
              <a:buChar char="■"/>
              <a:defRPr sz="2000">
                <a:latin typeface="Quattrocento Sans"/>
                <a:ea typeface="Quattrocento Sans"/>
                <a:cs typeface="Quattrocento Sans"/>
                <a:sym typeface="Quattrocento Sans"/>
              </a:defRPr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1800"/>
              <a:buFont typeface="Quattrocento Sans"/>
              <a:buChar char="●"/>
              <a:defRPr sz="1800">
                <a:latin typeface="Quattrocento Sans"/>
                <a:ea typeface="Quattrocento Sans"/>
                <a:cs typeface="Quattrocento Sans"/>
                <a:sym typeface="Quattrocento Sans"/>
              </a:defRPr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1800"/>
              <a:buFont typeface="Quattrocento Sans"/>
              <a:buChar char="○"/>
              <a:defRPr sz="1800">
                <a:latin typeface="Quattrocento Sans"/>
                <a:ea typeface="Quattrocento Sans"/>
                <a:cs typeface="Quattrocento Sans"/>
                <a:sym typeface="Quattrocento Sans"/>
              </a:defRPr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1800"/>
              <a:buFont typeface="Quattrocento Sans"/>
              <a:buChar char="■"/>
              <a:defRPr sz="1800">
                <a:latin typeface="Quattrocento Sans"/>
                <a:ea typeface="Quattrocento Sans"/>
                <a:cs typeface="Quattrocento Sans"/>
                <a:sym typeface="Quattrocento Sans"/>
              </a:defRPr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1800"/>
              <a:buFont typeface="Quattrocento Sans"/>
              <a:buChar char="●"/>
              <a:defRPr sz="1800">
                <a:latin typeface="Quattrocento Sans"/>
                <a:ea typeface="Quattrocento Sans"/>
                <a:cs typeface="Quattrocento Sans"/>
                <a:sym typeface="Quattrocento Sans"/>
              </a:defRPr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1800"/>
              <a:buFont typeface="Quattrocento Sans"/>
              <a:buChar char="○"/>
              <a:defRPr sz="1800">
                <a:latin typeface="Quattrocento Sans"/>
                <a:ea typeface="Quattrocento Sans"/>
                <a:cs typeface="Quattrocento Sans"/>
                <a:sym typeface="Quattrocento Sans"/>
              </a:defRPr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1800"/>
              <a:buFont typeface="Quattrocento Sans"/>
              <a:buChar char="■"/>
              <a:defRPr sz="1800">
                <a:latin typeface="Quattrocento Sans"/>
                <a:ea typeface="Quattrocento Sans"/>
                <a:cs typeface="Quattrocento Sans"/>
                <a:sym typeface="Quattrocento Sans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1381250" y="937117"/>
            <a:ext cx="6809700" cy="4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latin typeface="Lora"/>
                <a:ea typeface="Lora"/>
                <a:cs typeface="Lora"/>
                <a:sym typeface="Lor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latin typeface="Lora"/>
                <a:ea typeface="Lora"/>
                <a:cs typeface="Lora"/>
                <a:sym typeface="Lor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latin typeface="Lora"/>
                <a:ea typeface="Lora"/>
                <a:cs typeface="Lora"/>
                <a:sym typeface="Lor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latin typeface="Lora"/>
                <a:ea typeface="Lora"/>
                <a:cs typeface="Lora"/>
                <a:sym typeface="Lor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latin typeface="Lora"/>
                <a:ea typeface="Lora"/>
                <a:cs typeface="Lora"/>
                <a:sym typeface="Lor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latin typeface="Lora"/>
                <a:ea typeface="Lora"/>
                <a:cs typeface="Lora"/>
                <a:sym typeface="Lor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latin typeface="Lora"/>
                <a:ea typeface="Lora"/>
                <a:cs typeface="Lora"/>
                <a:sym typeface="Lor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latin typeface="Lora"/>
                <a:ea typeface="Lora"/>
                <a:cs typeface="Lora"/>
                <a:sym typeface="Lor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latin typeface="Lora"/>
                <a:ea typeface="Lora"/>
                <a:cs typeface="Lora"/>
                <a:sym typeface="Lora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4" r:id="rId4"/>
    <p:sldLayoutId id="2147483656" r:id="rId5"/>
    <p:sldLayoutId id="2147483657" r:id="rId6"/>
  </p:sldLayoutIdLst>
  <p:transition>
    <p:fade thruBlk="1"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Volunteer </a:t>
            </a:r>
            <a:r>
              <a:rPr lang="en" dirty="0">
                <a:highlight>
                  <a:srgbClr val="FFCD00"/>
                </a:highlight>
              </a:rPr>
              <a:t>Attendance</a:t>
            </a:r>
            <a:r>
              <a:rPr lang="en" dirty="0"/>
              <a:t> System</a:t>
            </a:r>
            <a:endParaRPr dirty="0"/>
          </a:p>
        </p:txBody>
      </p:sp>
      <p:grpSp>
        <p:nvGrpSpPr>
          <p:cNvPr id="62" name="Google Shape;62;p12"/>
          <p:cNvGrpSpPr/>
          <p:nvPr/>
        </p:nvGrpSpPr>
        <p:grpSpPr>
          <a:xfrm>
            <a:off x="1299165" y="3511424"/>
            <a:ext cx="215966" cy="342399"/>
            <a:chOff x="6718575" y="2318625"/>
            <a:chExt cx="256950" cy="407375"/>
          </a:xfrm>
        </p:grpSpPr>
        <p:sp>
          <p:nvSpPr>
            <p:cNvPr id="63" name="Google Shape;63;p12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12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12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12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12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12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12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12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F8C5F465-FEBB-3548-8611-6CA6A0F1B296}"/>
              </a:ext>
            </a:extLst>
          </p:cNvPr>
          <p:cNvSpPr txBox="1"/>
          <p:nvPr/>
        </p:nvSpPr>
        <p:spPr>
          <a:xfrm>
            <a:off x="1772324" y="3841268"/>
            <a:ext cx="559935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Lora" pitchFamily="2" charset="77"/>
              </a:rPr>
              <a:t>Team Members</a:t>
            </a:r>
            <a:r>
              <a:rPr lang="en-US" dirty="0">
                <a:latin typeface="Lora" pitchFamily="2" charset="77"/>
              </a:rPr>
              <a:t>: Cassandra Zuria, Mario </a:t>
            </a:r>
            <a:r>
              <a:rPr lang="en-US" dirty="0" err="1">
                <a:latin typeface="Lora" pitchFamily="2" charset="77"/>
              </a:rPr>
              <a:t>Salvatierra</a:t>
            </a:r>
            <a:r>
              <a:rPr lang="en-US" dirty="0">
                <a:latin typeface="Lora" pitchFamily="2" charset="77"/>
              </a:rPr>
              <a:t> Vargas</a:t>
            </a:r>
          </a:p>
          <a:p>
            <a:r>
              <a:rPr lang="en-US" b="1" dirty="0">
                <a:latin typeface="Lora" pitchFamily="2" charset="77"/>
              </a:rPr>
              <a:t>Product Owner</a:t>
            </a:r>
            <a:r>
              <a:rPr lang="en-US" dirty="0">
                <a:latin typeface="Lora" pitchFamily="2" charset="77"/>
              </a:rPr>
              <a:t>: Mrs. Maria Cristy Charters</a:t>
            </a:r>
          </a:p>
          <a:p>
            <a:r>
              <a:rPr lang="en-US" b="1" dirty="0">
                <a:latin typeface="Lora" pitchFamily="2" charset="77"/>
              </a:rPr>
              <a:t>Instructor</a:t>
            </a:r>
            <a:r>
              <a:rPr lang="en-US" dirty="0">
                <a:latin typeface="Lora" pitchFamily="2" charset="77"/>
              </a:rPr>
              <a:t>: Dr. Masoud </a:t>
            </a:r>
            <a:r>
              <a:rPr lang="en-US" dirty="0" err="1">
                <a:latin typeface="Lora" pitchFamily="2" charset="77"/>
              </a:rPr>
              <a:t>Sadjadi</a:t>
            </a:r>
            <a:endParaRPr lang="en-US" dirty="0">
              <a:latin typeface="Lora" pitchFamily="2" charset="77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D5284F7A-F93E-6E4D-89FF-8EF152CE7000}"/>
              </a:ext>
            </a:extLst>
          </p:cNvPr>
          <p:cNvGrpSpPr/>
          <p:nvPr/>
        </p:nvGrpSpPr>
        <p:grpSpPr>
          <a:xfrm>
            <a:off x="280760" y="985776"/>
            <a:ext cx="8611208" cy="2743200"/>
            <a:chOff x="280760" y="985776"/>
            <a:chExt cx="8611208" cy="2743200"/>
          </a:xfrm>
        </p:grpSpPr>
        <p:pic>
          <p:nvPicPr>
            <p:cNvPr id="4" name="image21.png">
              <a:extLst>
                <a:ext uri="{FF2B5EF4-FFF2-40B4-BE49-F238E27FC236}">
                  <a16:creationId xmlns:a16="http://schemas.microsoft.com/office/drawing/2014/main" id="{B0B71E42-02A0-5B4D-894C-230196BD445F}"/>
                </a:ext>
              </a:extLst>
            </p:cNvPr>
            <p:cNvPicPr/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280760" y="985776"/>
              <a:ext cx="1556385" cy="2743200"/>
            </a:xfrm>
            <a:prstGeom prst="rect">
              <a:avLst/>
            </a:prstGeom>
            <a:ln/>
          </p:spPr>
        </p:pic>
        <p:pic>
          <p:nvPicPr>
            <p:cNvPr id="5" name="image10.png">
              <a:extLst>
                <a:ext uri="{FF2B5EF4-FFF2-40B4-BE49-F238E27FC236}">
                  <a16:creationId xmlns:a16="http://schemas.microsoft.com/office/drawing/2014/main" id="{6A21EF46-48F3-7F4D-9E7E-C3534FB92ACA}"/>
                </a:ext>
              </a:extLst>
            </p:cNvPr>
            <p:cNvPicPr/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2115586" y="985776"/>
              <a:ext cx="1478280" cy="2743200"/>
            </a:xfrm>
            <a:prstGeom prst="rect">
              <a:avLst/>
            </a:prstGeom>
            <a:ln/>
          </p:spPr>
        </p:pic>
        <p:pic>
          <p:nvPicPr>
            <p:cNvPr id="6" name="image9.png">
              <a:extLst>
                <a:ext uri="{FF2B5EF4-FFF2-40B4-BE49-F238E27FC236}">
                  <a16:creationId xmlns:a16="http://schemas.microsoft.com/office/drawing/2014/main" id="{CF3845C3-2717-1C47-8088-5FA0F066EAE7}"/>
                </a:ext>
              </a:extLst>
            </p:cNvPr>
            <p:cNvPicPr/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3872307" y="985776"/>
              <a:ext cx="1487805" cy="2743200"/>
            </a:xfrm>
            <a:prstGeom prst="rect">
              <a:avLst/>
            </a:prstGeom>
            <a:ln/>
          </p:spPr>
        </p:pic>
        <p:pic>
          <p:nvPicPr>
            <p:cNvPr id="7" name="image16.png">
              <a:extLst>
                <a:ext uri="{FF2B5EF4-FFF2-40B4-BE49-F238E27FC236}">
                  <a16:creationId xmlns:a16="http://schemas.microsoft.com/office/drawing/2014/main" id="{DE108B13-CC8C-244D-94D3-3A5D498E3412}"/>
                </a:ext>
              </a:extLst>
            </p:cNvPr>
            <p:cNvPicPr/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5638553" y="985776"/>
              <a:ext cx="1486535" cy="2743200"/>
            </a:xfrm>
            <a:prstGeom prst="rect">
              <a:avLst/>
            </a:prstGeom>
            <a:ln/>
          </p:spPr>
        </p:pic>
        <p:pic>
          <p:nvPicPr>
            <p:cNvPr id="8" name="image7.png">
              <a:extLst>
                <a:ext uri="{FF2B5EF4-FFF2-40B4-BE49-F238E27FC236}">
                  <a16:creationId xmlns:a16="http://schemas.microsoft.com/office/drawing/2014/main" id="{B7B1DED8-E212-A34F-AD67-2CDF8ECDCB12}"/>
                </a:ext>
              </a:extLst>
            </p:cNvPr>
            <p:cNvPicPr/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7403528" y="985776"/>
              <a:ext cx="1488440" cy="2743200"/>
            </a:xfrm>
            <a:prstGeom prst="rect">
              <a:avLst/>
            </a:prstGeom>
            <a:ln/>
          </p:spPr>
        </p:pic>
      </p:grpSp>
    </p:spTree>
    <p:extLst>
      <p:ext uri="{BB962C8B-B14F-4D97-AF65-F5344CB8AC3E}">
        <p14:creationId xmlns:p14="http://schemas.microsoft.com/office/powerpoint/2010/main" val="11489722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121004AE-79DF-204A-8567-323D5DC02BDE}"/>
              </a:ext>
            </a:extLst>
          </p:cNvPr>
          <p:cNvGrpSpPr/>
          <p:nvPr/>
        </p:nvGrpSpPr>
        <p:grpSpPr>
          <a:xfrm>
            <a:off x="758810" y="859491"/>
            <a:ext cx="7549063" cy="2743200"/>
            <a:chOff x="758810" y="859491"/>
            <a:chExt cx="7549063" cy="2743200"/>
          </a:xfrm>
        </p:grpSpPr>
        <p:pic>
          <p:nvPicPr>
            <p:cNvPr id="9" name="image20.png">
              <a:extLst>
                <a:ext uri="{FF2B5EF4-FFF2-40B4-BE49-F238E27FC236}">
                  <a16:creationId xmlns:a16="http://schemas.microsoft.com/office/drawing/2014/main" id="{BA23907B-91EC-B141-AB9B-CD66EB54D378}"/>
                </a:ext>
              </a:extLst>
            </p:cNvPr>
            <p:cNvPicPr/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758810" y="859491"/>
              <a:ext cx="1486535" cy="2743200"/>
            </a:xfrm>
            <a:prstGeom prst="rect">
              <a:avLst/>
            </a:prstGeom>
            <a:ln/>
          </p:spPr>
        </p:pic>
        <p:pic>
          <p:nvPicPr>
            <p:cNvPr id="10" name="image14.png">
              <a:extLst>
                <a:ext uri="{FF2B5EF4-FFF2-40B4-BE49-F238E27FC236}">
                  <a16:creationId xmlns:a16="http://schemas.microsoft.com/office/drawing/2014/main" id="{60975308-2573-3948-B73F-EACDAFFE17E0}"/>
                </a:ext>
              </a:extLst>
            </p:cNvPr>
            <p:cNvPicPr/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2779653" y="859491"/>
              <a:ext cx="1486535" cy="2743200"/>
            </a:xfrm>
            <a:prstGeom prst="rect">
              <a:avLst/>
            </a:prstGeom>
            <a:ln/>
          </p:spPr>
        </p:pic>
        <p:pic>
          <p:nvPicPr>
            <p:cNvPr id="11" name="image5.png">
              <a:extLst>
                <a:ext uri="{FF2B5EF4-FFF2-40B4-BE49-F238E27FC236}">
                  <a16:creationId xmlns:a16="http://schemas.microsoft.com/office/drawing/2014/main" id="{12401111-9FCC-234E-AB6B-626B3626D1BF}"/>
                </a:ext>
              </a:extLst>
            </p:cNvPr>
            <p:cNvPicPr/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4800496" y="859491"/>
              <a:ext cx="1486535" cy="2743200"/>
            </a:xfrm>
            <a:prstGeom prst="rect">
              <a:avLst/>
            </a:prstGeom>
            <a:ln/>
          </p:spPr>
        </p:pic>
        <p:pic>
          <p:nvPicPr>
            <p:cNvPr id="12" name="image13.png">
              <a:extLst>
                <a:ext uri="{FF2B5EF4-FFF2-40B4-BE49-F238E27FC236}">
                  <a16:creationId xmlns:a16="http://schemas.microsoft.com/office/drawing/2014/main" id="{39347DC2-53F7-8845-9725-77A07F0865B0}"/>
                </a:ext>
              </a:extLst>
            </p:cNvPr>
            <p:cNvPicPr/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6821338" y="859491"/>
              <a:ext cx="1486535" cy="2743200"/>
            </a:xfrm>
            <a:prstGeom prst="rect">
              <a:avLst/>
            </a:prstGeom>
            <a:ln/>
          </p:spPr>
        </p:pic>
      </p:grpSp>
    </p:spTree>
    <p:extLst>
      <p:ext uri="{BB962C8B-B14F-4D97-AF65-F5344CB8AC3E}">
        <p14:creationId xmlns:p14="http://schemas.microsoft.com/office/powerpoint/2010/main" val="34195120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5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Summary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158221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A7E67E-2E3C-B745-A2FE-1150F152BE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Shortcomings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74D242-64CA-AC4F-AAFC-3C60A2D24F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Limited administrator management abilities.</a:t>
            </a:r>
          </a:p>
          <a:p>
            <a:r>
              <a:rPr lang="en-US" dirty="0"/>
              <a:t>Limited user profile updates.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0941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A7E67E-2E3C-B745-A2FE-1150F152BE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Wishlist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74D242-64CA-AC4F-AAFC-3C60A2D24F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Move database server from http to https.</a:t>
            </a:r>
          </a:p>
          <a:p>
            <a:r>
              <a:rPr lang="en-US" dirty="0"/>
              <a:t>Messaging system implemented in the applications.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41148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35"/>
          <p:cNvSpPr txBox="1">
            <a:spLocks noGrp="1"/>
          </p:cNvSpPr>
          <p:nvPr>
            <p:ph type="subTitle" idx="4294967295"/>
          </p:nvPr>
        </p:nvSpPr>
        <p:spPr>
          <a:xfrm>
            <a:off x="2371500" y="2093775"/>
            <a:ext cx="50214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3600" b="1" i="1" dirty="0">
                <a:latin typeface="Lora"/>
                <a:ea typeface="Lora"/>
                <a:cs typeface="Lora"/>
                <a:sym typeface="Lora"/>
              </a:rPr>
              <a:t>Any </a:t>
            </a:r>
            <a:r>
              <a:rPr lang="en" sz="3600" b="1" i="1" dirty="0">
                <a:highlight>
                  <a:srgbClr val="FFCD00"/>
                </a:highlight>
                <a:latin typeface="Lora"/>
                <a:ea typeface="Lora"/>
                <a:cs typeface="Lora"/>
                <a:sym typeface="Lora"/>
              </a:rPr>
              <a:t>questions</a:t>
            </a:r>
            <a:r>
              <a:rPr lang="en" sz="3600" b="1" i="1" dirty="0">
                <a:latin typeface="Lora"/>
                <a:ea typeface="Lora"/>
                <a:cs typeface="Lora"/>
                <a:sym typeface="Lora"/>
              </a:rPr>
              <a:t> ?</a:t>
            </a:r>
            <a:endParaRPr sz="3600" b="1" i="1" dirty="0">
              <a:latin typeface="Lora"/>
              <a:ea typeface="Lora"/>
              <a:cs typeface="Lora"/>
              <a:sym typeface="Lora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dk1"/>
                </a:solidFill>
              </a:rPr>
              <a:t>Please feel free to contact us</a:t>
            </a:r>
            <a:endParaRPr sz="1800" dirty="0">
              <a:solidFill>
                <a:schemeClr val="dk1"/>
              </a:solidFill>
            </a:endParaRPr>
          </a:p>
          <a:p>
            <a:pPr marL="457200" lvl="0" indent="-342900" algn="l" rtl="0">
              <a:spcBef>
                <a:spcPts val="600"/>
              </a:spcBef>
              <a:spcAft>
                <a:spcPts val="0"/>
              </a:spcAft>
              <a:buSzPts val="1800"/>
              <a:buChar char="◉"/>
            </a:pPr>
            <a:r>
              <a:rPr lang="en-US" sz="1800" dirty="0">
                <a:solidFill>
                  <a:schemeClr val="dk1"/>
                </a:solidFill>
              </a:rPr>
              <a:t>Cassandra Zuria</a:t>
            </a:r>
            <a:endParaRPr sz="1800" dirty="0">
              <a:solidFill>
                <a:schemeClr val="dk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◉"/>
            </a:pPr>
            <a:r>
              <a:rPr lang="en" sz="1800" dirty="0">
                <a:solidFill>
                  <a:schemeClr val="dk1"/>
                </a:solidFill>
              </a:rPr>
              <a:t>czuri002@fiu.edu</a:t>
            </a:r>
            <a:endParaRPr b="1" dirty="0"/>
          </a:p>
        </p:txBody>
      </p:sp>
      <p:cxnSp>
        <p:nvCxnSpPr>
          <p:cNvPr id="336" name="Google Shape;336;p35"/>
          <p:cNvCxnSpPr/>
          <p:nvPr/>
        </p:nvCxnSpPr>
        <p:spPr>
          <a:xfrm>
            <a:off x="6450" y="1428750"/>
            <a:ext cx="2397300" cy="0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37" name="Google Shape;337;p35"/>
          <p:cNvSpPr txBox="1">
            <a:spLocks noGrp="1"/>
          </p:cNvSpPr>
          <p:nvPr>
            <p:ph type="ctrTitle" idx="4294967295"/>
          </p:nvPr>
        </p:nvSpPr>
        <p:spPr>
          <a:xfrm>
            <a:off x="2371625" y="816550"/>
            <a:ext cx="49080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/>
              <a:t>Thanks!</a:t>
            </a:r>
            <a:endParaRPr sz="6000"/>
          </a:p>
        </p:txBody>
      </p:sp>
      <p:cxnSp>
        <p:nvCxnSpPr>
          <p:cNvPr id="338" name="Google Shape;338;p35"/>
          <p:cNvCxnSpPr/>
          <p:nvPr/>
        </p:nvCxnSpPr>
        <p:spPr>
          <a:xfrm>
            <a:off x="5589800" y="1428750"/>
            <a:ext cx="3554100" cy="0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39" name="Google Shape;339;p35"/>
          <p:cNvSpPr/>
          <p:nvPr/>
        </p:nvSpPr>
        <p:spPr>
          <a:xfrm>
            <a:off x="831925" y="859175"/>
            <a:ext cx="1139100" cy="1139100"/>
          </a:xfrm>
          <a:prstGeom prst="ellipse">
            <a:avLst/>
          </a:prstGeom>
          <a:solidFill>
            <a:srgbClr val="FFCD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40" name="Google Shape;340;p35"/>
          <p:cNvGrpSpPr/>
          <p:nvPr/>
        </p:nvGrpSpPr>
        <p:grpSpPr>
          <a:xfrm>
            <a:off x="1148888" y="1190759"/>
            <a:ext cx="505722" cy="475767"/>
            <a:chOff x="5972700" y="2330200"/>
            <a:chExt cx="411625" cy="387275"/>
          </a:xfrm>
        </p:grpSpPr>
        <p:sp>
          <p:nvSpPr>
            <p:cNvPr id="341" name="Google Shape;341;p35"/>
            <p:cNvSpPr/>
            <p:nvPr/>
          </p:nvSpPr>
          <p:spPr>
            <a:xfrm>
              <a:off x="5972700" y="2476950"/>
              <a:ext cx="98050" cy="219825"/>
            </a:xfrm>
            <a:custGeom>
              <a:avLst/>
              <a:gdLst/>
              <a:ahLst/>
              <a:cxnLst/>
              <a:rect l="l" t="t" r="r" b="b"/>
              <a:pathLst>
                <a:path w="3922" h="8793" fill="none" extrusionOk="0">
                  <a:moveTo>
                    <a:pt x="0" y="0"/>
                  </a:moveTo>
                  <a:lnTo>
                    <a:pt x="0" y="8792"/>
                  </a:lnTo>
                  <a:lnTo>
                    <a:pt x="3921" y="8792"/>
                  </a:lnTo>
                  <a:lnTo>
                    <a:pt x="3921" y="0"/>
                  </a:lnTo>
                  <a:lnTo>
                    <a:pt x="0" y="0"/>
                  </a:lnTo>
                  <a:close/>
                  <a:moveTo>
                    <a:pt x="2411" y="2411"/>
                  </a:moveTo>
                  <a:lnTo>
                    <a:pt x="2411" y="2411"/>
                  </a:lnTo>
                  <a:lnTo>
                    <a:pt x="2265" y="2387"/>
                  </a:lnTo>
                  <a:lnTo>
                    <a:pt x="2143" y="2363"/>
                  </a:lnTo>
                  <a:lnTo>
                    <a:pt x="2022" y="2290"/>
                  </a:lnTo>
                  <a:lnTo>
                    <a:pt x="1924" y="2216"/>
                  </a:lnTo>
                  <a:lnTo>
                    <a:pt x="1827" y="2095"/>
                  </a:lnTo>
                  <a:lnTo>
                    <a:pt x="1754" y="1973"/>
                  </a:lnTo>
                  <a:lnTo>
                    <a:pt x="1729" y="1851"/>
                  </a:lnTo>
                  <a:lnTo>
                    <a:pt x="1705" y="1705"/>
                  </a:lnTo>
                  <a:lnTo>
                    <a:pt x="1705" y="1705"/>
                  </a:lnTo>
                  <a:lnTo>
                    <a:pt x="1729" y="1559"/>
                  </a:lnTo>
                  <a:lnTo>
                    <a:pt x="1754" y="1437"/>
                  </a:lnTo>
                  <a:lnTo>
                    <a:pt x="1827" y="1315"/>
                  </a:lnTo>
                  <a:lnTo>
                    <a:pt x="1924" y="1218"/>
                  </a:lnTo>
                  <a:lnTo>
                    <a:pt x="2022" y="1120"/>
                  </a:lnTo>
                  <a:lnTo>
                    <a:pt x="2143" y="1072"/>
                  </a:lnTo>
                  <a:lnTo>
                    <a:pt x="2265" y="1023"/>
                  </a:lnTo>
                  <a:lnTo>
                    <a:pt x="2411" y="999"/>
                  </a:lnTo>
                  <a:lnTo>
                    <a:pt x="2411" y="999"/>
                  </a:lnTo>
                  <a:lnTo>
                    <a:pt x="2557" y="1023"/>
                  </a:lnTo>
                  <a:lnTo>
                    <a:pt x="2679" y="1072"/>
                  </a:lnTo>
                  <a:lnTo>
                    <a:pt x="2801" y="1120"/>
                  </a:lnTo>
                  <a:lnTo>
                    <a:pt x="2898" y="1218"/>
                  </a:lnTo>
                  <a:lnTo>
                    <a:pt x="2996" y="1315"/>
                  </a:lnTo>
                  <a:lnTo>
                    <a:pt x="3069" y="1437"/>
                  </a:lnTo>
                  <a:lnTo>
                    <a:pt x="3093" y="1559"/>
                  </a:lnTo>
                  <a:lnTo>
                    <a:pt x="3118" y="1705"/>
                  </a:lnTo>
                  <a:lnTo>
                    <a:pt x="3118" y="1705"/>
                  </a:lnTo>
                  <a:lnTo>
                    <a:pt x="3093" y="1851"/>
                  </a:lnTo>
                  <a:lnTo>
                    <a:pt x="3069" y="1973"/>
                  </a:lnTo>
                  <a:lnTo>
                    <a:pt x="2996" y="2095"/>
                  </a:lnTo>
                  <a:lnTo>
                    <a:pt x="2898" y="2216"/>
                  </a:lnTo>
                  <a:lnTo>
                    <a:pt x="2801" y="2290"/>
                  </a:lnTo>
                  <a:lnTo>
                    <a:pt x="2679" y="2363"/>
                  </a:lnTo>
                  <a:lnTo>
                    <a:pt x="2557" y="2387"/>
                  </a:lnTo>
                  <a:lnTo>
                    <a:pt x="2411" y="2411"/>
                  </a:lnTo>
                  <a:lnTo>
                    <a:pt x="2411" y="2411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35"/>
            <p:cNvSpPr/>
            <p:nvPr/>
          </p:nvSpPr>
          <p:spPr>
            <a:xfrm>
              <a:off x="6078025" y="2330200"/>
              <a:ext cx="306300" cy="387275"/>
            </a:xfrm>
            <a:custGeom>
              <a:avLst/>
              <a:gdLst/>
              <a:ahLst/>
              <a:cxnLst/>
              <a:rect l="l" t="t" r="r" b="b"/>
              <a:pathLst>
                <a:path w="12252" h="15491" fill="none" extrusionOk="0">
                  <a:moveTo>
                    <a:pt x="1" y="13396"/>
                  </a:moveTo>
                  <a:lnTo>
                    <a:pt x="1511" y="13396"/>
                  </a:lnTo>
                  <a:lnTo>
                    <a:pt x="1511" y="13396"/>
                  </a:lnTo>
                  <a:lnTo>
                    <a:pt x="1998" y="13639"/>
                  </a:lnTo>
                  <a:lnTo>
                    <a:pt x="2680" y="13932"/>
                  </a:lnTo>
                  <a:lnTo>
                    <a:pt x="3556" y="14273"/>
                  </a:lnTo>
                  <a:lnTo>
                    <a:pt x="4531" y="14638"/>
                  </a:lnTo>
                  <a:lnTo>
                    <a:pt x="5578" y="14955"/>
                  </a:lnTo>
                  <a:lnTo>
                    <a:pt x="6114" y="15101"/>
                  </a:lnTo>
                  <a:lnTo>
                    <a:pt x="6650" y="15222"/>
                  </a:lnTo>
                  <a:lnTo>
                    <a:pt x="7161" y="15344"/>
                  </a:lnTo>
                  <a:lnTo>
                    <a:pt x="7672" y="15417"/>
                  </a:lnTo>
                  <a:lnTo>
                    <a:pt x="8135" y="15466"/>
                  </a:lnTo>
                  <a:lnTo>
                    <a:pt x="8598" y="15490"/>
                  </a:lnTo>
                  <a:lnTo>
                    <a:pt x="8598" y="15490"/>
                  </a:lnTo>
                  <a:lnTo>
                    <a:pt x="9377" y="15490"/>
                  </a:lnTo>
                  <a:lnTo>
                    <a:pt x="9791" y="15466"/>
                  </a:lnTo>
                  <a:lnTo>
                    <a:pt x="10181" y="15417"/>
                  </a:lnTo>
                  <a:lnTo>
                    <a:pt x="10522" y="15320"/>
                  </a:lnTo>
                  <a:lnTo>
                    <a:pt x="10692" y="15271"/>
                  </a:lnTo>
                  <a:lnTo>
                    <a:pt x="10814" y="15222"/>
                  </a:lnTo>
                  <a:lnTo>
                    <a:pt x="10936" y="15149"/>
                  </a:lnTo>
                  <a:lnTo>
                    <a:pt x="11033" y="15052"/>
                  </a:lnTo>
                  <a:lnTo>
                    <a:pt x="11082" y="14955"/>
                  </a:lnTo>
                  <a:lnTo>
                    <a:pt x="11131" y="14833"/>
                  </a:lnTo>
                  <a:lnTo>
                    <a:pt x="11204" y="14126"/>
                  </a:lnTo>
                  <a:lnTo>
                    <a:pt x="11204" y="14126"/>
                  </a:lnTo>
                  <a:lnTo>
                    <a:pt x="11180" y="13956"/>
                  </a:lnTo>
                  <a:lnTo>
                    <a:pt x="11131" y="13810"/>
                  </a:lnTo>
                  <a:lnTo>
                    <a:pt x="11033" y="13664"/>
                  </a:lnTo>
                  <a:lnTo>
                    <a:pt x="10887" y="13542"/>
                  </a:lnTo>
                  <a:lnTo>
                    <a:pt x="10887" y="13542"/>
                  </a:lnTo>
                  <a:lnTo>
                    <a:pt x="11009" y="13518"/>
                  </a:lnTo>
                  <a:lnTo>
                    <a:pt x="11131" y="13469"/>
                  </a:lnTo>
                  <a:lnTo>
                    <a:pt x="11253" y="13420"/>
                  </a:lnTo>
                  <a:lnTo>
                    <a:pt x="11350" y="13323"/>
                  </a:lnTo>
                  <a:lnTo>
                    <a:pt x="11423" y="13225"/>
                  </a:lnTo>
                  <a:lnTo>
                    <a:pt x="11496" y="13104"/>
                  </a:lnTo>
                  <a:lnTo>
                    <a:pt x="11545" y="12957"/>
                  </a:lnTo>
                  <a:lnTo>
                    <a:pt x="11569" y="12836"/>
                  </a:lnTo>
                  <a:lnTo>
                    <a:pt x="11642" y="11959"/>
                  </a:lnTo>
                  <a:lnTo>
                    <a:pt x="11642" y="11959"/>
                  </a:lnTo>
                  <a:lnTo>
                    <a:pt x="11642" y="11837"/>
                  </a:lnTo>
                  <a:lnTo>
                    <a:pt x="11642" y="11740"/>
                  </a:lnTo>
                  <a:lnTo>
                    <a:pt x="11618" y="11618"/>
                  </a:lnTo>
                  <a:lnTo>
                    <a:pt x="11569" y="11521"/>
                  </a:lnTo>
                  <a:lnTo>
                    <a:pt x="11447" y="11350"/>
                  </a:lnTo>
                  <a:lnTo>
                    <a:pt x="11374" y="11277"/>
                  </a:lnTo>
                  <a:lnTo>
                    <a:pt x="11301" y="11204"/>
                  </a:lnTo>
                  <a:lnTo>
                    <a:pt x="11301" y="11204"/>
                  </a:lnTo>
                  <a:lnTo>
                    <a:pt x="11423" y="11180"/>
                  </a:lnTo>
                  <a:lnTo>
                    <a:pt x="11521" y="11131"/>
                  </a:lnTo>
                  <a:lnTo>
                    <a:pt x="11618" y="11058"/>
                  </a:lnTo>
                  <a:lnTo>
                    <a:pt x="11715" y="10960"/>
                  </a:lnTo>
                  <a:lnTo>
                    <a:pt x="11788" y="10863"/>
                  </a:lnTo>
                  <a:lnTo>
                    <a:pt x="11837" y="10766"/>
                  </a:lnTo>
                  <a:lnTo>
                    <a:pt x="11886" y="10644"/>
                  </a:lnTo>
                  <a:lnTo>
                    <a:pt x="11910" y="10498"/>
                  </a:lnTo>
                  <a:lnTo>
                    <a:pt x="11983" y="9645"/>
                  </a:lnTo>
                  <a:lnTo>
                    <a:pt x="11983" y="9645"/>
                  </a:lnTo>
                  <a:lnTo>
                    <a:pt x="11983" y="9523"/>
                  </a:lnTo>
                  <a:lnTo>
                    <a:pt x="11983" y="9402"/>
                  </a:lnTo>
                  <a:lnTo>
                    <a:pt x="11959" y="9280"/>
                  </a:lnTo>
                  <a:lnTo>
                    <a:pt x="11910" y="9182"/>
                  </a:lnTo>
                  <a:lnTo>
                    <a:pt x="11861" y="9085"/>
                  </a:lnTo>
                  <a:lnTo>
                    <a:pt x="11788" y="9012"/>
                  </a:lnTo>
                  <a:lnTo>
                    <a:pt x="11715" y="8939"/>
                  </a:lnTo>
                  <a:lnTo>
                    <a:pt x="11618" y="8866"/>
                  </a:lnTo>
                  <a:lnTo>
                    <a:pt x="11618" y="8866"/>
                  </a:lnTo>
                  <a:lnTo>
                    <a:pt x="11715" y="8841"/>
                  </a:lnTo>
                  <a:lnTo>
                    <a:pt x="11813" y="8768"/>
                  </a:lnTo>
                  <a:lnTo>
                    <a:pt x="11910" y="8695"/>
                  </a:lnTo>
                  <a:lnTo>
                    <a:pt x="11983" y="8622"/>
                  </a:lnTo>
                  <a:lnTo>
                    <a:pt x="12056" y="8525"/>
                  </a:lnTo>
                  <a:lnTo>
                    <a:pt x="12105" y="8427"/>
                  </a:lnTo>
                  <a:lnTo>
                    <a:pt x="12129" y="8306"/>
                  </a:lnTo>
                  <a:lnTo>
                    <a:pt x="12154" y="8184"/>
                  </a:lnTo>
                  <a:lnTo>
                    <a:pt x="12251" y="7307"/>
                  </a:lnTo>
                  <a:lnTo>
                    <a:pt x="12251" y="7307"/>
                  </a:lnTo>
                  <a:lnTo>
                    <a:pt x="12227" y="7185"/>
                  </a:lnTo>
                  <a:lnTo>
                    <a:pt x="12202" y="7064"/>
                  </a:lnTo>
                  <a:lnTo>
                    <a:pt x="12154" y="6966"/>
                  </a:lnTo>
                  <a:lnTo>
                    <a:pt x="12105" y="6869"/>
                  </a:lnTo>
                  <a:lnTo>
                    <a:pt x="12032" y="6771"/>
                  </a:lnTo>
                  <a:lnTo>
                    <a:pt x="11935" y="6698"/>
                  </a:lnTo>
                  <a:lnTo>
                    <a:pt x="11715" y="6552"/>
                  </a:lnTo>
                  <a:lnTo>
                    <a:pt x="11472" y="6430"/>
                  </a:lnTo>
                  <a:lnTo>
                    <a:pt x="11180" y="6333"/>
                  </a:lnTo>
                  <a:lnTo>
                    <a:pt x="10863" y="6260"/>
                  </a:lnTo>
                  <a:lnTo>
                    <a:pt x="10546" y="6211"/>
                  </a:lnTo>
                  <a:lnTo>
                    <a:pt x="10546" y="6211"/>
                  </a:lnTo>
                  <a:lnTo>
                    <a:pt x="9864" y="6114"/>
                  </a:lnTo>
                  <a:lnTo>
                    <a:pt x="8817" y="6016"/>
                  </a:lnTo>
                  <a:lnTo>
                    <a:pt x="7575" y="5943"/>
                  </a:lnTo>
                  <a:lnTo>
                    <a:pt x="6309" y="5870"/>
                  </a:lnTo>
                  <a:lnTo>
                    <a:pt x="6309" y="5870"/>
                  </a:lnTo>
                  <a:lnTo>
                    <a:pt x="6479" y="5578"/>
                  </a:lnTo>
                  <a:lnTo>
                    <a:pt x="6625" y="5237"/>
                  </a:lnTo>
                  <a:lnTo>
                    <a:pt x="6771" y="4872"/>
                  </a:lnTo>
                  <a:lnTo>
                    <a:pt x="6869" y="4482"/>
                  </a:lnTo>
                  <a:lnTo>
                    <a:pt x="6966" y="4092"/>
                  </a:lnTo>
                  <a:lnTo>
                    <a:pt x="7064" y="3678"/>
                  </a:lnTo>
                  <a:lnTo>
                    <a:pt x="7161" y="2875"/>
                  </a:lnTo>
                  <a:lnTo>
                    <a:pt x="7234" y="2144"/>
                  </a:lnTo>
                  <a:lnTo>
                    <a:pt x="7283" y="1535"/>
                  </a:lnTo>
                  <a:lnTo>
                    <a:pt x="7283" y="975"/>
                  </a:lnTo>
                  <a:lnTo>
                    <a:pt x="7283" y="975"/>
                  </a:lnTo>
                  <a:lnTo>
                    <a:pt x="7283" y="804"/>
                  </a:lnTo>
                  <a:lnTo>
                    <a:pt x="7210" y="609"/>
                  </a:lnTo>
                  <a:lnTo>
                    <a:pt x="7137" y="463"/>
                  </a:lnTo>
                  <a:lnTo>
                    <a:pt x="7015" y="317"/>
                  </a:lnTo>
                  <a:lnTo>
                    <a:pt x="6869" y="171"/>
                  </a:lnTo>
                  <a:lnTo>
                    <a:pt x="6698" y="98"/>
                  </a:lnTo>
                  <a:lnTo>
                    <a:pt x="6503" y="25"/>
                  </a:lnTo>
                  <a:lnTo>
                    <a:pt x="6309" y="1"/>
                  </a:lnTo>
                  <a:lnTo>
                    <a:pt x="6309" y="1"/>
                  </a:lnTo>
                  <a:lnTo>
                    <a:pt x="5943" y="25"/>
                  </a:lnTo>
                  <a:lnTo>
                    <a:pt x="5700" y="74"/>
                  </a:lnTo>
                  <a:lnTo>
                    <a:pt x="5505" y="147"/>
                  </a:lnTo>
                  <a:lnTo>
                    <a:pt x="5359" y="220"/>
                  </a:lnTo>
                  <a:lnTo>
                    <a:pt x="5359" y="220"/>
                  </a:lnTo>
                  <a:lnTo>
                    <a:pt x="4969" y="1462"/>
                  </a:lnTo>
                  <a:lnTo>
                    <a:pt x="4774" y="2022"/>
                  </a:lnTo>
                  <a:lnTo>
                    <a:pt x="4579" y="2534"/>
                  </a:lnTo>
                  <a:lnTo>
                    <a:pt x="4385" y="2996"/>
                  </a:lnTo>
                  <a:lnTo>
                    <a:pt x="4190" y="3386"/>
                  </a:lnTo>
                  <a:lnTo>
                    <a:pt x="4019" y="3678"/>
                  </a:lnTo>
                  <a:lnTo>
                    <a:pt x="3873" y="3922"/>
                  </a:lnTo>
                  <a:lnTo>
                    <a:pt x="3873" y="3922"/>
                  </a:lnTo>
                  <a:lnTo>
                    <a:pt x="3654" y="4141"/>
                  </a:lnTo>
                  <a:lnTo>
                    <a:pt x="3313" y="4482"/>
                  </a:lnTo>
                  <a:lnTo>
                    <a:pt x="2509" y="5237"/>
                  </a:lnTo>
                  <a:lnTo>
                    <a:pt x="1438" y="6211"/>
                  </a:lnTo>
                  <a:lnTo>
                    <a:pt x="1" y="6211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" name="Google Shape;335;p35">
            <a:extLst>
              <a:ext uri="{FF2B5EF4-FFF2-40B4-BE49-F238E27FC236}">
                <a16:creationId xmlns:a16="http://schemas.microsoft.com/office/drawing/2014/main" id="{AF986723-929D-E344-AAB3-38770EE5D46D}"/>
              </a:ext>
            </a:extLst>
          </p:cNvPr>
          <p:cNvSpPr txBox="1">
            <a:spLocks/>
          </p:cNvSpPr>
          <p:nvPr/>
        </p:nvSpPr>
        <p:spPr>
          <a:xfrm>
            <a:off x="5383640" y="3447856"/>
            <a:ext cx="5021400" cy="7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CD00"/>
              </a:buClr>
              <a:buSzPts val="2400"/>
              <a:buFont typeface="Quattrocento Sans"/>
              <a:buChar char="◉"/>
              <a:defRPr sz="24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marL="914400" marR="0" lvl="1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2000"/>
              <a:buFont typeface="Quattrocento Sans"/>
              <a:buChar char="○"/>
              <a:defRPr sz="20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2pPr>
            <a:lvl3pPr marL="1371600" marR="0" lvl="2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2000"/>
              <a:buFont typeface="Quattrocento Sans"/>
              <a:buChar char="■"/>
              <a:defRPr sz="20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1800"/>
              <a:buFont typeface="Quattrocento Sans"/>
              <a:buChar char="●"/>
              <a:def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1800"/>
              <a:buFont typeface="Quattrocento Sans"/>
              <a:buChar char="○"/>
              <a:def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1800"/>
              <a:buFont typeface="Quattrocento Sans"/>
              <a:buChar char="■"/>
              <a:def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1800"/>
              <a:buFont typeface="Quattrocento Sans"/>
              <a:buChar char="●"/>
              <a:def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1800"/>
              <a:buFont typeface="Quattrocento Sans"/>
              <a:buChar char="○"/>
              <a:def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1800"/>
              <a:buFont typeface="Quattrocento Sans"/>
              <a:buChar char="■"/>
              <a:def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9pPr>
          </a:lstStyle>
          <a:p>
            <a:pPr indent="-342900">
              <a:buSzPts val="1800"/>
            </a:pPr>
            <a:r>
              <a:rPr lang="en-US" sz="1800" dirty="0">
                <a:latin typeface="Quattrocento Sans" panose="020B0502050000020003" pitchFamily="34" charset="0"/>
              </a:rPr>
              <a:t>Mario </a:t>
            </a:r>
            <a:r>
              <a:rPr lang="en-US" sz="1800" dirty="0" err="1">
                <a:latin typeface="Quattrocento Sans" panose="020B0502050000020003" pitchFamily="34" charset="0"/>
              </a:rPr>
              <a:t>Salvatierra</a:t>
            </a:r>
            <a:r>
              <a:rPr lang="en-US" sz="1800" dirty="0">
                <a:latin typeface="Quattrocento Sans" panose="020B0502050000020003" pitchFamily="34" charset="0"/>
              </a:rPr>
              <a:t> Vargas </a:t>
            </a:r>
          </a:p>
          <a:p>
            <a:pPr indent="-342900">
              <a:buSzPts val="1800"/>
            </a:pPr>
            <a:r>
              <a:rPr lang="en-US" sz="1800" dirty="0">
                <a:solidFill>
                  <a:schemeClr val="dk1"/>
                </a:solidFill>
                <a:latin typeface="Quattrocento Sans" panose="020B0502050000020003" pitchFamily="34" charset="0"/>
              </a:rPr>
              <a:t>msalv006@fiu.edu</a:t>
            </a:r>
            <a:endParaRPr lang="en-US" b="1" dirty="0">
              <a:latin typeface="Quattrocento Sans" panose="020B050205000002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4615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7"/>
          <p:cNvSpPr txBox="1">
            <a:spLocks noGrp="1"/>
          </p:cNvSpPr>
          <p:nvPr>
            <p:ph type="title"/>
          </p:nvPr>
        </p:nvSpPr>
        <p:spPr>
          <a:xfrm>
            <a:off x="1381250" y="922668"/>
            <a:ext cx="3878400" cy="43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What was the </a:t>
            </a:r>
            <a:r>
              <a:rPr lang="en" dirty="0">
                <a:highlight>
                  <a:srgbClr val="FFCD00"/>
                </a:highlight>
              </a:rPr>
              <a:t>problem?</a:t>
            </a:r>
            <a:endParaRPr dirty="0">
              <a:highlight>
                <a:srgbClr val="FFCD00"/>
              </a:highlight>
            </a:endParaRPr>
          </a:p>
        </p:txBody>
      </p:sp>
      <p:sp>
        <p:nvSpPr>
          <p:cNvPr id="112" name="Google Shape;112;p17"/>
          <p:cNvSpPr txBox="1">
            <a:spLocks noGrp="1"/>
          </p:cNvSpPr>
          <p:nvPr>
            <p:ph type="body" idx="1"/>
          </p:nvPr>
        </p:nvSpPr>
        <p:spPr>
          <a:xfrm>
            <a:off x="1381250" y="1616470"/>
            <a:ext cx="6809700" cy="311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600"/>
              </a:spcBef>
              <a:spcAft>
                <a:spcPts val="0"/>
              </a:spcAft>
              <a:buSzPts val="2400"/>
              <a:buChar char="◉"/>
            </a:pPr>
            <a:r>
              <a:rPr lang="en-US" dirty="0"/>
              <a:t>Process of matching accepted applicants to teams was tedious</a:t>
            </a:r>
          </a:p>
          <a:p>
            <a:pPr marL="457200" lvl="0" indent="-381000" algn="l" rtl="0">
              <a:spcBef>
                <a:spcPts val="600"/>
              </a:spcBef>
              <a:spcAft>
                <a:spcPts val="0"/>
              </a:spcAft>
              <a:buSzPts val="2400"/>
              <a:buChar char="◉"/>
            </a:pPr>
            <a:r>
              <a:rPr lang="en-US" dirty="0"/>
              <a:t>No proper communication system in place</a:t>
            </a:r>
          </a:p>
          <a:p>
            <a:pPr marL="457200" lvl="0" indent="-381000" algn="l" rtl="0">
              <a:spcBef>
                <a:spcPts val="600"/>
              </a:spcBef>
              <a:spcAft>
                <a:spcPts val="0"/>
              </a:spcAft>
              <a:buSzPts val="2400"/>
              <a:buChar char="◉"/>
            </a:pPr>
            <a:r>
              <a:rPr lang="en-US" dirty="0"/>
              <a:t>Overall, no way to easily track volunteer performance</a:t>
            </a:r>
            <a:endParaRPr dirty="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0233CB0-AB1F-1140-A7A7-A3273FB4A3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272" y="1010934"/>
            <a:ext cx="233680" cy="23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0643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8"/>
          <p:cNvSpPr txBox="1">
            <a:spLocks noGrp="1"/>
          </p:cNvSpPr>
          <p:nvPr>
            <p:ph type="ctrTitle" idx="4294967295"/>
          </p:nvPr>
        </p:nvSpPr>
        <p:spPr>
          <a:xfrm>
            <a:off x="1951575" y="2878750"/>
            <a:ext cx="52410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 dirty="0">
                <a:highlight>
                  <a:srgbClr val="FFCD00"/>
                </a:highlight>
              </a:rPr>
              <a:t>Solution</a:t>
            </a:r>
            <a:endParaRPr sz="4800" dirty="0">
              <a:highlight>
                <a:srgbClr val="FFCD00"/>
              </a:highlight>
            </a:endParaRPr>
          </a:p>
        </p:txBody>
      </p:sp>
      <p:sp>
        <p:nvSpPr>
          <p:cNvPr id="123" name="Google Shape;123;p18"/>
          <p:cNvSpPr txBox="1">
            <a:spLocks noGrp="1"/>
          </p:cNvSpPr>
          <p:nvPr>
            <p:ph type="subTitle" idx="4294967295"/>
          </p:nvPr>
        </p:nvSpPr>
        <p:spPr>
          <a:xfrm>
            <a:off x="1951575" y="3792555"/>
            <a:ext cx="52410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800" dirty="0"/>
              <a:t>A mobile application that would allow volunteers to check in their attendance</a:t>
            </a:r>
            <a:endParaRPr sz="1800" dirty="0"/>
          </a:p>
        </p:txBody>
      </p:sp>
      <p:cxnSp>
        <p:nvCxnSpPr>
          <p:cNvPr id="124" name="Google Shape;124;p18"/>
          <p:cNvCxnSpPr/>
          <p:nvPr/>
        </p:nvCxnSpPr>
        <p:spPr>
          <a:xfrm>
            <a:off x="-6025" y="1668728"/>
            <a:ext cx="9162000" cy="0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5" name="Google Shape;125;p18"/>
          <p:cNvSpPr/>
          <p:nvPr/>
        </p:nvSpPr>
        <p:spPr>
          <a:xfrm>
            <a:off x="3470200" y="566931"/>
            <a:ext cx="2203500" cy="2203500"/>
          </a:xfrm>
          <a:prstGeom prst="ellipse">
            <a:avLst/>
          </a:prstGeom>
          <a:solidFill>
            <a:srgbClr val="FFCD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6" name="Google Shape;126;p18"/>
          <p:cNvGrpSpPr/>
          <p:nvPr/>
        </p:nvGrpSpPr>
        <p:grpSpPr>
          <a:xfrm>
            <a:off x="4184367" y="854983"/>
            <a:ext cx="1035173" cy="1035155"/>
            <a:chOff x="6643075" y="3664250"/>
            <a:chExt cx="407950" cy="407975"/>
          </a:xfrm>
        </p:grpSpPr>
        <p:sp>
          <p:nvSpPr>
            <p:cNvPr id="127" name="Google Shape;127;p18"/>
            <p:cNvSpPr/>
            <p:nvPr/>
          </p:nvSpPr>
          <p:spPr>
            <a:xfrm>
              <a:off x="6794075" y="3815250"/>
              <a:ext cx="211300" cy="211300"/>
            </a:xfrm>
            <a:custGeom>
              <a:avLst/>
              <a:gdLst/>
              <a:ahLst/>
              <a:cxnLst/>
              <a:rect l="l" t="t" r="r" b="b"/>
              <a:pathLst>
                <a:path w="8452" h="8452" fill="none" extrusionOk="0">
                  <a:moveTo>
                    <a:pt x="0" y="8135"/>
                  </a:moveTo>
                  <a:lnTo>
                    <a:pt x="0" y="8135"/>
                  </a:lnTo>
                  <a:lnTo>
                    <a:pt x="438" y="8257"/>
                  </a:lnTo>
                  <a:lnTo>
                    <a:pt x="852" y="8354"/>
                  </a:lnTo>
                  <a:lnTo>
                    <a:pt x="1291" y="8403"/>
                  </a:lnTo>
                  <a:lnTo>
                    <a:pt x="1729" y="8452"/>
                  </a:lnTo>
                  <a:lnTo>
                    <a:pt x="2168" y="8452"/>
                  </a:lnTo>
                  <a:lnTo>
                    <a:pt x="2606" y="8427"/>
                  </a:lnTo>
                  <a:lnTo>
                    <a:pt x="3020" y="8378"/>
                  </a:lnTo>
                  <a:lnTo>
                    <a:pt x="3458" y="8281"/>
                  </a:lnTo>
                  <a:lnTo>
                    <a:pt x="3872" y="8184"/>
                  </a:lnTo>
                  <a:lnTo>
                    <a:pt x="4311" y="8037"/>
                  </a:lnTo>
                  <a:lnTo>
                    <a:pt x="4701" y="7867"/>
                  </a:lnTo>
                  <a:lnTo>
                    <a:pt x="5115" y="7672"/>
                  </a:lnTo>
                  <a:lnTo>
                    <a:pt x="5504" y="7429"/>
                  </a:lnTo>
                  <a:lnTo>
                    <a:pt x="5870" y="7185"/>
                  </a:lnTo>
                  <a:lnTo>
                    <a:pt x="6235" y="6893"/>
                  </a:lnTo>
                  <a:lnTo>
                    <a:pt x="6576" y="6576"/>
                  </a:lnTo>
                  <a:lnTo>
                    <a:pt x="6576" y="6576"/>
                  </a:lnTo>
                  <a:lnTo>
                    <a:pt x="6892" y="6235"/>
                  </a:lnTo>
                  <a:lnTo>
                    <a:pt x="7185" y="5870"/>
                  </a:lnTo>
                  <a:lnTo>
                    <a:pt x="7428" y="5505"/>
                  </a:lnTo>
                  <a:lnTo>
                    <a:pt x="7672" y="5115"/>
                  </a:lnTo>
                  <a:lnTo>
                    <a:pt x="7867" y="4701"/>
                  </a:lnTo>
                  <a:lnTo>
                    <a:pt x="8037" y="4311"/>
                  </a:lnTo>
                  <a:lnTo>
                    <a:pt x="8183" y="3873"/>
                  </a:lnTo>
                  <a:lnTo>
                    <a:pt x="8281" y="3459"/>
                  </a:lnTo>
                  <a:lnTo>
                    <a:pt x="8378" y="3020"/>
                  </a:lnTo>
                  <a:lnTo>
                    <a:pt x="8427" y="2606"/>
                  </a:lnTo>
                  <a:lnTo>
                    <a:pt x="8451" y="2168"/>
                  </a:lnTo>
                  <a:lnTo>
                    <a:pt x="8451" y="1730"/>
                  </a:lnTo>
                  <a:lnTo>
                    <a:pt x="8402" y="1291"/>
                  </a:lnTo>
                  <a:lnTo>
                    <a:pt x="8354" y="853"/>
                  </a:lnTo>
                  <a:lnTo>
                    <a:pt x="8256" y="439"/>
                  </a:lnTo>
                  <a:lnTo>
                    <a:pt x="8135" y="0"/>
                  </a:lnTo>
                </a:path>
              </a:pathLst>
            </a:custGeom>
            <a:noFill/>
            <a:ln w="1217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18"/>
            <p:cNvSpPr/>
            <p:nvPr/>
          </p:nvSpPr>
          <p:spPr>
            <a:xfrm>
              <a:off x="6643075" y="3664250"/>
              <a:ext cx="407950" cy="407975"/>
            </a:xfrm>
            <a:custGeom>
              <a:avLst/>
              <a:gdLst/>
              <a:ahLst/>
              <a:cxnLst/>
              <a:rect l="l" t="t" r="r" b="b"/>
              <a:pathLst>
                <a:path w="16318" h="16319" fill="none" extrusionOk="0">
                  <a:moveTo>
                    <a:pt x="16074" y="244"/>
                  </a:moveTo>
                  <a:lnTo>
                    <a:pt x="16074" y="244"/>
                  </a:lnTo>
                  <a:lnTo>
                    <a:pt x="15928" y="122"/>
                  </a:lnTo>
                  <a:lnTo>
                    <a:pt x="15758" y="49"/>
                  </a:lnTo>
                  <a:lnTo>
                    <a:pt x="15538" y="0"/>
                  </a:lnTo>
                  <a:lnTo>
                    <a:pt x="15319" y="0"/>
                  </a:lnTo>
                  <a:lnTo>
                    <a:pt x="15051" y="25"/>
                  </a:lnTo>
                  <a:lnTo>
                    <a:pt x="14759" y="73"/>
                  </a:lnTo>
                  <a:lnTo>
                    <a:pt x="14442" y="171"/>
                  </a:lnTo>
                  <a:lnTo>
                    <a:pt x="14102" y="293"/>
                  </a:lnTo>
                  <a:lnTo>
                    <a:pt x="13736" y="439"/>
                  </a:lnTo>
                  <a:lnTo>
                    <a:pt x="13347" y="609"/>
                  </a:lnTo>
                  <a:lnTo>
                    <a:pt x="12957" y="828"/>
                  </a:lnTo>
                  <a:lnTo>
                    <a:pt x="12543" y="1048"/>
                  </a:lnTo>
                  <a:lnTo>
                    <a:pt x="11666" y="1608"/>
                  </a:lnTo>
                  <a:lnTo>
                    <a:pt x="10716" y="2265"/>
                  </a:lnTo>
                  <a:lnTo>
                    <a:pt x="10716" y="2265"/>
                  </a:lnTo>
                  <a:lnTo>
                    <a:pt x="10278" y="2095"/>
                  </a:lnTo>
                  <a:lnTo>
                    <a:pt x="9815" y="1949"/>
                  </a:lnTo>
                  <a:lnTo>
                    <a:pt x="9352" y="1851"/>
                  </a:lnTo>
                  <a:lnTo>
                    <a:pt x="8890" y="1778"/>
                  </a:lnTo>
                  <a:lnTo>
                    <a:pt x="8427" y="1730"/>
                  </a:lnTo>
                  <a:lnTo>
                    <a:pt x="7940" y="1730"/>
                  </a:lnTo>
                  <a:lnTo>
                    <a:pt x="7477" y="1778"/>
                  </a:lnTo>
                  <a:lnTo>
                    <a:pt x="7014" y="1827"/>
                  </a:lnTo>
                  <a:lnTo>
                    <a:pt x="6551" y="1924"/>
                  </a:lnTo>
                  <a:lnTo>
                    <a:pt x="6089" y="2070"/>
                  </a:lnTo>
                  <a:lnTo>
                    <a:pt x="5650" y="2241"/>
                  </a:lnTo>
                  <a:lnTo>
                    <a:pt x="5212" y="2436"/>
                  </a:lnTo>
                  <a:lnTo>
                    <a:pt x="4774" y="2679"/>
                  </a:lnTo>
                  <a:lnTo>
                    <a:pt x="4384" y="2972"/>
                  </a:lnTo>
                  <a:lnTo>
                    <a:pt x="3994" y="3264"/>
                  </a:lnTo>
                  <a:lnTo>
                    <a:pt x="3605" y="3605"/>
                  </a:lnTo>
                  <a:lnTo>
                    <a:pt x="3605" y="3605"/>
                  </a:lnTo>
                  <a:lnTo>
                    <a:pt x="3264" y="3995"/>
                  </a:lnTo>
                  <a:lnTo>
                    <a:pt x="2971" y="4384"/>
                  </a:lnTo>
                  <a:lnTo>
                    <a:pt x="2679" y="4774"/>
                  </a:lnTo>
                  <a:lnTo>
                    <a:pt x="2436" y="5212"/>
                  </a:lnTo>
                  <a:lnTo>
                    <a:pt x="2241" y="5651"/>
                  </a:lnTo>
                  <a:lnTo>
                    <a:pt x="2070" y="6089"/>
                  </a:lnTo>
                  <a:lnTo>
                    <a:pt x="1924" y="6552"/>
                  </a:lnTo>
                  <a:lnTo>
                    <a:pt x="1827" y="7015"/>
                  </a:lnTo>
                  <a:lnTo>
                    <a:pt x="1778" y="7477"/>
                  </a:lnTo>
                  <a:lnTo>
                    <a:pt x="1729" y="7940"/>
                  </a:lnTo>
                  <a:lnTo>
                    <a:pt x="1729" y="8427"/>
                  </a:lnTo>
                  <a:lnTo>
                    <a:pt x="1778" y="8890"/>
                  </a:lnTo>
                  <a:lnTo>
                    <a:pt x="1851" y="9353"/>
                  </a:lnTo>
                  <a:lnTo>
                    <a:pt x="1948" y="9815"/>
                  </a:lnTo>
                  <a:lnTo>
                    <a:pt x="2095" y="10278"/>
                  </a:lnTo>
                  <a:lnTo>
                    <a:pt x="2265" y="10716"/>
                  </a:lnTo>
                  <a:lnTo>
                    <a:pt x="2265" y="10716"/>
                  </a:lnTo>
                  <a:lnTo>
                    <a:pt x="1607" y="11666"/>
                  </a:lnTo>
                  <a:lnTo>
                    <a:pt x="1047" y="12543"/>
                  </a:lnTo>
                  <a:lnTo>
                    <a:pt x="828" y="12957"/>
                  </a:lnTo>
                  <a:lnTo>
                    <a:pt x="609" y="13347"/>
                  </a:lnTo>
                  <a:lnTo>
                    <a:pt x="438" y="13737"/>
                  </a:lnTo>
                  <a:lnTo>
                    <a:pt x="292" y="14102"/>
                  </a:lnTo>
                  <a:lnTo>
                    <a:pt x="170" y="14443"/>
                  </a:lnTo>
                  <a:lnTo>
                    <a:pt x="73" y="14759"/>
                  </a:lnTo>
                  <a:lnTo>
                    <a:pt x="24" y="15052"/>
                  </a:lnTo>
                  <a:lnTo>
                    <a:pt x="0" y="15320"/>
                  </a:lnTo>
                  <a:lnTo>
                    <a:pt x="0" y="15539"/>
                  </a:lnTo>
                  <a:lnTo>
                    <a:pt x="49" y="15758"/>
                  </a:lnTo>
                  <a:lnTo>
                    <a:pt x="122" y="15928"/>
                  </a:lnTo>
                  <a:lnTo>
                    <a:pt x="244" y="16075"/>
                  </a:lnTo>
                  <a:lnTo>
                    <a:pt x="244" y="16075"/>
                  </a:lnTo>
                  <a:lnTo>
                    <a:pt x="341" y="16172"/>
                  </a:lnTo>
                  <a:lnTo>
                    <a:pt x="487" y="16245"/>
                  </a:lnTo>
                  <a:lnTo>
                    <a:pt x="633" y="16294"/>
                  </a:lnTo>
                  <a:lnTo>
                    <a:pt x="804" y="16318"/>
                  </a:lnTo>
                  <a:lnTo>
                    <a:pt x="974" y="16318"/>
                  </a:lnTo>
                  <a:lnTo>
                    <a:pt x="1169" y="16318"/>
                  </a:lnTo>
                  <a:lnTo>
                    <a:pt x="1388" y="16269"/>
                  </a:lnTo>
                  <a:lnTo>
                    <a:pt x="1632" y="16221"/>
                  </a:lnTo>
                  <a:lnTo>
                    <a:pt x="2143" y="16075"/>
                  </a:lnTo>
                  <a:lnTo>
                    <a:pt x="2703" y="15831"/>
                  </a:lnTo>
                  <a:lnTo>
                    <a:pt x="3312" y="15539"/>
                  </a:lnTo>
                  <a:lnTo>
                    <a:pt x="3946" y="15149"/>
                  </a:lnTo>
                  <a:lnTo>
                    <a:pt x="4652" y="14711"/>
                  </a:lnTo>
                  <a:lnTo>
                    <a:pt x="5358" y="14224"/>
                  </a:lnTo>
                  <a:lnTo>
                    <a:pt x="6113" y="13663"/>
                  </a:lnTo>
                  <a:lnTo>
                    <a:pt x="6892" y="13055"/>
                  </a:lnTo>
                  <a:lnTo>
                    <a:pt x="7696" y="12397"/>
                  </a:lnTo>
                  <a:lnTo>
                    <a:pt x="8500" y="11691"/>
                  </a:lnTo>
                  <a:lnTo>
                    <a:pt x="9304" y="10936"/>
                  </a:lnTo>
                  <a:lnTo>
                    <a:pt x="10132" y="10132"/>
                  </a:lnTo>
                  <a:lnTo>
                    <a:pt x="10132" y="10132"/>
                  </a:lnTo>
                  <a:lnTo>
                    <a:pt x="10935" y="9304"/>
                  </a:lnTo>
                  <a:lnTo>
                    <a:pt x="11690" y="8500"/>
                  </a:lnTo>
                  <a:lnTo>
                    <a:pt x="12397" y="7696"/>
                  </a:lnTo>
                  <a:lnTo>
                    <a:pt x="13054" y="6893"/>
                  </a:lnTo>
                  <a:lnTo>
                    <a:pt x="13663" y="6113"/>
                  </a:lnTo>
                  <a:lnTo>
                    <a:pt x="14223" y="5358"/>
                  </a:lnTo>
                  <a:lnTo>
                    <a:pt x="14710" y="4652"/>
                  </a:lnTo>
                  <a:lnTo>
                    <a:pt x="15149" y="3946"/>
                  </a:lnTo>
                  <a:lnTo>
                    <a:pt x="15538" y="3313"/>
                  </a:lnTo>
                  <a:lnTo>
                    <a:pt x="15831" y="2704"/>
                  </a:lnTo>
                  <a:lnTo>
                    <a:pt x="16074" y="2144"/>
                  </a:lnTo>
                  <a:lnTo>
                    <a:pt x="16220" y="1632"/>
                  </a:lnTo>
                  <a:lnTo>
                    <a:pt x="16269" y="1389"/>
                  </a:lnTo>
                  <a:lnTo>
                    <a:pt x="16318" y="1169"/>
                  </a:lnTo>
                  <a:lnTo>
                    <a:pt x="16318" y="975"/>
                  </a:lnTo>
                  <a:lnTo>
                    <a:pt x="16318" y="804"/>
                  </a:lnTo>
                  <a:lnTo>
                    <a:pt x="16293" y="634"/>
                  </a:lnTo>
                  <a:lnTo>
                    <a:pt x="16245" y="487"/>
                  </a:lnTo>
                  <a:lnTo>
                    <a:pt x="16172" y="341"/>
                  </a:lnTo>
                  <a:lnTo>
                    <a:pt x="16074" y="244"/>
                  </a:lnTo>
                  <a:lnTo>
                    <a:pt x="16074" y="244"/>
                  </a:lnTo>
                  <a:close/>
                  <a:moveTo>
                    <a:pt x="1827" y="13810"/>
                  </a:moveTo>
                  <a:lnTo>
                    <a:pt x="1827" y="13810"/>
                  </a:lnTo>
                  <a:lnTo>
                    <a:pt x="1754" y="13737"/>
                  </a:lnTo>
                  <a:lnTo>
                    <a:pt x="1729" y="13639"/>
                  </a:lnTo>
                  <a:lnTo>
                    <a:pt x="1681" y="13542"/>
                  </a:lnTo>
                  <a:lnTo>
                    <a:pt x="1681" y="13444"/>
                  </a:lnTo>
                  <a:lnTo>
                    <a:pt x="1681" y="13176"/>
                  </a:lnTo>
                  <a:lnTo>
                    <a:pt x="1754" y="12884"/>
                  </a:lnTo>
                  <a:lnTo>
                    <a:pt x="1875" y="12519"/>
                  </a:lnTo>
                  <a:lnTo>
                    <a:pt x="2046" y="12153"/>
                  </a:lnTo>
                  <a:lnTo>
                    <a:pt x="2265" y="11715"/>
                  </a:lnTo>
                  <a:lnTo>
                    <a:pt x="2533" y="11277"/>
                  </a:lnTo>
                  <a:lnTo>
                    <a:pt x="2533" y="11277"/>
                  </a:lnTo>
                  <a:lnTo>
                    <a:pt x="2752" y="11642"/>
                  </a:lnTo>
                  <a:lnTo>
                    <a:pt x="3020" y="12007"/>
                  </a:lnTo>
                  <a:lnTo>
                    <a:pt x="3288" y="12373"/>
                  </a:lnTo>
                  <a:lnTo>
                    <a:pt x="3605" y="12714"/>
                  </a:lnTo>
                  <a:lnTo>
                    <a:pt x="3605" y="12714"/>
                  </a:lnTo>
                  <a:lnTo>
                    <a:pt x="3897" y="12957"/>
                  </a:lnTo>
                  <a:lnTo>
                    <a:pt x="4165" y="13201"/>
                  </a:lnTo>
                  <a:lnTo>
                    <a:pt x="4165" y="13201"/>
                  </a:lnTo>
                  <a:lnTo>
                    <a:pt x="3751" y="13444"/>
                  </a:lnTo>
                  <a:lnTo>
                    <a:pt x="3361" y="13639"/>
                  </a:lnTo>
                  <a:lnTo>
                    <a:pt x="3020" y="13785"/>
                  </a:lnTo>
                  <a:lnTo>
                    <a:pt x="2679" y="13883"/>
                  </a:lnTo>
                  <a:lnTo>
                    <a:pt x="2411" y="13956"/>
                  </a:lnTo>
                  <a:lnTo>
                    <a:pt x="2168" y="13956"/>
                  </a:lnTo>
                  <a:lnTo>
                    <a:pt x="2070" y="13931"/>
                  </a:lnTo>
                  <a:lnTo>
                    <a:pt x="1973" y="13907"/>
                  </a:lnTo>
                  <a:lnTo>
                    <a:pt x="1900" y="13858"/>
                  </a:lnTo>
                  <a:lnTo>
                    <a:pt x="1827" y="13810"/>
                  </a:lnTo>
                  <a:lnTo>
                    <a:pt x="1827" y="13810"/>
                  </a:lnTo>
                  <a:close/>
                  <a:moveTo>
                    <a:pt x="8159" y="4482"/>
                  </a:moveTo>
                  <a:lnTo>
                    <a:pt x="8159" y="4482"/>
                  </a:lnTo>
                  <a:lnTo>
                    <a:pt x="8037" y="4482"/>
                  </a:lnTo>
                  <a:lnTo>
                    <a:pt x="7940" y="4433"/>
                  </a:lnTo>
                  <a:lnTo>
                    <a:pt x="7842" y="4384"/>
                  </a:lnTo>
                  <a:lnTo>
                    <a:pt x="7745" y="4311"/>
                  </a:lnTo>
                  <a:lnTo>
                    <a:pt x="7672" y="4238"/>
                  </a:lnTo>
                  <a:lnTo>
                    <a:pt x="7623" y="4141"/>
                  </a:lnTo>
                  <a:lnTo>
                    <a:pt x="7574" y="4019"/>
                  </a:lnTo>
                  <a:lnTo>
                    <a:pt x="7574" y="3897"/>
                  </a:lnTo>
                  <a:lnTo>
                    <a:pt x="7574" y="3897"/>
                  </a:lnTo>
                  <a:lnTo>
                    <a:pt x="7574" y="3775"/>
                  </a:lnTo>
                  <a:lnTo>
                    <a:pt x="7623" y="3678"/>
                  </a:lnTo>
                  <a:lnTo>
                    <a:pt x="7672" y="3580"/>
                  </a:lnTo>
                  <a:lnTo>
                    <a:pt x="7745" y="3483"/>
                  </a:lnTo>
                  <a:lnTo>
                    <a:pt x="7842" y="3410"/>
                  </a:lnTo>
                  <a:lnTo>
                    <a:pt x="7940" y="3361"/>
                  </a:lnTo>
                  <a:lnTo>
                    <a:pt x="8037" y="3337"/>
                  </a:lnTo>
                  <a:lnTo>
                    <a:pt x="8159" y="3313"/>
                  </a:lnTo>
                  <a:lnTo>
                    <a:pt x="8159" y="3313"/>
                  </a:lnTo>
                  <a:lnTo>
                    <a:pt x="8281" y="3337"/>
                  </a:lnTo>
                  <a:lnTo>
                    <a:pt x="8378" y="3361"/>
                  </a:lnTo>
                  <a:lnTo>
                    <a:pt x="8476" y="3410"/>
                  </a:lnTo>
                  <a:lnTo>
                    <a:pt x="8573" y="3483"/>
                  </a:lnTo>
                  <a:lnTo>
                    <a:pt x="8646" y="3580"/>
                  </a:lnTo>
                  <a:lnTo>
                    <a:pt x="8695" y="3678"/>
                  </a:lnTo>
                  <a:lnTo>
                    <a:pt x="8743" y="3775"/>
                  </a:lnTo>
                  <a:lnTo>
                    <a:pt x="8743" y="3897"/>
                  </a:lnTo>
                  <a:lnTo>
                    <a:pt x="8743" y="3897"/>
                  </a:lnTo>
                  <a:lnTo>
                    <a:pt x="8743" y="4019"/>
                  </a:lnTo>
                  <a:lnTo>
                    <a:pt x="8695" y="4141"/>
                  </a:lnTo>
                  <a:lnTo>
                    <a:pt x="8646" y="4238"/>
                  </a:lnTo>
                  <a:lnTo>
                    <a:pt x="8573" y="4311"/>
                  </a:lnTo>
                  <a:lnTo>
                    <a:pt x="8476" y="4384"/>
                  </a:lnTo>
                  <a:lnTo>
                    <a:pt x="8378" y="4433"/>
                  </a:lnTo>
                  <a:lnTo>
                    <a:pt x="8281" y="4482"/>
                  </a:lnTo>
                  <a:lnTo>
                    <a:pt x="8159" y="4482"/>
                  </a:lnTo>
                  <a:lnTo>
                    <a:pt x="8159" y="4482"/>
                  </a:lnTo>
                  <a:close/>
                  <a:moveTo>
                    <a:pt x="9133" y="5943"/>
                  </a:moveTo>
                  <a:lnTo>
                    <a:pt x="9133" y="5943"/>
                  </a:lnTo>
                  <a:lnTo>
                    <a:pt x="9036" y="5943"/>
                  </a:lnTo>
                  <a:lnTo>
                    <a:pt x="8963" y="5919"/>
                  </a:lnTo>
                  <a:lnTo>
                    <a:pt x="8841" y="5846"/>
                  </a:lnTo>
                  <a:lnTo>
                    <a:pt x="8768" y="5724"/>
                  </a:lnTo>
                  <a:lnTo>
                    <a:pt x="8743" y="5651"/>
                  </a:lnTo>
                  <a:lnTo>
                    <a:pt x="8743" y="5553"/>
                  </a:lnTo>
                  <a:lnTo>
                    <a:pt x="8743" y="5553"/>
                  </a:lnTo>
                  <a:lnTo>
                    <a:pt x="8743" y="5480"/>
                  </a:lnTo>
                  <a:lnTo>
                    <a:pt x="8768" y="5407"/>
                  </a:lnTo>
                  <a:lnTo>
                    <a:pt x="8841" y="5285"/>
                  </a:lnTo>
                  <a:lnTo>
                    <a:pt x="8963" y="5212"/>
                  </a:lnTo>
                  <a:lnTo>
                    <a:pt x="9036" y="5188"/>
                  </a:lnTo>
                  <a:lnTo>
                    <a:pt x="9133" y="5164"/>
                  </a:lnTo>
                  <a:lnTo>
                    <a:pt x="9133" y="5164"/>
                  </a:lnTo>
                  <a:lnTo>
                    <a:pt x="9206" y="5188"/>
                  </a:lnTo>
                  <a:lnTo>
                    <a:pt x="9279" y="5212"/>
                  </a:lnTo>
                  <a:lnTo>
                    <a:pt x="9401" y="5285"/>
                  </a:lnTo>
                  <a:lnTo>
                    <a:pt x="9474" y="5407"/>
                  </a:lnTo>
                  <a:lnTo>
                    <a:pt x="9498" y="5480"/>
                  </a:lnTo>
                  <a:lnTo>
                    <a:pt x="9523" y="5553"/>
                  </a:lnTo>
                  <a:lnTo>
                    <a:pt x="9523" y="5553"/>
                  </a:lnTo>
                  <a:lnTo>
                    <a:pt x="9498" y="5651"/>
                  </a:lnTo>
                  <a:lnTo>
                    <a:pt x="9474" y="5724"/>
                  </a:lnTo>
                  <a:lnTo>
                    <a:pt x="9401" y="5846"/>
                  </a:lnTo>
                  <a:lnTo>
                    <a:pt x="9279" y="5919"/>
                  </a:lnTo>
                  <a:lnTo>
                    <a:pt x="9206" y="5943"/>
                  </a:lnTo>
                  <a:lnTo>
                    <a:pt x="9133" y="5943"/>
                  </a:lnTo>
                  <a:lnTo>
                    <a:pt x="9133" y="5943"/>
                  </a:lnTo>
                  <a:close/>
                  <a:moveTo>
                    <a:pt x="9986" y="4409"/>
                  </a:moveTo>
                  <a:lnTo>
                    <a:pt x="9986" y="4409"/>
                  </a:lnTo>
                  <a:lnTo>
                    <a:pt x="9888" y="4409"/>
                  </a:lnTo>
                  <a:lnTo>
                    <a:pt x="9815" y="4384"/>
                  </a:lnTo>
                  <a:lnTo>
                    <a:pt x="9693" y="4287"/>
                  </a:lnTo>
                  <a:lnTo>
                    <a:pt x="9620" y="4165"/>
                  </a:lnTo>
                  <a:lnTo>
                    <a:pt x="9596" y="4092"/>
                  </a:lnTo>
                  <a:lnTo>
                    <a:pt x="9596" y="4019"/>
                  </a:lnTo>
                  <a:lnTo>
                    <a:pt x="9596" y="4019"/>
                  </a:lnTo>
                  <a:lnTo>
                    <a:pt x="9596" y="3946"/>
                  </a:lnTo>
                  <a:lnTo>
                    <a:pt x="9620" y="3873"/>
                  </a:lnTo>
                  <a:lnTo>
                    <a:pt x="9693" y="3751"/>
                  </a:lnTo>
                  <a:lnTo>
                    <a:pt x="9815" y="3654"/>
                  </a:lnTo>
                  <a:lnTo>
                    <a:pt x="9888" y="3629"/>
                  </a:lnTo>
                  <a:lnTo>
                    <a:pt x="9986" y="3629"/>
                  </a:lnTo>
                  <a:lnTo>
                    <a:pt x="9986" y="3629"/>
                  </a:lnTo>
                  <a:lnTo>
                    <a:pt x="10059" y="3629"/>
                  </a:lnTo>
                  <a:lnTo>
                    <a:pt x="10132" y="3654"/>
                  </a:lnTo>
                  <a:lnTo>
                    <a:pt x="10253" y="3751"/>
                  </a:lnTo>
                  <a:lnTo>
                    <a:pt x="10327" y="3873"/>
                  </a:lnTo>
                  <a:lnTo>
                    <a:pt x="10351" y="3946"/>
                  </a:lnTo>
                  <a:lnTo>
                    <a:pt x="10375" y="4019"/>
                  </a:lnTo>
                  <a:lnTo>
                    <a:pt x="10375" y="4019"/>
                  </a:lnTo>
                  <a:lnTo>
                    <a:pt x="10351" y="4092"/>
                  </a:lnTo>
                  <a:lnTo>
                    <a:pt x="10327" y="4165"/>
                  </a:lnTo>
                  <a:lnTo>
                    <a:pt x="10253" y="4287"/>
                  </a:lnTo>
                  <a:lnTo>
                    <a:pt x="10132" y="4384"/>
                  </a:lnTo>
                  <a:lnTo>
                    <a:pt x="10059" y="4409"/>
                  </a:lnTo>
                  <a:lnTo>
                    <a:pt x="9986" y="4409"/>
                  </a:lnTo>
                  <a:lnTo>
                    <a:pt x="9986" y="4409"/>
                  </a:lnTo>
                  <a:close/>
                  <a:moveTo>
                    <a:pt x="13200" y="4165"/>
                  </a:moveTo>
                  <a:lnTo>
                    <a:pt x="13200" y="4165"/>
                  </a:lnTo>
                  <a:lnTo>
                    <a:pt x="12957" y="3897"/>
                  </a:lnTo>
                  <a:lnTo>
                    <a:pt x="12713" y="3605"/>
                  </a:lnTo>
                  <a:lnTo>
                    <a:pt x="12713" y="3605"/>
                  </a:lnTo>
                  <a:lnTo>
                    <a:pt x="12372" y="3288"/>
                  </a:lnTo>
                  <a:lnTo>
                    <a:pt x="12007" y="3020"/>
                  </a:lnTo>
                  <a:lnTo>
                    <a:pt x="11642" y="2752"/>
                  </a:lnTo>
                  <a:lnTo>
                    <a:pt x="11276" y="2533"/>
                  </a:lnTo>
                  <a:lnTo>
                    <a:pt x="11276" y="2533"/>
                  </a:lnTo>
                  <a:lnTo>
                    <a:pt x="11715" y="2265"/>
                  </a:lnTo>
                  <a:lnTo>
                    <a:pt x="12153" y="2046"/>
                  </a:lnTo>
                  <a:lnTo>
                    <a:pt x="12518" y="1876"/>
                  </a:lnTo>
                  <a:lnTo>
                    <a:pt x="12884" y="1754"/>
                  </a:lnTo>
                  <a:lnTo>
                    <a:pt x="13176" y="1681"/>
                  </a:lnTo>
                  <a:lnTo>
                    <a:pt x="13444" y="1681"/>
                  </a:lnTo>
                  <a:lnTo>
                    <a:pt x="13541" y="1681"/>
                  </a:lnTo>
                  <a:lnTo>
                    <a:pt x="13639" y="1730"/>
                  </a:lnTo>
                  <a:lnTo>
                    <a:pt x="13736" y="1754"/>
                  </a:lnTo>
                  <a:lnTo>
                    <a:pt x="13809" y="1827"/>
                  </a:lnTo>
                  <a:lnTo>
                    <a:pt x="13809" y="1827"/>
                  </a:lnTo>
                  <a:lnTo>
                    <a:pt x="13858" y="1900"/>
                  </a:lnTo>
                  <a:lnTo>
                    <a:pt x="13907" y="1973"/>
                  </a:lnTo>
                  <a:lnTo>
                    <a:pt x="13931" y="2070"/>
                  </a:lnTo>
                  <a:lnTo>
                    <a:pt x="13955" y="2168"/>
                  </a:lnTo>
                  <a:lnTo>
                    <a:pt x="13955" y="2411"/>
                  </a:lnTo>
                  <a:lnTo>
                    <a:pt x="13882" y="2679"/>
                  </a:lnTo>
                  <a:lnTo>
                    <a:pt x="13785" y="3020"/>
                  </a:lnTo>
                  <a:lnTo>
                    <a:pt x="13639" y="3361"/>
                  </a:lnTo>
                  <a:lnTo>
                    <a:pt x="13444" y="3751"/>
                  </a:lnTo>
                  <a:lnTo>
                    <a:pt x="13200" y="4165"/>
                  </a:lnTo>
                  <a:lnTo>
                    <a:pt x="13200" y="4165"/>
                  </a:lnTo>
                  <a:close/>
                </a:path>
              </a:pathLst>
            </a:custGeom>
            <a:noFill/>
            <a:ln w="1217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9" name="Google Shape;129;p18"/>
          <p:cNvGrpSpPr/>
          <p:nvPr/>
        </p:nvGrpSpPr>
        <p:grpSpPr>
          <a:xfrm rot="-587406">
            <a:off x="4123593" y="2025001"/>
            <a:ext cx="425594" cy="425570"/>
            <a:chOff x="576250" y="4319400"/>
            <a:chExt cx="442075" cy="442050"/>
          </a:xfrm>
        </p:grpSpPr>
        <p:sp>
          <p:nvSpPr>
            <p:cNvPr id="130" name="Google Shape;130;p18"/>
            <p:cNvSpPr/>
            <p:nvPr/>
          </p:nvSpPr>
          <p:spPr>
            <a:xfrm>
              <a:off x="576250" y="4319400"/>
              <a:ext cx="442075" cy="442050"/>
            </a:xfrm>
            <a:custGeom>
              <a:avLst/>
              <a:gdLst/>
              <a:ahLst/>
              <a:cxnLst/>
              <a:rect l="l" t="t" r="r" b="b"/>
              <a:pathLst>
                <a:path w="17683" h="17682" fill="none" extrusionOk="0">
                  <a:moveTo>
                    <a:pt x="11472" y="17292"/>
                  </a:moveTo>
                  <a:lnTo>
                    <a:pt x="11472" y="12153"/>
                  </a:lnTo>
                  <a:lnTo>
                    <a:pt x="16416" y="7209"/>
                  </a:lnTo>
                  <a:lnTo>
                    <a:pt x="16416" y="7209"/>
                  </a:lnTo>
                  <a:lnTo>
                    <a:pt x="16562" y="7063"/>
                  </a:lnTo>
                  <a:lnTo>
                    <a:pt x="16684" y="6868"/>
                  </a:lnTo>
                  <a:lnTo>
                    <a:pt x="16830" y="6674"/>
                  </a:lnTo>
                  <a:lnTo>
                    <a:pt x="16927" y="6479"/>
                  </a:lnTo>
                  <a:lnTo>
                    <a:pt x="17146" y="6040"/>
                  </a:lnTo>
                  <a:lnTo>
                    <a:pt x="17317" y="5553"/>
                  </a:lnTo>
                  <a:lnTo>
                    <a:pt x="17439" y="5042"/>
                  </a:lnTo>
                  <a:lnTo>
                    <a:pt x="17560" y="4506"/>
                  </a:lnTo>
                  <a:lnTo>
                    <a:pt x="17633" y="3970"/>
                  </a:lnTo>
                  <a:lnTo>
                    <a:pt x="17658" y="3434"/>
                  </a:lnTo>
                  <a:lnTo>
                    <a:pt x="17682" y="2898"/>
                  </a:lnTo>
                  <a:lnTo>
                    <a:pt x="17682" y="2411"/>
                  </a:lnTo>
                  <a:lnTo>
                    <a:pt x="17658" y="1949"/>
                  </a:lnTo>
                  <a:lnTo>
                    <a:pt x="17609" y="1510"/>
                  </a:lnTo>
                  <a:lnTo>
                    <a:pt x="17536" y="1145"/>
                  </a:lnTo>
                  <a:lnTo>
                    <a:pt x="17463" y="828"/>
                  </a:lnTo>
                  <a:lnTo>
                    <a:pt x="17366" y="585"/>
                  </a:lnTo>
                  <a:lnTo>
                    <a:pt x="17292" y="487"/>
                  </a:lnTo>
                  <a:lnTo>
                    <a:pt x="17244" y="439"/>
                  </a:lnTo>
                  <a:lnTo>
                    <a:pt x="17244" y="439"/>
                  </a:lnTo>
                  <a:lnTo>
                    <a:pt x="17195" y="390"/>
                  </a:lnTo>
                  <a:lnTo>
                    <a:pt x="17098" y="317"/>
                  </a:lnTo>
                  <a:lnTo>
                    <a:pt x="16854" y="219"/>
                  </a:lnTo>
                  <a:lnTo>
                    <a:pt x="16537" y="146"/>
                  </a:lnTo>
                  <a:lnTo>
                    <a:pt x="16172" y="73"/>
                  </a:lnTo>
                  <a:lnTo>
                    <a:pt x="15734" y="25"/>
                  </a:lnTo>
                  <a:lnTo>
                    <a:pt x="15271" y="0"/>
                  </a:lnTo>
                  <a:lnTo>
                    <a:pt x="14784" y="0"/>
                  </a:lnTo>
                  <a:lnTo>
                    <a:pt x="14248" y="25"/>
                  </a:lnTo>
                  <a:lnTo>
                    <a:pt x="13712" y="49"/>
                  </a:lnTo>
                  <a:lnTo>
                    <a:pt x="13176" y="122"/>
                  </a:lnTo>
                  <a:lnTo>
                    <a:pt x="12641" y="244"/>
                  </a:lnTo>
                  <a:lnTo>
                    <a:pt x="12129" y="366"/>
                  </a:lnTo>
                  <a:lnTo>
                    <a:pt x="11642" y="536"/>
                  </a:lnTo>
                  <a:lnTo>
                    <a:pt x="11204" y="755"/>
                  </a:lnTo>
                  <a:lnTo>
                    <a:pt x="10985" y="853"/>
                  </a:lnTo>
                  <a:lnTo>
                    <a:pt x="10814" y="999"/>
                  </a:lnTo>
                  <a:lnTo>
                    <a:pt x="10619" y="1121"/>
                  </a:lnTo>
                  <a:lnTo>
                    <a:pt x="10473" y="1267"/>
                  </a:lnTo>
                  <a:lnTo>
                    <a:pt x="5529" y="6211"/>
                  </a:lnTo>
                  <a:lnTo>
                    <a:pt x="390" y="6211"/>
                  </a:lnTo>
                  <a:lnTo>
                    <a:pt x="390" y="6211"/>
                  </a:lnTo>
                  <a:lnTo>
                    <a:pt x="244" y="6235"/>
                  </a:lnTo>
                  <a:lnTo>
                    <a:pt x="147" y="6259"/>
                  </a:lnTo>
                  <a:lnTo>
                    <a:pt x="49" y="6308"/>
                  </a:lnTo>
                  <a:lnTo>
                    <a:pt x="0" y="6381"/>
                  </a:lnTo>
                  <a:lnTo>
                    <a:pt x="0" y="6454"/>
                  </a:lnTo>
                  <a:lnTo>
                    <a:pt x="25" y="6552"/>
                  </a:lnTo>
                  <a:lnTo>
                    <a:pt x="74" y="6649"/>
                  </a:lnTo>
                  <a:lnTo>
                    <a:pt x="171" y="6771"/>
                  </a:lnTo>
                  <a:lnTo>
                    <a:pt x="2582" y="9158"/>
                  </a:lnTo>
                  <a:lnTo>
                    <a:pt x="2265" y="9474"/>
                  </a:lnTo>
                  <a:lnTo>
                    <a:pt x="950" y="9718"/>
                  </a:lnTo>
                  <a:lnTo>
                    <a:pt x="950" y="9718"/>
                  </a:lnTo>
                  <a:lnTo>
                    <a:pt x="804" y="9767"/>
                  </a:lnTo>
                  <a:lnTo>
                    <a:pt x="682" y="9815"/>
                  </a:lnTo>
                  <a:lnTo>
                    <a:pt x="609" y="9913"/>
                  </a:lnTo>
                  <a:lnTo>
                    <a:pt x="561" y="9986"/>
                  </a:lnTo>
                  <a:lnTo>
                    <a:pt x="561" y="10083"/>
                  </a:lnTo>
                  <a:lnTo>
                    <a:pt x="585" y="10205"/>
                  </a:lnTo>
                  <a:lnTo>
                    <a:pt x="634" y="10302"/>
                  </a:lnTo>
                  <a:lnTo>
                    <a:pt x="731" y="10424"/>
                  </a:lnTo>
                  <a:lnTo>
                    <a:pt x="7258" y="16951"/>
                  </a:lnTo>
                  <a:lnTo>
                    <a:pt x="7258" y="16951"/>
                  </a:lnTo>
                  <a:lnTo>
                    <a:pt x="7380" y="17049"/>
                  </a:lnTo>
                  <a:lnTo>
                    <a:pt x="7477" y="17097"/>
                  </a:lnTo>
                  <a:lnTo>
                    <a:pt x="7599" y="17122"/>
                  </a:lnTo>
                  <a:lnTo>
                    <a:pt x="7697" y="17122"/>
                  </a:lnTo>
                  <a:lnTo>
                    <a:pt x="7770" y="17073"/>
                  </a:lnTo>
                  <a:lnTo>
                    <a:pt x="7867" y="17000"/>
                  </a:lnTo>
                  <a:lnTo>
                    <a:pt x="7916" y="16878"/>
                  </a:lnTo>
                  <a:lnTo>
                    <a:pt x="7965" y="16732"/>
                  </a:lnTo>
                  <a:lnTo>
                    <a:pt x="8208" y="15417"/>
                  </a:lnTo>
                  <a:lnTo>
                    <a:pt x="8525" y="15100"/>
                  </a:lnTo>
                  <a:lnTo>
                    <a:pt x="10911" y="17511"/>
                  </a:lnTo>
                  <a:lnTo>
                    <a:pt x="10911" y="17511"/>
                  </a:lnTo>
                  <a:lnTo>
                    <a:pt x="11033" y="17609"/>
                  </a:lnTo>
                  <a:lnTo>
                    <a:pt x="11131" y="17658"/>
                  </a:lnTo>
                  <a:lnTo>
                    <a:pt x="11228" y="17682"/>
                  </a:lnTo>
                  <a:lnTo>
                    <a:pt x="11301" y="17682"/>
                  </a:lnTo>
                  <a:lnTo>
                    <a:pt x="11374" y="17633"/>
                  </a:lnTo>
                  <a:lnTo>
                    <a:pt x="11423" y="17536"/>
                  </a:lnTo>
                  <a:lnTo>
                    <a:pt x="11447" y="17438"/>
                  </a:lnTo>
                  <a:lnTo>
                    <a:pt x="11472" y="17292"/>
                  </a:lnTo>
                  <a:lnTo>
                    <a:pt x="11472" y="17292"/>
                  </a:lnTo>
                  <a:close/>
                  <a:moveTo>
                    <a:pt x="6162" y="12202"/>
                  </a:moveTo>
                  <a:lnTo>
                    <a:pt x="6162" y="12202"/>
                  </a:lnTo>
                  <a:lnTo>
                    <a:pt x="6089" y="12275"/>
                  </a:lnTo>
                  <a:lnTo>
                    <a:pt x="6016" y="12324"/>
                  </a:lnTo>
                  <a:lnTo>
                    <a:pt x="5919" y="12348"/>
                  </a:lnTo>
                  <a:lnTo>
                    <a:pt x="5821" y="12348"/>
                  </a:lnTo>
                  <a:lnTo>
                    <a:pt x="5724" y="12348"/>
                  </a:lnTo>
                  <a:lnTo>
                    <a:pt x="5626" y="12324"/>
                  </a:lnTo>
                  <a:lnTo>
                    <a:pt x="5553" y="12275"/>
                  </a:lnTo>
                  <a:lnTo>
                    <a:pt x="5480" y="12202"/>
                  </a:lnTo>
                  <a:lnTo>
                    <a:pt x="5480" y="12202"/>
                  </a:lnTo>
                  <a:lnTo>
                    <a:pt x="5407" y="12129"/>
                  </a:lnTo>
                  <a:lnTo>
                    <a:pt x="5359" y="12056"/>
                  </a:lnTo>
                  <a:lnTo>
                    <a:pt x="5334" y="11959"/>
                  </a:lnTo>
                  <a:lnTo>
                    <a:pt x="5334" y="11861"/>
                  </a:lnTo>
                  <a:lnTo>
                    <a:pt x="5334" y="11764"/>
                  </a:lnTo>
                  <a:lnTo>
                    <a:pt x="5359" y="11666"/>
                  </a:lnTo>
                  <a:lnTo>
                    <a:pt x="5407" y="11593"/>
                  </a:lnTo>
                  <a:lnTo>
                    <a:pt x="5480" y="11520"/>
                  </a:lnTo>
                  <a:lnTo>
                    <a:pt x="8013" y="8987"/>
                  </a:lnTo>
                  <a:lnTo>
                    <a:pt x="8013" y="8987"/>
                  </a:lnTo>
                  <a:lnTo>
                    <a:pt x="8086" y="8939"/>
                  </a:lnTo>
                  <a:lnTo>
                    <a:pt x="8159" y="8890"/>
                  </a:lnTo>
                  <a:lnTo>
                    <a:pt x="8257" y="8865"/>
                  </a:lnTo>
                  <a:lnTo>
                    <a:pt x="8354" y="8841"/>
                  </a:lnTo>
                  <a:lnTo>
                    <a:pt x="8452" y="8865"/>
                  </a:lnTo>
                  <a:lnTo>
                    <a:pt x="8525" y="8890"/>
                  </a:lnTo>
                  <a:lnTo>
                    <a:pt x="8622" y="8939"/>
                  </a:lnTo>
                  <a:lnTo>
                    <a:pt x="8695" y="8987"/>
                  </a:lnTo>
                  <a:lnTo>
                    <a:pt x="8695" y="8987"/>
                  </a:lnTo>
                  <a:lnTo>
                    <a:pt x="8744" y="9060"/>
                  </a:lnTo>
                  <a:lnTo>
                    <a:pt x="8793" y="9158"/>
                  </a:lnTo>
                  <a:lnTo>
                    <a:pt x="8817" y="9231"/>
                  </a:lnTo>
                  <a:lnTo>
                    <a:pt x="8841" y="9328"/>
                  </a:lnTo>
                  <a:lnTo>
                    <a:pt x="8817" y="9426"/>
                  </a:lnTo>
                  <a:lnTo>
                    <a:pt x="8793" y="9523"/>
                  </a:lnTo>
                  <a:lnTo>
                    <a:pt x="8744" y="9596"/>
                  </a:lnTo>
                  <a:lnTo>
                    <a:pt x="8695" y="9669"/>
                  </a:lnTo>
                  <a:lnTo>
                    <a:pt x="6162" y="12202"/>
                  </a:lnTo>
                  <a:close/>
                  <a:moveTo>
                    <a:pt x="13396" y="7307"/>
                  </a:moveTo>
                  <a:lnTo>
                    <a:pt x="13396" y="7307"/>
                  </a:lnTo>
                  <a:lnTo>
                    <a:pt x="13274" y="7404"/>
                  </a:lnTo>
                  <a:lnTo>
                    <a:pt x="13152" y="7477"/>
                  </a:lnTo>
                  <a:lnTo>
                    <a:pt x="13006" y="7526"/>
                  </a:lnTo>
                  <a:lnTo>
                    <a:pt x="12836" y="7550"/>
                  </a:lnTo>
                  <a:lnTo>
                    <a:pt x="12689" y="7526"/>
                  </a:lnTo>
                  <a:lnTo>
                    <a:pt x="12543" y="7477"/>
                  </a:lnTo>
                  <a:lnTo>
                    <a:pt x="12421" y="7404"/>
                  </a:lnTo>
                  <a:lnTo>
                    <a:pt x="12300" y="7307"/>
                  </a:lnTo>
                  <a:lnTo>
                    <a:pt x="10376" y="5383"/>
                  </a:lnTo>
                  <a:lnTo>
                    <a:pt x="10376" y="5383"/>
                  </a:lnTo>
                  <a:lnTo>
                    <a:pt x="10278" y="5261"/>
                  </a:lnTo>
                  <a:lnTo>
                    <a:pt x="10205" y="5139"/>
                  </a:lnTo>
                  <a:lnTo>
                    <a:pt x="10156" y="4993"/>
                  </a:lnTo>
                  <a:lnTo>
                    <a:pt x="10132" y="4847"/>
                  </a:lnTo>
                  <a:lnTo>
                    <a:pt x="10156" y="4676"/>
                  </a:lnTo>
                  <a:lnTo>
                    <a:pt x="10205" y="4530"/>
                  </a:lnTo>
                  <a:lnTo>
                    <a:pt x="10278" y="4408"/>
                  </a:lnTo>
                  <a:lnTo>
                    <a:pt x="10376" y="4287"/>
                  </a:lnTo>
                  <a:lnTo>
                    <a:pt x="10376" y="4287"/>
                  </a:lnTo>
                  <a:lnTo>
                    <a:pt x="11326" y="3313"/>
                  </a:lnTo>
                  <a:lnTo>
                    <a:pt x="11326" y="3313"/>
                  </a:lnTo>
                  <a:lnTo>
                    <a:pt x="11496" y="3166"/>
                  </a:lnTo>
                  <a:lnTo>
                    <a:pt x="11666" y="3045"/>
                  </a:lnTo>
                  <a:lnTo>
                    <a:pt x="11861" y="2947"/>
                  </a:lnTo>
                  <a:lnTo>
                    <a:pt x="12032" y="2850"/>
                  </a:lnTo>
                  <a:lnTo>
                    <a:pt x="12227" y="2777"/>
                  </a:lnTo>
                  <a:lnTo>
                    <a:pt x="12446" y="2728"/>
                  </a:lnTo>
                  <a:lnTo>
                    <a:pt x="12641" y="2704"/>
                  </a:lnTo>
                  <a:lnTo>
                    <a:pt x="12836" y="2704"/>
                  </a:lnTo>
                  <a:lnTo>
                    <a:pt x="13055" y="2704"/>
                  </a:lnTo>
                  <a:lnTo>
                    <a:pt x="13250" y="2728"/>
                  </a:lnTo>
                  <a:lnTo>
                    <a:pt x="13469" y="2777"/>
                  </a:lnTo>
                  <a:lnTo>
                    <a:pt x="13664" y="2850"/>
                  </a:lnTo>
                  <a:lnTo>
                    <a:pt x="13834" y="2947"/>
                  </a:lnTo>
                  <a:lnTo>
                    <a:pt x="14029" y="3045"/>
                  </a:lnTo>
                  <a:lnTo>
                    <a:pt x="14199" y="3166"/>
                  </a:lnTo>
                  <a:lnTo>
                    <a:pt x="14370" y="3313"/>
                  </a:lnTo>
                  <a:lnTo>
                    <a:pt x="14370" y="3313"/>
                  </a:lnTo>
                  <a:lnTo>
                    <a:pt x="14516" y="3483"/>
                  </a:lnTo>
                  <a:lnTo>
                    <a:pt x="14638" y="3653"/>
                  </a:lnTo>
                  <a:lnTo>
                    <a:pt x="14735" y="3848"/>
                  </a:lnTo>
                  <a:lnTo>
                    <a:pt x="14833" y="4019"/>
                  </a:lnTo>
                  <a:lnTo>
                    <a:pt x="14906" y="4214"/>
                  </a:lnTo>
                  <a:lnTo>
                    <a:pt x="14954" y="4433"/>
                  </a:lnTo>
                  <a:lnTo>
                    <a:pt x="14979" y="4628"/>
                  </a:lnTo>
                  <a:lnTo>
                    <a:pt x="14979" y="4847"/>
                  </a:lnTo>
                  <a:lnTo>
                    <a:pt x="14979" y="5042"/>
                  </a:lnTo>
                  <a:lnTo>
                    <a:pt x="14954" y="5237"/>
                  </a:lnTo>
                  <a:lnTo>
                    <a:pt x="14906" y="5456"/>
                  </a:lnTo>
                  <a:lnTo>
                    <a:pt x="14833" y="5651"/>
                  </a:lnTo>
                  <a:lnTo>
                    <a:pt x="14735" y="5821"/>
                  </a:lnTo>
                  <a:lnTo>
                    <a:pt x="14638" y="6016"/>
                  </a:lnTo>
                  <a:lnTo>
                    <a:pt x="14516" y="6186"/>
                  </a:lnTo>
                  <a:lnTo>
                    <a:pt x="14370" y="6357"/>
                  </a:lnTo>
                  <a:lnTo>
                    <a:pt x="14370" y="6357"/>
                  </a:lnTo>
                  <a:lnTo>
                    <a:pt x="13396" y="7307"/>
                  </a:lnTo>
                  <a:lnTo>
                    <a:pt x="13396" y="7307"/>
                  </a:lnTo>
                  <a:close/>
                </a:path>
              </a:pathLst>
            </a:custGeom>
            <a:noFill/>
            <a:ln w="1217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18"/>
            <p:cNvSpPr/>
            <p:nvPr/>
          </p:nvSpPr>
          <p:spPr>
            <a:xfrm>
              <a:off x="595725" y="4668875"/>
              <a:ext cx="73100" cy="73100"/>
            </a:xfrm>
            <a:custGeom>
              <a:avLst/>
              <a:gdLst/>
              <a:ahLst/>
              <a:cxnLst/>
              <a:rect l="l" t="t" r="r" b="b"/>
              <a:pathLst>
                <a:path w="2924" h="2924" fill="none" extrusionOk="0">
                  <a:moveTo>
                    <a:pt x="2656" y="269"/>
                  </a:moveTo>
                  <a:lnTo>
                    <a:pt x="2656" y="269"/>
                  </a:lnTo>
                  <a:lnTo>
                    <a:pt x="2509" y="147"/>
                  </a:lnTo>
                  <a:lnTo>
                    <a:pt x="2363" y="74"/>
                  </a:lnTo>
                  <a:lnTo>
                    <a:pt x="2193" y="25"/>
                  </a:lnTo>
                  <a:lnTo>
                    <a:pt x="2022" y="1"/>
                  </a:lnTo>
                  <a:lnTo>
                    <a:pt x="1852" y="25"/>
                  </a:lnTo>
                  <a:lnTo>
                    <a:pt x="1681" y="74"/>
                  </a:lnTo>
                  <a:lnTo>
                    <a:pt x="1511" y="147"/>
                  </a:lnTo>
                  <a:lnTo>
                    <a:pt x="1365" y="269"/>
                  </a:lnTo>
                  <a:lnTo>
                    <a:pt x="1365" y="269"/>
                  </a:lnTo>
                  <a:lnTo>
                    <a:pt x="1219" y="488"/>
                  </a:lnTo>
                  <a:lnTo>
                    <a:pt x="999" y="829"/>
                  </a:lnTo>
                  <a:lnTo>
                    <a:pt x="561" y="1730"/>
                  </a:lnTo>
                  <a:lnTo>
                    <a:pt x="171" y="2558"/>
                  </a:lnTo>
                  <a:lnTo>
                    <a:pt x="1" y="2924"/>
                  </a:lnTo>
                  <a:lnTo>
                    <a:pt x="1" y="2924"/>
                  </a:lnTo>
                  <a:lnTo>
                    <a:pt x="366" y="2753"/>
                  </a:lnTo>
                  <a:lnTo>
                    <a:pt x="1194" y="2363"/>
                  </a:lnTo>
                  <a:lnTo>
                    <a:pt x="2095" y="1925"/>
                  </a:lnTo>
                  <a:lnTo>
                    <a:pt x="2436" y="1706"/>
                  </a:lnTo>
                  <a:lnTo>
                    <a:pt x="2656" y="1560"/>
                  </a:lnTo>
                  <a:lnTo>
                    <a:pt x="2656" y="1560"/>
                  </a:lnTo>
                  <a:lnTo>
                    <a:pt x="2777" y="1414"/>
                  </a:lnTo>
                  <a:lnTo>
                    <a:pt x="2850" y="1243"/>
                  </a:lnTo>
                  <a:lnTo>
                    <a:pt x="2899" y="1073"/>
                  </a:lnTo>
                  <a:lnTo>
                    <a:pt x="2923" y="902"/>
                  </a:lnTo>
                  <a:lnTo>
                    <a:pt x="2899" y="732"/>
                  </a:lnTo>
                  <a:lnTo>
                    <a:pt x="2850" y="561"/>
                  </a:lnTo>
                  <a:lnTo>
                    <a:pt x="2777" y="415"/>
                  </a:lnTo>
                  <a:lnTo>
                    <a:pt x="2656" y="269"/>
                  </a:lnTo>
                  <a:lnTo>
                    <a:pt x="2656" y="269"/>
                  </a:lnTo>
                  <a:close/>
                </a:path>
              </a:pathLst>
            </a:custGeom>
            <a:noFill/>
            <a:ln w="1217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18"/>
            <p:cNvSpPr/>
            <p:nvPr/>
          </p:nvSpPr>
          <p:spPr>
            <a:xfrm>
              <a:off x="652350" y="4711500"/>
              <a:ext cx="46925" cy="46925"/>
            </a:xfrm>
            <a:custGeom>
              <a:avLst/>
              <a:gdLst/>
              <a:ahLst/>
              <a:cxnLst/>
              <a:rect l="l" t="t" r="r" b="b"/>
              <a:pathLst>
                <a:path w="1877" h="1877" fill="none" extrusionOk="0">
                  <a:moveTo>
                    <a:pt x="1657" y="244"/>
                  </a:moveTo>
                  <a:lnTo>
                    <a:pt x="1657" y="244"/>
                  </a:lnTo>
                  <a:lnTo>
                    <a:pt x="1535" y="147"/>
                  </a:lnTo>
                  <a:lnTo>
                    <a:pt x="1413" y="74"/>
                  </a:lnTo>
                  <a:lnTo>
                    <a:pt x="1267" y="25"/>
                  </a:lnTo>
                  <a:lnTo>
                    <a:pt x="1121" y="1"/>
                  </a:lnTo>
                  <a:lnTo>
                    <a:pt x="975" y="25"/>
                  </a:lnTo>
                  <a:lnTo>
                    <a:pt x="829" y="74"/>
                  </a:lnTo>
                  <a:lnTo>
                    <a:pt x="707" y="147"/>
                  </a:lnTo>
                  <a:lnTo>
                    <a:pt x="585" y="244"/>
                  </a:lnTo>
                  <a:lnTo>
                    <a:pt x="585" y="244"/>
                  </a:lnTo>
                  <a:lnTo>
                    <a:pt x="464" y="391"/>
                  </a:lnTo>
                  <a:lnTo>
                    <a:pt x="366" y="610"/>
                  </a:lnTo>
                  <a:lnTo>
                    <a:pt x="269" y="878"/>
                  </a:lnTo>
                  <a:lnTo>
                    <a:pt x="171" y="1170"/>
                  </a:lnTo>
                  <a:lnTo>
                    <a:pt x="50" y="1681"/>
                  </a:lnTo>
                  <a:lnTo>
                    <a:pt x="1" y="1876"/>
                  </a:lnTo>
                  <a:lnTo>
                    <a:pt x="1" y="1876"/>
                  </a:lnTo>
                  <a:lnTo>
                    <a:pt x="220" y="1852"/>
                  </a:lnTo>
                  <a:lnTo>
                    <a:pt x="731" y="1706"/>
                  </a:lnTo>
                  <a:lnTo>
                    <a:pt x="999" y="1633"/>
                  </a:lnTo>
                  <a:lnTo>
                    <a:pt x="1267" y="1535"/>
                  </a:lnTo>
                  <a:lnTo>
                    <a:pt x="1511" y="1413"/>
                  </a:lnTo>
                  <a:lnTo>
                    <a:pt x="1657" y="1316"/>
                  </a:lnTo>
                  <a:lnTo>
                    <a:pt x="1657" y="1316"/>
                  </a:lnTo>
                  <a:lnTo>
                    <a:pt x="1754" y="1194"/>
                  </a:lnTo>
                  <a:lnTo>
                    <a:pt x="1827" y="1048"/>
                  </a:lnTo>
                  <a:lnTo>
                    <a:pt x="1876" y="926"/>
                  </a:lnTo>
                  <a:lnTo>
                    <a:pt x="1876" y="780"/>
                  </a:lnTo>
                  <a:lnTo>
                    <a:pt x="1876" y="634"/>
                  </a:lnTo>
                  <a:lnTo>
                    <a:pt x="1827" y="488"/>
                  </a:lnTo>
                  <a:lnTo>
                    <a:pt x="1754" y="366"/>
                  </a:lnTo>
                  <a:lnTo>
                    <a:pt x="1657" y="244"/>
                  </a:lnTo>
                  <a:lnTo>
                    <a:pt x="1657" y="244"/>
                  </a:lnTo>
                  <a:close/>
                </a:path>
              </a:pathLst>
            </a:custGeom>
            <a:noFill/>
            <a:ln w="1217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18"/>
            <p:cNvSpPr/>
            <p:nvPr/>
          </p:nvSpPr>
          <p:spPr>
            <a:xfrm>
              <a:off x="579300" y="4638450"/>
              <a:ext cx="46900" cy="46900"/>
            </a:xfrm>
            <a:custGeom>
              <a:avLst/>
              <a:gdLst/>
              <a:ahLst/>
              <a:cxnLst/>
              <a:rect l="l" t="t" r="r" b="b"/>
              <a:pathLst>
                <a:path w="1876" h="1876" fill="none" extrusionOk="0">
                  <a:moveTo>
                    <a:pt x="1632" y="219"/>
                  </a:moveTo>
                  <a:lnTo>
                    <a:pt x="1632" y="219"/>
                  </a:lnTo>
                  <a:lnTo>
                    <a:pt x="1510" y="122"/>
                  </a:lnTo>
                  <a:lnTo>
                    <a:pt x="1388" y="49"/>
                  </a:lnTo>
                  <a:lnTo>
                    <a:pt x="1242" y="0"/>
                  </a:lnTo>
                  <a:lnTo>
                    <a:pt x="1096" y="0"/>
                  </a:lnTo>
                  <a:lnTo>
                    <a:pt x="950" y="0"/>
                  </a:lnTo>
                  <a:lnTo>
                    <a:pt x="828" y="49"/>
                  </a:lnTo>
                  <a:lnTo>
                    <a:pt x="682" y="122"/>
                  </a:lnTo>
                  <a:lnTo>
                    <a:pt x="560" y="219"/>
                  </a:lnTo>
                  <a:lnTo>
                    <a:pt x="560" y="219"/>
                  </a:lnTo>
                  <a:lnTo>
                    <a:pt x="463" y="366"/>
                  </a:lnTo>
                  <a:lnTo>
                    <a:pt x="341" y="609"/>
                  </a:lnTo>
                  <a:lnTo>
                    <a:pt x="244" y="877"/>
                  </a:lnTo>
                  <a:lnTo>
                    <a:pt x="171" y="1145"/>
                  </a:lnTo>
                  <a:lnTo>
                    <a:pt x="25" y="1656"/>
                  </a:lnTo>
                  <a:lnTo>
                    <a:pt x="0" y="1876"/>
                  </a:lnTo>
                  <a:lnTo>
                    <a:pt x="0" y="1876"/>
                  </a:lnTo>
                  <a:lnTo>
                    <a:pt x="195" y="1827"/>
                  </a:lnTo>
                  <a:lnTo>
                    <a:pt x="707" y="1705"/>
                  </a:lnTo>
                  <a:lnTo>
                    <a:pt x="999" y="1608"/>
                  </a:lnTo>
                  <a:lnTo>
                    <a:pt x="1267" y="1510"/>
                  </a:lnTo>
                  <a:lnTo>
                    <a:pt x="1486" y="1413"/>
                  </a:lnTo>
                  <a:lnTo>
                    <a:pt x="1632" y="1291"/>
                  </a:lnTo>
                  <a:lnTo>
                    <a:pt x="1632" y="1291"/>
                  </a:lnTo>
                  <a:lnTo>
                    <a:pt x="1729" y="1169"/>
                  </a:lnTo>
                  <a:lnTo>
                    <a:pt x="1802" y="1048"/>
                  </a:lnTo>
                  <a:lnTo>
                    <a:pt x="1851" y="901"/>
                  </a:lnTo>
                  <a:lnTo>
                    <a:pt x="1876" y="755"/>
                  </a:lnTo>
                  <a:lnTo>
                    <a:pt x="1851" y="609"/>
                  </a:lnTo>
                  <a:lnTo>
                    <a:pt x="1802" y="463"/>
                  </a:lnTo>
                  <a:lnTo>
                    <a:pt x="1729" y="341"/>
                  </a:lnTo>
                  <a:lnTo>
                    <a:pt x="1632" y="219"/>
                  </a:lnTo>
                  <a:lnTo>
                    <a:pt x="1632" y="219"/>
                  </a:lnTo>
                  <a:close/>
                </a:path>
              </a:pathLst>
            </a:custGeom>
            <a:noFill/>
            <a:ln w="1217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4" name="Google Shape;134;p18"/>
          <p:cNvSpPr/>
          <p:nvPr/>
        </p:nvSpPr>
        <p:spPr>
          <a:xfrm>
            <a:off x="3936800" y="1094079"/>
            <a:ext cx="161807" cy="154500"/>
          </a:xfrm>
          <a:custGeom>
            <a:avLst/>
            <a:gdLst/>
            <a:ahLst/>
            <a:cxnLst/>
            <a:rect l="l" t="t" r="r" b="b"/>
            <a:pathLst>
              <a:path w="15101" h="14419" fill="none" extrusionOk="0">
                <a:moveTo>
                  <a:pt x="7234" y="293"/>
                </a:moveTo>
                <a:lnTo>
                  <a:pt x="7234" y="293"/>
                </a:lnTo>
                <a:lnTo>
                  <a:pt x="7307" y="171"/>
                </a:lnTo>
                <a:lnTo>
                  <a:pt x="7380" y="74"/>
                </a:lnTo>
                <a:lnTo>
                  <a:pt x="7477" y="25"/>
                </a:lnTo>
                <a:lnTo>
                  <a:pt x="7550" y="1"/>
                </a:lnTo>
                <a:lnTo>
                  <a:pt x="7623" y="25"/>
                </a:lnTo>
                <a:lnTo>
                  <a:pt x="7721" y="74"/>
                </a:lnTo>
                <a:lnTo>
                  <a:pt x="7794" y="171"/>
                </a:lnTo>
                <a:lnTo>
                  <a:pt x="7867" y="293"/>
                </a:lnTo>
                <a:lnTo>
                  <a:pt x="9523" y="4092"/>
                </a:lnTo>
                <a:lnTo>
                  <a:pt x="9523" y="4092"/>
                </a:lnTo>
                <a:lnTo>
                  <a:pt x="9596" y="4214"/>
                </a:lnTo>
                <a:lnTo>
                  <a:pt x="9718" y="4360"/>
                </a:lnTo>
                <a:lnTo>
                  <a:pt x="9840" y="4482"/>
                </a:lnTo>
                <a:lnTo>
                  <a:pt x="9986" y="4604"/>
                </a:lnTo>
                <a:lnTo>
                  <a:pt x="10132" y="4701"/>
                </a:lnTo>
                <a:lnTo>
                  <a:pt x="10302" y="4774"/>
                </a:lnTo>
                <a:lnTo>
                  <a:pt x="10449" y="4847"/>
                </a:lnTo>
                <a:lnTo>
                  <a:pt x="10619" y="4872"/>
                </a:lnTo>
                <a:lnTo>
                  <a:pt x="14711" y="5286"/>
                </a:lnTo>
                <a:lnTo>
                  <a:pt x="14711" y="5286"/>
                </a:lnTo>
                <a:lnTo>
                  <a:pt x="14857" y="5310"/>
                </a:lnTo>
                <a:lnTo>
                  <a:pt x="14979" y="5359"/>
                </a:lnTo>
                <a:lnTo>
                  <a:pt x="15052" y="5407"/>
                </a:lnTo>
                <a:lnTo>
                  <a:pt x="15100" y="5505"/>
                </a:lnTo>
                <a:lnTo>
                  <a:pt x="15100" y="5578"/>
                </a:lnTo>
                <a:lnTo>
                  <a:pt x="15076" y="5675"/>
                </a:lnTo>
                <a:lnTo>
                  <a:pt x="15027" y="5773"/>
                </a:lnTo>
                <a:lnTo>
                  <a:pt x="14906" y="5895"/>
                </a:lnTo>
                <a:lnTo>
                  <a:pt x="11837" y="8622"/>
                </a:lnTo>
                <a:lnTo>
                  <a:pt x="11837" y="8622"/>
                </a:lnTo>
                <a:lnTo>
                  <a:pt x="11715" y="8744"/>
                </a:lnTo>
                <a:lnTo>
                  <a:pt x="11618" y="8890"/>
                </a:lnTo>
                <a:lnTo>
                  <a:pt x="11545" y="9061"/>
                </a:lnTo>
                <a:lnTo>
                  <a:pt x="11472" y="9231"/>
                </a:lnTo>
                <a:lnTo>
                  <a:pt x="11423" y="9402"/>
                </a:lnTo>
                <a:lnTo>
                  <a:pt x="11398" y="9572"/>
                </a:lnTo>
                <a:lnTo>
                  <a:pt x="11398" y="9743"/>
                </a:lnTo>
                <a:lnTo>
                  <a:pt x="11423" y="9913"/>
                </a:lnTo>
                <a:lnTo>
                  <a:pt x="12300" y="13956"/>
                </a:lnTo>
                <a:lnTo>
                  <a:pt x="12300" y="13956"/>
                </a:lnTo>
                <a:lnTo>
                  <a:pt x="12324" y="14102"/>
                </a:lnTo>
                <a:lnTo>
                  <a:pt x="12300" y="14200"/>
                </a:lnTo>
                <a:lnTo>
                  <a:pt x="12275" y="14297"/>
                </a:lnTo>
                <a:lnTo>
                  <a:pt x="12227" y="14370"/>
                </a:lnTo>
                <a:lnTo>
                  <a:pt x="12129" y="14394"/>
                </a:lnTo>
                <a:lnTo>
                  <a:pt x="12032" y="14419"/>
                </a:lnTo>
                <a:lnTo>
                  <a:pt x="11910" y="14370"/>
                </a:lnTo>
                <a:lnTo>
                  <a:pt x="11788" y="14321"/>
                </a:lnTo>
                <a:lnTo>
                  <a:pt x="8232" y="12227"/>
                </a:lnTo>
                <a:lnTo>
                  <a:pt x="8232" y="12227"/>
                </a:lnTo>
                <a:lnTo>
                  <a:pt x="8086" y="12154"/>
                </a:lnTo>
                <a:lnTo>
                  <a:pt x="7916" y="12105"/>
                </a:lnTo>
                <a:lnTo>
                  <a:pt x="7721" y="12081"/>
                </a:lnTo>
                <a:lnTo>
                  <a:pt x="7550" y="12081"/>
                </a:lnTo>
                <a:lnTo>
                  <a:pt x="7380" y="12081"/>
                </a:lnTo>
                <a:lnTo>
                  <a:pt x="7185" y="12105"/>
                </a:lnTo>
                <a:lnTo>
                  <a:pt x="7015" y="12154"/>
                </a:lnTo>
                <a:lnTo>
                  <a:pt x="6868" y="12227"/>
                </a:lnTo>
                <a:lnTo>
                  <a:pt x="3313" y="14321"/>
                </a:lnTo>
                <a:lnTo>
                  <a:pt x="3313" y="14321"/>
                </a:lnTo>
                <a:lnTo>
                  <a:pt x="3191" y="14370"/>
                </a:lnTo>
                <a:lnTo>
                  <a:pt x="3069" y="14419"/>
                </a:lnTo>
                <a:lnTo>
                  <a:pt x="2972" y="14394"/>
                </a:lnTo>
                <a:lnTo>
                  <a:pt x="2874" y="14370"/>
                </a:lnTo>
                <a:lnTo>
                  <a:pt x="2826" y="14297"/>
                </a:lnTo>
                <a:lnTo>
                  <a:pt x="2801" y="14200"/>
                </a:lnTo>
                <a:lnTo>
                  <a:pt x="2777" y="14102"/>
                </a:lnTo>
                <a:lnTo>
                  <a:pt x="2801" y="13956"/>
                </a:lnTo>
                <a:lnTo>
                  <a:pt x="3678" y="9913"/>
                </a:lnTo>
                <a:lnTo>
                  <a:pt x="3678" y="9913"/>
                </a:lnTo>
                <a:lnTo>
                  <a:pt x="3702" y="9743"/>
                </a:lnTo>
                <a:lnTo>
                  <a:pt x="3702" y="9572"/>
                </a:lnTo>
                <a:lnTo>
                  <a:pt x="3678" y="9402"/>
                </a:lnTo>
                <a:lnTo>
                  <a:pt x="3629" y="9231"/>
                </a:lnTo>
                <a:lnTo>
                  <a:pt x="3556" y="9061"/>
                </a:lnTo>
                <a:lnTo>
                  <a:pt x="3483" y="8890"/>
                </a:lnTo>
                <a:lnTo>
                  <a:pt x="3386" y="8744"/>
                </a:lnTo>
                <a:lnTo>
                  <a:pt x="3264" y="8622"/>
                </a:lnTo>
                <a:lnTo>
                  <a:pt x="195" y="5895"/>
                </a:lnTo>
                <a:lnTo>
                  <a:pt x="195" y="5895"/>
                </a:lnTo>
                <a:lnTo>
                  <a:pt x="73" y="5773"/>
                </a:lnTo>
                <a:lnTo>
                  <a:pt x="25" y="5675"/>
                </a:lnTo>
                <a:lnTo>
                  <a:pt x="0" y="5578"/>
                </a:lnTo>
                <a:lnTo>
                  <a:pt x="0" y="5505"/>
                </a:lnTo>
                <a:lnTo>
                  <a:pt x="49" y="5407"/>
                </a:lnTo>
                <a:lnTo>
                  <a:pt x="122" y="5359"/>
                </a:lnTo>
                <a:lnTo>
                  <a:pt x="244" y="5310"/>
                </a:lnTo>
                <a:lnTo>
                  <a:pt x="390" y="5286"/>
                </a:lnTo>
                <a:lnTo>
                  <a:pt x="4482" y="4872"/>
                </a:lnTo>
                <a:lnTo>
                  <a:pt x="4482" y="4872"/>
                </a:lnTo>
                <a:lnTo>
                  <a:pt x="4652" y="4847"/>
                </a:lnTo>
                <a:lnTo>
                  <a:pt x="4798" y="4774"/>
                </a:lnTo>
                <a:lnTo>
                  <a:pt x="4969" y="4701"/>
                </a:lnTo>
                <a:lnTo>
                  <a:pt x="5115" y="4604"/>
                </a:lnTo>
                <a:lnTo>
                  <a:pt x="5261" y="4482"/>
                </a:lnTo>
                <a:lnTo>
                  <a:pt x="5383" y="4360"/>
                </a:lnTo>
                <a:lnTo>
                  <a:pt x="5505" y="4214"/>
                </a:lnTo>
                <a:lnTo>
                  <a:pt x="5578" y="4092"/>
                </a:lnTo>
                <a:lnTo>
                  <a:pt x="7234" y="293"/>
                </a:lnTo>
                <a:close/>
              </a:path>
            </a:pathLst>
          </a:custGeom>
          <a:noFill/>
          <a:ln w="12175" cap="rnd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35;p18"/>
          <p:cNvSpPr/>
          <p:nvPr/>
        </p:nvSpPr>
        <p:spPr>
          <a:xfrm rot="2697385">
            <a:off x="5003062" y="1885038"/>
            <a:ext cx="245621" cy="234528"/>
          </a:xfrm>
          <a:custGeom>
            <a:avLst/>
            <a:gdLst/>
            <a:ahLst/>
            <a:cxnLst/>
            <a:rect l="l" t="t" r="r" b="b"/>
            <a:pathLst>
              <a:path w="15101" h="14419" fill="none" extrusionOk="0">
                <a:moveTo>
                  <a:pt x="7234" y="293"/>
                </a:moveTo>
                <a:lnTo>
                  <a:pt x="7234" y="293"/>
                </a:lnTo>
                <a:lnTo>
                  <a:pt x="7307" y="171"/>
                </a:lnTo>
                <a:lnTo>
                  <a:pt x="7380" y="74"/>
                </a:lnTo>
                <a:lnTo>
                  <a:pt x="7477" y="25"/>
                </a:lnTo>
                <a:lnTo>
                  <a:pt x="7550" y="1"/>
                </a:lnTo>
                <a:lnTo>
                  <a:pt x="7623" y="25"/>
                </a:lnTo>
                <a:lnTo>
                  <a:pt x="7721" y="74"/>
                </a:lnTo>
                <a:lnTo>
                  <a:pt x="7794" y="171"/>
                </a:lnTo>
                <a:lnTo>
                  <a:pt x="7867" y="293"/>
                </a:lnTo>
                <a:lnTo>
                  <a:pt x="9523" y="4092"/>
                </a:lnTo>
                <a:lnTo>
                  <a:pt x="9523" y="4092"/>
                </a:lnTo>
                <a:lnTo>
                  <a:pt x="9596" y="4214"/>
                </a:lnTo>
                <a:lnTo>
                  <a:pt x="9718" y="4360"/>
                </a:lnTo>
                <a:lnTo>
                  <a:pt x="9840" y="4482"/>
                </a:lnTo>
                <a:lnTo>
                  <a:pt x="9986" y="4604"/>
                </a:lnTo>
                <a:lnTo>
                  <a:pt x="10132" y="4701"/>
                </a:lnTo>
                <a:lnTo>
                  <a:pt x="10302" y="4774"/>
                </a:lnTo>
                <a:lnTo>
                  <a:pt x="10449" y="4847"/>
                </a:lnTo>
                <a:lnTo>
                  <a:pt x="10619" y="4872"/>
                </a:lnTo>
                <a:lnTo>
                  <a:pt x="14711" y="5286"/>
                </a:lnTo>
                <a:lnTo>
                  <a:pt x="14711" y="5286"/>
                </a:lnTo>
                <a:lnTo>
                  <a:pt x="14857" y="5310"/>
                </a:lnTo>
                <a:lnTo>
                  <a:pt x="14979" y="5359"/>
                </a:lnTo>
                <a:lnTo>
                  <a:pt x="15052" y="5407"/>
                </a:lnTo>
                <a:lnTo>
                  <a:pt x="15100" y="5505"/>
                </a:lnTo>
                <a:lnTo>
                  <a:pt x="15100" y="5578"/>
                </a:lnTo>
                <a:lnTo>
                  <a:pt x="15076" y="5675"/>
                </a:lnTo>
                <a:lnTo>
                  <a:pt x="15027" y="5773"/>
                </a:lnTo>
                <a:lnTo>
                  <a:pt x="14906" y="5895"/>
                </a:lnTo>
                <a:lnTo>
                  <a:pt x="11837" y="8622"/>
                </a:lnTo>
                <a:lnTo>
                  <a:pt x="11837" y="8622"/>
                </a:lnTo>
                <a:lnTo>
                  <a:pt x="11715" y="8744"/>
                </a:lnTo>
                <a:lnTo>
                  <a:pt x="11618" y="8890"/>
                </a:lnTo>
                <a:lnTo>
                  <a:pt x="11545" y="9061"/>
                </a:lnTo>
                <a:lnTo>
                  <a:pt x="11472" y="9231"/>
                </a:lnTo>
                <a:lnTo>
                  <a:pt x="11423" y="9402"/>
                </a:lnTo>
                <a:lnTo>
                  <a:pt x="11398" y="9572"/>
                </a:lnTo>
                <a:lnTo>
                  <a:pt x="11398" y="9743"/>
                </a:lnTo>
                <a:lnTo>
                  <a:pt x="11423" y="9913"/>
                </a:lnTo>
                <a:lnTo>
                  <a:pt x="12300" y="13956"/>
                </a:lnTo>
                <a:lnTo>
                  <a:pt x="12300" y="13956"/>
                </a:lnTo>
                <a:lnTo>
                  <a:pt x="12324" y="14102"/>
                </a:lnTo>
                <a:lnTo>
                  <a:pt x="12300" y="14200"/>
                </a:lnTo>
                <a:lnTo>
                  <a:pt x="12275" y="14297"/>
                </a:lnTo>
                <a:lnTo>
                  <a:pt x="12227" y="14370"/>
                </a:lnTo>
                <a:lnTo>
                  <a:pt x="12129" y="14394"/>
                </a:lnTo>
                <a:lnTo>
                  <a:pt x="12032" y="14419"/>
                </a:lnTo>
                <a:lnTo>
                  <a:pt x="11910" y="14370"/>
                </a:lnTo>
                <a:lnTo>
                  <a:pt x="11788" y="14321"/>
                </a:lnTo>
                <a:lnTo>
                  <a:pt x="8232" y="12227"/>
                </a:lnTo>
                <a:lnTo>
                  <a:pt x="8232" y="12227"/>
                </a:lnTo>
                <a:lnTo>
                  <a:pt x="8086" y="12154"/>
                </a:lnTo>
                <a:lnTo>
                  <a:pt x="7916" y="12105"/>
                </a:lnTo>
                <a:lnTo>
                  <a:pt x="7721" y="12081"/>
                </a:lnTo>
                <a:lnTo>
                  <a:pt x="7550" y="12081"/>
                </a:lnTo>
                <a:lnTo>
                  <a:pt x="7380" y="12081"/>
                </a:lnTo>
                <a:lnTo>
                  <a:pt x="7185" y="12105"/>
                </a:lnTo>
                <a:lnTo>
                  <a:pt x="7015" y="12154"/>
                </a:lnTo>
                <a:lnTo>
                  <a:pt x="6868" y="12227"/>
                </a:lnTo>
                <a:lnTo>
                  <a:pt x="3313" y="14321"/>
                </a:lnTo>
                <a:lnTo>
                  <a:pt x="3313" y="14321"/>
                </a:lnTo>
                <a:lnTo>
                  <a:pt x="3191" y="14370"/>
                </a:lnTo>
                <a:lnTo>
                  <a:pt x="3069" y="14419"/>
                </a:lnTo>
                <a:lnTo>
                  <a:pt x="2972" y="14394"/>
                </a:lnTo>
                <a:lnTo>
                  <a:pt x="2874" y="14370"/>
                </a:lnTo>
                <a:lnTo>
                  <a:pt x="2826" y="14297"/>
                </a:lnTo>
                <a:lnTo>
                  <a:pt x="2801" y="14200"/>
                </a:lnTo>
                <a:lnTo>
                  <a:pt x="2777" y="14102"/>
                </a:lnTo>
                <a:lnTo>
                  <a:pt x="2801" y="13956"/>
                </a:lnTo>
                <a:lnTo>
                  <a:pt x="3678" y="9913"/>
                </a:lnTo>
                <a:lnTo>
                  <a:pt x="3678" y="9913"/>
                </a:lnTo>
                <a:lnTo>
                  <a:pt x="3702" y="9743"/>
                </a:lnTo>
                <a:lnTo>
                  <a:pt x="3702" y="9572"/>
                </a:lnTo>
                <a:lnTo>
                  <a:pt x="3678" y="9402"/>
                </a:lnTo>
                <a:lnTo>
                  <a:pt x="3629" y="9231"/>
                </a:lnTo>
                <a:lnTo>
                  <a:pt x="3556" y="9061"/>
                </a:lnTo>
                <a:lnTo>
                  <a:pt x="3483" y="8890"/>
                </a:lnTo>
                <a:lnTo>
                  <a:pt x="3386" y="8744"/>
                </a:lnTo>
                <a:lnTo>
                  <a:pt x="3264" y="8622"/>
                </a:lnTo>
                <a:lnTo>
                  <a:pt x="195" y="5895"/>
                </a:lnTo>
                <a:lnTo>
                  <a:pt x="195" y="5895"/>
                </a:lnTo>
                <a:lnTo>
                  <a:pt x="73" y="5773"/>
                </a:lnTo>
                <a:lnTo>
                  <a:pt x="25" y="5675"/>
                </a:lnTo>
                <a:lnTo>
                  <a:pt x="0" y="5578"/>
                </a:lnTo>
                <a:lnTo>
                  <a:pt x="0" y="5505"/>
                </a:lnTo>
                <a:lnTo>
                  <a:pt x="49" y="5407"/>
                </a:lnTo>
                <a:lnTo>
                  <a:pt x="122" y="5359"/>
                </a:lnTo>
                <a:lnTo>
                  <a:pt x="244" y="5310"/>
                </a:lnTo>
                <a:lnTo>
                  <a:pt x="390" y="5286"/>
                </a:lnTo>
                <a:lnTo>
                  <a:pt x="4482" y="4872"/>
                </a:lnTo>
                <a:lnTo>
                  <a:pt x="4482" y="4872"/>
                </a:lnTo>
                <a:lnTo>
                  <a:pt x="4652" y="4847"/>
                </a:lnTo>
                <a:lnTo>
                  <a:pt x="4798" y="4774"/>
                </a:lnTo>
                <a:lnTo>
                  <a:pt x="4969" y="4701"/>
                </a:lnTo>
                <a:lnTo>
                  <a:pt x="5115" y="4604"/>
                </a:lnTo>
                <a:lnTo>
                  <a:pt x="5261" y="4482"/>
                </a:lnTo>
                <a:lnTo>
                  <a:pt x="5383" y="4360"/>
                </a:lnTo>
                <a:lnTo>
                  <a:pt x="5505" y="4214"/>
                </a:lnTo>
                <a:lnTo>
                  <a:pt x="5578" y="4092"/>
                </a:lnTo>
                <a:lnTo>
                  <a:pt x="7234" y="293"/>
                </a:lnTo>
                <a:close/>
              </a:path>
            </a:pathLst>
          </a:custGeom>
          <a:noFill/>
          <a:ln w="12175" cap="rnd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18"/>
          <p:cNvSpPr/>
          <p:nvPr/>
        </p:nvSpPr>
        <p:spPr>
          <a:xfrm>
            <a:off x="5197375" y="1751151"/>
            <a:ext cx="98383" cy="93976"/>
          </a:xfrm>
          <a:custGeom>
            <a:avLst/>
            <a:gdLst/>
            <a:ahLst/>
            <a:cxnLst/>
            <a:rect l="l" t="t" r="r" b="b"/>
            <a:pathLst>
              <a:path w="15101" h="14419" fill="none" extrusionOk="0">
                <a:moveTo>
                  <a:pt x="7234" y="293"/>
                </a:moveTo>
                <a:lnTo>
                  <a:pt x="7234" y="293"/>
                </a:lnTo>
                <a:lnTo>
                  <a:pt x="7307" y="171"/>
                </a:lnTo>
                <a:lnTo>
                  <a:pt x="7380" y="74"/>
                </a:lnTo>
                <a:lnTo>
                  <a:pt x="7477" y="25"/>
                </a:lnTo>
                <a:lnTo>
                  <a:pt x="7550" y="1"/>
                </a:lnTo>
                <a:lnTo>
                  <a:pt x="7623" y="25"/>
                </a:lnTo>
                <a:lnTo>
                  <a:pt x="7721" y="74"/>
                </a:lnTo>
                <a:lnTo>
                  <a:pt x="7794" y="171"/>
                </a:lnTo>
                <a:lnTo>
                  <a:pt x="7867" y="293"/>
                </a:lnTo>
                <a:lnTo>
                  <a:pt x="9523" y="4092"/>
                </a:lnTo>
                <a:lnTo>
                  <a:pt x="9523" y="4092"/>
                </a:lnTo>
                <a:lnTo>
                  <a:pt x="9596" y="4214"/>
                </a:lnTo>
                <a:lnTo>
                  <a:pt x="9718" y="4360"/>
                </a:lnTo>
                <a:lnTo>
                  <a:pt x="9840" y="4482"/>
                </a:lnTo>
                <a:lnTo>
                  <a:pt x="9986" y="4604"/>
                </a:lnTo>
                <a:lnTo>
                  <a:pt x="10132" y="4701"/>
                </a:lnTo>
                <a:lnTo>
                  <a:pt x="10302" y="4774"/>
                </a:lnTo>
                <a:lnTo>
                  <a:pt x="10449" y="4847"/>
                </a:lnTo>
                <a:lnTo>
                  <a:pt x="10619" y="4872"/>
                </a:lnTo>
                <a:lnTo>
                  <a:pt x="14711" y="5286"/>
                </a:lnTo>
                <a:lnTo>
                  <a:pt x="14711" y="5286"/>
                </a:lnTo>
                <a:lnTo>
                  <a:pt x="14857" y="5310"/>
                </a:lnTo>
                <a:lnTo>
                  <a:pt x="14979" y="5359"/>
                </a:lnTo>
                <a:lnTo>
                  <a:pt x="15052" y="5407"/>
                </a:lnTo>
                <a:lnTo>
                  <a:pt x="15100" y="5505"/>
                </a:lnTo>
                <a:lnTo>
                  <a:pt x="15100" y="5578"/>
                </a:lnTo>
                <a:lnTo>
                  <a:pt x="15076" y="5675"/>
                </a:lnTo>
                <a:lnTo>
                  <a:pt x="15027" y="5773"/>
                </a:lnTo>
                <a:lnTo>
                  <a:pt x="14906" y="5895"/>
                </a:lnTo>
                <a:lnTo>
                  <a:pt x="11837" y="8622"/>
                </a:lnTo>
                <a:lnTo>
                  <a:pt x="11837" y="8622"/>
                </a:lnTo>
                <a:lnTo>
                  <a:pt x="11715" y="8744"/>
                </a:lnTo>
                <a:lnTo>
                  <a:pt x="11618" y="8890"/>
                </a:lnTo>
                <a:lnTo>
                  <a:pt x="11545" y="9061"/>
                </a:lnTo>
                <a:lnTo>
                  <a:pt x="11472" y="9231"/>
                </a:lnTo>
                <a:lnTo>
                  <a:pt x="11423" y="9402"/>
                </a:lnTo>
                <a:lnTo>
                  <a:pt x="11398" y="9572"/>
                </a:lnTo>
                <a:lnTo>
                  <a:pt x="11398" y="9743"/>
                </a:lnTo>
                <a:lnTo>
                  <a:pt x="11423" y="9913"/>
                </a:lnTo>
                <a:lnTo>
                  <a:pt x="12300" y="13956"/>
                </a:lnTo>
                <a:lnTo>
                  <a:pt x="12300" y="13956"/>
                </a:lnTo>
                <a:lnTo>
                  <a:pt x="12324" y="14102"/>
                </a:lnTo>
                <a:lnTo>
                  <a:pt x="12300" y="14200"/>
                </a:lnTo>
                <a:lnTo>
                  <a:pt x="12275" y="14297"/>
                </a:lnTo>
                <a:lnTo>
                  <a:pt x="12227" y="14370"/>
                </a:lnTo>
                <a:lnTo>
                  <a:pt x="12129" y="14394"/>
                </a:lnTo>
                <a:lnTo>
                  <a:pt x="12032" y="14419"/>
                </a:lnTo>
                <a:lnTo>
                  <a:pt x="11910" y="14370"/>
                </a:lnTo>
                <a:lnTo>
                  <a:pt x="11788" y="14321"/>
                </a:lnTo>
                <a:lnTo>
                  <a:pt x="8232" y="12227"/>
                </a:lnTo>
                <a:lnTo>
                  <a:pt x="8232" y="12227"/>
                </a:lnTo>
                <a:lnTo>
                  <a:pt x="8086" y="12154"/>
                </a:lnTo>
                <a:lnTo>
                  <a:pt x="7916" y="12105"/>
                </a:lnTo>
                <a:lnTo>
                  <a:pt x="7721" y="12081"/>
                </a:lnTo>
                <a:lnTo>
                  <a:pt x="7550" y="12081"/>
                </a:lnTo>
                <a:lnTo>
                  <a:pt x="7380" y="12081"/>
                </a:lnTo>
                <a:lnTo>
                  <a:pt x="7185" y="12105"/>
                </a:lnTo>
                <a:lnTo>
                  <a:pt x="7015" y="12154"/>
                </a:lnTo>
                <a:lnTo>
                  <a:pt x="6868" y="12227"/>
                </a:lnTo>
                <a:lnTo>
                  <a:pt x="3313" y="14321"/>
                </a:lnTo>
                <a:lnTo>
                  <a:pt x="3313" y="14321"/>
                </a:lnTo>
                <a:lnTo>
                  <a:pt x="3191" y="14370"/>
                </a:lnTo>
                <a:lnTo>
                  <a:pt x="3069" y="14419"/>
                </a:lnTo>
                <a:lnTo>
                  <a:pt x="2972" y="14394"/>
                </a:lnTo>
                <a:lnTo>
                  <a:pt x="2874" y="14370"/>
                </a:lnTo>
                <a:lnTo>
                  <a:pt x="2826" y="14297"/>
                </a:lnTo>
                <a:lnTo>
                  <a:pt x="2801" y="14200"/>
                </a:lnTo>
                <a:lnTo>
                  <a:pt x="2777" y="14102"/>
                </a:lnTo>
                <a:lnTo>
                  <a:pt x="2801" y="13956"/>
                </a:lnTo>
                <a:lnTo>
                  <a:pt x="3678" y="9913"/>
                </a:lnTo>
                <a:lnTo>
                  <a:pt x="3678" y="9913"/>
                </a:lnTo>
                <a:lnTo>
                  <a:pt x="3702" y="9743"/>
                </a:lnTo>
                <a:lnTo>
                  <a:pt x="3702" y="9572"/>
                </a:lnTo>
                <a:lnTo>
                  <a:pt x="3678" y="9402"/>
                </a:lnTo>
                <a:lnTo>
                  <a:pt x="3629" y="9231"/>
                </a:lnTo>
                <a:lnTo>
                  <a:pt x="3556" y="9061"/>
                </a:lnTo>
                <a:lnTo>
                  <a:pt x="3483" y="8890"/>
                </a:lnTo>
                <a:lnTo>
                  <a:pt x="3386" y="8744"/>
                </a:lnTo>
                <a:lnTo>
                  <a:pt x="3264" y="8622"/>
                </a:lnTo>
                <a:lnTo>
                  <a:pt x="195" y="5895"/>
                </a:lnTo>
                <a:lnTo>
                  <a:pt x="195" y="5895"/>
                </a:lnTo>
                <a:lnTo>
                  <a:pt x="73" y="5773"/>
                </a:lnTo>
                <a:lnTo>
                  <a:pt x="25" y="5675"/>
                </a:lnTo>
                <a:lnTo>
                  <a:pt x="0" y="5578"/>
                </a:lnTo>
                <a:lnTo>
                  <a:pt x="0" y="5505"/>
                </a:lnTo>
                <a:lnTo>
                  <a:pt x="49" y="5407"/>
                </a:lnTo>
                <a:lnTo>
                  <a:pt x="122" y="5359"/>
                </a:lnTo>
                <a:lnTo>
                  <a:pt x="244" y="5310"/>
                </a:lnTo>
                <a:lnTo>
                  <a:pt x="390" y="5286"/>
                </a:lnTo>
                <a:lnTo>
                  <a:pt x="4482" y="4872"/>
                </a:lnTo>
                <a:lnTo>
                  <a:pt x="4482" y="4872"/>
                </a:lnTo>
                <a:lnTo>
                  <a:pt x="4652" y="4847"/>
                </a:lnTo>
                <a:lnTo>
                  <a:pt x="4798" y="4774"/>
                </a:lnTo>
                <a:lnTo>
                  <a:pt x="4969" y="4701"/>
                </a:lnTo>
                <a:lnTo>
                  <a:pt x="5115" y="4604"/>
                </a:lnTo>
                <a:lnTo>
                  <a:pt x="5261" y="4482"/>
                </a:lnTo>
                <a:lnTo>
                  <a:pt x="5383" y="4360"/>
                </a:lnTo>
                <a:lnTo>
                  <a:pt x="5505" y="4214"/>
                </a:lnTo>
                <a:lnTo>
                  <a:pt x="5578" y="4092"/>
                </a:lnTo>
                <a:lnTo>
                  <a:pt x="7234" y="293"/>
                </a:lnTo>
                <a:close/>
              </a:path>
            </a:pathLst>
          </a:custGeom>
          <a:noFill/>
          <a:ln w="12175" cap="rnd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18"/>
          <p:cNvSpPr/>
          <p:nvPr/>
        </p:nvSpPr>
        <p:spPr>
          <a:xfrm rot="1280154">
            <a:off x="3824697" y="1560092"/>
            <a:ext cx="98367" cy="93971"/>
          </a:xfrm>
          <a:custGeom>
            <a:avLst/>
            <a:gdLst/>
            <a:ahLst/>
            <a:cxnLst/>
            <a:rect l="l" t="t" r="r" b="b"/>
            <a:pathLst>
              <a:path w="15101" h="14419" fill="none" extrusionOk="0">
                <a:moveTo>
                  <a:pt x="7234" y="293"/>
                </a:moveTo>
                <a:lnTo>
                  <a:pt x="7234" y="293"/>
                </a:lnTo>
                <a:lnTo>
                  <a:pt x="7307" y="171"/>
                </a:lnTo>
                <a:lnTo>
                  <a:pt x="7380" y="74"/>
                </a:lnTo>
                <a:lnTo>
                  <a:pt x="7477" y="25"/>
                </a:lnTo>
                <a:lnTo>
                  <a:pt x="7550" y="1"/>
                </a:lnTo>
                <a:lnTo>
                  <a:pt x="7623" y="25"/>
                </a:lnTo>
                <a:lnTo>
                  <a:pt x="7721" y="74"/>
                </a:lnTo>
                <a:lnTo>
                  <a:pt x="7794" y="171"/>
                </a:lnTo>
                <a:lnTo>
                  <a:pt x="7867" y="293"/>
                </a:lnTo>
                <a:lnTo>
                  <a:pt x="9523" y="4092"/>
                </a:lnTo>
                <a:lnTo>
                  <a:pt x="9523" y="4092"/>
                </a:lnTo>
                <a:lnTo>
                  <a:pt x="9596" y="4214"/>
                </a:lnTo>
                <a:lnTo>
                  <a:pt x="9718" y="4360"/>
                </a:lnTo>
                <a:lnTo>
                  <a:pt x="9840" y="4482"/>
                </a:lnTo>
                <a:lnTo>
                  <a:pt x="9986" y="4604"/>
                </a:lnTo>
                <a:lnTo>
                  <a:pt x="10132" y="4701"/>
                </a:lnTo>
                <a:lnTo>
                  <a:pt x="10302" y="4774"/>
                </a:lnTo>
                <a:lnTo>
                  <a:pt x="10449" y="4847"/>
                </a:lnTo>
                <a:lnTo>
                  <a:pt x="10619" y="4872"/>
                </a:lnTo>
                <a:lnTo>
                  <a:pt x="14711" y="5286"/>
                </a:lnTo>
                <a:lnTo>
                  <a:pt x="14711" y="5286"/>
                </a:lnTo>
                <a:lnTo>
                  <a:pt x="14857" y="5310"/>
                </a:lnTo>
                <a:lnTo>
                  <a:pt x="14979" y="5359"/>
                </a:lnTo>
                <a:lnTo>
                  <a:pt x="15052" y="5407"/>
                </a:lnTo>
                <a:lnTo>
                  <a:pt x="15100" y="5505"/>
                </a:lnTo>
                <a:lnTo>
                  <a:pt x="15100" y="5578"/>
                </a:lnTo>
                <a:lnTo>
                  <a:pt x="15076" y="5675"/>
                </a:lnTo>
                <a:lnTo>
                  <a:pt x="15027" y="5773"/>
                </a:lnTo>
                <a:lnTo>
                  <a:pt x="14906" y="5895"/>
                </a:lnTo>
                <a:lnTo>
                  <a:pt x="11837" y="8622"/>
                </a:lnTo>
                <a:lnTo>
                  <a:pt x="11837" y="8622"/>
                </a:lnTo>
                <a:lnTo>
                  <a:pt x="11715" y="8744"/>
                </a:lnTo>
                <a:lnTo>
                  <a:pt x="11618" y="8890"/>
                </a:lnTo>
                <a:lnTo>
                  <a:pt x="11545" y="9061"/>
                </a:lnTo>
                <a:lnTo>
                  <a:pt x="11472" y="9231"/>
                </a:lnTo>
                <a:lnTo>
                  <a:pt x="11423" y="9402"/>
                </a:lnTo>
                <a:lnTo>
                  <a:pt x="11398" y="9572"/>
                </a:lnTo>
                <a:lnTo>
                  <a:pt x="11398" y="9743"/>
                </a:lnTo>
                <a:lnTo>
                  <a:pt x="11423" y="9913"/>
                </a:lnTo>
                <a:lnTo>
                  <a:pt x="12300" y="13956"/>
                </a:lnTo>
                <a:lnTo>
                  <a:pt x="12300" y="13956"/>
                </a:lnTo>
                <a:lnTo>
                  <a:pt x="12324" y="14102"/>
                </a:lnTo>
                <a:lnTo>
                  <a:pt x="12300" y="14200"/>
                </a:lnTo>
                <a:lnTo>
                  <a:pt x="12275" y="14297"/>
                </a:lnTo>
                <a:lnTo>
                  <a:pt x="12227" y="14370"/>
                </a:lnTo>
                <a:lnTo>
                  <a:pt x="12129" y="14394"/>
                </a:lnTo>
                <a:lnTo>
                  <a:pt x="12032" y="14419"/>
                </a:lnTo>
                <a:lnTo>
                  <a:pt x="11910" y="14370"/>
                </a:lnTo>
                <a:lnTo>
                  <a:pt x="11788" y="14321"/>
                </a:lnTo>
                <a:lnTo>
                  <a:pt x="8232" y="12227"/>
                </a:lnTo>
                <a:lnTo>
                  <a:pt x="8232" y="12227"/>
                </a:lnTo>
                <a:lnTo>
                  <a:pt x="8086" y="12154"/>
                </a:lnTo>
                <a:lnTo>
                  <a:pt x="7916" y="12105"/>
                </a:lnTo>
                <a:lnTo>
                  <a:pt x="7721" y="12081"/>
                </a:lnTo>
                <a:lnTo>
                  <a:pt x="7550" y="12081"/>
                </a:lnTo>
                <a:lnTo>
                  <a:pt x="7380" y="12081"/>
                </a:lnTo>
                <a:lnTo>
                  <a:pt x="7185" y="12105"/>
                </a:lnTo>
                <a:lnTo>
                  <a:pt x="7015" y="12154"/>
                </a:lnTo>
                <a:lnTo>
                  <a:pt x="6868" y="12227"/>
                </a:lnTo>
                <a:lnTo>
                  <a:pt x="3313" y="14321"/>
                </a:lnTo>
                <a:lnTo>
                  <a:pt x="3313" y="14321"/>
                </a:lnTo>
                <a:lnTo>
                  <a:pt x="3191" y="14370"/>
                </a:lnTo>
                <a:lnTo>
                  <a:pt x="3069" y="14419"/>
                </a:lnTo>
                <a:lnTo>
                  <a:pt x="2972" y="14394"/>
                </a:lnTo>
                <a:lnTo>
                  <a:pt x="2874" y="14370"/>
                </a:lnTo>
                <a:lnTo>
                  <a:pt x="2826" y="14297"/>
                </a:lnTo>
                <a:lnTo>
                  <a:pt x="2801" y="14200"/>
                </a:lnTo>
                <a:lnTo>
                  <a:pt x="2777" y="14102"/>
                </a:lnTo>
                <a:lnTo>
                  <a:pt x="2801" y="13956"/>
                </a:lnTo>
                <a:lnTo>
                  <a:pt x="3678" y="9913"/>
                </a:lnTo>
                <a:lnTo>
                  <a:pt x="3678" y="9913"/>
                </a:lnTo>
                <a:lnTo>
                  <a:pt x="3702" y="9743"/>
                </a:lnTo>
                <a:lnTo>
                  <a:pt x="3702" y="9572"/>
                </a:lnTo>
                <a:lnTo>
                  <a:pt x="3678" y="9402"/>
                </a:lnTo>
                <a:lnTo>
                  <a:pt x="3629" y="9231"/>
                </a:lnTo>
                <a:lnTo>
                  <a:pt x="3556" y="9061"/>
                </a:lnTo>
                <a:lnTo>
                  <a:pt x="3483" y="8890"/>
                </a:lnTo>
                <a:lnTo>
                  <a:pt x="3386" y="8744"/>
                </a:lnTo>
                <a:lnTo>
                  <a:pt x="3264" y="8622"/>
                </a:lnTo>
                <a:lnTo>
                  <a:pt x="195" y="5895"/>
                </a:lnTo>
                <a:lnTo>
                  <a:pt x="195" y="5895"/>
                </a:lnTo>
                <a:lnTo>
                  <a:pt x="73" y="5773"/>
                </a:lnTo>
                <a:lnTo>
                  <a:pt x="25" y="5675"/>
                </a:lnTo>
                <a:lnTo>
                  <a:pt x="0" y="5578"/>
                </a:lnTo>
                <a:lnTo>
                  <a:pt x="0" y="5505"/>
                </a:lnTo>
                <a:lnTo>
                  <a:pt x="49" y="5407"/>
                </a:lnTo>
                <a:lnTo>
                  <a:pt x="122" y="5359"/>
                </a:lnTo>
                <a:lnTo>
                  <a:pt x="244" y="5310"/>
                </a:lnTo>
                <a:lnTo>
                  <a:pt x="390" y="5286"/>
                </a:lnTo>
                <a:lnTo>
                  <a:pt x="4482" y="4872"/>
                </a:lnTo>
                <a:lnTo>
                  <a:pt x="4482" y="4872"/>
                </a:lnTo>
                <a:lnTo>
                  <a:pt x="4652" y="4847"/>
                </a:lnTo>
                <a:lnTo>
                  <a:pt x="4798" y="4774"/>
                </a:lnTo>
                <a:lnTo>
                  <a:pt x="4969" y="4701"/>
                </a:lnTo>
                <a:lnTo>
                  <a:pt x="5115" y="4604"/>
                </a:lnTo>
                <a:lnTo>
                  <a:pt x="5261" y="4482"/>
                </a:lnTo>
                <a:lnTo>
                  <a:pt x="5383" y="4360"/>
                </a:lnTo>
                <a:lnTo>
                  <a:pt x="5505" y="4214"/>
                </a:lnTo>
                <a:lnTo>
                  <a:pt x="5578" y="4092"/>
                </a:lnTo>
                <a:lnTo>
                  <a:pt x="7234" y="293"/>
                </a:lnTo>
                <a:close/>
              </a:path>
            </a:pathLst>
          </a:custGeom>
          <a:noFill/>
          <a:ln w="12175" cap="rnd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7"/>
          <p:cNvSpPr txBox="1">
            <a:spLocks noGrp="1"/>
          </p:cNvSpPr>
          <p:nvPr>
            <p:ph type="title"/>
          </p:nvPr>
        </p:nvSpPr>
        <p:spPr>
          <a:xfrm>
            <a:off x="1381250" y="922668"/>
            <a:ext cx="3878400" cy="43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Application </a:t>
            </a:r>
            <a:r>
              <a:rPr lang="en" dirty="0">
                <a:highlight>
                  <a:srgbClr val="FFCD00"/>
                </a:highlight>
              </a:rPr>
              <a:t>Requirements</a:t>
            </a:r>
            <a:endParaRPr dirty="0">
              <a:highlight>
                <a:srgbClr val="FFCD00"/>
              </a:highlight>
            </a:endParaRPr>
          </a:p>
        </p:txBody>
      </p:sp>
      <p:sp>
        <p:nvSpPr>
          <p:cNvPr id="112" name="Google Shape;112;p17"/>
          <p:cNvSpPr txBox="1">
            <a:spLocks noGrp="1"/>
          </p:cNvSpPr>
          <p:nvPr>
            <p:ph type="body" idx="1"/>
          </p:nvPr>
        </p:nvSpPr>
        <p:spPr>
          <a:xfrm>
            <a:off x="1381250" y="1616470"/>
            <a:ext cx="6809700" cy="311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indent="-342900"/>
            <a:r>
              <a:rPr lang="en-US" sz="1800" dirty="0"/>
              <a:t>Android and iOS supported.</a:t>
            </a:r>
          </a:p>
          <a:p>
            <a:pPr marL="342900" indent="-342900"/>
            <a:r>
              <a:rPr lang="en-US" sz="1800" dirty="0"/>
              <a:t>User accounts with username-password authentication.</a:t>
            </a:r>
          </a:p>
          <a:p>
            <a:pPr marL="342900" indent="-342900"/>
            <a:r>
              <a:rPr lang="en-US" sz="1800" dirty="0"/>
              <a:t>Volunteers are able to see if they were assigned to a school or not.</a:t>
            </a:r>
          </a:p>
          <a:p>
            <a:pPr marL="342900" indent="-342900"/>
            <a:r>
              <a:rPr lang="en-US" sz="1800" dirty="0"/>
              <a:t>Volunteers are able to check-in and check-out at their designated meeting time.</a:t>
            </a:r>
          </a:p>
          <a:p>
            <a:pPr marL="342900" indent="-342900"/>
            <a:r>
              <a:rPr lang="en-US" sz="1800" dirty="0"/>
              <a:t>Volunteers are able to see their previously logged attendance entries.</a:t>
            </a:r>
          </a:p>
          <a:p>
            <a:pPr marL="342900" indent="-342900"/>
            <a:r>
              <a:rPr lang="en-US" sz="1800" dirty="0"/>
              <a:t>Admin users can have both volunteer and admin views</a:t>
            </a:r>
            <a:endParaRPr sz="1800" dirty="0"/>
          </a:p>
        </p:txBody>
      </p:sp>
      <p:grpSp>
        <p:nvGrpSpPr>
          <p:cNvPr id="113" name="Google Shape;113;p17"/>
          <p:cNvGrpSpPr/>
          <p:nvPr/>
        </p:nvGrpSpPr>
        <p:grpSpPr>
          <a:xfrm>
            <a:off x="916458" y="1019750"/>
            <a:ext cx="214625" cy="214625"/>
            <a:chOff x="2594050" y="1631825"/>
            <a:chExt cx="439625" cy="439625"/>
          </a:xfrm>
        </p:grpSpPr>
        <p:sp>
          <p:nvSpPr>
            <p:cNvPr id="114" name="Google Shape;114;p17"/>
            <p:cNvSpPr/>
            <p:nvPr/>
          </p:nvSpPr>
          <p:spPr>
            <a:xfrm>
              <a:off x="2594050" y="1883300"/>
              <a:ext cx="188175" cy="188150"/>
            </a:xfrm>
            <a:custGeom>
              <a:avLst/>
              <a:gdLst/>
              <a:ahLst/>
              <a:cxnLst/>
              <a:rect l="l" t="t" r="r" b="b"/>
              <a:pathLst>
                <a:path w="7527" h="7526" fill="none" extrusionOk="0">
                  <a:moveTo>
                    <a:pt x="5992" y="0"/>
                  </a:moveTo>
                  <a:lnTo>
                    <a:pt x="537" y="6430"/>
                  </a:lnTo>
                  <a:lnTo>
                    <a:pt x="1" y="7526"/>
                  </a:lnTo>
                  <a:lnTo>
                    <a:pt x="1097" y="6990"/>
                  </a:lnTo>
                  <a:lnTo>
                    <a:pt x="7526" y="1534"/>
                  </a:lnTo>
                  <a:lnTo>
                    <a:pt x="5992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17"/>
            <p:cNvSpPr/>
            <p:nvPr/>
          </p:nvSpPr>
          <p:spPr>
            <a:xfrm>
              <a:off x="2857700" y="1631825"/>
              <a:ext cx="175975" cy="176000"/>
            </a:xfrm>
            <a:custGeom>
              <a:avLst/>
              <a:gdLst/>
              <a:ahLst/>
              <a:cxnLst/>
              <a:rect l="l" t="t" r="r" b="b"/>
              <a:pathLst>
                <a:path w="7039" h="7040" fill="none" extrusionOk="0">
                  <a:moveTo>
                    <a:pt x="268" y="2704"/>
                  </a:moveTo>
                  <a:lnTo>
                    <a:pt x="4336" y="6771"/>
                  </a:lnTo>
                  <a:lnTo>
                    <a:pt x="4336" y="6771"/>
                  </a:lnTo>
                  <a:lnTo>
                    <a:pt x="4336" y="6771"/>
                  </a:lnTo>
                  <a:lnTo>
                    <a:pt x="4652" y="6917"/>
                  </a:lnTo>
                  <a:lnTo>
                    <a:pt x="4993" y="7015"/>
                  </a:lnTo>
                  <a:lnTo>
                    <a:pt x="5310" y="7039"/>
                  </a:lnTo>
                  <a:lnTo>
                    <a:pt x="5651" y="7039"/>
                  </a:lnTo>
                  <a:lnTo>
                    <a:pt x="5992" y="6966"/>
                  </a:lnTo>
                  <a:lnTo>
                    <a:pt x="6308" y="6844"/>
                  </a:lnTo>
                  <a:lnTo>
                    <a:pt x="6454" y="6747"/>
                  </a:lnTo>
                  <a:lnTo>
                    <a:pt x="6601" y="6674"/>
                  </a:lnTo>
                  <a:lnTo>
                    <a:pt x="6747" y="6552"/>
                  </a:lnTo>
                  <a:lnTo>
                    <a:pt x="6893" y="6430"/>
                  </a:lnTo>
                  <a:lnTo>
                    <a:pt x="6893" y="6430"/>
                  </a:lnTo>
                  <a:lnTo>
                    <a:pt x="6942" y="6357"/>
                  </a:lnTo>
                  <a:lnTo>
                    <a:pt x="7015" y="6260"/>
                  </a:lnTo>
                  <a:lnTo>
                    <a:pt x="7039" y="6138"/>
                  </a:lnTo>
                  <a:lnTo>
                    <a:pt x="7039" y="6041"/>
                  </a:lnTo>
                  <a:lnTo>
                    <a:pt x="7039" y="6041"/>
                  </a:lnTo>
                  <a:lnTo>
                    <a:pt x="7039" y="5943"/>
                  </a:lnTo>
                  <a:lnTo>
                    <a:pt x="7015" y="5846"/>
                  </a:lnTo>
                  <a:lnTo>
                    <a:pt x="6942" y="5748"/>
                  </a:lnTo>
                  <a:lnTo>
                    <a:pt x="6893" y="5651"/>
                  </a:lnTo>
                  <a:lnTo>
                    <a:pt x="1389" y="147"/>
                  </a:lnTo>
                  <a:lnTo>
                    <a:pt x="1389" y="147"/>
                  </a:lnTo>
                  <a:lnTo>
                    <a:pt x="1291" y="98"/>
                  </a:lnTo>
                  <a:lnTo>
                    <a:pt x="1194" y="25"/>
                  </a:lnTo>
                  <a:lnTo>
                    <a:pt x="1096" y="0"/>
                  </a:lnTo>
                  <a:lnTo>
                    <a:pt x="999" y="0"/>
                  </a:lnTo>
                  <a:lnTo>
                    <a:pt x="999" y="0"/>
                  </a:lnTo>
                  <a:lnTo>
                    <a:pt x="902" y="0"/>
                  </a:lnTo>
                  <a:lnTo>
                    <a:pt x="780" y="25"/>
                  </a:lnTo>
                  <a:lnTo>
                    <a:pt x="682" y="98"/>
                  </a:lnTo>
                  <a:lnTo>
                    <a:pt x="609" y="147"/>
                  </a:lnTo>
                  <a:lnTo>
                    <a:pt x="609" y="147"/>
                  </a:lnTo>
                  <a:lnTo>
                    <a:pt x="487" y="293"/>
                  </a:lnTo>
                  <a:lnTo>
                    <a:pt x="366" y="439"/>
                  </a:lnTo>
                  <a:lnTo>
                    <a:pt x="293" y="585"/>
                  </a:lnTo>
                  <a:lnTo>
                    <a:pt x="195" y="731"/>
                  </a:lnTo>
                  <a:lnTo>
                    <a:pt x="73" y="1048"/>
                  </a:lnTo>
                  <a:lnTo>
                    <a:pt x="0" y="1389"/>
                  </a:lnTo>
                  <a:lnTo>
                    <a:pt x="0" y="1730"/>
                  </a:lnTo>
                  <a:lnTo>
                    <a:pt x="25" y="2046"/>
                  </a:lnTo>
                  <a:lnTo>
                    <a:pt x="122" y="2387"/>
                  </a:lnTo>
                  <a:lnTo>
                    <a:pt x="268" y="2704"/>
                  </a:lnTo>
                  <a:lnTo>
                    <a:pt x="268" y="2704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17"/>
            <p:cNvSpPr/>
            <p:nvPr/>
          </p:nvSpPr>
          <p:spPr>
            <a:xfrm>
              <a:off x="2662850" y="1699400"/>
              <a:ext cx="303250" cy="303250"/>
            </a:xfrm>
            <a:custGeom>
              <a:avLst/>
              <a:gdLst/>
              <a:ahLst/>
              <a:cxnLst/>
              <a:rect l="l" t="t" r="r" b="b"/>
              <a:pathLst>
                <a:path w="12130" h="12130" fill="none" extrusionOk="0">
                  <a:moveTo>
                    <a:pt x="8038" y="1"/>
                  </a:moveTo>
                  <a:lnTo>
                    <a:pt x="4872" y="3191"/>
                  </a:lnTo>
                  <a:lnTo>
                    <a:pt x="4872" y="3191"/>
                  </a:lnTo>
                  <a:lnTo>
                    <a:pt x="4628" y="3094"/>
                  </a:lnTo>
                  <a:lnTo>
                    <a:pt x="4385" y="2997"/>
                  </a:lnTo>
                  <a:lnTo>
                    <a:pt x="4092" y="2899"/>
                  </a:lnTo>
                  <a:lnTo>
                    <a:pt x="3800" y="2850"/>
                  </a:lnTo>
                  <a:lnTo>
                    <a:pt x="3484" y="2777"/>
                  </a:lnTo>
                  <a:lnTo>
                    <a:pt x="3167" y="2729"/>
                  </a:lnTo>
                  <a:lnTo>
                    <a:pt x="2850" y="2704"/>
                  </a:lnTo>
                  <a:lnTo>
                    <a:pt x="2534" y="2704"/>
                  </a:lnTo>
                  <a:lnTo>
                    <a:pt x="2534" y="2704"/>
                  </a:lnTo>
                  <a:lnTo>
                    <a:pt x="2241" y="2704"/>
                  </a:lnTo>
                  <a:lnTo>
                    <a:pt x="1949" y="2729"/>
                  </a:lnTo>
                  <a:lnTo>
                    <a:pt x="1633" y="2777"/>
                  </a:lnTo>
                  <a:lnTo>
                    <a:pt x="1316" y="2850"/>
                  </a:lnTo>
                  <a:lnTo>
                    <a:pt x="999" y="2972"/>
                  </a:lnTo>
                  <a:lnTo>
                    <a:pt x="707" y="3094"/>
                  </a:lnTo>
                  <a:lnTo>
                    <a:pt x="415" y="3289"/>
                  </a:lnTo>
                  <a:lnTo>
                    <a:pt x="147" y="3508"/>
                  </a:lnTo>
                  <a:lnTo>
                    <a:pt x="147" y="3508"/>
                  </a:lnTo>
                  <a:lnTo>
                    <a:pt x="74" y="3581"/>
                  </a:lnTo>
                  <a:lnTo>
                    <a:pt x="25" y="3678"/>
                  </a:lnTo>
                  <a:lnTo>
                    <a:pt x="1" y="3776"/>
                  </a:lnTo>
                  <a:lnTo>
                    <a:pt x="1" y="3898"/>
                  </a:lnTo>
                  <a:lnTo>
                    <a:pt x="1" y="3898"/>
                  </a:lnTo>
                  <a:lnTo>
                    <a:pt x="1" y="3995"/>
                  </a:lnTo>
                  <a:lnTo>
                    <a:pt x="25" y="4093"/>
                  </a:lnTo>
                  <a:lnTo>
                    <a:pt x="74" y="4190"/>
                  </a:lnTo>
                  <a:lnTo>
                    <a:pt x="147" y="4287"/>
                  </a:lnTo>
                  <a:lnTo>
                    <a:pt x="7843" y="11984"/>
                  </a:lnTo>
                  <a:lnTo>
                    <a:pt x="7843" y="11984"/>
                  </a:lnTo>
                  <a:lnTo>
                    <a:pt x="7941" y="12057"/>
                  </a:lnTo>
                  <a:lnTo>
                    <a:pt x="8038" y="12105"/>
                  </a:lnTo>
                  <a:lnTo>
                    <a:pt x="8135" y="12130"/>
                  </a:lnTo>
                  <a:lnTo>
                    <a:pt x="8233" y="12130"/>
                  </a:lnTo>
                  <a:lnTo>
                    <a:pt x="8233" y="12130"/>
                  </a:lnTo>
                  <a:lnTo>
                    <a:pt x="8355" y="12130"/>
                  </a:lnTo>
                  <a:lnTo>
                    <a:pt x="8452" y="12105"/>
                  </a:lnTo>
                  <a:lnTo>
                    <a:pt x="8549" y="12057"/>
                  </a:lnTo>
                  <a:lnTo>
                    <a:pt x="8622" y="11984"/>
                  </a:lnTo>
                  <a:lnTo>
                    <a:pt x="8622" y="11984"/>
                  </a:lnTo>
                  <a:lnTo>
                    <a:pt x="8842" y="11716"/>
                  </a:lnTo>
                  <a:lnTo>
                    <a:pt x="9036" y="11423"/>
                  </a:lnTo>
                  <a:lnTo>
                    <a:pt x="9158" y="11131"/>
                  </a:lnTo>
                  <a:lnTo>
                    <a:pt x="9280" y="10814"/>
                  </a:lnTo>
                  <a:lnTo>
                    <a:pt x="9353" y="10498"/>
                  </a:lnTo>
                  <a:lnTo>
                    <a:pt x="9402" y="10181"/>
                  </a:lnTo>
                  <a:lnTo>
                    <a:pt x="9426" y="9889"/>
                  </a:lnTo>
                  <a:lnTo>
                    <a:pt x="9426" y="9597"/>
                  </a:lnTo>
                  <a:lnTo>
                    <a:pt x="9426" y="9597"/>
                  </a:lnTo>
                  <a:lnTo>
                    <a:pt x="9426" y="9280"/>
                  </a:lnTo>
                  <a:lnTo>
                    <a:pt x="9402" y="8964"/>
                  </a:lnTo>
                  <a:lnTo>
                    <a:pt x="9353" y="8647"/>
                  </a:lnTo>
                  <a:lnTo>
                    <a:pt x="9280" y="8330"/>
                  </a:lnTo>
                  <a:lnTo>
                    <a:pt x="9231" y="8038"/>
                  </a:lnTo>
                  <a:lnTo>
                    <a:pt x="9134" y="7746"/>
                  </a:lnTo>
                  <a:lnTo>
                    <a:pt x="9036" y="7502"/>
                  </a:lnTo>
                  <a:lnTo>
                    <a:pt x="8939" y="7259"/>
                  </a:lnTo>
                  <a:lnTo>
                    <a:pt x="12130" y="4093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17"/>
            <p:cNvSpPr/>
            <p:nvPr/>
          </p:nvSpPr>
          <p:spPr>
            <a:xfrm>
              <a:off x="2814912" y="1754062"/>
              <a:ext cx="49950" cy="49950"/>
            </a:xfrm>
            <a:custGeom>
              <a:avLst/>
              <a:gdLst/>
              <a:ahLst/>
              <a:cxnLst/>
              <a:rect l="l" t="t" r="r" b="b"/>
              <a:pathLst>
                <a:path w="1998" h="1998" fill="none" extrusionOk="0">
                  <a:moveTo>
                    <a:pt x="1" y="1997"/>
                  </a:moveTo>
                  <a:lnTo>
                    <a:pt x="1998" y="0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Use Case </a:t>
            </a:r>
            <a:r>
              <a:rPr lang="en" dirty="0">
                <a:highlight>
                  <a:srgbClr val="FFCD00"/>
                </a:highlight>
              </a:rPr>
              <a:t>Diagram</a:t>
            </a:r>
            <a:endParaRPr dirty="0">
              <a:highlight>
                <a:srgbClr val="FFCD00"/>
              </a:highlight>
            </a:endParaRPr>
          </a:p>
        </p:txBody>
      </p:sp>
      <p:grpSp>
        <p:nvGrpSpPr>
          <p:cNvPr id="113" name="Google Shape;113;p17"/>
          <p:cNvGrpSpPr/>
          <p:nvPr/>
        </p:nvGrpSpPr>
        <p:grpSpPr>
          <a:xfrm>
            <a:off x="916458" y="1019750"/>
            <a:ext cx="214625" cy="214625"/>
            <a:chOff x="2594050" y="1631825"/>
            <a:chExt cx="439625" cy="439625"/>
          </a:xfrm>
        </p:grpSpPr>
        <p:sp>
          <p:nvSpPr>
            <p:cNvPr id="114" name="Google Shape;114;p17"/>
            <p:cNvSpPr/>
            <p:nvPr/>
          </p:nvSpPr>
          <p:spPr>
            <a:xfrm>
              <a:off x="2594050" y="1883300"/>
              <a:ext cx="188175" cy="188150"/>
            </a:xfrm>
            <a:custGeom>
              <a:avLst/>
              <a:gdLst/>
              <a:ahLst/>
              <a:cxnLst/>
              <a:rect l="l" t="t" r="r" b="b"/>
              <a:pathLst>
                <a:path w="7527" h="7526" fill="none" extrusionOk="0">
                  <a:moveTo>
                    <a:pt x="5992" y="0"/>
                  </a:moveTo>
                  <a:lnTo>
                    <a:pt x="537" y="6430"/>
                  </a:lnTo>
                  <a:lnTo>
                    <a:pt x="1" y="7526"/>
                  </a:lnTo>
                  <a:lnTo>
                    <a:pt x="1097" y="6990"/>
                  </a:lnTo>
                  <a:lnTo>
                    <a:pt x="7526" y="1534"/>
                  </a:lnTo>
                  <a:lnTo>
                    <a:pt x="5992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17"/>
            <p:cNvSpPr/>
            <p:nvPr/>
          </p:nvSpPr>
          <p:spPr>
            <a:xfrm>
              <a:off x="2857700" y="1631825"/>
              <a:ext cx="175975" cy="176000"/>
            </a:xfrm>
            <a:custGeom>
              <a:avLst/>
              <a:gdLst/>
              <a:ahLst/>
              <a:cxnLst/>
              <a:rect l="l" t="t" r="r" b="b"/>
              <a:pathLst>
                <a:path w="7039" h="7040" fill="none" extrusionOk="0">
                  <a:moveTo>
                    <a:pt x="268" y="2704"/>
                  </a:moveTo>
                  <a:lnTo>
                    <a:pt x="4336" y="6771"/>
                  </a:lnTo>
                  <a:lnTo>
                    <a:pt x="4336" y="6771"/>
                  </a:lnTo>
                  <a:lnTo>
                    <a:pt x="4336" y="6771"/>
                  </a:lnTo>
                  <a:lnTo>
                    <a:pt x="4652" y="6917"/>
                  </a:lnTo>
                  <a:lnTo>
                    <a:pt x="4993" y="7015"/>
                  </a:lnTo>
                  <a:lnTo>
                    <a:pt x="5310" y="7039"/>
                  </a:lnTo>
                  <a:lnTo>
                    <a:pt x="5651" y="7039"/>
                  </a:lnTo>
                  <a:lnTo>
                    <a:pt x="5992" y="6966"/>
                  </a:lnTo>
                  <a:lnTo>
                    <a:pt x="6308" y="6844"/>
                  </a:lnTo>
                  <a:lnTo>
                    <a:pt x="6454" y="6747"/>
                  </a:lnTo>
                  <a:lnTo>
                    <a:pt x="6601" y="6674"/>
                  </a:lnTo>
                  <a:lnTo>
                    <a:pt x="6747" y="6552"/>
                  </a:lnTo>
                  <a:lnTo>
                    <a:pt x="6893" y="6430"/>
                  </a:lnTo>
                  <a:lnTo>
                    <a:pt x="6893" y="6430"/>
                  </a:lnTo>
                  <a:lnTo>
                    <a:pt x="6942" y="6357"/>
                  </a:lnTo>
                  <a:lnTo>
                    <a:pt x="7015" y="6260"/>
                  </a:lnTo>
                  <a:lnTo>
                    <a:pt x="7039" y="6138"/>
                  </a:lnTo>
                  <a:lnTo>
                    <a:pt x="7039" y="6041"/>
                  </a:lnTo>
                  <a:lnTo>
                    <a:pt x="7039" y="6041"/>
                  </a:lnTo>
                  <a:lnTo>
                    <a:pt x="7039" y="5943"/>
                  </a:lnTo>
                  <a:lnTo>
                    <a:pt x="7015" y="5846"/>
                  </a:lnTo>
                  <a:lnTo>
                    <a:pt x="6942" y="5748"/>
                  </a:lnTo>
                  <a:lnTo>
                    <a:pt x="6893" y="5651"/>
                  </a:lnTo>
                  <a:lnTo>
                    <a:pt x="1389" y="147"/>
                  </a:lnTo>
                  <a:lnTo>
                    <a:pt x="1389" y="147"/>
                  </a:lnTo>
                  <a:lnTo>
                    <a:pt x="1291" y="98"/>
                  </a:lnTo>
                  <a:lnTo>
                    <a:pt x="1194" y="25"/>
                  </a:lnTo>
                  <a:lnTo>
                    <a:pt x="1096" y="0"/>
                  </a:lnTo>
                  <a:lnTo>
                    <a:pt x="999" y="0"/>
                  </a:lnTo>
                  <a:lnTo>
                    <a:pt x="999" y="0"/>
                  </a:lnTo>
                  <a:lnTo>
                    <a:pt x="902" y="0"/>
                  </a:lnTo>
                  <a:lnTo>
                    <a:pt x="780" y="25"/>
                  </a:lnTo>
                  <a:lnTo>
                    <a:pt x="682" y="98"/>
                  </a:lnTo>
                  <a:lnTo>
                    <a:pt x="609" y="147"/>
                  </a:lnTo>
                  <a:lnTo>
                    <a:pt x="609" y="147"/>
                  </a:lnTo>
                  <a:lnTo>
                    <a:pt x="487" y="293"/>
                  </a:lnTo>
                  <a:lnTo>
                    <a:pt x="366" y="439"/>
                  </a:lnTo>
                  <a:lnTo>
                    <a:pt x="293" y="585"/>
                  </a:lnTo>
                  <a:lnTo>
                    <a:pt x="195" y="731"/>
                  </a:lnTo>
                  <a:lnTo>
                    <a:pt x="73" y="1048"/>
                  </a:lnTo>
                  <a:lnTo>
                    <a:pt x="0" y="1389"/>
                  </a:lnTo>
                  <a:lnTo>
                    <a:pt x="0" y="1730"/>
                  </a:lnTo>
                  <a:lnTo>
                    <a:pt x="25" y="2046"/>
                  </a:lnTo>
                  <a:lnTo>
                    <a:pt x="122" y="2387"/>
                  </a:lnTo>
                  <a:lnTo>
                    <a:pt x="268" y="2704"/>
                  </a:lnTo>
                  <a:lnTo>
                    <a:pt x="268" y="2704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17"/>
            <p:cNvSpPr/>
            <p:nvPr/>
          </p:nvSpPr>
          <p:spPr>
            <a:xfrm>
              <a:off x="2662850" y="1699400"/>
              <a:ext cx="303250" cy="303250"/>
            </a:xfrm>
            <a:custGeom>
              <a:avLst/>
              <a:gdLst/>
              <a:ahLst/>
              <a:cxnLst/>
              <a:rect l="l" t="t" r="r" b="b"/>
              <a:pathLst>
                <a:path w="12130" h="12130" fill="none" extrusionOk="0">
                  <a:moveTo>
                    <a:pt x="8038" y="1"/>
                  </a:moveTo>
                  <a:lnTo>
                    <a:pt x="4872" y="3191"/>
                  </a:lnTo>
                  <a:lnTo>
                    <a:pt x="4872" y="3191"/>
                  </a:lnTo>
                  <a:lnTo>
                    <a:pt x="4628" y="3094"/>
                  </a:lnTo>
                  <a:lnTo>
                    <a:pt x="4385" y="2997"/>
                  </a:lnTo>
                  <a:lnTo>
                    <a:pt x="4092" y="2899"/>
                  </a:lnTo>
                  <a:lnTo>
                    <a:pt x="3800" y="2850"/>
                  </a:lnTo>
                  <a:lnTo>
                    <a:pt x="3484" y="2777"/>
                  </a:lnTo>
                  <a:lnTo>
                    <a:pt x="3167" y="2729"/>
                  </a:lnTo>
                  <a:lnTo>
                    <a:pt x="2850" y="2704"/>
                  </a:lnTo>
                  <a:lnTo>
                    <a:pt x="2534" y="2704"/>
                  </a:lnTo>
                  <a:lnTo>
                    <a:pt x="2534" y="2704"/>
                  </a:lnTo>
                  <a:lnTo>
                    <a:pt x="2241" y="2704"/>
                  </a:lnTo>
                  <a:lnTo>
                    <a:pt x="1949" y="2729"/>
                  </a:lnTo>
                  <a:lnTo>
                    <a:pt x="1633" y="2777"/>
                  </a:lnTo>
                  <a:lnTo>
                    <a:pt x="1316" y="2850"/>
                  </a:lnTo>
                  <a:lnTo>
                    <a:pt x="999" y="2972"/>
                  </a:lnTo>
                  <a:lnTo>
                    <a:pt x="707" y="3094"/>
                  </a:lnTo>
                  <a:lnTo>
                    <a:pt x="415" y="3289"/>
                  </a:lnTo>
                  <a:lnTo>
                    <a:pt x="147" y="3508"/>
                  </a:lnTo>
                  <a:lnTo>
                    <a:pt x="147" y="3508"/>
                  </a:lnTo>
                  <a:lnTo>
                    <a:pt x="74" y="3581"/>
                  </a:lnTo>
                  <a:lnTo>
                    <a:pt x="25" y="3678"/>
                  </a:lnTo>
                  <a:lnTo>
                    <a:pt x="1" y="3776"/>
                  </a:lnTo>
                  <a:lnTo>
                    <a:pt x="1" y="3898"/>
                  </a:lnTo>
                  <a:lnTo>
                    <a:pt x="1" y="3898"/>
                  </a:lnTo>
                  <a:lnTo>
                    <a:pt x="1" y="3995"/>
                  </a:lnTo>
                  <a:lnTo>
                    <a:pt x="25" y="4093"/>
                  </a:lnTo>
                  <a:lnTo>
                    <a:pt x="74" y="4190"/>
                  </a:lnTo>
                  <a:lnTo>
                    <a:pt x="147" y="4287"/>
                  </a:lnTo>
                  <a:lnTo>
                    <a:pt x="7843" y="11984"/>
                  </a:lnTo>
                  <a:lnTo>
                    <a:pt x="7843" y="11984"/>
                  </a:lnTo>
                  <a:lnTo>
                    <a:pt x="7941" y="12057"/>
                  </a:lnTo>
                  <a:lnTo>
                    <a:pt x="8038" y="12105"/>
                  </a:lnTo>
                  <a:lnTo>
                    <a:pt x="8135" y="12130"/>
                  </a:lnTo>
                  <a:lnTo>
                    <a:pt x="8233" y="12130"/>
                  </a:lnTo>
                  <a:lnTo>
                    <a:pt x="8233" y="12130"/>
                  </a:lnTo>
                  <a:lnTo>
                    <a:pt x="8355" y="12130"/>
                  </a:lnTo>
                  <a:lnTo>
                    <a:pt x="8452" y="12105"/>
                  </a:lnTo>
                  <a:lnTo>
                    <a:pt x="8549" y="12057"/>
                  </a:lnTo>
                  <a:lnTo>
                    <a:pt x="8622" y="11984"/>
                  </a:lnTo>
                  <a:lnTo>
                    <a:pt x="8622" y="11984"/>
                  </a:lnTo>
                  <a:lnTo>
                    <a:pt x="8842" y="11716"/>
                  </a:lnTo>
                  <a:lnTo>
                    <a:pt x="9036" y="11423"/>
                  </a:lnTo>
                  <a:lnTo>
                    <a:pt x="9158" y="11131"/>
                  </a:lnTo>
                  <a:lnTo>
                    <a:pt x="9280" y="10814"/>
                  </a:lnTo>
                  <a:lnTo>
                    <a:pt x="9353" y="10498"/>
                  </a:lnTo>
                  <a:lnTo>
                    <a:pt x="9402" y="10181"/>
                  </a:lnTo>
                  <a:lnTo>
                    <a:pt x="9426" y="9889"/>
                  </a:lnTo>
                  <a:lnTo>
                    <a:pt x="9426" y="9597"/>
                  </a:lnTo>
                  <a:lnTo>
                    <a:pt x="9426" y="9597"/>
                  </a:lnTo>
                  <a:lnTo>
                    <a:pt x="9426" y="9280"/>
                  </a:lnTo>
                  <a:lnTo>
                    <a:pt x="9402" y="8964"/>
                  </a:lnTo>
                  <a:lnTo>
                    <a:pt x="9353" y="8647"/>
                  </a:lnTo>
                  <a:lnTo>
                    <a:pt x="9280" y="8330"/>
                  </a:lnTo>
                  <a:lnTo>
                    <a:pt x="9231" y="8038"/>
                  </a:lnTo>
                  <a:lnTo>
                    <a:pt x="9134" y="7746"/>
                  </a:lnTo>
                  <a:lnTo>
                    <a:pt x="9036" y="7502"/>
                  </a:lnTo>
                  <a:lnTo>
                    <a:pt x="8939" y="7259"/>
                  </a:lnTo>
                  <a:lnTo>
                    <a:pt x="12130" y="4093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17"/>
            <p:cNvSpPr/>
            <p:nvPr/>
          </p:nvSpPr>
          <p:spPr>
            <a:xfrm>
              <a:off x="2814912" y="1754062"/>
              <a:ext cx="49950" cy="49950"/>
            </a:xfrm>
            <a:custGeom>
              <a:avLst/>
              <a:gdLst/>
              <a:ahLst/>
              <a:cxnLst/>
              <a:rect l="l" t="t" r="r" b="b"/>
              <a:pathLst>
                <a:path w="1998" h="1998" fill="none" extrusionOk="0">
                  <a:moveTo>
                    <a:pt x="1" y="1997"/>
                  </a:moveTo>
                  <a:lnTo>
                    <a:pt x="1998" y="0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9" name="image19.png">
            <a:extLst>
              <a:ext uri="{FF2B5EF4-FFF2-40B4-BE49-F238E27FC236}">
                <a16:creationId xmlns:a16="http://schemas.microsoft.com/office/drawing/2014/main" id="{4FA2866F-70B1-A74B-A7F5-90509105DEF1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2505065" y="1562295"/>
            <a:ext cx="4133870" cy="3232835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9714606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31"/>
          <p:cNvSpPr txBox="1">
            <a:spLocks noGrp="1"/>
          </p:cNvSpPr>
          <p:nvPr>
            <p:ph type="title"/>
          </p:nvPr>
        </p:nvSpPr>
        <p:spPr>
          <a:xfrm>
            <a:off x="1381250" y="922668"/>
            <a:ext cx="3878400" cy="43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Web API</a:t>
            </a:r>
            <a:endParaRPr dirty="0"/>
          </a:p>
        </p:txBody>
      </p:sp>
      <p:grpSp>
        <p:nvGrpSpPr>
          <p:cNvPr id="295" name="Google Shape;295;p31"/>
          <p:cNvGrpSpPr/>
          <p:nvPr/>
        </p:nvGrpSpPr>
        <p:grpSpPr>
          <a:xfrm>
            <a:off x="889984" y="1007708"/>
            <a:ext cx="270226" cy="238344"/>
            <a:chOff x="5247525" y="3007275"/>
            <a:chExt cx="517575" cy="456510"/>
          </a:xfrm>
        </p:grpSpPr>
        <p:sp>
          <p:nvSpPr>
            <p:cNvPr id="296" name="Google Shape;296;p31"/>
            <p:cNvSpPr/>
            <p:nvPr/>
          </p:nvSpPr>
          <p:spPr>
            <a:xfrm>
              <a:off x="5247525" y="3007275"/>
              <a:ext cx="348900" cy="348900"/>
            </a:xfrm>
            <a:custGeom>
              <a:avLst/>
              <a:gdLst/>
              <a:ahLst/>
              <a:cxnLst/>
              <a:rect l="l" t="t" r="r" b="b"/>
              <a:pathLst>
                <a:path w="13956" h="13956" fill="none" extrusionOk="0">
                  <a:moveTo>
                    <a:pt x="13323" y="5772"/>
                  </a:moveTo>
                  <a:lnTo>
                    <a:pt x="11861" y="5626"/>
                  </a:lnTo>
                  <a:lnTo>
                    <a:pt x="11861" y="5626"/>
                  </a:lnTo>
                  <a:lnTo>
                    <a:pt x="11788" y="5334"/>
                  </a:lnTo>
                  <a:lnTo>
                    <a:pt x="11667" y="5042"/>
                  </a:lnTo>
                  <a:lnTo>
                    <a:pt x="11545" y="4750"/>
                  </a:lnTo>
                  <a:lnTo>
                    <a:pt x="11399" y="4482"/>
                  </a:lnTo>
                  <a:lnTo>
                    <a:pt x="12300" y="3337"/>
                  </a:lnTo>
                  <a:lnTo>
                    <a:pt x="12300" y="3337"/>
                  </a:lnTo>
                  <a:lnTo>
                    <a:pt x="12373" y="3240"/>
                  </a:lnTo>
                  <a:lnTo>
                    <a:pt x="12422" y="3118"/>
                  </a:lnTo>
                  <a:lnTo>
                    <a:pt x="12446" y="2996"/>
                  </a:lnTo>
                  <a:lnTo>
                    <a:pt x="12446" y="2850"/>
                  </a:lnTo>
                  <a:lnTo>
                    <a:pt x="12422" y="2728"/>
                  </a:lnTo>
                  <a:lnTo>
                    <a:pt x="12397" y="2606"/>
                  </a:lnTo>
                  <a:lnTo>
                    <a:pt x="12324" y="2485"/>
                  </a:lnTo>
                  <a:lnTo>
                    <a:pt x="12251" y="2387"/>
                  </a:lnTo>
                  <a:lnTo>
                    <a:pt x="11569" y="1705"/>
                  </a:lnTo>
                  <a:lnTo>
                    <a:pt x="11569" y="1705"/>
                  </a:lnTo>
                  <a:lnTo>
                    <a:pt x="11472" y="1632"/>
                  </a:lnTo>
                  <a:lnTo>
                    <a:pt x="11350" y="1559"/>
                  </a:lnTo>
                  <a:lnTo>
                    <a:pt x="11228" y="1510"/>
                  </a:lnTo>
                  <a:lnTo>
                    <a:pt x="11106" y="1510"/>
                  </a:lnTo>
                  <a:lnTo>
                    <a:pt x="10960" y="1510"/>
                  </a:lnTo>
                  <a:lnTo>
                    <a:pt x="10838" y="1535"/>
                  </a:lnTo>
                  <a:lnTo>
                    <a:pt x="10717" y="1583"/>
                  </a:lnTo>
                  <a:lnTo>
                    <a:pt x="10619" y="1656"/>
                  </a:lnTo>
                  <a:lnTo>
                    <a:pt x="9475" y="2558"/>
                  </a:lnTo>
                  <a:lnTo>
                    <a:pt x="9475" y="2558"/>
                  </a:lnTo>
                  <a:lnTo>
                    <a:pt x="9207" y="2411"/>
                  </a:lnTo>
                  <a:lnTo>
                    <a:pt x="8914" y="2290"/>
                  </a:lnTo>
                  <a:lnTo>
                    <a:pt x="8622" y="2168"/>
                  </a:lnTo>
                  <a:lnTo>
                    <a:pt x="8330" y="2070"/>
                  </a:lnTo>
                  <a:lnTo>
                    <a:pt x="8159" y="634"/>
                  </a:lnTo>
                  <a:lnTo>
                    <a:pt x="8159" y="634"/>
                  </a:lnTo>
                  <a:lnTo>
                    <a:pt x="8135" y="512"/>
                  </a:lnTo>
                  <a:lnTo>
                    <a:pt x="8086" y="390"/>
                  </a:lnTo>
                  <a:lnTo>
                    <a:pt x="8013" y="293"/>
                  </a:lnTo>
                  <a:lnTo>
                    <a:pt x="7940" y="195"/>
                  </a:lnTo>
                  <a:lnTo>
                    <a:pt x="7818" y="122"/>
                  </a:lnTo>
                  <a:lnTo>
                    <a:pt x="7721" y="49"/>
                  </a:lnTo>
                  <a:lnTo>
                    <a:pt x="7575" y="25"/>
                  </a:lnTo>
                  <a:lnTo>
                    <a:pt x="7453" y="0"/>
                  </a:lnTo>
                  <a:lnTo>
                    <a:pt x="6479" y="0"/>
                  </a:lnTo>
                  <a:lnTo>
                    <a:pt x="6479" y="0"/>
                  </a:lnTo>
                  <a:lnTo>
                    <a:pt x="6357" y="25"/>
                  </a:lnTo>
                  <a:lnTo>
                    <a:pt x="6235" y="49"/>
                  </a:lnTo>
                  <a:lnTo>
                    <a:pt x="6114" y="122"/>
                  </a:lnTo>
                  <a:lnTo>
                    <a:pt x="6016" y="195"/>
                  </a:lnTo>
                  <a:lnTo>
                    <a:pt x="5919" y="293"/>
                  </a:lnTo>
                  <a:lnTo>
                    <a:pt x="5846" y="390"/>
                  </a:lnTo>
                  <a:lnTo>
                    <a:pt x="5797" y="512"/>
                  </a:lnTo>
                  <a:lnTo>
                    <a:pt x="5773" y="634"/>
                  </a:lnTo>
                  <a:lnTo>
                    <a:pt x="5602" y="2070"/>
                  </a:lnTo>
                  <a:lnTo>
                    <a:pt x="5602" y="2070"/>
                  </a:lnTo>
                  <a:lnTo>
                    <a:pt x="5310" y="2168"/>
                  </a:lnTo>
                  <a:lnTo>
                    <a:pt x="5018" y="2290"/>
                  </a:lnTo>
                  <a:lnTo>
                    <a:pt x="4750" y="2411"/>
                  </a:lnTo>
                  <a:lnTo>
                    <a:pt x="4482" y="2558"/>
                  </a:lnTo>
                  <a:lnTo>
                    <a:pt x="3337" y="1656"/>
                  </a:lnTo>
                  <a:lnTo>
                    <a:pt x="3337" y="1656"/>
                  </a:lnTo>
                  <a:lnTo>
                    <a:pt x="3215" y="1583"/>
                  </a:lnTo>
                  <a:lnTo>
                    <a:pt x="3094" y="1535"/>
                  </a:lnTo>
                  <a:lnTo>
                    <a:pt x="2972" y="1510"/>
                  </a:lnTo>
                  <a:lnTo>
                    <a:pt x="2850" y="1510"/>
                  </a:lnTo>
                  <a:lnTo>
                    <a:pt x="2728" y="1510"/>
                  </a:lnTo>
                  <a:lnTo>
                    <a:pt x="2582" y="1559"/>
                  </a:lnTo>
                  <a:lnTo>
                    <a:pt x="2485" y="1632"/>
                  </a:lnTo>
                  <a:lnTo>
                    <a:pt x="2387" y="1705"/>
                  </a:lnTo>
                  <a:lnTo>
                    <a:pt x="1705" y="2387"/>
                  </a:lnTo>
                  <a:lnTo>
                    <a:pt x="1705" y="2387"/>
                  </a:lnTo>
                  <a:lnTo>
                    <a:pt x="1608" y="2485"/>
                  </a:lnTo>
                  <a:lnTo>
                    <a:pt x="1559" y="2606"/>
                  </a:lnTo>
                  <a:lnTo>
                    <a:pt x="1511" y="2728"/>
                  </a:lnTo>
                  <a:lnTo>
                    <a:pt x="1486" y="2850"/>
                  </a:lnTo>
                  <a:lnTo>
                    <a:pt x="1486" y="2996"/>
                  </a:lnTo>
                  <a:lnTo>
                    <a:pt x="1511" y="3118"/>
                  </a:lnTo>
                  <a:lnTo>
                    <a:pt x="1559" y="3240"/>
                  </a:lnTo>
                  <a:lnTo>
                    <a:pt x="1632" y="3337"/>
                  </a:lnTo>
                  <a:lnTo>
                    <a:pt x="2533" y="4482"/>
                  </a:lnTo>
                  <a:lnTo>
                    <a:pt x="2533" y="4482"/>
                  </a:lnTo>
                  <a:lnTo>
                    <a:pt x="2387" y="4750"/>
                  </a:lnTo>
                  <a:lnTo>
                    <a:pt x="2266" y="5042"/>
                  </a:lnTo>
                  <a:lnTo>
                    <a:pt x="2168" y="5334"/>
                  </a:lnTo>
                  <a:lnTo>
                    <a:pt x="2071" y="5626"/>
                  </a:lnTo>
                  <a:lnTo>
                    <a:pt x="634" y="5772"/>
                  </a:lnTo>
                  <a:lnTo>
                    <a:pt x="634" y="5772"/>
                  </a:lnTo>
                  <a:lnTo>
                    <a:pt x="512" y="5821"/>
                  </a:lnTo>
                  <a:lnTo>
                    <a:pt x="390" y="5870"/>
                  </a:lnTo>
                  <a:lnTo>
                    <a:pt x="268" y="5943"/>
                  </a:lnTo>
                  <a:lnTo>
                    <a:pt x="171" y="6016"/>
                  </a:lnTo>
                  <a:lnTo>
                    <a:pt x="98" y="6138"/>
                  </a:lnTo>
                  <a:lnTo>
                    <a:pt x="49" y="6235"/>
                  </a:lnTo>
                  <a:lnTo>
                    <a:pt x="1" y="6381"/>
                  </a:lnTo>
                  <a:lnTo>
                    <a:pt x="1" y="6503"/>
                  </a:lnTo>
                  <a:lnTo>
                    <a:pt x="1" y="7453"/>
                  </a:lnTo>
                  <a:lnTo>
                    <a:pt x="1" y="7453"/>
                  </a:lnTo>
                  <a:lnTo>
                    <a:pt x="1" y="7599"/>
                  </a:lnTo>
                  <a:lnTo>
                    <a:pt x="49" y="7721"/>
                  </a:lnTo>
                  <a:lnTo>
                    <a:pt x="98" y="7843"/>
                  </a:lnTo>
                  <a:lnTo>
                    <a:pt x="171" y="7940"/>
                  </a:lnTo>
                  <a:lnTo>
                    <a:pt x="268" y="8037"/>
                  </a:lnTo>
                  <a:lnTo>
                    <a:pt x="390" y="8111"/>
                  </a:lnTo>
                  <a:lnTo>
                    <a:pt x="512" y="8159"/>
                  </a:lnTo>
                  <a:lnTo>
                    <a:pt x="634" y="8184"/>
                  </a:lnTo>
                  <a:lnTo>
                    <a:pt x="2071" y="8354"/>
                  </a:lnTo>
                  <a:lnTo>
                    <a:pt x="2071" y="8354"/>
                  </a:lnTo>
                  <a:lnTo>
                    <a:pt x="2168" y="8646"/>
                  </a:lnTo>
                  <a:lnTo>
                    <a:pt x="2266" y="8914"/>
                  </a:lnTo>
                  <a:lnTo>
                    <a:pt x="2387" y="9206"/>
                  </a:lnTo>
                  <a:lnTo>
                    <a:pt x="2533" y="9474"/>
                  </a:lnTo>
                  <a:lnTo>
                    <a:pt x="1632" y="10619"/>
                  </a:lnTo>
                  <a:lnTo>
                    <a:pt x="1632" y="10619"/>
                  </a:lnTo>
                  <a:lnTo>
                    <a:pt x="1559" y="10741"/>
                  </a:lnTo>
                  <a:lnTo>
                    <a:pt x="1511" y="10863"/>
                  </a:lnTo>
                  <a:lnTo>
                    <a:pt x="1486" y="10984"/>
                  </a:lnTo>
                  <a:lnTo>
                    <a:pt x="1486" y="11106"/>
                  </a:lnTo>
                  <a:lnTo>
                    <a:pt x="1511" y="11228"/>
                  </a:lnTo>
                  <a:lnTo>
                    <a:pt x="1559" y="11350"/>
                  </a:lnTo>
                  <a:lnTo>
                    <a:pt x="1608" y="11472"/>
                  </a:lnTo>
                  <a:lnTo>
                    <a:pt x="1705" y="11569"/>
                  </a:lnTo>
                  <a:lnTo>
                    <a:pt x="2387" y="12251"/>
                  </a:lnTo>
                  <a:lnTo>
                    <a:pt x="2387" y="12251"/>
                  </a:lnTo>
                  <a:lnTo>
                    <a:pt x="2485" y="12348"/>
                  </a:lnTo>
                  <a:lnTo>
                    <a:pt x="2582" y="12397"/>
                  </a:lnTo>
                  <a:lnTo>
                    <a:pt x="2728" y="12446"/>
                  </a:lnTo>
                  <a:lnTo>
                    <a:pt x="2850" y="12470"/>
                  </a:lnTo>
                  <a:lnTo>
                    <a:pt x="2972" y="12470"/>
                  </a:lnTo>
                  <a:lnTo>
                    <a:pt x="3094" y="12421"/>
                  </a:lnTo>
                  <a:lnTo>
                    <a:pt x="3215" y="12373"/>
                  </a:lnTo>
                  <a:lnTo>
                    <a:pt x="3337" y="12324"/>
                  </a:lnTo>
                  <a:lnTo>
                    <a:pt x="4482" y="11423"/>
                  </a:lnTo>
                  <a:lnTo>
                    <a:pt x="4482" y="11423"/>
                  </a:lnTo>
                  <a:lnTo>
                    <a:pt x="4750" y="11545"/>
                  </a:lnTo>
                  <a:lnTo>
                    <a:pt x="5018" y="11691"/>
                  </a:lnTo>
                  <a:lnTo>
                    <a:pt x="5310" y="11788"/>
                  </a:lnTo>
                  <a:lnTo>
                    <a:pt x="5602" y="11886"/>
                  </a:lnTo>
                  <a:lnTo>
                    <a:pt x="5773" y="13322"/>
                  </a:lnTo>
                  <a:lnTo>
                    <a:pt x="5773" y="13322"/>
                  </a:lnTo>
                  <a:lnTo>
                    <a:pt x="5797" y="13444"/>
                  </a:lnTo>
                  <a:lnTo>
                    <a:pt x="5846" y="13566"/>
                  </a:lnTo>
                  <a:lnTo>
                    <a:pt x="5919" y="13688"/>
                  </a:lnTo>
                  <a:lnTo>
                    <a:pt x="6016" y="13785"/>
                  </a:lnTo>
                  <a:lnTo>
                    <a:pt x="6114" y="13858"/>
                  </a:lnTo>
                  <a:lnTo>
                    <a:pt x="6235" y="13907"/>
                  </a:lnTo>
                  <a:lnTo>
                    <a:pt x="6357" y="13956"/>
                  </a:lnTo>
                  <a:lnTo>
                    <a:pt x="6479" y="13956"/>
                  </a:lnTo>
                  <a:lnTo>
                    <a:pt x="7453" y="13956"/>
                  </a:lnTo>
                  <a:lnTo>
                    <a:pt x="7453" y="13956"/>
                  </a:lnTo>
                  <a:lnTo>
                    <a:pt x="7575" y="13956"/>
                  </a:lnTo>
                  <a:lnTo>
                    <a:pt x="7721" y="13907"/>
                  </a:lnTo>
                  <a:lnTo>
                    <a:pt x="7818" y="13858"/>
                  </a:lnTo>
                  <a:lnTo>
                    <a:pt x="7940" y="13785"/>
                  </a:lnTo>
                  <a:lnTo>
                    <a:pt x="8013" y="13688"/>
                  </a:lnTo>
                  <a:lnTo>
                    <a:pt x="8086" y="13566"/>
                  </a:lnTo>
                  <a:lnTo>
                    <a:pt x="8135" y="13444"/>
                  </a:lnTo>
                  <a:lnTo>
                    <a:pt x="8159" y="13322"/>
                  </a:lnTo>
                  <a:lnTo>
                    <a:pt x="8330" y="11886"/>
                  </a:lnTo>
                  <a:lnTo>
                    <a:pt x="8330" y="11886"/>
                  </a:lnTo>
                  <a:lnTo>
                    <a:pt x="8622" y="11788"/>
                  </a:lnTo>
                  <a:lnTo>
                    <a:pt x="8914" y="11691"/>
                  </a:lnTo>
                  <a:lnTo>
                    <a:pt x="9207" y="11545"/>
                  </a:lnTo>
                  <a:lnTo>
                    <a:pt x="9475" y="11423"/>
                  </a:lnTo>
                  <a:lnTo>
                    <a:pt x="10619" y="12324"/>
                  </a:lnTo>
                  <a:lnTo>
                    <a:pt x="10619" y="12324"/>
                  </a:lnTo>
                  <a:lnTo>
                    <a:pt x="10717" y="12373"/>
                  </a:lnTo>
                  <a:lnTo>
                    <a:pt x="10838" y="12421"/>
                  </a:lnTo>
                  <a:lnTo>
                    <a:pt x="10960" y="12470"/>
                  </a:lnTo>
                  <a:lnTo>
                    <a:pt x="11106" y="12470"/>
                  </a:lnTo>
                  <a:lnTo>
                    <a:pt x="11228" y="12446"/>
                  </a:lnTo>
                  <a:lnTo>
                    <a:pt x="11350" y="12397"/>
                  </a:lnTo>
                  <a:lnTo>
                    <a:pt x="11472" y="12348"/>
                  </a:lnTo>
                  <a:lnTo>
                    <a:pt x="11569" y="12251"/>
                  </a:lnTo>
                  <a:lnTo>
                    <a:pt x="12251" y="11569"/>
                  </a:lnTo>
                  <a:lnTo>
                    <a:pt x="12251" y="11569"/>
                  </a:lnTo>
                  <a:lnTo>
                    <a:pt x="12324" y="11472"/>
                  </a:lnTo>
                  <a:lnTo>
                    <a:pt x="12397" y="11350"/>
                  </a:lnTo>
                  <a:lnTo>
                    <a:pt x="12422" y="11228"/>
                  </a:lnTo>
                  <a:lnTo>
                    <a:pt x="12446" y="11106"/>
                  </a:lnTo>
                  <a:lnTo>
                    <a:pt x="12446" y="10984"/>
                  </a:lnTo>
                  <a:lnTo>
                    <a:pt x="12422" y="10863"/>
                  </a:lnTo>
                  <a:lnTo>
                    <a:pt x="12373" y="10741"/>
                  </a:lnTo>
                  <a:lnTo>
                    <a:pt x="12300" y="10619"/>
                  </a:lnTo>
                  <a:lnTo>
                    <a:pt x="11399" y="9474"/>
                  </a:lnTo>
                  <a:lnTo>
                    <a:pt x="11399" y="9474"/>
                  </a:lnTo>
                  <a:lnTo>
                    <a:pt x="11545" y="9206"/>
                  </a:lnTo>
                  <a:lnTo>
                    <a:pt x="11667" y="8914"/>
                  </a:lnTo>
                  <a:lnTo>
                    <a:pt x="11788" y="8646"/>
                  </a:lnTo>
                  <a:lnTo>
                    <a:pt x="11861" y="8354"/>
                  </a:lnTo>
                  <a:lnTo>
                    <a:pt x="13323" y="8184"/>
                  </a:lnTo>
                  <a:lnTo>
                    <a:pt x="13323" y="8184"/>
                  </a:lnTo>
                  <a:lnTo>
                    <a:pt x="13444" y="8159"/>
                  </a:lnTo>
                  <a:lnTo>
                    <a:pt x="13566" y="8111"/>
                  </a:lnTo>
                  <a:lnTo>
                    <a:pt x="13664" y="8037"/>
                  </a:lnTo>
                  <a:lnTo>
                    <a:pt x="13761" y="7940"/>
                  </a:lnTo>
                  <a:lnTo>
                    <a:pt x="13834" y="7843"/>
                  </a:lnTo>
                  <a:lnTo>
                    <a:pt x="13907" y="7721"/>
                  </a:lnTo>
                  <a:lnTo>
                    <a:pt x="13932" y="7599"/>
                  </a:lnTo>
                  <a:lnTo>
                    <a:pt x="13956" y="7453"/>
                  </a:lnTo>
                  <a:lnTo>
                    <a:pt x="13956" y="6503"/>
                  </a:lnTo>
                  <a:lnTo>
                    <a:pt x="13956" y="6503"/>
                  </a:lnTo>
                  <a:lnTo>
                    <a:pt x="13932" y="6381"/>
                  </a:lnTo>
                  <a:lnTo>
                    <a:pt x="13907" y="6235"/>
                  </a:lnTo>
                  <a:lnTo>
                    <a:pt x="13834" y="6138"/>
                  </a:lnTo>
                  <a:lnTo>
                    <a:pt x="13761" y="6016"/>
                  </a:lnTo>
                  <a:lnTo>
                    <a:pt x="13664" y="5943"/>
                  </a:lnTo>
                  <a:lnTo>
                    <a:pt x="13566" y="5870"/>
                  </a:lnTo>
                  <a:lnTo>
                    <a:pt x="13444" y="5821"/>
                  </a:lnTo>
                  <a:lnTo>
                    <a:pt x="13323" y="5772"/>
                  </a:lnTo>
                  <a:lnTo>
                    <a:pt x="13323" y="5772"/>
                  </a:lnTo>
                  <a:close/>
                  <a:moveTo>
                    <a:pt x="8573" y="8598"/>
                  </a:moveTo>
                  <a:lnTo>
                    <a:pt x="8573" y="8598"/>
                  </a:lnTo>
                  <a:lnTo>
                    <a:pt x="8403" y="8744"/>
                  </a:lnTo>
                  <a:lnTo>
                    <a:pt x="8232" y="8890"/>
                  </a:lnTo>
                  <a:lnTo>
                    <a:pt x="8038" y="8987"/>
                  </a:lnTo>
                  <a:lnTo>
                    <a:pt x="7818" y="9085"/>
                  </a:lnTo>
                  <a:lnTo>
                    <a:pt x="7624" y="9158"/>
                  </a:lnTo>
                  <a:lnTo>
                    <a:pt x="7404" y="9206"/>
                  </a:lnTo>
                  <a:lnTo>
                    <a:pt x="7185" y="9231"/>
                  </a:lnTo>
                  <a:lnTo>
                    <a:pt x="6966" y="9255"/>
                  </a:lnTo>
                  <a:lnTo>
                    <a:pt x="6747" y="9231"/>
                  </a:lnTo>
                  <a:lnTo>
                    <a:pt x="6528" y="9206"/>
                  </a:lnTo>
                  <a:lnTo>
                    <a:pt x="6333" y="9158"/>
                  </a:lnTo>
                  <a:lnTo>
                    <a:pt x="6114" y="9085"/>
                  </a:lnTo>
                  <a:lnTo>
                    <a:pt x="5919" y="8987"/>
                  </a:lnTo>
                  <a:lnTo>
                    <a:pt x="5724" y="8890"/>
                  </a:lnTo>
                  <a:lnTo>
                    <a:pt x="5529" y="8744"/>
                  </a:lnTo>
                  <a:lnTo>
                    <a:pt x="5359" y="8598"/>
                  </a:lnTo>
                  <a:lnTo>
                    <a:pt x="5359" y="8598"/>
                  </a:lnTo>
                  <a:lnTo>
                    <a:pt x="5212" y="8427"/>
                  </a:lnTo>
                  <a:lnTo>
                    <a:pt x="5066" y="8232"/>
                  </a:lnTo>
                  <a:lnTo>
                    <a:pt x="4969" y="8037"/>
                  </a:lnTo>
                  <a:lnTo>
                    <a:pt x="4871" y="7843"/>
                  </a:lnTo>
                  <a:lnTo>
                    <a:pt x="4798" y="7623"/>
                  </a:lnTo>
                  <a:lnTo>
                    <a:pt x="4750" y="7404"/>
                  </a:lnTo>
                  <a:lnTo>
                    <a:pt x="4701" y="7209"/>
                  </a:lnTo>
                  <a:lnTo>
                    <a:pt x="4701" y="6990"/>
                  </a:lnTo>
                  <a:lnTo>
                    <a:pt x="4701" y="6771"/>
                  </a:lnTo>
                  <a:lnTo>
                    <a:pt x="4750" y="6552"/>
                  </a:lnTo>
                  <a:lnTo>
                    <a:pt x="4798" y="6333"/>
                  </a:lnTo>
                  <a:lnTo>
                    <a:pt x="4871" y="6138"/>
                  </a:lnTo>
                  <a:lnTo>
                    <a:pt x="4969" y="5919"/>
                  </a:lnTo>
                  <a:lnTo>
                    <a:pt x="5066" y="5724"/>
                  </a:lnTo>
                  <a:lnTo>
                    <a:pt x="5212" y="5553"/>
                  </a:lnTo>
                  <a:lnTo>
                    <a:pt x="5359" y="5383"/>
                  </a:lnTo>
                  <a:lnTo>
                    <a:pt x="5359" y="5383"/>
                  </a:lnTo>
                  <a:lnTo>
                    <a:pt x="5529" y="5212"/>
                  </a:lnTo>
                  <a:lnTo>
                    <a:pt x="5724" y="5091"/>
                  </a:lnTo>
                  <a:lnTo>
                    <a:pt x="5919" y="4969"/>
                  </a:lnTo>
                  <a:lnTo>
                    <a:pt x="6114" y="4871"/>
                  </a:lnTo>
                  <a:lnTo>
                    <a:pt x="6333" y="4798"/>
                  </a:lnTo>
                  <a:lnTo>
                    <a:pt x="6528" y="4750"/>
                  </a:lnTo>
                  <a:lnTo>
                    <a:pt x="6747" y="4725"/>
                  </a:lnTo>
                  <a:lnTo>
                    <a:pt x="6966" y="4701"/>
                  </a:lnTo>
                  <a:lnTo>
                    <a:pt x="7185" y="4725"/>
                  </a:lnTo>
                  <a:lnTo>
                    <a:pt x="7404" y="4750"/>
                  </a:lnTo>
                  <a:lnTo>
                    <a:pt x="7624" y="4798"/>
                  </a:lnTo>
                  <a:lnTo>
                    <a:pt x="7818" y="4871"/>
                  </a:lnTo>
                  <a:lnTo>
                    <a:pt x="8038" y="4969"/>
                  </a:lnTo>
                  <a:lnTo>
                    <a:pt x="8232" y="5091"/>
                  </a:lnTo>
                  <a:lnTo>
                    <a:pt x="8403" y="5212"/>
                  </a:lnTo>
                  <a:lnTo>
                    <a:pt x="8573" y="5383"/>
                  </a:lnTo>
                  <a:lnTo>
                    <a:pt x="8573" y="5383"/>
                  </a:lnTo>
                  <a:lnTo>
                    <a:pt x="8744" y="5553"/>
                  </a:lnTo>
                  <a:lnTo>
                    <a:pt x="8866" y="5724"/>
                  </a:lnTo>
                  <a:lnTo>
                    <a:pt x="8987" y="5919"/>
                  </a:lnTo>
                  <a:lnTo>
                    <a:pt x="9085" y="6138"/>
                  </a:lnTo>
                  <a:lnTo>
                    <a:pt x="9158" y="6333"/>
                  </a:lnTo>
                  <a:lnTo>
                    <a:pt x="9207" y="6552"/>
                  </a:lnTo>
                  <a:lnTo>
                    <a:pt x="9231" y="6771"/>
                  </a:lnTo>
                  <a:lnTo>
                    <a:pt x="9231" y="6990"/>
                  </a:lnTo>
                  <a:lnTo>
                    <a:pt x="9231" y="7209"/>
                  </a:lnTo>
                  <a:lnTo>
                    <a:pt x="9207" y="7404"/>
                  </a:lnTo>
                  <a:lnTo>
                    <a:pt x="9158" y="7623"/>
                  </a:lnTo>
                  <a:lnTo>
                    <a:pt x="9085" y="7843"/>
                  </a:lnTo>
                  <a:lnTo>
                    <a:pt x="8987" y="8037"/>
                  </a:lnTo>
                  <a:lnTo>
                    <a:pt x="8866" y="8232"/>
                  </a:lnTo>
                  <a:lnTo>
                    <a:pt x="8744" y="8427"/>
                  </a:lnTo>
                  <a:lnTo>
                    <a:pt x="8573" y="8598"/>
                  </a:lnTo>
                  <a:lnTo>
                    <a:pt x="8573" y="8598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97;p31"/>
            <p:cNvSpPr/>
            <p:nvPr/>
          </p:nvSpPr>
          <p:spPr>
            <a:xfrm>
              <a:off x="5566575" y="3265260"/>
              <a:ext cx="198525" cy="198525"/>
            </a:xfrm>
            <a:custGeom>
              <a:avLst/>
              <a:gdLst/>
              <a:ahLst/>
              <a:cxnLst/>
              <a:rect l="l" t="t" r="r" b="b"/>
              <a:pathLst>
                <a:path w="7941" h="7941" fill="none" extrusionOk="0">
                  <a:moveTo>
                    <a:pt x="7258" y="2144"/>
                  </a:moveTo>
                  <a:lnTo>
                    <a:pt x="6138" y="2388"/>
                  </a:lnTo>
                  <a:lnTo>
                    <a:pt x="6138" y="2388"/>
                  </a:lnTo>
                  <a:lnTo>
                    <a:pt x="6016" y="2217"/>
                  </a:lnTo>
                  <a:lnTo>
                    <a:pt x="5870" y="2071"/>
                  </a:lnTo>
                  <a:lnTo>
                    <a:pt x="6260" y="975"/>
                  </a:lnTo>
                  <a:lnTo>
                    <a:pt x="6260" y="975"/>
                  </a:lnTo>
                  <a:lnTo>
                    <a:pt x="6284" y="902"/>
                  </a:lnTo>
                  <a:lnTo>
                    <a:pt x="6284" y="829"/>
                  </a:lnTo>
                  <a:lnTo>
                    <a:pt x="6260" y="683"/>
                  </a:lnTo>
                  <a:lnTo>
                    <a:pt x="6162" y="561"/>
                  </a:lnTo>
                  <a:lnTo>
                    <a:pt x="6114" y="488"/>
                  </a:lnTo>
                  <a:lnTo>
                    <a:pt x="6065" y="464"/>
                  </a:lnTo>
                  <a:lnTo>
                    <a:pt x="5553" y="196"/>
                  </a:lnTo>
                  <a:lnTo>
                    <a:pt x="5553" y="196"/>
                  </a:lnTo>
                  <a:lnTo>
                    <a:pt x="5480" y="171"/>
                  </a:lnTo>
                  <a:lnTo>
                    <a:pt x="5407" y="171"/>
                  </a:lnTo>
                  <a:lnTo>
                    <a:pt x="5261" y="171"/>
                  </a:lnTo>
                  <a:lnTo>
                    <a:pt x="5115" y="244"/>
                  </a:lnTo>
                  <a:lnTo>
                    <a:pt x="5066" y="293"/>
                  </a:lnTo>
                  <a:lnTo>
                    <a:pt x="5018" y="342"/>
                  </a:lnTo>
                  <a:lnTo>
                    <a:pt x="4384" y="1316"/>
                  </a:lnTo>
                  <a:lnTo>
                    <a:pt x="4384" y="1316"/>
                  </a:lnTo>
                  <a:lnTo>
                    <a:pt x="4165" y="1292"/>
                  </a:lnTo>
                  <a:lnTo>
                    <a:pt x="3970" y="1292"/>
                  </a:lnTo>
                  <a:lnTo>
                    <a:pt x="3483" y="244"/>
                  </a:lnTo>
                  <a:lnTo>
                    <a:pt x="3483" y="244"/>
                  </a:lnTo>
                  <a:lnTo>
                    <a:pt x="3435" y="171"/>
                  </a:lnTo>
                  <a:lnTo>
                    <a:pt x="3386" y="123"/>
                  </a:lnTo>
                  <a:lnTo>
                    <a:pt x="3264" y="50"/>
                  </a:lnTo>
                  <a:lnTo>
                    <a:pt x="3118" y="1"/>
                  </a:lnTo>
                  <a:lnTo>
                    <a:pt x="3045" y="1"/>
                  </a:lnTo>
                  <a:lnTo>
                    <a:pt x="2972" y="25"/>
                  </a:lnTo>
                  <a:lnTo>
                    <a:pt x="2436" y="196"/>
                  </a:lnTo>
                  <a:lnTo>
                    <a:pt x="2436" y="196"/>
                  </a:lnTo>
                  <a:lnTo>
                    <a:pt x="2363" y="220"/>
                  </a:lnTo>
                  <a:lnTo>
                    <a:pt x="2290" y="269"/>
                  </a:lnTo>
                  <a:lnTo>
                    <a:pt x="2192" y="391"/>
                  </a:lnTo>
                  <a:lnTo>
                    <a:pt x="2144" y="537"/>
                  </a:lnTo>
                  <a:lnTo>
                    <a:pt x="2144" y="610"/>
                  </a:lnTo>
                  <a:lnTo>
                    <a:pt x="2144" y="683"/>
                  </a:lnTo>
                  <a:lnTo>
                    <a:pt x="2387" y="1828"/>
                  </a:lnTo>
                  <a:lnTo>
                    <a:pt x="2387" y="1828"/>
                  </a:lnTo>
                  <a:lnTo>
                    <a:pt x="2217" y="1949"/>
                  </a:lnTo>
                  <a:lnTo>
                    <a:pt x="2071" y="2095"/>
                  </a:lnTo>
                  <a:lnTo>
                    <a:pt x="999" y="1681"/>
                  </a:lnTo>
                  <a:lnTo>
                    <a:pt x="999" y="1681"/>
                  </a:lnTo>
                  <a:lnTo>
                    <a:pt x="926" y="1681"/>
                  </a:lnTo>
                  <a:lnTo>
                    <a:pt x="829" y="1657"/>
                  </a:lnTo>
                  <a:lnTo>
                    <a:pt x="682" y="1706"/>
                  </a:lnTo>
                  <a:lnTo>
                    <a:pt x="561" y="1779"/>
                  </a:lnTo>
                  <a:lnTo>
                    <a:pt x="512" y="1828"/>
                  </a:lnTo>
                  <a:lnTo>
                    <a:pt x="463" y="1901"/>
                  </a:lnTo>
                  <a:lnTo>
                    <a:pt x="220" y="2388"/>
                  </a:lnTo>
                  <a:lnTo>
                    <a:pt x="220" y="2388"/>
                  </a:lnTo>
                  <a:lnTo>
                    <a:pt x="195" y="2461"/>
                  </a:lnTo>
                  <a:lnTo>
                    <a:pt x="171" y="2534"/>
                  </a:lnTo>
                  <a:lnTo>
                    <a:pt x="195" y="2704"/>
                  </a:lnTo>
                  <a:lnTo>
                    <a:pt x="244" y="2826"/>
                  </a:lnTo>
                  <a:lnTo>
                    <a:pt x="293" y="2899"/>
                  </a:lnTo>
                  <a:lnTo>
                    <a:pt x="366" y="2948"/>
                  </a:lnTo>
                  <a:lnTo>
                    <a:pt x="1340" y="3581"/>
                  </a:lnTo>
                  <a:lnTo>
                    <a:pt x="1340" y="3581"/>
                  </a:lnTo>
                  <a:lnTo>
                    <a:pt x="1316" y="3776"/>
                  </a:lnTo>
                  <a:lnTo>
                    <a:pt x="1291" y="3995"/>
                  </a:lnTo>
                  <a:lnTo>
                    <a:pt x="244" y="4482"/>
                  </a:lnTo>
                  <a:lnTo>
                    <a:pt x="244" y="4482"/>
                  </a:lnTo>
                  <a:lnTo>
                    <a:pt x="195" y="4507"/>
                  </a:lnTo>
                  <a:lnTo>
                    <a:pt x="122" y="4555"/>
                  </a:lnTo>
                  <a:lnTo>
                    <a:pt x="49" y="4701"/>
                  </a:lnTo>
                  <a:lnTo>
                    <a:pt x="0" y="4848"/>
                  </a:lnTo>
                  <a:lnTo>
                    <a:pt x="25" y="4921"/>
                  </a:lnTo>
                  <a:lnTo>
                    <a:pt x="25" y="4994"/>
                  </a:lnTo>
                  <a:lnTo>
                    <a:pt x="220" y="5530"/>
                  </a:lnTo>
                  <a:lnTo>
                    <a:pt x="220" y="5530"/>
                  </a:lnTo>
                  <a:lnTo>
                    <a:pt x="244" y="5578"/>
                  </a:lnTo>
                  <a:lnTo>
                    <a:pt x="293" y="5651"/>
                  </a:lnTo>
                  <a:lnTo>
                    <a:pt x="390" y="5749"/>
                  </a:lnTo>
                  <a:lnTo>
                    <a:pt x="536" y="5797"/>
                  </a:lnTo>
                  <a:lnTo>
                    <a:pt x="609" y="5797"/>
                  </a:lnTo>
                  <a:lnTo>
                    <a:pt x="682" y="5797"/>
                  </a:lnTo>
                  <a:lnTo>
                    <a:pt x="1827" y="5554"/>
                  </a:lnTo>
                  <a:lnTo>
                    <a:pt x="1827" y="5554"/>
                  </a:lnTo>
                  <a:lnTo>
                    <a:pt x="1949" y="5724"/>
                  </a:lnTo>
                  <a:lnTo>
                    <a:pt x="2095" y="5870"/>
                  </a:lnTo>
                  <a:lnTo>
                    <a:pt x="1705" y="6966"/>
                  </a:lnTo>
                  <a:lnTo>
                    <a:pt x="1705" y="6966"/>
                  </a:lnTo>
                  <a:lnTo>
                    <a:pt x="1681" y="7040"/>
                  </a:lnTo>
                  <a:lnTo>
                    <a:pt x="1681" y="7113"/>
                  </a:lnTo>
                  <a:lnTo>
                    <a:pt x="1705" y="7259"/>
                  </a:lnTo>
                  <a:lnTo>
                    <a:pt x="1778" y="7380"/>
                  </a:lnTo>
                  <a:lnTo>
                    <a:pt x="1851" y="7429"/>
                  </a:lnTo>
                  <a:lnTo>
                    <a:pt x="1900" y="7478"/>
                  </a:lnTo>
                  <a:lnTo>
                    <a:pt x="2412" y="7721"/>
                  </a:lnTo>
                  <a:lnTo>
                    <a:pt x="2412" y="7721"/>
                  </a:lnTo>
                  <a:lnTo>
                    <a:pt x="2485" y="7770"/>
                  </a:lnTo>
                  <a:lnTo>
                    <a:pt x="2558" y="7770"/>
                  </a:lnTo>
                  <a:lnTo>
                    <a:pt x="2704" y="7770"/>
                  </a:lnTo>
                  <a:lnTo>
                    <a:pt x="2850" y="7697"/>
                  </a:lnTo>
                  <a:lnTo>
                    <a:pt x="2899" y="7648"/>
                  </a:lnTo>
                  <a:lnTo>
                    <a:pt x="2947" y="7600"/>
                  </a:lnTo>
                  <a:lnTo>
                    <a:pt x="3581" y="6625"/>
                  </a:lnTo>
                  <a:lnTo>
                    <a:pt x="3581" y="6625"/>
                  </a:lnTo>
                  <a:lnTo>
                    <a:pt x="3800" y="6650"/>
                  </a:lnTo>
                  <a:lnTo>
                    <a:pt x="3995" y="6650"/>
                  </a:lnTo>
                  <a:lnTo>
                    <a:pt x="4482" y="7697"/>
                  </a:lnTo>
                  <a:lnTo>
                    <a:pt x="4482" y="7697"/>
                  </a:lnTo>
                  <a:lnTo>
                    <a:pt x="4531" y="7770"/>
                  </a:lnTo>
                  <a:lnTo>
                    <a:pt x="4579" y="7819"/>
                  </a:lnTo>
                  <a:lnTo>
                    <a:pt x="4701" y="7892"/>
                  </a:lnTo>
                  <a:lnTo>
                    <a:pt x="4847" y="7941"/>
                  </a:lnTo>
                  <a:lnTo>
                    <a:pt x="4920" y="7941"/>
                  </a:lnTo>
                  <a:lnTo>
                    <a:pt x="4993" y="7916"/>
                  </a:lnTo>
                  <a:lnTo>
                    <a:pt x="5529" y="7746"/>
                  </a:lnTo>
                  <a:lnTo>
                    <a:pt x="5529" y="7746"/>
                  </a:lnTo>
                  <a:lnTo>
                    <a:pt x="5602" y="7721"/>
                  </a:lnTo>
                  <a:lnTo>
                    <a:pt x="5651" y="7673"/>
                  </a:lnTo>
                  <a:lnTo>
                    <a:pt x="5748" y="7551"/>
                  </a:lnTo>
                  <a:lnTo>
                    <a:pt x="5821" y="7405"/>
                  </a:lnTo>
                  <a:lnTo>
                    <a:pt x="5821" y="7332"/>
                  </a:lnTo>
                  <a:lnTo>
                    <a:pt x="5821" y="7259"/>
                  </a:lnTo>
                  <a:lnTo>
                    <a:pt x="5578" y="6114"/>
                  </a:lnTo>
                  <a:lnTo>
                    <a:pt x="5578" y="6114"/>
                  </a:lnTo>
                  <a:lnTo>
                    <a:pt x="5724" y="5992"/>
                  </a:lnTo>
                  <a:lnTo>
                    <a:pt x="5894" y="5846"/>
                  </a:lnTo>
                  <a:lnTo>
                    <a:pt x="6966" y="6260"/>
                  </a:lnTo>
                  <a:lnTo>
                    <a:pt x="6966" y="6260"/>
                  </a:lnTo>
                  <a:lnTo>
                    <a:pt x="7039" y="6260"/>
                  </a:lnTo>
                  <a:lnTo>
                    <a:pt x="7112" y="6285"/>
                  </a:lnTo>
                  <a:lnTo>
                    <a:pt x="7258" y="6236"/>
                  </a:lnTo>
                  <a:lnTo>
                    <a:pt x="7404" y="6163"/>
                  </a:lnTo>
                  <a:lnTo>
                    <a:pt x="7453" y="6114"/>
                  </a:lnTo>
                  <a:lnTo>
                    <a:pt x="7502" y="6041"/>
                  </a:lnTo>
                  <a:lnTo>
                    <a:pt x="7745" y="5530"/>
                  </a:lnTo>
                  <a:lnTo>
                    <a:pt x="7745" y="5530"/>
                  </a:lnTo>
                  <a:lnTo>
                    <a:pt x="7770" y="5481"/>
                  </a:lnTo>
                  <a:lnTo>
                    <a:pt x="7794" y="5383"/>
                  </a:lnTo>
                  <a:lnTo>
                    <a:pt x="7770" y="5237"/>
                  </a:lnTo>
                  <a:lnTo>
                    <a:pt x="7697" y="5115"/>
                  </a:lnTo>
                  <a:lnTo>
                    <a:pt x="7648" y="5042"/>
                  </a:lnTo>
                  <a:lnTo>
                    <a:pt x="7599" y="4994"/>
                  </a:lnTo>
                  <a:lnTo>
                    <a:pt x="6625" y="4360"/>
                  </a:lnTo>
                  <a:lnTo>
                    <a:pt x="6625" y="4360"/>
                  </a:lnTo>
                  <a:lnTo>
                    <a:pt x="6649" y="4166"/>
                  </a:lnTo>
                  <a:lnTo>
                    <a:pt x="6649" y="3946"/>
                  </a:lnTo>
                  <a:lnTo>
                    <a:pt x="7697" y="3459"/>
                  </a:lnTo>
                  <a:lnTo>
                    <a:pt x="7697" y="3459"/>
                  </a:lnTo>
                  <a:lnTo>
                    <a:pt x="7770" y="3435"/>
                  </a:lnTo>
                  <a:lnTo>
                    <a:pt x="7843" y="3386"/>
                  </a:lnTo>
                  <a:lnTo>
                    <a:pt x="7916" y="3240"/>
                  </a:lnTo>
                  <a:lnTo>
                    <a:pt x="7940" y="3094"/>
                  </a:lnTo>
                  <a:lnTo>
                    <a:pt x="7940" y="3021"/>
                  </a:lnTo>
                  <a:lnTo>
                    <a:pt x="7940" y="2948"/>
                  </a:lnTo>
                  <a:lnTo>
                    <a:pt x="7745" y="2412"/>
                  </a:lnTo>
                  <a:lnTo>
                    <a:pt x="7745" y="2412"/>
                  </a:lnTo>
                  <a:lnTo>
                    <a:pt x="7721" y="2339"/>
                  </a:lnTo>
                  <a:lnTo>
                    <a:pt x="7672" y="2290"/>
                  </a:lnTo>
                  <a:lnTo>
                    <a:pt x="7551" y="2193"/>
                  </a:lnTo>
                  <a:lnTo>
                    <a:pt x="7429" y="2144"/>
                  </a:lnTo>
                  <a:lnTo>
                    <a:pt x="7356" y="2144"/>
                  </a:lnTo>
                  <a:lnTo>
                    <a:pt x="7258" y="2144"/>
                  </a:lnTo>
                  <a:lnTo>
                    <a:pt x="7258" y="2144"/>
                  </a:lnTo>
                  <a:close/>
                  <a:moveTo>
                    <a:pt x="5480" y="4726"/>
                  </a:moveTo>
                  <a:lnTo>
                    <a:pt x="5480" y="4726"/>
                  </a:lnTo>
                  <a:lnTo>
                    <a:pt x="5383" y="4872"/>
                  </a:lnTo>
                  <a:lnTo>
                    <a:pt x="5286" y="4994"/>
                  </a:lnTo>
                  <a:lnTo>
                    <a:pt x="5188" y="5140"/>
                  </a:lnTo>
                  <a:lnTo>
                    <a:pt x="5066" y="5237"/>
                  </a:lnTo>
                  <a:lnTo>
                    <a:pt x="4945" y="5335"/>
                  </a:lnTo>
                  <a:lnTo>
                    <a:pt x="4798" y="5432"/>
                  </a:lnTo>
                  <a:lnTo>
                    <a:pt x="4652" y="5505"/>
                  </a:lnTo>
                  <a:lnTo>
                    <a:pt x="4506" y="5554"/>
                  </a:lnTo>
                  <a:lnTo>
                    <a:pt x="4360" y="5603"/>
                  </a:lnTo>
                  <a:lnTo>
                    <a:pt x="4190" y="5627"/>
                  </a:lnTo>
                  <a:lnTo>
                    <a:pt x="4043" y="5651"/>
                  </a:lnTo>
                  <a:lnTo>
                    <a:pt x="3873" y="5627"/>
                  </a:lnTo>
                  <a:lnTo>
                    <a:pt x="3702" y="5627"/>
                  </a:lnTo>
                  <a:lnTo>
                    <a:pt x="3556" y="5578"/>
                  </a:lnTo>
                  <a:lnTo>
                    <a:pt x="3386" y="5530"/>
                  </a:lnTo>
                  <a:lnTo>
                    <a:pt x="3240" y="5456"/>
                  </a:lnTo>
                  <a:lnTo>
                    <a:pt x="3240" y="5456"/>
                  </a:lnTo>
                  <a:lnTo>
                    <a:pt x="3094" y="5383"/>
                  </a:lnTo>
                  <a:lnTo>
                    <a:pt x="2947" y="5286"/>
                  </a:lnTo>
                  <a:lnTo>
                    <a:pt x="2826" y="5164"/>
                  </a:lnTo>
                  <a:lnTo>
                    <a:pt x="2704" y="5067"/>
                  </a:lnTo>
                  <a:lnTo>
                    <a:pt x="2606" y="4921"/>
                  </a:lnTo>
                  <a:lnTo>
                    <a:pt x="2533" y="4799"/>
                  </a:lnTo>
                  <a:lnTo>
                    <a:pt x="2460" y="4653"/>
                  </a:lnTo>
                  <a:lnTo>
                    <a:pt x="2387" y="4507"/>
                  </a:lnTo>
                  <a:lnTo>
                    <a:pt x="2363" y="4336"/>
                  </a:lnTo>
                  <a:lnTo>
                    <a:pt x="2314" y="4190"/>
                  </a:lnTo>
                  <a:lnTo>
                    <a:pt x="2314" y="4020"/>
                  </a:lnTo>
                  <a:lnTo>
                    <a:pt x="2314" y="3873"/>
                  </a:lnTo>
                  <a:lnTo>
                    <a:pt x="2339" y="3703"/>
                  </a:lnTo>
                  <a:lnTo>
                    <a:pt x="2363" y="3532"/>
                  </a:lnTo>
                  <a:lnTo>
                    <a:pt x="2412" y="3386"/>
                  </a:lnTo>
                  <a:lnTo>
                    <a:pt x="2485" y="3216"/>
                  </a:lnTo>
                  <a:lnTo>
                    <a:pt x="2485" y="3216"/>
                  </a:lnTo>
                  <a:lnTo>
                    <a:pt x="2582" y="3070"/>
                  </a:lnTo>
                  <a:lnTo>
                    <a:pt x="2680" y="2948"/>
                  </a:lnTo>
                  <a:lnTo>
                    <a:pt x="2777" y="2802"/>
                  </a:lnTo>
                  <a:lnTo>
                    <a:pt x="2899" y="2704"/>
                  </a:lnTo>
                  <a:lnTo>
                    <a:pt x="3020" y="2607"/>
                  </a:lnTo>
                  <a:lnTo>
                    <a:pt x="3167" y="2509"/>
                  </a:lnTo>
                  <a:lnTo>
                    <a:pt x="3313" y="2436"/>
                  </a:lnTo>
                  <a:lnTo>
                    <a:pt x="3459" y="2388"/>
                  </a:lnTo>
                  <a:lnTo>
                    <a:pt x="3605" y="2339"/>
                  </a:lnTo>
                  <a:lnTo>
                    <a:pt x="3775" y="2315"/>
                  </a:lnTo>
                  <a:lnTo>
                    <a:pt x="3922" y="2290"/>
                  </a:lnTo>
                  <a:lnTo>
                    <a:pt x="4092" y="2315"/>
                  </a:lnTo>
                  <a:lnTo>
                    <a:pt x="4263" y="2315"/>
                  </a:lnTo>
                  <a:lnTo>
                    <a:pt x="4409" y="2363"/>
                  </a:lnTo>
                  <a:lnTo>
                    <a:pt x="4579" y="2412"/>
                  </a:lnTo>
                  <a:lnTo>
                    <a:pt x="4725" y="2485"/>
                  </a:lnTo>
                  <a:lnTo>
                    <a:pt x="4725" y="2485"/>
                  </a:lnTo>
                  <a:lnTo>
                    <a:pt x="4871" y="2558"/>
                  </a:lnTo>
                  <a:lnTo>
                    <a:pt x="5018" y="2656"/>
                  </a:lnTo>
                  <a:lnTo>
                    <a:pt x="5139" y="2777"/>
                  </a:lnTo>
                  <a:lnTo>
                    <a:pt x="5261" y="2875"/>
                  </a:lnTo>
                  <a:lnTo>
                    <a:pt x="5359" y="3021"/>
                  </a:lnTo>
                  <a:lnTo>
                    <a:pt x="5432" y="3143"/>
                  </a:lnTo>
                  <a:lnTo>
                    <a:pt x="5505" y="3289"/>
                  </a:lnTo>
                  <a:lnTo>
                    <a:pt x="5578" y="3435"/>
                  </a:lnTo>
                  <a:lnTo>
                    <a:pt x="5602" y="3605"/>
                  </a:lnTo>
                  <a:lnTo>
                    <a:pt x="5626" y="3752"/>
                  </a:lnTo>
                  <a:lnTo>
                    <a:pt x="5651" y="3922"/>
                  </a:lnTo>
                  <a:lnTo>
                    <a:pt x="5651" y="4068"/>
                  </a:lnTo>
                  <a:lnTo>
                    <a:pt x="5626" y="4239"/>
                  </a:lnTo>
                  <a:lnTo>
                    <a:pt x="5602" y="4409"/>
                  </a:lnTo>
                  <a:lnTo>
                    <a:pt x="5553" y="4555"/>
                  </a:lnTo>
                  <a:lnTo>
                    <a:pt x="5480" y="4726"/>
                  </a:lnTo>
                  <a:lnTo>
                    <a:pt x="5480" y="4726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1226A7-16C7-3B48-B6A9-F408FE3B61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81250" y="1616470"/>
            <a:ext cx="3111700" cy="3112200"/>
          </a:xfrm>
        </p:spPr>
        <p:txBody>
          <a:bodyPr/>
          <a:lstStyle/>
          <a:p>
            <a:r>
              <a:rPr lang="en-US" sz="2000" dirty="0"/>
              <a:t>All requests are authorized first using JSON Web Tokens</a:t>
            </a:r>
          </a:p>
          <a:p>
            <a:r>
              <a:rPr lang="en-US" sz="2000" dirty="0"/>
              <a:t>Responses are JSON type</a:t>
            </a:r>
          </a:p>
          <a:p>
            <a:r>
              <a:rPr lang="en-US" sz="2000" dirty="0"/>
              <a:t>ASP.NET Core and C#</a:t>
            </a:r>
          </a:p>
          <a:p>
            <a:r>
              <a:rPr lang="en-US" sz="2000"/>
              <a:t>Used Azure DevOps for CI/CD</a:t>
            </a:r>
            <a:endParaRPr lang="en-US" sz="2000" dirty="0"/>
          </a:p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044DD5D-6916-084E-870D-B53C95D019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1051" y="1246052"/>
            <a:ext cx="4166378" cy="2654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5767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31"/>
          <p:cNvSpPr txBox="1">
            <a:spLocks noGrp="1"/>
          </p:cNvSpPr>
          <p:nvPr>
            <p:ph type="title"/>
          </p:nvPr>
        </p:nvSpPr>
        <p:spPr>
          <a:xfrm>
            <a:off x="1381250" y="922668"/>
            <a:ext cx="3878400" cy="43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Android Application</a:t>
            </a:r>
            <a:endParaRPr dirty="0"/>
          </a:p>
        </p:txBody>
      </p:sp>
      <p:grpSp>
        <p:nvGrpSpPr>
          <p:cNvPr id="295" name="Google Shape;295;p31"/>
          <p:cNvGrpSpPr/>
          <p:nvPr/>
        </p:nvGrpSpPr>
        <p:grpSpPr>
          <a:xfrm>
            <a:off x="889984" y="1007708"/>
            <a:ext cx="270226" cy="238344"/>
            <a:chOff x="5247525" y="3007275"/>
            <a:chExt cx="517575" cy="456510"/>
          </a:xfrm>
        </p:grpSpPr>
        <p:sp>
          <p:nvSpPr>
            <p:cNvPr id="296" name="Google Shape;296;p31"/>
            <p:cNvSpPr/>
            <p:nvPr/>
          </p:nvSpPr>
          <p:spPr>
            <a:xfrm>
              <a:off x="5247525" y="3007275"/>
              <a:ext cx="348900" cy="348900"/>
            </a:xfrm>
            <a:custGeom>
              <a:avLst/>
              <a:gdLst/>
              <a:ahLst/>
              <a:cxnLst/>
              <a:rect l="l" t="t" r="r" b="b"/>
              <a:pathLst>
                <a:path w="13956" h="13956" fill="none" extrusionOk="0">
                  <a:moveTo>
                    <a:pt x="13323" y="5772"/>
                  </a:moveTo>
                  <a:lnTo>
                    <a:pt x="11861" y="5626"/>
                  </a:lnTo>
                  <a:lnTo>
                    <a:pt x="11861" y="5626"/>
                  </a:lnTo>
                  <a:lnTo>
                    <a:pt x="11788" y="5334"/>
                  </a:lnTo>
                  <a:lnTo>
                    <a:pt x="11667" y="5042"/>
                  </a:lnTo>
                  <a:lnTo>
                    <a:pt x="11545" y="4750"/>
                  </a:lnTo>
                  <a:lnTo>
                    <a:pt x="11399" y="4482"/>
                  </a:lnTo>
                  <a:lnTo>
                    <a:pt x="12300" y="3337"/>
                  </a:lnTo>
                  <a:lnTo>
                    <a:pt x="12300" y="3337"/>
                  </a:lnTo>
                  <a:lnTo>
                    <a:pt x="12373" y="3240"/>
                  </a:lnTo>
                  <a:lnTo>
                    <a:pt x="12422" y="3118"/>
                  </a:lnTo>
                  <a:lnTo>
                    <a:pt x="12446" y="2996"/>
                  </a:lnTo>
                  <a:lnTo>
                    <a:pt x="12446" y="2850"/>
                  </a:lnTo>
                  <a:lnTo>
                    <a:pt x="12422" y="2728"/>
                  </a:lnTo>
                  <a:lnTo>
                    <a:pt x="12397" y="2606"/>
                  </a:lnTo>
                  <a:lnTo>
                    <a:pt x="12324" y="2485"/>
                  </a:lnTo>
                  <a:lnTo>
                    <a:pt x="12251" y="2387"/>
                  </a:lnTo>
                  <a:lnTo>
                    <a:pt x="11569" y="1705"/>
                  </a:lnTo>
                  <a:lnTo>
                    <a:pt x="11569" y="1705"/>
                  </a:lnTo>
                  <a:lnTo>
                    <a:pt x="11472" y="1632"/>
                  </a:lnTo>
                  <a:lnTo>
                    <a:pt x="11350" y="1559"/>
                  </a:lnTo>
                  <a:lnTo>
                    <a:pt x="11228" y="1510"/>
                  </a:lnTo>
                  <a:lnTo>
                    <a:pt x="11106" y="1510"/>
                  </a:lnTo>
                  <a:lnTo>
                    <a:pt x="10960" y="1510"/>
                  </a:lnTo>
                  <a:lnTo>
                    <a:pt x="10838" y="1535"/>
                  </a:lnTo>
                  <a:lnTo>
                    <a:pt x="10717" y="1583"/>
                  </a:lnTo>
                  <a:lnTo>
                    <a:pt x="10619" y="1656"/>
                  </a:lnTo>
                  <a:lnTo>
                    <a:pt x="9475" y="2558"/>
                  </a:lnTo>
                  <a:lnTo>
                    <a:pt x="9475" y="2558"/>
                  </a:lnTo>
                  <a:lnTo>
                    <a:pt x="9207" y="2411"/>
                  </a:lnTo>
                  <a:lnTo>
                    <a:pt x="8914" y="2290"/>
                  </a:lnTo>
                  <a:lnTo>
                    <a:pt x="8622" y="2168"/>
                  </a:lnTo>
                  <a:lnTo>
                    <a:pt x="8330" y="2070"/>
                  </a:lnTo>
                  <a:lnTo>
                    <a:pt x="8159" y="634"/>
                  </a:lnTo>
                  <a:lnTo>
                    <a:pt x="8159" y="634"/>
                  </a:lnTo>
                  <a:lnTo>
                    <a:pt x="8135" y="512"/>
                  </a:lnTo>
                  <a:lnTo>
                    <a:pt x="8086" y="390"/>
                  </a:lnTo>
                  <a:lnTo>
                    <a:pt x="8013" y="293"/>
                  </a:lnTo>
                  <a:lnTo>
                    <a:pt x="7940" y="195"/>
                  </a:lnTo>
                  <a:lnTo>
                    <a:pt x="7818" y="122"/>
                  </a:lnTo>
                  <a:lnTo>
                    <a:pt x="7721" y="49"/>
                  </a:lnTo>
                  <a:lnTo>
                    <a:pt x="7575" y="25"/>
                  </a:lnTo>
                  <a:lnTo>
                    <a:pt x="7453" y="0"/>
                  </a:lnTo>
                  <a:lnTo>
                    <a:pt x="6479" y="0"/>
                  </a:lnTo>
                  <a:lnTo>
                    <a:pt x="6479" y="0"/>
                  </a:lnTo>
                  <a:lnTo>
                    <a:pt x="6357" y="25"/>
                  </a:lnTo>
                  <a:lnTo>
                    <a:pt x="6235" y="49"/>
                  </a:lnTo>
                  <a:lnTo>
                    <a:pt x="6114" y="122"/>
                  </a:lnTo>
                  <a:lnTo>
                    <a:pt x="6016" y="195"/>
                  </a:lnTo>
                  <a:lnTo>
                    <a:pt x="5919" y="293"/>
                  </a:lnTo>
                  <a:lnTo>
                    <a:pt x="5846" y="390"/>
                  </a:lnTo>
                  <a:lnTo>
                    <a:pt x="5797" y="512"/>
                  </a:lnTo>
                  <a:lnTo>
                    <a:pt x="5773" y="634"/>
                  </a:lnTo>
                  <a:lnTo>
                    <a:pt x="5602" y="2070"/>
                  </a:lnTo>
                  <a:lnTo>
                    <a:pt x="5602" y="2070"/>
                  </a:lnTo>
                  <a:lnTo>
                    <a:pt x="5310" y="2168"/>
                  </a:lnTo>
                  <a:lnTo>
                    <a:pt x="5018" y="2290"/>
                  </a:lnTo>
                  <a:lnTo>
                    <a:pt x="4750" y="2411"/>
                  </a:lnTo>
                  <a:lnTo>
                    <a:pt x="4482" y="2558"/>
                  </a:lnTo>
                  <a:lnTo>
                    <a:pt x="3337" y="1656"/>
                  </a:lnTo>
                  <a:lnTo>
                    <a:pt x="3337" y="1656"/>
                  </a:lnTo>
                  <a:lnTo>
                    <a:pt x="3215" y="1583"/>
                  </a:lnTo>
                  <a:lnTo>
                    <a:pt x="3094" y="1535"/>
                  </a:lnTo>
                  <a:lnTo>
                    <a:pt x="2972" y="1510"/>
                  </a:lnTo>
                  <a:lnTo>
                    <a:pt x="2850" y="1510"/>
                  </a:lnTo>
                  <a:lnTo>
                    <a:pt x="2728" y="1510"/>
                  </a:lnTo>
                  <a:lnTo>
                    <a:pt x="2582" y="1559"/>
                  </a:lnTo>
                  <a:lnTo>
                    <a:pt x="2485" y="1632"/>
                  </a:lnTo>
                  <a:lnTo>
                    <a:pt x="2387" y="1705"/>
                  </a:lnTo>
                  <a:lnTo>
                    <a:pt x="1705" y="2387"/>
                  </a:lnTo>
                  <a:lnTo>
                    <a:pt x="1705" y="2387"/>
                  </a:lnTo>
                  <a:lnTo>
                    <a:pt x="1608" y="2485"/>
                  </a:lnTo>
                  <a:lnTo>
                    <a:pt x="1559" y="2606"/>
                  </a:lnTo>
                  <a:lnTo>
                    <a:pt x="1511" y="2728"/>
                  </a:lnTo>
                  <a:lnTo>
                    <a:pt x="1486" y="2850"/>
                  </a:lnTo>
                  <a:lnTo>
                    <a:pt x="1486" y="2996"/>
                  </a:lnTo>
                  <a:lnTo>
                    <a:pt x="1511" y="3118"/>
                  </a:lnTo>
                  <a:lnTo>
                    <a:pt x="1559" y="3240"/>
                  </a:lnTo>
                  <a:lnTo>
                    <a:pt x="1632" y="3337"/>
                  </a:lnTo>
                  <a:lnTo>
                    <a:pt x="2533" y="4482"/>
                  </a:lnTo>
                  <a:lnTo>
                    <a:pt x="2533" y="4482"/>
                  </a:lnTo>
                  <a:lnTo>
                    <a:pt x="2387" y="4750"/>
                  </a:lnTo>
                  <a:lnTo>
                    <a:pt x="2266" y="5042"/>
                  </a:lnTo>
                  <a:lnTo>
                    <a:pt x="2168" y="5334"/>
                  </a:lnTo>
                  <a:lnTo>
                    <a:pt x="2071" y="5626"/>
                  </a:lnTo>
                  <a:lnTo>
                    <a:pt x="634" y="5772"/>
                  </a:lnTo>
                  <a:lnTo>
                    <a:pt x="634" y="5772"/>
                  </a:lnTo>
                  <a:lnTo>
                    <a:pt x="512" y="5821"/>
                  </a:lnTo>
                  <a:lnTo>
                    <a:pt x="390" y="5870"/>
                  </a:lnTo>
                  <a:lnTo>
                    <a:pt x="268" y="5943"/>
                  </a:lnTo>
                  <a:lnTo>
                    <a:pt x="171" y="6016"/>
                  </a:lnTo>
                  <a:lnTo>
                    <a:pt x="98" y="6138"/>
                  </a:lnTo>
                  <a:lnTo>
                    <a:pt x="49" y="6235"/>
                  </a:lnTo>
                  <a:lnTo>
                    <a:pt x="1" y="6381"/>
                  </a:lnTo>
                  <a:lnTo>
                    <a:pt x="1" y="6503"/>
                  </a:lnTo>
                  <a:lnTo>
                    <a:pt x="1" y="7453"/>
                  </a:lnTo>
                  <a:lnTo>
                    <a:pt x="1" y="7453"/>
                  </a:lnTo>
                  <a:lnTo>
                    <a:pt x="1" y="7599"/>
                  </a:lnTo>
                  <a:lnTo>
                    <a:pt x="49" y="7721"/>
                  </a:lnTo>
                  <a:lnTo>
                    <a:pt x="98" y="7843"/>
                  </a:lnTo>
                  <a:lnTo>
                    <a:pt x="171" y="7940"/>
                  </a:lnTo>
                  <a:lnTo>
                    <a:pt x="268" y="8037"/>
                  </a:lnTo>
                  <a:lnTo>
                    <a:pt x="390" y="8111"/>
                  </a:lnTo>
                  <a:lnTo>
                    <a:pt x="512" y="8159"/>
                  </a:lnTo>
                  <a:lnTo>
                    <a:pt x="634" y="8184"/>
                  </a:lnTo>
                  <a:lnTo>
                    <a:pt x="2071" y="8354"/>
                  </a:lnTo>
                  <a:lnTo>
                    <a:pt x="2071" y="8354"/>
                  </a:lnTo>
                  <a:lnTo>
                    <a:pt x="2168" y="8646"/>
                  </a:lnTo>
                  <a:lnTo>
                    <a:pt x="2266" y="8914"/>
                  </a:lnTo>
                  <a:lnTo>
                    <a:pt x="2387" y="9206"/>
                  </a:lnTo>
                  <a:lnTo>
                    <a:pt x="2533" y="9474"/>
                  </a:lnTo>
                  <a:lnTo>
                    <a:pt x="1632" y="10619"/>
                  </a:lnTo>
                  <a:lnTo>
                    <a:pt x="1632" y="10619"/>
                  </a:lnTo>
                  <a:lnTo>
                    <a:pt x="1559" y="10741"/>
                  </a:lnTo>
                  <a:lnTo>
                    <a:pt x="1511" y="10863"/>
                  </a:lnTo>
                  <a:lnTo>
                    <a:pt x="1486" y="10984"/>
                  </a:lnTo>
                  <a:lnTo>
                    <a:pt x="1486" y="11106"/>
                  </a:lnTo>
                  <a:lnTo>
                    <a:pt x="1511" y="11228"/>
                  </a:lnTo>
                  <a:lnTo>
                    <a:pt x="1559" y="11350"/>
                  </a:lnTo>
                  <a:lnTo>
                    <a:pt x="1608" y="11472"/>
                  </a:lnTo>
                  <a:lnTo>
                    <a:pt x="1705" y="11569"/>
                  </a:lnTo>
                  <a:lnTo>
                    <a:pt x="2387" y="12251"/>
                  </a:lnTo>
                  <a:lnTo>
                    <a:pt x="2387" y="12251"/>
                  </a:lnTo>
                  <a:lnTo>
                    <a:pt x="2485" y="12348"/>
                  </a:lnTo>
                  <a:lnTo>
                    <a:pt x="2582" y="12397"/>
                  </a:lnTo>
                  <a:lnTo>
                    <a:pt x="2728" y="12446"/>
                  </a:lnTo>
                  <a:lnTo>
                    <a:pt x="2850" y="12470"/>
                  </a:lnTo>
                  <a:lnTo>
                    <a:pt x="2972" y="12470"/>
                  </a:lnTo>
                  <a:lnTo>
                    <a:pt x="3094" y="12421"/>
                  </a:lnTo>
                  <a:lnTo>
                    <a:pt x="3215" y="12373"/>
                  </a:lnTo>
                  <a:lnTo>
                    <a:pt x="3337" y="12324"/>
                  </a:lnTo>
                  <a:lnTo>
                    <a:pt x="4482" y="11423"/>
                  </a:lnTo>
                  <a:lnTo>
                    <a:pt x="4482" y="11423"/>
                  </a:lnTo>
                  <a:lnTo>
                    <a:pt x="4750" y="11545"/>
                  </a:lnTo>
                  <a:lnTo>
                    <a:pt x="5018" y="11691"/>
                  </a:lnTo>
                  <a:lnTo>
                    <a:pt x="5310" y="11788"/>
                  </a:lnTo>
                  <a:lnTo>
                    <a:pt x="5602" y="11886"/>
                  </a:lnTo>
                  <a:lnTo>
                    <a:pt x="5773" y="13322"/>
                  </a:lnTo>
                  <a:lnTo>
                    <a:pt x="5773" y="13322"/>
                  </a:lnTo>
                  <a:lnTo>
                    <a:pt x="5797" y="13444"/>
                  </a:lnTo>
                  <a:lnTo>
                    <a:pt x="5846" y="13566"/>
                  </a:lnTo>
                  <a:lnTo>
                    <a:pt x="5919" y="13688"/>
                  </a:lnTo>
                  <a:lnTo>
                    <a:pt x="6016" y="13785"/>
                  </a:lnTo>
                  <a:lnTo>
                    <a:pt x="6114" y="13858"/>
                  </a:lnTo>
                  <a:lnTo>
                    <a:pt x="6235" y="13907"/>
                  </a:lnTo>
                  <a:lnTo>
                    <a:pt x="6357" y="13956"/>
                  </a:lnTo>
                  <a:lnTo>
                    <a:pt x="6479" y="13956"/>
                  </a:lnTo>
                  <a:lnTo>
                    <a:pt x="7453" y="13956"/>
                  </a:lnTo>
                  <a:lnTo>
                    <a:pt x="7453" y="13956"/>
                  </a:lnTo>
                  <a:lnTo>
                    <a:pt x="7575" y="13956"/>
                  </a:lnTo>
                  <a:lnTo>
                    <a:pt x="7721" y="13907"/>
                  </a:lnTo>
                  <a:lnTo>
                    <a:pt x="7818" y="13858"/>
                  </a:lnTo>
                  <a:lnTo>
                    <a:pt x="7940" y="13785"/>
                  </a:lnTo>
                  <a:lnTo>
                    <a:pt x="8013" y="13688"/>
                  </a:lnTo>
                  <a:lnTo>
                    <a:pt x="8086" y="13566"/>
                  </a:lnTo>
                  <a:lnTo>
                    <a:pt x="8135" y="13444"/>
                  </a:lnTo>
                  <a:lnTo>
                    <a:pt x="8159" y="13322"/>
                  </a:lnTo>
                  <a:lnTo>
                    <a:pt x="8330" y="11886"/>
                  </a:lnTo>
                  <a:lnTo>
                    <a:pt x="8330" y="11886"/>
                  </a:lnTo>
                  <a:lnTo>
                    <a:pt x="8622" y="11788"/>
                  </a:lnTo>
                  <a:lnTo>
                    <a:pt x="8914" y="11691"/>
                  </a:lnTo>
                  <a:lnTo>
                    <a:pt x="9207" y="11545"/>
                  </a:lnTo>
                  <a:lnTo>
                    <a:pt x="9475" y="11423"/>
                  </a:lnTo>
                  <a:lnTo>
                    <a:pt x="10619" y="12324"/>
                  </a:lnTo>
                  <a:lnTo>
                    <a:pt x="10619" y="12324"/>
                  </a:lnTo>
                  <a:lnTo>
                    <a:pt x="10717" y="12373"/>
                  </a:lnTo>
                  <a:lnTo>
                    <a:pt x="10838" y="12421"/>
                  </a:lnTo>
                  <a:lnTo>
                    <a:pt x="10960" y="12470"/>
                  </a:lnTo>
                  <a:lnTo>
                    <a:pt x="11106" y="12470"/>
                  </a:lnTo>
                  <a:lnTo>
                    <a:pt x="11228" y="12446"/>
                  </a:lnTo>
                  <a:lnTo>
                    <a:pt x="11350" y="12397"/>
                  </a:lnTo>
                  <a:lnTo>
                    <a:pt x="11472" y="12348"/>
                  </a:lnTo>
                  <a:lnTo>
                    <a:pt x="11569" y="12251"/>
                  </a:lnTo>
                  <a:lnTo>
                    <a:pt x="12251" y="11569"/>
                  </a:lnTo>
                  <a:lnTo>
                    <a:pt x="12251" y="11569"/>
                  </a:lnTo>
                  <a:lnTo>
                    <a:pt x="12324" y="11472"/>
                  </a:lnTo>
                  <a:lnTo>
                    <a:pt x="12397" y="11350"/>
                  </a:lnTo>
                  <a:lnTo>
                    <a:pt x="12422" y="11228"/>
                  </a:lnTo>
                  <a:lnTo>
                    <a:pt x="12446" y="11106"/>
                  </a:lnTo>
                  <a:lnTo>
                    <a:pt x="12446" y="10984"/>
                  </a:lnTo>
                  <a:lnTo>
                    <a:pt x="12422" y="10863"/>
                  </a:lnTo>
                  <a:lnTo>
                    <a:pt x="12373" y="10741"/>
                  </a:lnTo>
                  <a:lnTo>
                    <a:pt x="12300" y="10619"/>
                  </a:lnTo>
                  <a:lnTo>
                    <a:pt x="11399" y="9474"/>
                  </a:lnTo>
                  <a:lnTo>
                    <a:pt x="11399" y="9474"/>
                  </a:lnTo>
                  <a:lnTo>
                    <a:pt x="11545" y="9206"/>
                  </a:lnTo>
                  <a:lnTo>
                    <a:pt x="11667" y="8914"/>
                  </a:lnTo>
                  <a:lnTo>
                    <a:pt x="11788" y="8646"/>
                  </a:lnTo>
                  <a:lnTo>
                    <a:pt x="11861" y="8354"/>
                  </a:lnTo>
                  <a:lnTo>
                    <a:pt x="13323" y="8184"/>
                  </a:lnTo>
                  <a:lnTo>
                    <a:pt x="13323" y="8184"/>
                  </a:lnTo>
                  <a:lnTo>
                    <a:pt x="13444" y="8159"/>
                  </a:lnTo>
                  <a:lnTo>
                    <a:pt x="13566" y="8111"/>
                  </a:lnTo>
                  <a:lnTo>
                    <a:pt x="13664" y="8037"/>
                  </a:lnTo>
                  <a:lnTo>
                    <a:pt x="13761" y="7940"/>
                  </a:lnTo>
                  <a:lnTo>
                    <a:pt x="13834" y="7843"/>
                  </a:lnTo>
                  <a:lnTo>
                    <a:pt x="13907" y="7721"/>
                  </a:lnTo>
                  <a:lnTo>
                    <a:pt x="13932" y="7599"/>
                  </a:lnTo>
                  <a:lnTo>
                    <a:pt x="13956" y="7453"/>
                  </a:lnTo>
                  <a:lnTo>
                    <a:pt x="13956" y="6503"/>
                  </a:lnTo>
                  <a:lnTo>
                    <a:pt x="13956" y="6503"/>
                  </a:lnTo>
                  <a:lnTo>
                    <a:pt x="13932" y="6381"/>
                  </a:lnTo>
                  <a:lnTo>
                    <a:pt x="13907" y="6235"/>
                  </a:lnTo>
                  <a:lnTo>
                    <a:pt x="13834" y="6138"/>
                  </a:lnTo>
                  <a:lnTo>
                    <a:pt x="13761" y="6016"/>
                  </a:lnTo>
                  <a:lnTo>
                    <a:pt x="13664" y="5943"/>
                  </a:lnTo>
                  <a:lnTo>
                    <a:pt x="13566" y="5870"/>
                  </a:lnTo>
                  <a:lnTo>
                    <a:pt x="13444" y="5821"/>
                  </a:lnTo>
                  <a:lnTo>
                    <a:pt x="13323" y="5772"/>
                  </a:lnTo>
                  <a:lnTo>
                    <a:pt x="13323" y="5772"/>
                  </a:lnTo>
                  <a:close/>
                  <a:moveTo>
                    <a:pt x="8573" y="8598"/>
                  </a:moveTo>
                  <a:lnTo>
                    <a:pt x="8573" y="8598"/>
                  </a:lnTo>
                  <a:lnTo>
                    <a:pt x="8403" y="8744"/>
                  </a:lnTo>
                  <a:lnTo>
                    <a:pt x="8232" y="8890"/>
                  </a:lnTo>
                  <a:lnTo>
                    <a:pt x="8038" y="8987"/>
                  </a:lnTo>
                  <a:lnTo>
                    <a:pt x="7818" y="9085"/>
                  </a:lnTo>
                  <a:lnTo>
                    <a:pt x="7624" y="9158"/>
                  </a:lnTo>
                  <a:lnTo>
                    <a:pt x="7404" y="9206"/>
                  </a:lnTo>
                  <a:lnTo>
                    <a:pt x="7185" y="9231"/>
                  </a:lnTo>
                  <a:lnTo>
                    <a:pt x="6966" y="9255"/>
                  </a:lnTo>
                  <a:lnTo>
                    <a:pt x="6747" y="9231"/>
                  </a:lnTo>
                  <a:lnTo>
                    <a:pt x="6528" y="9206"/>
                  </a:lnTo>
                  <a:lnTo>
                    <a:pt x="6333" y="9158"/>
                  </a:lnTo>
                  <a:lnTo>
                    <a:pt x="6114" y="9085"/>
                  </a:lnTo>
                  <a:lnTo>
                    <a:pt x="5919" y="8987"/>
                  </a:lnTo>
                  <a:lnTo>
                    <a:pt x="5724" y="8890"/>
                  </a:lnTo>
                  <a:lnTo>
                    <a:pt x="5529" y="8744"/>
                  </a:lnTo>
                  <a:lnTo>
                    <a:pt x="5359" y="8598"/>
                  </a:lnTo>
                  <a:lnTo>
                    <a:pt x="5359" y="8598"/>
                  </a:lnTo>
                  <a:lnTo>
                    <a:pt x="5212" y="8427"/>
                  </a:lnTo>
                  <a:lnTo>
                    <a:pt x="5066" y="8232"/>
                  </a:lnTo>
                  <a:lnTo>
                    <a:pt x="4969" y="8037"/>
                  </a:lnTo>
                  <a:lnTo>
                    <a:pt x="4871" y="7843"/>
                  </a:lnTo>
                  <a:lnTo>
                    <a:pt x="4798" y="7623"/>
                  </a:lnTo>
                  <a:lnTo>
                    <a:pt x="4750" y="7404"/>
                  </a:lnTo>
                  <a:lnTo>
                    <a:pt x="4701" y="7209"/>
                  </a:lnTo>
                  <a:lnTo>
                    <a:pt x="4701" y="6990"/>
                  </a:lnTo>
                  <a:lnTo>
                    <a:pt x="4701" y="6771"/>
                  </a:lnTo>
                  <a:lnTo>
                    <a:pt x="4750" y="6552"/>
                  </a:lnTo>
                  <a:lnTo>
                    <a:pt x="4798" y="6333"/>
                  </a:lnTo>
                  <a:lnTo>
                    <a:pt x="4871" y="6138"/>
                  </a:lnTo>
                  <a:lnTo>
                    <a:pt x="4969" y="5919"/>
                  </a:lnTo>
                  <a:lnTo>
                    <a:pt x="5066" y="5724"/>
                  </a:lnTo>
                  <a:lnTo>
                    <a:pt x="5212" y="5553"/>
                  </a:lnTo>
                  <a:lnTo>
                    <a:pt x="5359" y="5383"/>
                  </a:lnTo>
                  <a:lnTo>
                    <a:pt x="5359" y="5383"/>
                  </a:lnTo>
                  <a:lnTo>
                    <a:pt x="5529" y="5212"/>
                  </a:lnTo>
                  <a:lnTo>
                    <a:pt x="5724" y="5091"/>
                  </a:lnTo>
                  <a:lnTo>
                    <a:pt x="5919" y="4969"/>
                  </a:lnTo>
                  <a:lnTo>
                    <a:pt x="6114" y="4871"/>
                  </a:lnTo>
                  <a:lnTo>
                    <a:pt x="6333" y="4798"/>
                  </a:lnTo>
                  <a:lnTo>
                    <a:pt x="6528" y="4750"/>
                  </a:lnTo>
                  <a:lnTo>
                    <a:pt x="6747" y="4725"/>
                  </a:lnTo>
                  <a:lnTo>
                    <a:pt x="6966" y="4701"/>
                  </a:lnTo>
                  <a:lnTo>
                    <a:pt x="7185" y="4725"/>
                  </a:lnTo>
                  <a:lnTo>
                    <a:pt x="7404" y="4750"/>
                  </a:lnTo>
                  <a:lnTo>
                    <a:pt x="7624" y="4798"/>
                  </a:lnTo>
                  <a:lnTo>
                    <a:pt x="7818" y="4871"/>
                  </a:lnTo>
                  <a:lnTo>
                    <a:pt x="8038" y="4969"/>
                  </a:lnTo>
                  <a:lnTo>
                    <a:pt x="8232" y="5091"/>
                  </a:lnTo>
                  <a:lnTo>
                    <a:pt x="8403" y="5212"/>
                  </a:lnTo>
                  <a:lnTo>
                    <a:pt x="8573" y="5383"/>
                  </a:lnTo>
                  <a:lnTo>
                    <a:pt x="8573" y="5383"/>
                  </a:lnTo>
                  <a:lnTo>
                    <a:pt x="8744" y="5553"/>
                  </a:lnTo>
                  <a:lnTo>
                    <a:pt x="8866" y="5724"/>
                  </a:lnTo>
                  <a:lnTo>
                    <a:pt x="8987" y="5919"/>
                  </a:lnTo>
                  <a:lnTo>
                    <a:pt x="9085" y="6138"/>
                  </a:lnTo>
                  <a:lnTo>
                    <a:pt x="9158" y="6333"/>
                  </a:lnTo>
                  <a:lnTo>
                    <a:pt x="9207" y="6552"/>
                  </a:lnTo>
                  <a:lnTo>
                    <a:pt x="9231" y="6771"/>
                  </a:lnTo>
                  <a:lnTo>
                    <a:pt x="9231" y="6990"/>
                  </a:lnTo>
                  <a:lnTo>
                    <a:pt x="9231" y="7209"/>
                  </a:lnTo>
                  <a:lnTo>
                    <a:pt x="9207" y="7404"/>
                  </a:lnTo>
                  <a:lnTo>
                    <a:pt x="9158" y="7623"/>
                  </a:lnTo>
                  <a:lnTo>
                    <a:pt x="9085" y="7843"/>
                  </a:lnTo>
                  <a:lnTo>
                    <a:pt x="8987" y="8037"/>
                  </a:lnTo>
                  <a:lnTo>
                    <a:pt x="8866" y="8232"/>
                  </a:lnTo>
                  <a:lnTo>
                    <a:pt x="8744" y="8427"/>
                  </a:lnTo>
                  <a:lnTo>
                    <a:pt x="8573" y="8598"/>
                  </a:lnTo>
                  <a:lnTo>
                    <a:pt x="8573" y="8598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97;p31"/>
            <p:cNvSpPr/>
            <p:nvPr/>
          </p:nvSpPr>
          <p:spPr>
            <a:xfrm>
              <a:off x="5566575" y="3265260"/>
              <a:ext cx="198525" cy="198525"/>
            </a:xfrm>
            <a:custGeom>
              <a:avLst/>
              <a:gdLst/>
              <a:ahLst/>
              <a:cxnLst/>
              <a:rect l="l" t="t" r="r" b="b"/>
              <a:pathLst>
                <a:path w="7941" h="7941" fill="none" extrusionOk="0">
                  <a:moveTo>
                    <a:pt x="7258" y="2144"/>
                  </a:moveTo>
                  <a:lnTo>
                    <a:pt x="6138" y="2388"/>
                  </a:lnTo>
                  <a:lnTo>
                    <a:pt x="6138" y="2388"/>
                  </a:lnTo>
                  <a:lnTo>
                    <a:pt x="6016" y="2217"/>
                  </a:lnTo>
                  <a:lnTo>
                    <a:pt x="5870" y="2071"/>
                  </a:lnTo>
                  <a:lnTo>
                    <a:pt x="6260" y="975"/>
                  </a:lnTo>
                  <a:lnTo>
                    <a:pt x="6260" y="975"/>
                  </a:lnTo>
                  <a:lnTo>
                    <a:pt x="6284" y="902"/>
                  </a:lnTo>
                  <a:lnTo>
                    <a:pt x="6284" y="829"/>
                  </a:lnTo>
                  <a:lnTo>
                    <a:pt x="6260" y="683"/>
                  </a:lnTo>
                  <a:lnTo>
                    <a:pt x="6162" y="561"/>
                  </a:lnTo>
                  <a:lnTo>
                    <a:pt x="6114" y="488"/>
                  </a:lnTo>
                  <a:lnTo>
                    <a:pt x="6065" y="464"/>
                  </a:lnTo>
                  <a:lnTo>
                    <a:pt x="5553" y="196"/>
                  </a:lnTo>
                  <a:lnTo>
                    <a:pt x="5553" y="196"/>
                  </a:lnTo>
                  <a:lnTo>
                    <a:pt x="5480" y="171"/>
                  </a:lnTo>
                  <a:lnTo>
                    <a:pt x="5407" y="171"/>
                  </a:lnTo>
                  <a:lnTo>
                    <a:pt x="5261" y="171"/>
                  </a:lnTo>
                  <a:lnTo>
                    <a:pt x="5115" y="244"/>
                  </a:lnTo>
                  <a:lnTo>
                    <a:pt x="5066" y="293"/>
                  </a:lnTo>
                  <a:lnTo>
                    <a:pt x="5018" y="342"/>
                  </a:lnTo>
                  <a:lnTo>
                    <a:pt x="4384" y="1316"/>
                  </a:lnTo>
                  <a:lnTo>
                    <a:pt x="4384" y="1316"/>
                  </a:lnTo>
                  <a:lnTo>
                    <a:pt x="4165" y="1292"/>
                  </a:lnTo>
                  <a:lnTo>
                    <a:pt x="3970" y="1292"/>
                  </a:lnTo>
                  <a:lnTo>
                    <a:pt x="3483" y="244"/>
                  </a:lnTo>
                  <a:lnTo>
                    <a:pt x="3483" y="244"/>
                  </a:lnTo>
                  <a:lnTo>
                    <a:pt x="3435" y="171"/>
                  </a:lnTo>
                  <a:lnTo>
                    <a:pt x="3386" y="123"/>
                  </a:lnTo>
                  <a:lnTo>
                    <a:pt x="3264" y="50"/>
                  </a:lnTo>
                  <a:lnTo>
                    <a:pt x="3118" y="1"/>
                  </a:lnTo>
                  <a:lnTo>
                    <a:pt x="3045" y="1"/>
                  </a:lnTo>
                  <a:lnTo>
                    <a:pt x="2972" y="25"/>
                  </a:lnTo>
                  <a:lnTo>
                    <a:pt x="2436" y="196"/>
                  </a:lnTo>
                  <a:lnTo>
                    <a:pt x="2436" y="196"/>
                  </a:lnTo>
                  <a:lnTo>
                    <a:pt x="2363" y="220"/>
                  </a:lnTo>
                  <a:lnTo>
                    <a:pt x="2290" y="269"/>
                  </a:lnTo>
                  <a:lnTo>
                    <a:pt x="2192" y="391"/>
                  </a:lnTo>
                  <a:lnTo>
                    <a:pt x="2144" y="537"/>
                  </a:lnTo>
                  <a:lnTo>
                    <a:pt x="2144" y="610"/>
                  </a:lnTo>
                  <a:lnTo>
                    <a:pt x="2144" y="683"/>
                  </a:lnTo>
                  <a:lnTo>
                    <a:pt x="2387" y="1828"/>
                  </a:lnTo>
                  <a:lnTo>
                    <a:pt x="2387" y="1828"/>
                  </a:lnTo>
                  <a:lnTo>
                    <a:pt x="2217" y="1949"/>
                  </a:lnTo>
                  <a:lnTo>
                    <a:pt x="2071" y="2095"/>
                  </a:lnTo>
                  <a:lnTo>
                    <a:pt x="999" y="1681"/>
                  </a:lnTo>
                  <a:lnTo>
                    <a:pt x="999" y="1681"/>
                  </a:lnTo>
                  <a:lnTo>
                    <a:pt x="926" y="1681"/>
                  </a:lnTo>
                  <a:lnTo>
                    <a:pt x="829" y="1657"/>
                  </a:lnTo>
                  <a:lnTo>
                    <a:pt x="682" y="1706"/>
                  </a:lnTo>
                  <a:lnTo>
                    <a:pt x="561" y="1779"/>
                  </a:lnTo>
                  <a:lnTo>
                    <a:pt x="512" y="1828"/>
                  </a:lnTo>
                  <a:lnTo>
                    <a:pt x="463" y="1901"/>
                  </a:lnTo>
                  <a:lnTo>
                    <a:pt x="220" y="2388"/>
                  </a:lnTo>
                  <a:lnTo>
                    <a:pt x="220" y="2388"/>
                  </a:lnTo>
                  <a:lnTo>
                    <a:pt x="195" y="2461"/>
                  </a:lnTo>
                  <a:lnTo>
                    <a:pt x="171" y="2534"/>
                  </a:lnTo>
                  <a:lnTo>
                    <a:pt x="195" y="2704"/>
                  </a:lnTo>
                  <a:lnTo>
                    <a:pt x="244" y="2826"/>
                  </a:lnTo>
                  <a:lnTo>
                    <a:pt x="293" y="2899"/>
                  </a:lnTo>
                  <a:lnTo>
                    <a:pt x="366" y="2948"/>
                  </a:lnTo>
                  <a:lnTo>
                    <a:pt x="1340" y="3581"/>
                  </a:lnTo>
                  <a:lnTo>
                    <a:pt x="1340" y="3581"/>
                  </a:lnTo>
                  <a:lnTo>
                    <a:pt x="1316" y="3776"/>
                  </a:lnTo>
                  <a:lnTo>
                    <a:pt x="1291" y="3995"/>
                  </a:lnTo>
                  <a:lnTo>
                    <a:pt x="244" y="4482"/>
                  </a:lnTo>
                  <a:lnTo>
                    <a:pt x="244" y="4482"/>
                  </a:lnTo>
                  <a:lnTo>
                    <a:pt x="195" y="4507"/>
                  </a:lnTo>
                  <a:lnTo>
                    <a:pt x="122" y="4555"/>
                  </a:lnTo>
                  <a:lnTo>
                    <a:pt x="49" y="4701"/>
                  </a:lnTo>
                  <a:lnTo>
                    <a:pt x="0" y="4848"/>
                  </a:lnTo>
                  <a:lnTo>
                    <a:pt x="25" y="4921"/>
                  </a:lnTo>
                  <a:lnTo>
                    <a:pt x="25" y="4994"/>
                  </a:lnTo>
                  <a:lnTo>
                    <a:pt x="220" y="5530"/>
                  </a:lnTo>
                  <a:lnTo>
                    <a:pt x="220" y="5530"/>
                  </a:lnTo>
                  <a:lnTo>
                    <a:pt x="244" y="5578"/>
                  </a:lnTo>
                  <a:lnTo>
                    <a:pt x="293" y="5651"/>
                  </a:lnTo>
                  <a:lnTo>
                    <a:pt x="390" y="5749"/>
                  </a:lnTo>
                  <a:lnTo>
                    <a:pt x="536" y="5797"/>
                  </a:lnTo>
                  <a:lnTo>
                    <a:pt x="609" y="5797"/>
                  </a:lnTo>
                  <a:lnTo>
                    <a:pt x="682" y="5797"/>
                  </a:lnTo>
                  <a:lnTo>
                    <a:pt x="1827" y="5554"/>
                  </a:lnTo>
                  <a:lnTo>
                    <a:pt x="1827" y="5554"/>
                  </a:lnTo>
                  <a:lnTo>
                    <a:pt x="1949" y="5724"/>
                  </a:lnTo>
                  <a:lnTo>
                    <a:pt x="2095" y="5870"/>
                  </a:lnTo>
                  <a:lnTo>
                    <a:pt x="1705" y="6966"/>
                  </a:lnTo>
                  <a:lnTo>
                    <a:pt x="1705" y="6966"/>
                  </a:lnTo>
                  <a:lnTo>
                    <a:pt x="1681" y="7040"/>
                  </a:lnTo>
                  <a:lnTo>
                    <a:pt x="1681" y="7113"/>
                  </a:lnTo>
                  <a:lnTo>
                    <a:pt x="1705" y="7259"/>
                  </a:lnTo>
                  <a:lnTo>
                    <a:pt x="1778" y="7380"/>
                  </a:lnTo>
                  <a:lnTo>
                    <a:pt x="1851" y="7429"/>
                  </a:lnTo>
                  <a:lnTo>
                    <a:pt x="1900" y="7478"/>
                  </a:lnTo>
                  <a:lnTo>
                    <a:pt x="2412" y="7721"/>
                  </a:lnTo>
                  <a:lnTo>
                    <a:pt x="2412" y="7721"/>
                  </a:lnTo>
                  <a:lnTo>
                    <a:pt x="2485" y="7770"/>
                  </a:lnTo>
                  <a:lnTo>
                    <a:pt x="2558" y="7770"/>
                  </a:lnTo>
                  <a:lnTo>
                    <a:pt x="2704" y="7770"/>
                  </a:lnTo>
                  <a:lnTo>
                    <a:pt x="2850" y="7697"/>
                  </a:lnTo>
                  <a:lnTo>
                    <a:pt x="2899" y="7648"/>
                  </a:lnTo>
                  <a:lnTo>
                    <a:pt x="2947" y="7600"/>
                  </a:lnTo>
                  <a:lnTo>
                    <a:pt x="3581" y="6625"/>
                  </a:lnTo>
                  <a:lnTo>
                    <a:pt x="3581" y="6625"/>
                  </a:lnTo>
                  <a:lnTo>
                    <a:pt x="3800" y="6650"/>
                  </a:lnTo>
                  <a:lnTo>
                    <a:pt x="3995" y="6650"/>
                  </a:lnTo>
                  <a:lnTo>
                    <a:pt x="4482" y="7697"/>
                  </a:lnTo>
                  <a:lnTo>
                    <a:pt x="4482" y="7697"/>
                  </a:lnTo>
                  <a:lnTo>
                    <a:pt x="4531" y="7770"/>
                  </a:lnTo>
                  <a:lnTo>
                    <a:pt x="4579" y="7819"/>
                  </a:lnTo>
                  <a:lnTo>
                    <a:pt x="4701" y="7892"/>
                  </a:lnTo>
                  <a:lnTo>
                    <a:pt x="4847" y="7941"/>
                  </a:lnTo>
                  <a:lnTo>
                    <a:pt x="4920" y="7941"/>
                  </a:lnTo>
                  <a:lnTo>
                    <a:pt x="4993" y="7916"/>
                  </a:lnTo>
                  <a:lnTo>
                    <a:pt x="5529" y="7746"/>
                  </a:lnTo>
                  <a:lnTo>
                    <a:pt x="5529" y="7746"/>
                  </a:lnTo>
                  <a:lnTo>
                    <a:pt x="5602" y="7721"/>
                  </a:lnTo>
                  <a:lnTo>
                    <a:pt x="5651" y="7673"/>
                  </a:lnTo>
                  <a:lnTo>
                    <a:pt x="5748" y="7551"/>
                  </a:lnTo>
                  <a:lnTo>
                    <a:pt x="5821" y="7405"/>
                  </a:lnTo>
                  <a:lnTo>
                    <a:pt x="5821" y="7332"/>
                  </a:lnTo>
                  <a:lnTo>
                    <a:pt x="5821" y="7259"/>
                  </a:lnTo>
                  <a:lnTo>
                    <a:pt x="5578" y="6114"/>
                  </a:lnTo>
                  <a:lnTo>
                    <a:pt x="5578" y="6114"/>
                  </a:lnTo>
                  <a:lnTo>
                    <a:pt x="5724" y="5992"/>
                  </a:lnTo>
                  <a:lnTo>
                    <a:pt x="5894" y="5846"/>
                  </a:lnTo>
                  <a:lnTo>
                    <a:pt x="6966" y="6260"/>
                  </a:lnTo>
                  <a:lnTo>
                    <a:pt x="6966" y="6260"/>
                  </a:lnTo>
                  <a:lnTo>
                    <a:pt x="7039" y="6260"/>
                  </a:lnTo>
                  <a:lnTo>
                    <a:pt x="7112" y="6285"/>
                  </a:lnTo>
                  <a:lnTo>
                    <a:pt x="7258" y="6236"/>
                  </a:lnTo>
                  <a:lnTo>
                    <a:pt x="7404" y="6163"/>
                  </a:lnTo>
                  <a:lnTo>
                    <a:pt x="7453" y="6114"/>
                  </a:lnTo>
                  <a:lnTo>
                    <a:pt x="7502" y="6041"/>
                  </a:lnTo>
                  <a:lnTo>
                    <a:pt x="7745" y="5530"/>
                  </a:lnTo>
                  <a:lnTo>
                    <a:pt x="7745" y="5530"/>
                  </a:lnTo>
                  <a:lnTo>
                    <a:pt x="7770" y="5481"/>
                  </a:lnTo>
                  <a:lnTo>
                    <a:pt x="7794" y="5383"/>
                  </a:lnTo>
                  <a:lnTo>
                    <a:pt x="7770" y="5237"/>
                  </a:lnTo>
                  <a:lnTo>
                    <a:pt x="7697" y="5115"/>
                  </a:lnTo>
                  <a:lnTo>
                    <a:pt x="7648" y="5042"/>
                  </a:lnTo>
                  <a:lnTo>
                    <a:pt x="7599" y="4994"/>
                  </a:lnTo>
                  <a:lnTo>
                    <a:pt x="6625" y="4360"/>
                  </a:lnTo>
                  <a:lnTo>
                    <a:pt x="6625" y="4360"/>
                  </a:lnTo>
                  <a:lnTo>
                    <a:pt x="6649" y="4166"/>
                  </a:lnTo>
                  <a:lnTo>
                    <a:pt x="6649" y="3946"/>
                  </a:lnTo>
                  <a:lnTo>
                    <a:pt x="7697" y="3459"/>
                  </a:lnTo>
                  <a:lnTo>
                    <a:pt x="7697" y="3459"/>
                  </a:lnTo>
                  <a:lnTo>
                    <a:pt x="7770" y="3435"/>
                  </a:lnTo>
                  <a:lnTo>
                    <a:pt x="7843" y="3386"/>
                  </a:lnTo>
                  <a:lnTo>
                    <a:pt x="7916" y="3240"/>
                  </a:lnTo>
                  <a:lnTo>
                    <a:pt x="7940" y="3094"/>
                  </a:lnTo>
                  <a:lnTo>
                    <a:pt x="7940" y="3021"/>
                  </a:lnTo>
                  <a:lnTo>
                    <a:pt x="7940" y="2948"/>
                  </a:lnTo>
                  <a:lnTo>
                    <a:pt x="7745" y="2412"/>
                  </a:lnTo>
                  <a:lnTo>
                    <a:pt x="7745" y="2412"/>
                  </a:lnTo>
                  <a:lnTo>
                    <a:pt x="7721" y="2339"/>
                  </a:lnTo>
                  <a:lnTo>
                    <a:pt x="7672" y="2290"/>
                  </a:lnTo>
                  <a:lnTo>
                    <a:pt x="7551" y="2193"/>
                  </a:lnTo>
                  <a:lnTo>
                    <a:pt x="7429" y="2144"/>
                  </a:lnTo>
                  <a:lnTo>
                    <a:pt x="7356" y="2144"/>
                  </a:lnTo>
                  <a:lnTo>
                    <a:pt x="7258" y="2144"/>
                  </a:lnTo>
                  <a:lnTo>
                    <a:pt x="7258" y="2144"/>
                  </a:lnTo>
                  <a:close/>
                  <a:moveTo>
                    <a:pt x="5480" y="4726"/>
                  </a:moveTo>
                  <a:lnTo>
                    <a:pt x="5480" y="4726"/>
                  </a:lnTo>
                  <a:lnTo>
                    <a:pt x="5383" y="4872"/>
                  </a:lnTo>
                  <a:lnTo>
                    <a:pt x="5286" y="4994"/>
                  </a:lnTo>
                  <a:lnTo>
                    <a:pt x="5188" y="5140"/>
                  </a:lnTo>
                  <a:lnTo>
                    <a:pt x="5066" y="5237"/>
                  </a:lnTo>
                  <a:lnTo>
                    <a:pt x="4945" y="5335"/>
                  </a:lnTo>
                  <a:lnTo>
                    <a:pt x="4798" y="5432"/>
                  </a:lnTo>
                  <a:lnTo>
                    <a:pt x="4652" y="5505"/>
                  </a:lnTo>
                  <a:lnTo>
                    <a:pt x="4506" y="5554"/>
                  </a:lnTo>
                  <a:lnTo>
                    <a:pt x="4360" y="5603"/>
                  </a:lnTo>
                  <a:lnTo>
                    <a:pt x="4190" y="5627"/>
                  </a:lnTo>
                  <a:lnTo>
                    <a:pt x="4043" y="5651"/>
                  </a:lnTo>
                  <a:lnTo>
                    <a:pt x="3873" y="5627"/>
                  </a:lnTo>
                  <a:lnTo>
                    <a:pt x="3702" y="5627"/>
                  </a:lnTo>
                  <a:lnTo>
                    <a:pt x="3556" y="5578"/>
                  </a:lnTo>
                  <a:lnTo>
                    <a:pt x="3386" y="5530"/>
                  </a:lnTo>
                  <a:lnTo>
                    <a:pt x="3240" y="5456"/>
                  </a:lnTo>
                  <a:lnTo>
                    <a:pt x="3240" y="5456"/>
                  </a:lnTo>
                  <a:lnTo>
                    <a:pt x="3094" y="5383"/>
                  </a:lnTo>
                  <a:lnTo>
                    <a:pt x="2947" y="5286"/>
                  </a:lnTo>
                  <a:lnTo>
                    <a:pt x="2826" y="5164"/>
                  </a:lnTo>
                  <a:lnTo>
                    <a:pt x="2704" y="5067"/>
                  </a:lnTo>
                  <a:lnTo>
                    <a:pt x="2606" y="4921"/>
                  </a:lnTo>
                  <a:lnTo>
                    <a:pt x="2533" y="4799"/>
                  </a:lnTo>
                  <a:lnTo>
                    <a:pt x="2460" y="4653"/>
                  </a:lnTo>
                  <a:lnTo>
                    <a:pt x="2387" y="4507"/>
                  </a:lnTo>
                  <a:lnTo>
                    <a:pt x="2363" y="4336"/>
                  </a:lnTo>
                  <a:lnTo>
                    <a:pt x="2314" y="4190"/>
                  </a:lnTo>
                  <a:lnTo>
                    <a:pt x="2314" y="4020"/>
                  </a:lnTo>
                  <a:lnTo>
                    <a:pt x="2314" y="3873"/>
                  </a:lnTo>
                  <a:lnTo>
                    <a:pt x="2339" y="3703"/>
                  </a:lnTo>
                  <a:lnTo>
                    <a:pt x="2363" y="3532"/>
                  </a:lnTo>
                  <a:lnTo>
                    <a:pt x="2412" y="3386"/>
                  </a:lnTo>
                  <a:lnTo>
                    <a:pt x="2485" y="3216"/>
                  </a:lnTo>
                  <a:lnTo>
                    <a:pt x="2485" y="3216"/>
                  </a:lnTo>
                  <a:lnTo>
                    <a:pt x="2582" y="3070"/>
                  </a:lnTo>
                  <a:lnTo>
                    <a:pt x="2680" y="2948"/>
                  </a:lnTo>
                  <a:lnTo>
                    <a:pt x="2777" y="2802"/>
                  </a:lnTo>
                  <a:lnTo>
                    <a:pt x="2899" y="2704"/>
                  </a:lnTo>
                  <a:lnTo>
                    <a:pt x="3020" y="2607"/>
                  </a:lnTo>
                  <a:lnTo>
                    <a:pt x="3167" y="2509"/>
                  </a:lnTo>
                  <a:lnTo>
                    <a:pt x="3313" y="2436"/>
                  </a:lnTo>
                  <a:lnTo>
                    <a:pt x="3459" y="2388"/>
                  </a:lnTo>
                  <a:lnTo>
                    <a:pt x="3605" y="2339"/>
                  </a:lnTo>
                  <a:lnTo>
                    <a:pt x="3775" y="2315"/>
                  </a:lnTo>
                  <a:lnTo>
                    <a:pt x="3922" y="2290"/>
                  </a:lnTo>
                  <a:lnTo>
                    <a:pt x="4092" y="2315"/>
                  </a:lnTo>
                  <a:lnTo>
                    <a:pt x="4263" y="2315"/>
                  </a:lnTo>
                  <a:lnTo>
                    <a:pt x="4409" y="2363"/>
                  </a:lnTo>
                  <a:lnTo>
                    <a:pt x="4579" y="2412"/>
                  </a:lnTo>
                  <a:lnTo>
                    <a:pt x="4725" y="2485"/>
                  </a:lnTo>
                  <a:lnTo>
                    <a:pt x="4725" y="2485"/>
                  </a:lnTo>
                  <a:lnTo>
                    <a:pt x="4871" y="2558"/>
                  </a:lnTo>
                  <a:lnTo>
                    <a:pt x="5018" y="2656"/>
                  </a:lnTo>
                  <a:lnTo>
                    <a:pt x="5139" y="2777"/>
                  </a:lnTo>
                  <a:lnTo>
                    <a:pt x="5261" y="2875"/>
                  </a:lnTo>
                  <a:lnTo>
                    <a:pt x="5359" y="3021"/>
                  </a:lnTo>
                  <a:lnTo>
                    <a:pt x="5432" y="3143"/>
                  </a:lnTo>
                  <a:lnTo>
                    <a:pt x="5505" y="3289"/>
                  </a:lnTo>
                  <a:lnTo>
                    <a:pt x="5578" y="3435"/>
                  </a:lnTo>
                  <a:lnTo>
                    <a:pt x="5602" y="3605"/>
                  </a:lnTo>
                  <a:lnTo>
                    <a:pt x="5626" y="3752"/>
                  </a:lnTo>
                  <a:lnTo>
                    <a:pt x="5651" y="3922"/>
                  </a:lnTo>
                  <a:lnTo>
                    <a:pt x="5651" y="4068"/>
                  </a:lnTo>
                  <a:lnTo>
                    <a:pt x="5626" y="4239"/>
                  </a:lnTo>
                  <a:lnTo>
                    <a:pt x="5602" y="4409"/>
                  </a:lnTo>
                  <a:lnTo>
                    <a:pt x="5553" y="4555"/>
                  </a:lnTo>
                  <a:lnTo>
                    <a:pt x="5480" y="4726"/>
                  </a:lnTo>
                  <a:lnTo>
                    <a:pt x="5480" y="4726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0" name="image18.png">
            <a:extLst>
              <a:ext uri="{FF2B5EF4-FFF2-40B4-BE49-F238E27FC236}">
                <a16:creationId xmlns:a16="http://schemas.microsoft.com/office/drawing/2014/main" id="{4BBD9728-3A96-0D47-9B1F-11BF6B8D43F4}"/>
              </a:ext>
            </a:extLst>
          </p:cNvPr>
          <p:cNvPicPr/>
          <p:nvPr/>
        </p:nvPicPr>
        <p:blipFill rotWithShape="1">
          <a:blip r:embed="rId3"/>
          <a:srcRect r="14172"/>
          <a:stretch/>
        </p:blipFill>
        <p:spPr bwMode="auto">
          <a:xfrm>
            <a:off x="5259650" y="344320"/>
            <a:ext cx="2320055" cy="43843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1226A7-16C7-3B48-B6A9-F408FE3B61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81250" y="1616470"/>
            <a:ext cx="3878400" cy="3112200"/>
          </a:xfrm>
        </p:spPr>
        <p:txBody>
          <a:bodyPr/>
          <a:lstStyle/>
          <a:p>
            <a:r>
              <a:rPr lang="en-US" dirty="0"/>
              <a:t>Volunteer login</a:t>
            </a:r>
          </a:p>
          <a:p>
            <a:r>
              <a:rPr lang="en-US" dirty="0"/>
              <a:t>Volunteer can check-in and check-out</a:t>
            </a:r>
          </a:p>
          <a:p>
            <a:r>
              <a:rPr lang="en-US" dirty="0"/>
              <a:t>Volunteer can see their attendance entries</a:t>
            </a:r>
          </a:p>
          <a:p>
            <a:r>
              <a:rPr lang="en-US" dirty="0"/>
              <a:t>Admins can see all schools and users</a:t>
            </a:r>
          </a:p>
        </p:txBody>
      </p:sp>
    </p:spTree>
    <p:extLst>
      <p:ext uri="{BB962C8B-B14F-4D97-AF65-F5344CB8AC3E}">
        <p14:creationId xmlns:p14="http://schemas.microsoft.com/office/powerpoint/2010/main" val="40907174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BFE84843-C4AA-0544-979F-4C26E344C2A2}"/>
              </a:ext>
            </a:extLst>
          </p:cNvPr>
          <p:cNvGrpSpPr/>
          <p:nvPr/>
        </p:nvGrpSpPr>
        <p:grpSpPr>
          <a:xfrm>
            <a:off x="45566" y="1200150"/>
            <a:ext cx="9052868" cy="2743200"/>
            <a:chOff x="3618" y="1146849"/>
            <a:chExt cx="9052868" cy="2743200"/>
          </a:xfrm>
        </p:grpSpPr>
        <p:pic>
          <p:nvPicPr>
            <p:cNvPr id="4" name="image8.png">
              <a:extLst>
                <a:ext uri="{FF2B5EF4-FFF2-40B4-BE49-F238E27FC236}">
                  <a16:creationId xmlns:a16="http://schemas.microsoft.com/office/drawing/2014/main" id="{1199DB8D-E56B-AD42-9571-A3DC7C7895F6}"/>
                </a:ext>
              </a:extLst>
            </p:cNvPr>
            <p:cNvPicPr/>
            <p:nvPr/>
          </p:nvPicPr>
          <p:blipFill rotWithShape="1">
            <a:blip r:embed="rId2"/>
            <a:srcRect r="14264"/>
            <a:stretch/>
          </p:blipFill>
          <p:spPr bwMode="auto">
            <a:xfrm>
              <a:off x="3618" y="1146849"/>
              <a:ext cx="1450340" cy="27432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5" name="image4.png">
              <a:extLst>
                <a:ext uri="{FF2B5EF4-FFF2-40B4-BE49-F238E27FC236}">
                  <a16:creationId xmlns:a16="http://schemas.microsoft.com/office/drawing/2014/main" id="{15E2920D-8A72-1742-B67C-F127163981FB}"/>
                </a:ext>
              </a:extLst>
            </p:cNvPr>
            <p:cNvPicPr/>
            <p:nvPr/>
          </p:nvPicPr>
          <p:blipFill rotWithShape="1">
            <a:blip r:embed="rId3"/>
            <a:srcRect r="14173"/>
            <a:stretch/>
          </p:blipFill>
          <p:spPr bwMode="auto">
            <a:xfrm>
              <a:off x="1521076" y="1146849"/>
              <a:ext cx="1451610" cy="27432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6" name="image11.png">
              <a:extLst>
                <a:ext uri="{FF2B5EF4-FFF2-40B4-BE49-F238E27FC236}">
                  <a16:creationId xmlns:a16="http://schemas.microsoft.com/office/drawing/2014/main" id="{2EB7EFF6-B68A-D049-9A1C-820C105717E3}"/>
                </a:ext>
              </a:extLst>
            </p:cNvPr>
            <p:cNvPicPr/>
            <p:nvPr/>
          </p:nvPicPr>
          <p:blipFill rotWithShape="1">
            <a:blip r:embed="rId4"/>
            <a:srcRect r="14057"/>
            <a:stretch/>
          </p:blipFill>
          <p:spPr bwMode="auto">
            <a:xfrm>
              <a:off x="3039804" y="1146849"/>
              <a:ext cx="1453515" cy="27432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7" name="image6.png">
              <a:extLst>
                <a:ext uri="{FF2B5EF4-FFF2-40B4-BE49-F238E27FC236}">
                  <a16:creationId xmlns:a16="http://schemas.microsoft.com/office/drawing/2014/main" id="{488408D4-B33A-1D4F-8566-7D21B6CB83B8}"/>
                </a:ext>
              </a:extLst>
            </p:cNvPr>
            <p:cNvPicPr/>
            <p:nvPr/>
          </p:nvPicPr>
          <p:blipFill rotWithShape="1">
            <a:blip r:embed="rId5"/>
            <a:srcRect r="13857"/>
            <a:stretch/>
          </p:blipFill>
          <p:spPr bwMode="auto">
            <a:xfrm>
              <a:off x="4560437" y="1146849"/>
              <a:ext cx="1456690" cy="27432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8" name="image1.png">
              <a:extLst>
                <a:ext uri="{FF2B5EF4-FFF2-40B4-BE49-F238E27FC236}">
                  <a16:creationId xmlns:a16="http://schemas.microsoft.com/office/drawing/2014/main" id="{40794411-F5EE-C04B-9D7C-9A804FB8AC5F}"/>
                </a:ext>
              </a:extLst>
            </p:cNvPr>
            <p:cNvPicPr/>
            <p:nvPr/>
          </p:nvPicPr>
          <p:blipFill rotWithShape="1">
            <a:blip r:embed="rId6"/>
            <a:srcRect r="14200"/>
            <a:stretch/>
          </p:blipFill>
          <p:spPr bwMode="auto">
            <a:xfrm>
              <a:off x="6084245" y="1146849"/>
              <a:ext cx="1450975" cy="27432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9" name="image2.png">
              <a:extLst>
                <a:ext uri="{FF2B5EF4-FFF2-40B4-BE49-F238E27FC236}">
                  <a16:creationId xmlns:a16="http://schemas.microsoft.com/office/drawing/2014/main" id="{87F531D0-F29B-2948-A178-25885BCF5C08}"/>
                </a:ext>
              </a:extLst>
            </p:cNvPr>
            <p:cNvPicPr/>
            <p:nvPr/>
          </p:nvPicPr>
          <p:blipFill rotWithShape="1">
            <a:blip r:embed="rId7"/>
            <a:srcRect r="14028"/>
            <a:stretch/>
          </p:blipFill>
          <p:spPr bwMode="auto">
            <a:xfrm>
              <a:off x="7602336" y="1146849"/>
              <a:ext cx="1454150" cy="27432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262953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32"/>
          <p:cNvSpPr txBox="1">
            <a:spLocks noGrp="1"/>
          </p:cNvSpPr>
          <p:nvPr>
            <p:ph type="title"/>
          </p:nvPr>
        </p:nvSpPr>
        <p:spPr>
          <a:xfrm>
            <a:off x="1381250" y="922668"/>
            <a:ext cx="3878400" cy="43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dk1"/>
                </a:solidFill>
              </a:rPr>
              <a:t>iPhone Application</a:t>
            </a:r>
            <a:endParaRPr dirty="0"/>
          </a:p>
        </p:txBody>
      </p:sp>
      <p:grpSp>
        <p:nvGrpSpPr>
          <p:cNvPr id="306" name="Google Shape;306;p32"/>
          <p:cNvGrpSpPr/>
          <p:nvPr/>
        </p:nvGrpSpPr>
        <p:grpSpPr>
          <a:xfrm>
            <a:off x="889984" y="1007708"/>
            <a:ext cx="270226" cy="238344"/>
            <a:chOff x="5247525" y="3007275"/>
            <a:chExt cx="517575" cy="456510"/>
          </a:xfrm>
        </p:grpSpPr>
        <p:sp>
          <p:nvSpPr>
            <p:cNvPr id="307" name="Google Shape;307;p32"/>
            <p:cNvSpPr/>
            <p:nvPr/>
          </p:nvSpPr>
          <p:spPr>
            <a:xfrm>
              <a:off x="5247525" y="3007275"/>
              <a:ext cx="348900" cy="348900"/>
            </a:xfrm>
            <a:custGeom>
              <a:avLst/>
              <a:gdLst/>
              <a:ahLst/>
              <a:cxnLst/>
              <a:rect l="l" t="t" r="r" b="b"/>
              <a:pathLst>
                <a:path w="13956" h="13956" fill="none" extrusionOk="0">
                  <a:moveTo>
                    <a:pt x="13323" y="5772"/>
                  </a:moveTo>
                  <a:lnTo>
                    <a:pt x="11861" y="5626"/>
                  </a:lnTo>
                  <a:lnTo>
                    <a:pt x="11861" y="5626"/>
                  </a:lnTo>
                  <a:lnTo>
                    <a:pt x="11788" y="5334"/>
                  </a:lnTo>
                  <a:lnTo>
                    <a:pt x="11667" y="5042"/>
                  </a:lnTo>
                  <a:lnTo>
                    <a:pt x="11545" y="4750"/>
                  </a:lnTo>
                  <a:lnTo>
                    <a:pt x="11399" y="4482"/>
                  </a:lnTo>
                  <a:lnTo>
                    <a:pt x="12300" y="3337"/>
                  </a:lnTo>
                  <a:lnTo>
                    <a:pt x="12300" y="3337"/>
                  </a:lnTo>
                  <a:lnTo>
                    <a:pt x="12373" y="3240"/>
                  </a:lnTo>
                  <a:lnTo>
                    <a:pt x="12422" y="3118"/>
                  </a:lnTo>
                  <a:lnTo>
                    <a:pt x="12446" y="2996"/>
                  </a:lnTo>
                  <a:lnTo>
                    <a:pt x="12446" y="2850"/>
                  </a:lnTo>
                  <a:lnTo>
                    <a:pt x="12422" y="2728"/>
                  </a:lnTo>
                  <a:lnTo>
                    <a:pt x="12397" y="2606"/>
                  </a:lnTo>
                  <a:lnTo>
                    <a:pt x="12324" y="2485"/>
                  </a:lnTo>
                  <a:lnTo>
                    <a:pt x="12251" y="2387"/>
                  </a:lnTo>
                  <a:lnTo>
                    <a:pt x="11569" y="1705"/>
                  </a:lnTo>
                  <a:lnTo>
                    <a:pt x="11569" y="1705"/>
                  </a:lnTo>
                  <a:lnTo>
                    <a:pt x="11472" y="1632"/>
                  </a:lnTo>
                  <a:lnTo>
                    <a:pt x="11350" y="1559"/>
                  </a:lnTo>
                  <a:lnTo>
                    <a:pt x="11228" y="1510"/>
                  </a:lnTo>
                  <a:lnTo>
                    <a:pt x="11106" y="1510"/>
                  </a:lnTo>
                  <a:lnTo>
                    <a:pt x="10960" y="1510"/>
                  </a:lnTo>
                  <a:lnTo>
                    <a:pt x="10838" y="1535"/>
                  </a:lnTo>
                  <a:lnTo>
                    <a:pt x="10717" y="1583"/>
                  </a:lnTo>
                  <a:lnTo>
                    <a:pt x="10619" y="1656"/>
                  </a:lnTo>
                  <a:lnTo>
                    <a:pt x="9475" y="2558"/>
                  </a:lnTo>
                  <a:lnTo>
                    <a:pt x="9475" y="2558"/>
                  </a:lnTo>
                  <a:lnTo>
                    <a:pt x="9207" y="2411"/>
                  </a:lnTo>
                  <a:lnTo>
                    <a:pt x="8914" y="2290"/>
                  </a:lnTo>
                  <a:lnTo>
                    <a:pt x="8622" y="2168"/>
                  </a:lnTo>
                  <a:lnTo>
                    <a:pt x="8330" y="2070"/>
                  </a:lnTo>
                  <a:lnTo>
                    <a:pt x="8159" y="634"/>
                  </a:lnTo>
                  <a:lnTo>
                    <a:pt x="8159" y="634"/>
                  </a:lnTo>
                  <a:lnTo>
                    <a:pt x="8135" y="512"/>
                  </a:lnTo>
                  <a:lnTo>
                    <a:pt x="8086" y="390"/>
                  </a:lnTo>
                  <a:lnTo>
                    <a:pt x="8013" y="293"/>
                  </a:lnTo>
                  <a:lnTo>
                    <a:pt x="7940" y="195"/>
                  </a:lnTo>
                  <a:lnTo>
                    <a:pt x="7818" y="122"/>
                  </a:lnTo>
                  <a:lnTo>
                    <a:pt x="7721" y="49"/>
                  </a:lnTo>
                  <a:lnTo>
                    <a:pt x="7575" y="25"/>
                  </a:lnTo>
                  <a:lnTo>
                    <a:pt x="7453" y="0"/>
                  </a:lnTo>
                  <a:lnTo>
                    <a:pt x="6479" y="0"/>
                  </a:lnTo>
                  <a:lnTo>
                    <a:pt x="6479" y="0"/>
                  </a:lnTo>
                  <a:lnTo>
                    <a:pt x="6357" y="25"/>
                  </a:lnTo>
                  <a:lnTo>
                    <a:pt x="6235" y="49"/>
                  </a:lnTo>
                  <a:lnTo>
                    <a:pt x="6114" y="122"/>
                  </a:lnTo>
                  <a:lnTo>
                    <a:pt x="6016" y="195"/>
                  </a:lnTo>
                  <a:lnTo>
                    <a:pt x="5919" y="293"/>
                  </a:lnTo>
                  <a:lnTo>
                    <a:pt x="5846" y="390"/>
                  </a:lnTo>
                  <a:lnTo>
                    <a:pt x="5797" y="512"/>
                  </a:lnTo>
                  <a:lnTo>
                    <a:pt x="5773" y="634"/>
                  </a:lnTo>
                  <a:lnTo>
                    <a:pt x="5602" y="2070"/>
                  </a:lnTo>
                  <a:lnTo>
                    <a:pt x="5602" y="2070"/>
                  </a:lnTo>
                  <a:lnTo>
                    <a:pt x="5310" y="2168"/>
                  </a:lnTo>
                  <a:lnTo>
                    <a:pt x="5018" y="2290"/>
                  </a:lnTo>
                  <a:lnTo>
                    <a:pt x="4750" y="2411"/>
                  </a:lnTo>
                  <a:lnTo>
                    <a:pt x="4482" y="2558"/>
                  </a:lnTo>
                  <a:lnTo>
                    <a:pt x="3337" y="1656"/>
                  </a:lnTo>
                  <a:lnTo>
                    <a:pt x="3337" y="1656"/>
                  </a:lnTo>
                  <a:lnTo>
                    <a:pt x="3215" y="1583"/>
                  </a:lnTo>
                  <a:lnTo>
                    <a:pt x="3094" y="1535"/>
                  </a:lnTo>
                  <a:lnTo>
                    <a:pt x="2972" y="1510"/>
                  </a:lnTo>
                  <a:lnTo>
                    <a:pt x="2850" y="1510"/>
                  </a:lnTo>
                  <a:lnTo>
                    <a:pt x="2728" y="1510"/>
                  </a:lnTo>
                  <a:lnTo>
                    <a:pt x="2582" y="1559"/>
                  </a:lnTo>
                  <a:lnTo>
                    <a:pt x="2485" y="1632"/>
                  </a:lnTo>
                  <a:lnTo>
                    <a:pt x="2387" y="1705"/>
                  </a:lnTo>
                  <a:lnTo>
                    <a:pt x="1705" y="2387"/>
                  </a:lnTo>
                  <a:lnTo>
                    <a:pt x="1705" y="2387"/>
                  </a:lnTo>
                  <a:lnTo>
                    <a:pt x="1608" y="2485"/>
                  </a:lnTo>
                  <a:lnTo>
                    <a:pt x="1559" y="2606"/>
                  </a:lnTo>
                  <a:lnTo>
                    <a:pt x="1511" y="2728"/>
                  </a:lnTo>
                  <a:lnTo>
                    <a:pt x="1486" y="2850"/>
                  </a:lnTo>
                  <a:lnTo>
                    <a:pt x="1486" y="2996"/>
                  </a:lnTo>
                  <a:lnTo>
                    <a:pt x="1511" y="3118"/>
                  </a:lnTo>
                  <a:lnTo>
                    <a:pt x="1559" y="3240"/>
                  </a:lnTo>
                  <a:lnTo>
                    <a:pt x="1632" y="3337"/>
                  </a:lnTo>
                  <a:lnTo>
                    <a:pt x="2533" y="4482"/>
                  </a:lnTo>
                  <a:lnTo>
                    <a:pt x="2533" y="4482"/>
                  </a:lnTo>
                  <a:lnTo>
                    <a:pt x="2387" y="4750"/>
                  </a:lnTo>
                  <a:lnTo>
                    <a:pt x="2266" y="5042"/>
                  </a:lnTo>
                  <a:lnTo>
                    <a:pt x="2168" y="5334"/>
                  </a:lnTo>
                  <a:lnTo>
                    <a:pt x="2071" y="5626"/>
                  </a:lnTo>
                  <a:lnTo>
                    <a:pt x="634" y="5772"/>
                  </a:lnTo>
                  <a:lnTo>
                    <a:pt x="634" y="5772"/>
                  </a:lnTo>
                  <a:lnTo>
                    <a:pt x="512" y="5821"/>
                  </a:lnTo>
                  <a:lnTo>
                    <a:pt x="390" y="5870"/>
                  </a:lnTo>
                  <a:lnTo>
                    <a:pt x="268" y="5943"/>
                  </a:lnTo>
                  <a:lnTo>
                    <a:pt x="171" y="6016"/>
                  </a:lnTo>
                  <a:lnTo>
                    <a:pt x="98" y="6138"/>
                  </a:lnTo>
                  <a:lnTo>
                    <a:pt x="49" y="6235"/>
                  </a:lnTo>
                  <a:lnTo>
                    <a:pt x="1" y="6381"/>
                  </a:lnTo>
                  <a:lnTo>
                    <a:pt x="1" y="6503"/>
                  </a:lnTo>
                  <a:lnTo>
                    <a:pt x="1" y="7453"/>
                  </a:lnTo>
                  <a:lnTo>
                    <a:pt x="1" y="7453"/>
                  </a:lnTo>
                  <a:lnTo>
                    <a:pt x="1" y="7599"/>
                  </a:lnTo>
                  <a:lnTo>
                    <a:pt x="49" y="7721"/>
                  </a:lnTo>
                  <a:lnTo>
                    <a:pt x="98" y="7843"/>
                  </a:lnTo>
                  <a:lnTo>
                    <a:pt x="171" y="7940"/>
                  </a:lnTo>
                  <a:lnTo>
                    <a:pt x="268" y="8037"/>
                  </a:lnTo>
                  <a:lnTo>
                    <a:pt x="390" y="8111"/>
                  </a:lnTo>
                  <a:lnTo>
                    <a:pt x="512" y="8159"/>
                  </a:lnTo>
                  <a:lnTo>
                    <a:pt x="634" y="8184"/>
                  </a:lnTo>
                  <a:lnTo>
                    <a:pt x="2071" y="8354"/>
                  </a:lnTo>
                  <a:lnTo>
                    <a:pt x="2071" y="8354"/>
                  </a:lnTo>
                  <a:lnTo>
                    <a:pt x="2168" y="8646"/>
                  </a:lnTo>
                  <a:lnTo>
                    <a:pt x="2266" y="8914"/>
                  </a:lnTo>
                  <a:lnTo>
                    <a:pt x="2387" y="9206"/>
                  </a:lnTo>
                  <a:lnTo>
                    <a:pt x="2533" y="9474"/>
                  </a:lnTo>
                  <a:lnTo>
                    <a:pt x="1632" y="10619"/>
                  </a:lnTo>
                  <a:lnTo>
                    <a:pt x="1632" y="10619"/>
                  </a:lnTo>
                  <a:lnTo>
                    <a:pt x="1559" y="10741"/>
                  </a:lnTo>
                  <a:lnTo>
                    <a:pt x="1511" y="10863"/>
                  </a:lnTo>
                  <a:lnTo>
                    <a:pt x="1486" y="10984"/>
                  </a:lnTo>
                  <a:lnTo>
                    <a:pt x="1486" y="11106"/>
                  </a:lnTo>
                  <a:lnTo>
                    <a:pt x="1511" y="11228"/>
                  </a:lnTo>
                  <a:lnTo>
                    <a:pt x="1559" y="11350"/>
                  </a:lnTo>
                  <a:lnTo>
                    <a:pt x="1608" y="11472"/>
                  </a:lnTo>
                  <a:lnTo>
                    <a:pt x="1705" y="11569"/>
                  </a:lnTo>
                  <a:lnTo>
                    <a:pt x="2387" y="12251"/>
                  </a:lnTo>
                  <a:lnTo>
                    <a:pt x="2387" y="12251"/>
                  </a:lnTo>
                  <a:lnTo>
                    <a:pt x="2485" y="12348"/>
                  </a:lnTo>
                  <a:lnTo>
                    <a:pt x="2582" y="12397"/>
                  </a:lnTo>
                  <a:lnTo>
                    <a:pt x="2728" y="12446"/>
                  </a:lnTo>
                  <a:lnTo>
                    <a:pt x="2850" y="12470"/>
                  </a:lnTo>
                  <a:lnTo>
                    <a:pt x="2972" y="12470"/>
                  </a:lnTo>
                  <a:lnTo>
                    <a:pt x="3094" y="12421"/>
                  </a:lnTo>
                  <a:lnTo>
                    <a:pt x="3215" y="12373"/>
                  </a:lnTo>
                  <a:lnTo>
                    <a:pt x="3337" y="12324"/>
                  </a:lnTo>
                  <a:lnTo>
                    <a:pt x="4482" y="11423"/>
                  </a:lnTo>
                  <a:lnTo>
                    <a:pt x="4482" y="11423"/>
                  </a:lnTo>
                  <a:lnTo>
                    <a:pt x="4750" y="11545"/>
                  </a:lnTo>
                  <a:lnTo>
                    <a:pt x="5018" y="11691"/>
                  </a:lnTo>
                  <a:lnTo>
                    <a:pt x="5310" y="11788"/>
                  </a:lnTo>
                  <a:lnTo>
                    <a:pt x="5602" y="11886"/>
                  </a:lnTo>
                  <a:lnTo>
                    <a:pt x="5773" y="13322"/>
                  </a:lnTo>
                  <a:lnTo>
                    <a:pt x="5773" y="13322"/>
                  </a:lnTo>
                  <a:lnTo>
                    <a:pt x="5797" y="13444"/>
                  </a:lnTo>
                  <a:lnTo>
                    <a:pt x="5846" y="13566"/>
                  </a:lnTo>
                  <a:lnTo>
                    <a:pt x="5919" y="13688"/>
                  </a:lnTo>
                  <a:lnTo>
                    <a:pt x="6016" y="13785"/>
                  </a:lnTo>
                  <a:lnTo>
                    <a:pt x="6114" y="13858"/>
                  </a:lnTo>
                  <a:lnTo>
                    <a:pt x="6235" y="13907"/>
                  </a:lnTo>
                  <a:lnTo>
                    <a:pt x="6357" y="13956"/>
                  </a:lnTo>
                  <a:lnTo>
                    <a:pt x="6479" y="13956"/>
                  </a:lnTo>
                  <a:lnTo>
                    <a:pt x="7453" y="13956"/>
                  </a:lnTo>
                  <a:lnTo>
                    <a:pt x="7453" y="13956"/>
                  </a:lnTo>
                  <a:lnTo>
                    <a:pt x="7575" y="13956"/>
                  </a:lnTo>
                  <a:lnTo>
                    <a:pt x="7721" y="13907"/>
                  </a:lnTo>
                  <a:lnTo>
                    <a:pt x="7818" y="13858"/>
                  </a:lnTo>
                  <a:lnTo>
                    <a:pt x="7940" y="13785"/>
                  </a:lnTo>
                  <a:lnTo>
                    <a:pt x="8013" y="13688"/>
                  </a:lnTo>
                  <a:lnTo>
                    <a:pt x="8086" y="13566"/>
                  </a:lnTo>
                  <a:lnTo>
                    <a:pt x="8135" y="13444"/>
                  </a:lnTo>
                  <a:lnTo>
                    <a:pt x="8159" y="13322"/>
                  </a:lnTo>
                  <a:lnTo>
                    <a:pt x="8330" y="11886"/>
                  </a:lnTo>
                  <a:lnTo>
                    <a:pt x="8330" y="11886"/>
                  </a:lnTo>
                  <a:lnTo>
                    <a:pt x="8622" y="11788"/>
                  </a:lnTo>
                  <a:lnTo>
                    <a:pt x="8914" y="11691"/>
                  </a:lnTo>
                  <a:lnTo>
                    <a:pt x="9207" y="11545"/>
                  </a:lnTo>
                  <a:lnTo>
                    <a:pt x="9475" y="11423"/>
                  </a:lnTo>
                  <a:lnTo>
                    <a:pt x="10619" y="12324"/>
                  </a:lnTo>
                  <a:lnTo>
                    <a:pt x="10619" y="12324"/>
                  </a:lnTo>
                  <a:lnTo>
                    <a:pt x="10717" y="12373"/>
                  </a:lnTo>
                  <a:lnTo>
                    <a:pt x="10838" y="12421"/>
                  </a:lnTo>
                  <a:lnTo>
                    <a:pt x="10960" y="12470"/>
                  </a:lnTo>
                  <a:lnTo>
                    <a:pt x="11106" y="12470"/>
                  </a:lnTo>
                  <a:lnTo>
                    <a:pt x="11228" y="12446"/>
                  </a:lnTo>
                  <a:lnTo>
                    <a:pt x="11350" y="12397"/>
                  </a:lnTo>
                  <a:lnTo>
                    <a:pt x="11472" y="12348"/>
                  </a:lnTo>
                  <a:lnTo>
                    <a:pt x="11569" y="12251"/>
                  </a:lnTo>
                  <a:lnTo>
                    <a:pt x="12251" y="11569"/>
                  </a:lnTo>
                  <a:lnTo>
                    <a:pt x="12251" y="11569"/>
                  </a:lnTo>
                  <a:lnTo>
                    <a:pt x="12324" y="11472"/>
                  </a:lnTo>
                  <a:lnTo>
                    <a:pt x="12397" y="11350"/>
                  </a:lnTo>
                  <a:lnTo>
                    <a:pt x="12422" y="11228"/>
                  </a:lnTo>
                  <a:lnTo>
                    <a:pt x="12446" y="11106"/>
                  </a:lnTo>
                  <a:lnTo>
                    <a:pt x="12446" y="10984"/>
                  </a:lnTo>
                  <a:lnTo>
                    <a:pt x="12422" y="10863"/>
                  </a:lnTo>
                  <a:lnTo>
                    <a:pt x="12373" y="10741"/>
                  </a:lnTo>
                  <a:lnTo>
                    <a:pt x="12300" y="10619"/>
                  </a:lnTo>
                  <a:lnTo>
                    <a:pt x="11399" y="9474"/>
                  </a:lnTo>
                  <a:lnTo>
                    <a:pt x="11399" y="9474"/>
                  </a:lnTo>
                  <a:lnTo>
                    <a:pt x="11545" y="9206"/>
                  </a:lnTo>
                  <a:lnTo>
                    <a:pt x="11667" y="8914"/>
                  </a:lnTo>
                  <a:lnTo>
                    <a:pt x="11788" y="8646"/>
                  </a:lnTo>
                  <a:lnTo>
                    <a:pt x="11861" y="8354"/>
                  </a:lnTo>
                  <a:lnTo>
                    <a:pt x="13323" y="8184"/>
                  </a:lnTo>
                  <a:lnTo>
                    <a:pt x="13323" y="8184"/>
                  </a:lnTo>
                  <a:lnTo>
                    <a:pt x="13444" y="8159"/>
                  </a:lnTo>
                  <a:lnTo>
                    <a:pt x="13566" y="8111"/>
                  </a:lnTo>
                  <a:lnTo>
                    <a:pt x="13664" y="8037"/>
                  </a:lnTo>
                  <a:lnTo>
                    <a:pt x="13761" y="7940"/>
                  </a:lnTo>
                  <a:lnTo>
                    <a:pt x="13834" y="7843"/>
                  </a:lnTo>
                  <a:lnTo>
                    <a:pt x="13907" y="7721"/>
                  </a:lnTo>
                  <a:lnTo>
                    <a:pt x="13932" y="7599"/>
                  </a:lnTo>
                  <a:lnTo>
                    <a:pt x="13956" y="7453"/>
                  </a:lnTo>
                  <a:lnTo>
                    <a:pt x="13956" y="6503"/>
                  </a:lnTo>
                  <a:lnTo>
                    <a:pt x="13956" y="6503"/>
                  </a:lnTo>
                  <a:lnTo>
                    <a:pt x="13932" y="6381"/>
                  </a:lnTo>
                  <a:lnTo>
                    <a:pt x="13907" y="6235"/>
                  </a:lnTo>
                  <a:lnTo>
                    <a:pt x="13834" y="6138"/>
                  </a:lnTo>
                  <a:lnTo>
                    <a:pt x="13761" y="6016"/>
                  </a:lnTo>
                  <a:lnTo>
                    <a:pt x="13664" y="5943"/>
                  </a:lnTo>
                  <a:lnTo>
                    <a:pt x="13566" y="5870"/>
                  </a:lnTo>
                  <a:lnTo>
                    <a:pt x="13444" y="5821"/>
                  </a:lnTo>
                  <a:lnTo>
                    <a:pt x="13323" y="5772"/>
                  </a:lnTo>
                  <a:lnTo>
                    <a:pt x="13323" y="5772"/>
                  </a:lnTo>
                  <a:close/>
                  <a:moveTo>
                    <a:pt x="8573" y="8598"/>
                  </a:moveTo>
                  <a:lnTo>
                    <a:pt x="8573" y="8598"/>
                  </a:lnTo>
                  <a:lnTo>
                    <a:pt x="8403" y="8744"/>
                  </a:lnTo>
                  <a:lnTo>
                    <a:pt x="8232" y="8890"/>
                  </a:lnTo>
                  <a:lnTo>
                    <a:pt x="8038" y="8987"/>
                  </a:lnTo>
                  <a:lnTo>
                    <a:pt x="7818" y="9085"/>
                  </a:lnTo>
                  <a:lnTo>
                    <a:pt x="7624" y="9158"/>
                  </a:lnTo>
                  <a:lnTo>
                    <a:pt x="7404" y="9206"/>
                  </a:lnTo>
                  <a:lnTo>
                    <a:pt x="7185" y="9231"/>
                  </a:lnTo>
                  <a:lnTo>
                    <a:pt x="6966" y="9255"/>
                  </a:lnTo>
                  <a:lnTo>
                    <a:pt x="6747" y="9231"/>
                  </a:lnTo>
                  <a:lnTo>
                    <a:pt x="6528" y="9206"/>
                  </a:lnTo>
                  <a:lnTo>
                    <a:pt x="6333" y="9158"/>
                  </a:lnTo>
                  <a:lnTo>
                    <a:pt x="6114" y="9085"/>
                  </a:lnTo>
                  <a:lnTo>
                    <a:pt x="5919" y="8987"/>
                  </a:lnTo>
                  <a:lnTo>
                    <a:pt x="5724" y="8890"/>
                  </a:lnTo>
                  <a:lnTo>
                    <a:pt x="5529" y="8744"/>
                  </a:lnTo>
                  <a:lnTo>
                    <a:pt x="5359" y="8598"/>
                  </a:lnTo>
                  <a:lnTo>
                    <a:pt x="5359" y="8598"/>
                  </a:lnTo>
                  <a:lnTo>
                    <a:pt x="5212" y="8427"/>
                  </a:lnTo>
                  <a:lnTo>
                    <a:pt x="5066" y="8232"/>
                  </a:lnTo>
                  <a:lnTo>
                    <a:pt x="4969" y="8037"/>
                  </a:lnTo>
                  <a:lnTo>
                    <a:pt x="4871" y="7843"/>
                  </a:lnTo>
                  <a:lnTo>
                    <a:pt x="4798" y="7623"/>
                  </a:lnTo>
                  <a:lnTo>
                    <a:pt x="4750" y="7404"/>
                  </a:lnTo>
                  <a:lnTo>
                    <a:pt x="4701" y="7209"/>
                  </a:lnTo>
                  <a:lnTo>
                    <a:pt x="4701" y="6990"/>
                  </a:lnTo>
                  <a:lnTo>
                    <a:pt x="4701" y="6771"/>
                  </a:lnTo>
                  <a:lnTo>
                    <a:pt x="4750" y="6552"/>
                  </a:lnTo>
                  <a:lnTo>
                    <a:pt x="4798" y="6333"/>
                  </a:lnTo>
                  <a:lnTo>
                    <a:pt x="4871" y="6138"/>
                  </a:lnTo>
                  <a:lnTo>
                    <a:pt x="4969" y="5919"/>
                  </a:lnTo>
                  <a:lnTo>
                    <a:pt x="5066" y="5724"/>
                  </a:lnTo>
                  <a:lnTo>
                    <a:pt x="5212" y="5553"/>
                  </a:lnTo>
                  <a:lnTo>
                    <a:pt x="5359" y="5383"/>
                  </a:lnTo>
                  <a:lnTo>
                    <a:pt x="5359" y="5383"/>
                  </a:lnTo>
                  <a:lnTo>
                    <a:pt x="5529" y="5212"/>
                  </a:lnTo>
                  <a:lnTo>
                    <a:pt x="5724" y="5091"/>
                  </a:lnTo>
                  <a:lnTo>
                    <a:pt x="5919" y="4969"/>
                  </a:lnTo>
                  <a:lnTo>
                    <a:pt x="6114" y="4871"/>
                  </a:lnTo>
                  <a:lnTo>
                    <a:pt x="6333" y="4798"/>
                  </a:lnTo>
                  <a:lnTo>
                    <a:pt x="6528" y="4750"/>
                  </a:lnTo>
                  <a:lnTo>
                    <a:pt x="6747" y="4725"/>
                  </a:lnTo>
                  <a:lnTo>
                    <a:pt x="6966" y="4701"/>
                  </a:lnTo>
                  <a:lnTo>
                    <a:pt x="7185" y="4725"/>
                  </a:lnTo>
                  <a:lnTo>
                    <a:pt x="7404" y="4750"/>
                  </a:lnTo>
                  <a:lnTo>
                    <a:pt x="7624" y="4798"/>
                  </a:lnTo>
                  <a:lnTo>
                    <a:pt x="7818" y="4871"/>
                  </a:lnTo>
                  <a:lnTo>
                    <a:pt x="8038" y="4969"/>
                  </a:lnTo>
                  <a:lnTo>
                    <a:pt x="8232" y="5091"/>
                  </a:lnTo>
                  <a:lnTo>
                    <a:pt x="8403" y="5212"/>
                  </a:lnTo>
                  <a:lnTo>
                    <a:pt x="8573" y="5383"/>
                  </a:lnTo>
                  <a:lnTo>
                    <a:pt x="8573" y="5383"/>
                  </a:lnTo>
                  <a:lnTo>
                    <a:pt x="8744" y="5553"/>
                  </a:lnTo>
                  <a:lnTo>
                    <a:pt x="8866" y="5724"/>
                  </a:lnTo>
                  <a:lnTo>
                    <a:pt x="8987" y="5919"/>
                  </a:lnTo>
                  <a:lnTo>
                    <a:pt x="9085" y="6138"/>
                  </a:lnTo>
                  <a:lnTo>
                    <a:pt x="9158" y="6333"/>
                  </a:lnTo>
                  <a:lnTo>
                    <a:pt x="9207" y="6552"/>
                  </a:lnTo>
                  <a:lnTo>
                    <a:pt x="9231" y="6771"/>
                  </a:lnTo>
                  <a:lnTo>
                    <a:pt x="9231" y="6990"/>
                  </a:lnTo>
                  <a:lnTo>
                    <a:pt x="9231" y="7209"/>
                  </a:lnTo>
                  <a:lnTo>
                    <a:pt x="9207" y="7404"/>
                  </a:lnTo>
                  <a:lnTo>
                    <a:pt x="9158" y="7623"/>
                  </a:lnTo>
                  <a:lnTo>
                    <a:pt x="9085" y="7843"/>
                  </a:lnTo>
                  <a:lnTo>
                    <a:pt x="8987" y="8037"/>
                  </a:lnTo>
                  <a:lnTo>
                    <a:pt x="8866" y="8232"/>
                  </a:lnTo>
                  <a:lnTo>
                    <a:pt x="8744" y="8427"/>
                  </a:lnTo>
                  <a:lnTo>
                    <a:pt x="8573" y="8598"/>
                  </a:lnTo>
                  <a:lnTo>
                    <a:pt x="8573" y="8598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32"/>
            <p:cNvSpPr/>
            <p:nvPr/>
          </p:nvSpPr>
          <p:spPr>
            <a:xfrm>
              <a:off x="5566575" y="3265260"/>
              <a:ext cx="198525" cy="198525"/>
            </a:xfrm>
            <a:custGeom>
              <a:avLst/>
              <a:gdLst/>
              <a:ahLst/>
              <a:cxnLst/>
              <a:rect l="l" t="t" r="r" b="b"/>
              <a:pathLst>
                <a:path w="7941" h="7941" fill="none" extrusionOk="0">
                  <a:moveTo>
                    <a:pt x="7258" y="2144"/>
                  </a:moveTo>
                  <a:lnTo>
                    <a:pt x="6138" y="2388"/>
                  </a:lnTo>
                  <a:lnTo>
                    <a:pt x="6138" y="2388"/>
                  </a:lnTo>
                  <a:lnTo>
                    <a:pt x="6016" y="2217"/>
                  </a:lnTo>
                  <a:lnTo>
                    <a:pt x="5870" y="2071"/>
                  </a:lnTo>
                  <a:lnTo>
                    <a:pt x="6260" y="975"/>
                  </a:lnTo>
                  <a:lnTo>
                    <a:pt x="6260" y="975"/>
                  </a:lnTo>
                  <a:lnTo>
                    <a:pt x="6284" y="902"/>
                  </a:lnTo>
                  <a:lnTo>
                    <a:pt x="6284" y="829"/>
                  </a:lnTo>
                  <a:lnTo>
                    <a:pt x="6260" y="683"/>
                  </a:lnTo>
                  <a:lnTo>
                    <a:pt x="6162" y="561"/>
                  </a:lnTo>
                  <a:lnTo>
                    <a:pt x="6114" y="488"/>
                  </a:lnTo>
                  <a:lnTo>
                    <a:pt x="6065" y="464"/>
                  </a:lnTo>
                  <a:lnTo>
                    <a:pt x="5553" y="196"/>
                  </a:lnTo>
                  <a:lnTo>
                    <a:pt x="5553" y="196"/>
                  </a:lnTo>
                  <a:lnTo>
                    <a:pt x="5480" y="171"/>
                  </a:lnTo>
                  <a:lnTo>
                    <a:pt x="5407" y="171"/>
                  </a:lnTo>
                  <a:lnTo>
                    <a:pt x="5261" y="171"/>
                  </a:lnTo>
                  <a:lnTo>
                    <a:pt x="5115" y="244"/>
                  </a:lnTo>
                  <a:lnTo>
                    <a:pt x="5066" y="293"/>
                  </a:lnTo>
                  <a:lnTo>
                    <a:pt x="5018" y="342"/>
                  </a:lnTo>
                  <a:lnTo>
                    <a:pt x="4384" y="1316"/>
                  </a:lnTo>
                  <a:lnTo>
                    <a:pt x="4384" y="1316"/>
                  </a:lnTo>
                  <a:lnTo>
                    <a:pt x="4165" y="1292"/>
                  </a:lnTo>
                  <a:lnTo>
                    <a:pt x="3970" y="1292"/>
                  </a:lnTo>
                  <a:lnTo>
                    <a:pt x="3483" y="244"/>
                  </a:lnTo>
                  <a:lnTo>
                    <a:pt x="3483" y="244"/>
                  </a:lnTo>
                  <a:lnTo>
                    <a:pt x="3435" y="171"/>
                  </a:lnTo>
                  <a:lnTo>
                    <a:pt x="3386" y="123"/>
                  </a:lnTo>
                  <a:lnTo>
                    <a:pt x="3264" y="50"/>
                  </a:lnTo>
                  <a:lnTo>
                    <a:pt x="3118" y="1"/>
                  </a:lnTo>
                  <a:lnTo>
                    <a:pt x="3045" y="1"/>
                  </a:lnTo>
                  <a:lnTo>
                    <a:pt x="2972" y="25"/>
                  </a:lnTo>
                  <a:lnTo>
                    <a:pt x="2436" y="196"/>
                  </a:lnTo>
                  <a:lnTo>
                    <a:pt x="2436" y="196"/>
                  </a:lnTo>
                  <a:lnTo>
                    <a:pt x="2363" y="220"/>
                  </a:lnTo>
                  <a:lnTo>
                    <a:pt x="2290" y="269"/>
                  </a:lnTo>
                  <a:lnTo>
                    <a:pt x="2192" y="391"/>
                  </a:lnTo>
                  <a:lnTo>
                    <a:pt x="2144" y="537"/>
                  </a:lnTo>
                  <a:lnTo>
                    <a:pt x="2144" y="610"/>
                  </a:lnTo>
                  <a:lnTo>
                    <a:pt x="2144" y="683"/>
                  </a:lnTo>
                  <a:lnTo>
                    <a:pt x="2387" y="1828"/>
                  </a:lnTo>
                  <a:lnTo>
                    <a:pt x="2387" y="1828"/>
                  </a:lnTo>
                  <a:lnTo>
                    <a:pt x="2217" y="1949"/>
                  </a:lnTo>
                  <a:lnTo>
                    <a:pt x="2071" y="2095"/>
                  </a:lnTo>
                  <a:lnTo>
                    <a:pt x="999" y="1681"/>
                  </a:lnTo>
                  <a:lnTo>
                    <a:pt x="999" y="1681"/>
                  </a:lnTo>
                  <a:lnTo>
                    <a:pt x="926" y="1681"/>
                  </a:lnTo>
                  <a:lnTo>
                    <a:pt x="829" y="1657"/>
                  </a:lnTo>
                  <a:lnTo>
                    <a:pt x="682" y="1706"/>
                  </a:lnTo>
                  <a:lnTo>
                    <a:pt x="561" y="1779"/>
                  </a:lnTo>
                  <a:lnTo>
                    <a:pt x="512" y="1828"/>
                  </a:lnTo>
                  <a:lnTo>
                    <a:pt x="463" y="1901"/>
                  </a:lnTo>
                  <a:lnTo>
                    <a:pt x="220" y="2388"/>
                  </a:lnTo>
                  <a:lnTo>
                    <a:pt x="220" y="2388"/>
                  </a:lnTo>
                  <a:lnTo>
                    <a:pt x="195" y="2461"/>
                  </a:lnTo>
                  <a:lnTo>
                    <a:pt x="171" y="2534"/>
                  </a:lnTo>
                  <a:lnTo>
                    <a:pt x="195" y="2704"/>
                  </a:lnTo>
                  <a:lnTo>
                    <a:pt x="244" y="2826"/>
                  </a:lnTo>
                  <a:lnTo>
                    <a:pt x="293" y="2899"/>
                  </a:lnTo>
                  <a:lnTo>
                    <a:pt x="366" y="2948"/>
                  </a:lnTo>
                  <a:lnTo>
                    <a:pt x="1340" y="3581"/>
                  </a:lnTo>
                  <a:lnTo>
                    <a:pt x="1340" y="3581"/>
                  </a:lnTo>
                  <a:lnTo>
                    <a:pt x="1316" y="3776"/>
                  </a:lnTo>
                  <a:lnTo>
                    <a:pt x="1291" y="3995"/>
                  </a:lnTo>
                  <a:lnTo>
                    <a:pt x="244" y="4482"/>
                  </a:lnTo>
                  <a:lnTo>
                    <a:pt x="244" y="4482"/>
                  </a:lnTo>
                  <a:lnTo>
                    <a:pt x="195" y="4507"/>
                  </a:lnTo>
                  <a:lnTo>
                    <a:pt x="122" y="4555"/>
                  </a:lnTo>
                  <a:lnTo>
                    <a:pt x="49" y="4701"/>
                  </a:lnTo>
                  <a:lnTo>
                    <a:pt x="0" y="4848"/>
                  </a:lnTo>
                  <a:lnTo>
                    <a:pt x="25" y="4921"/>
                  </a:lnTo>
                  <a:lnTo>
                    <a:pt x="25" y="4994"/>
                  </a:lnTo>
                  <a:lnTo>
                    <a:pt x="220" y="5530"/>
                  </a:lnTo>
                  <a:lnTo>
                    <a:pt x="220" y="5530"/>
                  </a:lnTo>
                  <a:lnTo>
                    <a:pt x="244" y="5578"/>
                  </a:lnTo>
                  <a:lnTo>
                    <a:pt x="293" y="5651"/>
                  </a:lnTo>
                  <a:lnTo>
                    <a:pt x="390" y="5749"/>
                  </a:lnTo>
                  <a:lnTo>
                    <a:pt x="536" y="5797"/>
                  </a:lnTo>
                  <a:lnTo>
                    <a:pt x="609" y="5797"/>
                  </a:lnTo>
                  <a:lnTo>
                    <a:pt x="682" y="5797"/>
                  </a:lnTo>
                  <a:lnTo>
                    <a:pt x="1827" y="5554"/>
                  </a:lnTo>
                  <a:lnTo>
                    <a:pt x="1827" y="5554"/>
                  </a:lnTo>
                  <a:lnTo>
                    <a:pt x="1949" y="5724"/>
                  </a:lnTo>
                  <a:lnTo>
                    <a:pt x="2095" y="5870"/>
                  </a:lnTo>
                  <a:lnTo>
                    <a:pt x="1705" y="6966"/>
                  </a:lnTo>
                  <a:lnTo>
                    <a:pt x="1705" y="6966"/>
                  </a:lnTo>
                  <a:lnTo>
                    <a:pt x="1681" y="7040"/>
                  </a:lnTo>
                  <a:lnTo>
                    <a:pt x="1681" y="7113"/>
                  </a:lnTo>
                  <a:lnTo>
                    <a:pt x="1705" y="7259"/>
                  </a:lnTo>
                  <a:lnTo>
                    <a:pt x="1778" y="7380"/>
                  </a:lnTo>
                  <a:lnTo>
                    <a:pt x="1851" y="7429"/>
                  </a:lnTo>
                  <a:lnTo>
                    <a:pt x="1900" y="7478"/>
                  </a:lnTo>
                  <a:lnTo>
                    <a:pt x="2412" y="7721"/>
                  </a:lnTo>
                  <a:lnTo>
                    <a:pt x="2412" y="7721"/>
                  </a:lnTo>
                  <a:lnTo>
                    <a:pt x="2485" y="7770"/>
                  </a:lnTo>
                  <a:lnTo>
                    <a:pt x="2558" y="7770"/>
                  </a:lnTo>
                  <a:lnTo>
                    <a:pt x="2704" y="7770"/>
                  </a:lnTo>
                  <a:lnTo>
                    <a:pt x="2850" y="7697"/>
                  </a:lnTo>
                  <a:lnTo>
                    <a:pt x="2899" y="7648"/>
                  </a:lnTo>
                  <a:lnTo>
                    <a:pt x="2947" y="7600"/>
                  </a:lnTo>
                  <a:lnTo>
                    <a:pt x="3581" y="6625"/>
                  </a:lnTo>
                  <a:lnTo>
                    <a:pt x="3581" y="6625"/>
                  </a:lnTo>
                  <a:lnTo>
                    <a:pt x="3800" y="6650"/>
                  </a:lnTo>
                  <a:lnTo>
                    <a:pt x="3995" y="6650"/>
                  </a:lnTo>
                  <a:lnTo>
                    <a:pt x="4482" y="7697"/>
                  </a:lnTo>
                  <a:lnTo>
                    <a:pt x="4482" y="7697"/>
                  </a:lnTo>
                  <a:lnTo>
                    <a:pt x="4531" y="7770"/>
                  </a:lnTo>
                  <a:lnTo>
                    <a:pt x="4579" y="7819"/>
                  </a:lnTo>
                  <a:lnTo>
                    <a:pt x="4701" y="7892"/>
                  </a:lnTo>
                  <a:lnTo>
                    <a:pt x="4847" y="7941"/>
                  </a:lnTo>
                  <a:lnTo>
                    <a:pt x="4920" y="7941"/>
                  </a:lnTo>
                  <a:lnTo>
                    <a:pt x="4993" y="7916"/>
                  </a:lnTo>
                  <a:lnTo>
                    <a:pt x="5529" y="7746"/>
                  </a:lnTo>
                  <a:lnTo>
                    <a:pt x="5529" y="7746"/>
                  </a:lnTo>
                  <a:lnTo>
                    <a:pt x="5602" y="7721"/>
                  </a:lnTo>
                  <a:lnTo>
                    <a:pt x="5651" y="7673"/>
                  </a:lnTo>
                  <a:lnTo>
                    <a:pt x="5748" y="7551"/>
                  </a:lnTo>
                  <a:lnTo>
                    <a:pt x="5821" y="7405"/>
                  </a:lnTo>
                  <a:lnTo>
                    <a:pt x="5821" y="7332"/>
                  </a:lnTo>
                  <a:lnTo>
                    <a:pt x="5821" y="7259"/>
                  </a:lnTo>
                  <a:lnTo>
                    <a:pt x="5578" y="6114"/>
                  </a:lnTo>
                  <a:lnTo>
                    <a:pt x="5578" y="6114"/>
                  </a:lnTo>
                  <a:lnTo>
                    <a:pt x="5724" y="5992"/>
                  </a:lnTo>
                  <a:lnTo>
                    <a:pt x="5894" y="5846"/>
                  </a:lnTo>
                  <a:lnTo>
                    <a:pt x="6966" y="6260"/>
                  </a:lnTo>
                  <a:lnTo>
                    <a:pt x="6966" y="6260"/>
                  </a:lnTo>
                  <a:lnTo>
                    <a:pt x="7039" y="6260"/>
                  </a:lnTo>
                  <a:lnTo>
                    <a:pt x="7112" y="6285"/>
                  </a:lnTo>
                  <a:lnTo>
                    <a:pt x="7258" y="6236"/>
                  </a:lnTo>
                  <a:lnTo>
                    <a:pt x="7404" y="6163"/>
                  </a:lnTo>
                  <a:lnTo>
                    <a:pt x="7453" y="6114"/>
                  </a:lnTo>
                  <a:lnTo>
                    <a:pt x="7502" y="6041"/>
                  </a:lnTo>
                  <a:lnTo>
                    <a:pt x="7745" y="5530"/>
                  </a:lnTo>
                  <a:lnTo>
                    <a:pt x="7745" y="5530"/>
                  </a:lnTo>
                  <a:lnTo>
                    <a:pt x="7770" y="5481"/>
                  </a:lnTo>
                  <a:lnTo>
                    <a:pt x="7794" y="5383"/>
                  </a:lnTo>
                  <a:lnTo>
                    <a:pt x="7770" y="5237"/>
                  </a:lnTo>
                  <a:lnTo>
                    <a:pt x="7697" y="5115"/>
                  </a:lnTo>
                  <a:lnTo>
                    <a:pt x="7648" y="5042"/>
                  </a:lnTo>
                  <a:lnTo>
                    <a:pt x="7599" y="4994"/>
                  </a:lnTo>
                  <a:lnTo>
                    <a:pt x="6625" y="4360"/>
                  </a:lnTo>
                  <a:lnTo>
                    <a:pt x="6625" y="4360"/>
                  </a:lnTo>
                  <a:lnTo>
                    <a:pt x="6649" y="4166"/>
                  </a:lnTo>
                  <a:lnTo>
                    <a:pt x="6649" y="3946"/>
                  </a:lnTo>
                  <a:lnTo>
                    <a:pt x="7697" y="3459"/>
                  </a:lnTo>
                  <a:lnTo>
                    <a:pt x="7697" y="3459"/>
                  </a:lnTo>
                  <a:lnTo>
                    <a:pt x="7770" y="3435"/>
                  </a:lnTo>
                  <a:lnTo>
                    <a:pt x="7843" y="3386"/>
                  </a:lnTo>
                  <a:lnTo>
                    <a:pt x="7916" y="3240"/>
                  </a:lnTo>
                  <a:lnTo>
                    <a:pt x="7940" y="3094"/>
                  </a:lnTo>
                  <a:lnTo>
                    <a:pt x="7940" y="3021"/>
                  </a:lnTo>
                  <a:lnTo>
                    <a:pt x="7940" y="2948"/>
                  </a:lnTo>
                  <a:lnTo>
                    <a:pt x="7745" y="2412"/>
                  </a:lnTo>
                  <a:lnTo>
                    <a:pt x="7745" y="2412"/>
                  </a:lnTo>
                  <a:lnTo>
                    <a:pt x="7721" y="2339"/>
                  </a:lnTo>
                  <a:lnTo>
                    <a:pt x="7672" y="2290"/>
                  </a:lnTo>
                  <a:lnTo>
                    <a:pt x="7551" y="2193"/>
                  </a:lnTo>
                  <a:lnTo>
                    <a:pt x="7429" y="2144"/>
                  </a:lnTo>
                  <a:lnTo>
                    <a:pt x="7356" y="2144"/>
                  </a:lnTo>
                  <a:lnTo>
                    <a:pt x="7258" y="2144"/>
                  </a:lnTo>
                  <a:lnTo>
                    <a:pt x="7258" y="2144"/>
                  </a:lnTo>
                  <a:close/>
                  <a:moveTo>
                    <a:pt x="5480" y="4726"/>
                  </a:moveTo>
                  <a:lnTo>
                    <a:pt x="5480" y="4726"/>
                  </a:lnTo>
                  <a:lnTo>
                    <a:pt x="5383" y="4872"/>
                  </a:lnTo>
                  <a:lnTo>
                    <a:pt x="5286" y="4994"/>
                  </a:lnTo>
                  <a:lnTo>
                    <a:pt x="5188" y="5140"/>
                  </a:lnTo>
                  <a:lnTo>
                    <a:pt x="5066" y="5237"/>
                  </a:lnTo>
                  <a:lnTo>
                    <a:pt x="4945" y="5335"/>
                  </a:lnTo>
                  <a:lnTo>
                    <a:pt x="4798" y="5432"/>
                  </a:lnTo>
                  <a:lnTo>
                    <a:pt x="4652" y="5505"/>
                  </a:lnTo>
                  <a:lnTo>
                    <a:pt x="4506" y="5554"/>
                  </a:lnTo>
                  <a:lnTo>
                    <a:pt x="4360" y="5603"/>
                  </a:lnTo>
                  <a:lnTo>
                    <a:pt x="4190" y="5627"/>
                  </a:lnTo>
                  <a:lnTo>
                    <a:pt x="4043" y="5651"/>
                  </a:lnTo>
                  <a:lnTo>
                    <a:pt x="3873" y="5627"/>
                  </a:lnTo>
                  <a:lnTo>
                    <a:pt x="3702" y="5627"/>
                  </a:lnTo>
                  <a:lnTo>
                    <a:pt x="3556" y="5578"/>
                  </a:lnTo>
                  <a:lnTo>
                    <a:pt x="3386" y="5530"/>
                  </a:lnTo>
                  <a:lnTo>
                    <a:pt x="3240" y="5456"/>
                  </a:lnTo>
                  <a:lnTo>
                    <a:pt x="3240" y="5456"/>
                  </a:lnTo>
                  <a:lnTo>
                    <a:pt x="3094" y="5383"/>
                  </a:lnTo>
                  <a:lnTo>
                    <a:pt x="2947" y="5286"/>
                  </a:lnTo>
                  <a:lnTo>
                    <a:pt x="2826" y="5164"/>
                  </a:lnTo>
                  <a:lnTo>
                    <a:pt x="2704" y="5067"/>
                  </a:lnTo>
                  <a:lnTo>
                    <a:pt x="2606" y="4921"/>
                  </a:lnTo>
                  <a:lnTo>
                    <a:pt x="2533" y="4799"/>
                  </a:lnTo>
                  <a:lnTo>
                    <a:pt x="2460" y="4653"/>
                  </a:lnTo>
                  <a:lnTo>
                    <a:pt x="2387" y="4507"/>
                  </a:lnTo>
                  <a:lnTo>
                    <a:pt x="2363" y="4336"/>
                  </a:lnTo>
                  <a:lnTo>
                    <a:pt x="2314" y="4190"/>
                  </a:lnTo>
                  <a:lnTo>
                    <a:pt x="2314" y="4020"/>
                  </a:lnTo>
                  <a:lnTo>
                    <a:pt x="2314" y="3873"/>
                  </a:lnTo>
                  <a:lnTo>
                    <a:pt x="2339" y="3703"/>
                  </a:lnTo>
                  <a:lnTo>
                    <a:pt x="2363" y="3532"/>
                  </a:lnTo>
                  <a:lnTo>
                    <a:pt x="2412" y="3386"/>
                  </a:lnTo>
                  <a:lnTo>
                    <a:pt x="2485" y="3216"/>
                  </a:lnTo>
                  <a:lnTo>
                    <a:pt x="2485" y="3216"/>
                  </a:lnTo>
                  <a:lnTo>
                    <a:pt x="2582" y="3070"/>
                  </a:lnTo>
                  <a:lnTo>
                    <a:pt x="2680" y="2948"/>
                  </a:lnTo>
                  <a:lnTo>
                    <a:pt x="2777" y="2802"/>
                  </a:lnTo>
                  <a:lnTo>
                    <a:pt x="2899" y="2704"/>
                  </a:lnTo>
                  <a:lnTo>
                    <a:pt x="3020" y="2607"/>
                  </a:lnTo>
                  <a:lnTo>
                    <a:pt x="3167" y="2509"/>
                  </a:lnTo>
                  <a:lnTo>
                    <a:pt x="3313" y="2436"/>
                  </a:lnTo>
                  <a:lnTo>
                    <a:pt x="3459" y="2388"/>
                  </a:lnTo>
                  <a:lnTo>
                    <a:pt x="3605" y="2339"/>
                  </a:lnTo>
                  <a:lnTo>
                    <a:pt x="3775" y="2315"/>
                  </a:lnTo>
                  <a:lnTo>
                    <a:pt x="3922" y="2290"/>
                  </a:lnTo>
                  <a:lnTo>
                    <a:pt x="4092" y="2315"/>
                  </a:lnTo>
                  <a:lnTo>
                    <a:pt x="4263" y="2315"/>
                  </a:lnTo>
                  <a:lnTo>
                    <a:pt x="4409" y="2363"/>
                  </a:lnTo>
                  <a:lnTo>
                    <a:pt x="4579" y="2412"/>
                  </a:lnTo>
                  <a:lnTo>
                    <a:pt x="4725" y="2485"/>
                  </a:lnTo>
                  <a:lnTo>
                    <a:pt x="4725" y="2485"/>
                  </a:lnTo>
                  <a:lnTo>
                    <a:pt x="4871" y="2558"/>
                  </a:lnTo>
                  <a:lnTo>
                    <a:pt x="5018" y="2656"/>
                  </a:lnTo>
                  <a:lnTo>
                    <a:pt x="5139" y="2777"/>
                  </a:lnTo>
                  <a:lnTo>
                    <a:pt x="5261" y="2875"/>
                  </a:lnTo>
                  <a:lnTo>
                    <a:pt x="5359" y="3021"/>
                  </a:lnTo>
                  <a:lnTo>
                    <a:pt x="5432" y="3143"/>
                  </a:lnTo>
                  <a:lnTo>
                    <a:pt x="5505" y="3289"/>
                  </a:lnTo>
                  <a:lnTo>
                    <a:pt x="5578" y="3435"/>
                  </a:lnTo>
                  <a:lnTo>
                    <a:pt x="5602" y="3605"/>
                  </a:lnTo>
                  <a:lnTo>
                    <a:pt x="5626" y="3752"/>
                  </a:lnTo>
                  <a:lnTo>
                    <a:pt x="5651" y="3922"/>
                  </a:lnTo>
                  <a:lnTo>
                    <a:pt x="5651" y="4068"/>
                  </a:lnTo>
                  <a:lnTo>
                    <a:pt x="5626" y="4239"/>
                  </a:lnTo>
                  <a:lnTo>
                    <a:pt x="5602" y="4409"/>
                  </a:lnTo>
                  <a:lnTo>
                    <a:pt x="5553" y="4555"/>
                  </a:lnTo>
                  <a:lnTo>
                    <a:pt x="5480" y="4726"/>
                  </a:lnTo>
                  <a:lnTo>
                    <a:pt x="5480" y="4726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9" name="image17.png">
            <a:extLst>
              <a:ext uri="{FF2B5EF4-FFF2-40B4-BE49-F238E27FC236}">
                <a16:creationId xmlns:a16="http://schemas.microsoft.com/office/drawing/2014/main" id="{83DB6B73-085C-EF4F-AFB8-3BAF6AAD33EB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5259650" y="550956"/>
            <a:ext cx="2258096" cy="4177719"/>
          </a:xfrm>
          <a:prstGeom prst="rect">
            <a:avLst/>
          </a:prstGeom>
          <a:ln/>
        </p:spPr>
      </p:pic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8CEBDB21-3209-DA4A-B792-B44C7FFD58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81250" y="1616470"/>
            <a:ext cx="3878400" cy="3112200"/>
          </a:xfrm>
        </p:spPr>
        <p:txBody>
          <a:bodyPr/>
          <a:lstStyle/>
          <a:p>
            <a:r>
              <a:rPr lang="en-US" dirty="0"/>
              <a:t>Volunteer login</a:t>
            </a:r>
          </a:p>
          <a:p>
            <a:r>
              <a:rPr lang="en-US" dirty="0"/>
              <a:t>Volunteer can check-in and check-out</a:t>
            </a:r>
          </a:p>
          <a:p>
            <a:r>
              <a:rPr lang="en-US" dirty="0"/>
              <a:t>Volunteer can see their attendance entries</a:t>
            </a:r>
          </a:p>
          <a:p>
            <a:r>
              <a:rPr lang="en-US" dirty="0"/>
              <a:t>Admins can see all schools and users</a:t>
            </a:r>
          </a:p>
        </p:txBody>
      </p:sp>
    </p:spTree>
    <p:extLst>
      <p:ext uri="{BB962C8B-B14F-4D97-AF65-F5344CB8AC3E}">
        <p14:creationId xmlns:p14="http://schemas.microsoft.com/office/powerpoint/2010/main" val="3473952026"/>
      </p:ext>
    </p:extLst>
  </p:cSld>
  <p:clrMapOvr>
    <a:masterClrMapping/>
  </p:clrMapOvr>
</p:sld>
</file>

<file path=ppt/theme/theme1.xml><?xml version="1.0" encoding="utf-8"?>
<a:theme xmlns:a="http://schemas.openxmlformats.org/drawingml/2006/main" name="Viola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774</TotalTime>
  <Words>259</Words>
  <Application>Microsoft Macintosh PowerPoint</Application>
  <PresentationFormat>On-screen Show (16:9)</PresentationFormat>
  <Paragraphs>48</Paragraphs>
  <Slides>15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Lora</vt:lpstr>
      <vt:lpstr>Arial</vt:lpstr>
      <vt:lpstr>Quattrocento Sans</vt:lpstr>
      <vt:lpstr>Viola template</vt:lpstr>
      <vt:lpstr>Volunteer Attendance System</vt:lpstr>
      <vt:lpstr>What was the problem?</vt:lpstr>
      <vt:lpstr>Solution</vt:lpstr>
      <vt:lpstr>Application Requirements</vt:lpstr>
      <vt:lpstr>Use Case Diagram</vt:lpstr>
      <vt:lpstr>Web API</vt:lpstr>
      <vt:lpstr>Android Application</vt:lpstr>
      <vt:lpstr>PowerPoint Presentation</vt:lpstr>
      <vt:lpstr>iPhone Application</vt:lpstr>
      <vt:lpstr>PowerPoint Presentation</vt:lpstr>
      <vt:lpstr>PowerPoint Presentation</vt:lpstr>
      <vt:lpstr>Summary</vt:lpstr>
      <vt:lpstr>Shortcomings</vt:lpstr>
      <vt:lpstr>Wishlist</vt:lpstr>
      <vt:lpstr>Thanks!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Volunteer Attendance System</dc:title>
  <cp:lastModifiedBy>Cassandra Zuria</cp:lastModifiedBy>
  <cp:revision>29</cp:revision>
  <dcterms:modified xsi:type="dcterms:W3CDTF">2019-12-13T22:47:59Z</dcterms:modified>
</cp:coreProperties>
</file>