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1.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Lst>
  <p:sldSz cx="43891200" cy="329184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b="def" i="def"/>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b="def" i="def"/>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7" name="Shape 17"/>
          <p:cNvSpPr/>
          <p:nvPr>
            <p:ph type="sldImg"/>
          </p:nvPr>
        </p:nvSpPr>
        <p:spPr>
          <a:xfrm>
            <a:off x="1143000" y="685800"/>
            <a:ext cx="4572000" cy="3429000"/>
          </a:xfrm>
          <a:prstGeom prst="rect">
            <a:avLst/>
          </a:prstGeom>
        </p:spPr>
        <p:txBody>
          <a:bodyPr/>
          <a:lstStyle/>
          <a:p>
            <a:pPr/>
          </a:p>
        </p:txBody>
      </p:sp>
      <p:sp>
        <p:nvSpPr>
          <p:cNvPr id="18" name="Shape 18"/>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spcBef>
        <a:spcPts val="300"/>
      </a:spcBef>
      <a:defRPr sz="1000">
        <a:latin typeface="+mn-lt"/>
        <a:ea typeface="+mn-ea"/>
        <a:cs typeface="+mn-cs"/>
        <a:sym typeface="Calibri"/>
      </a:defRPr>
    </a:lvl1pPr>
    <a:lvl2pPr indent="228600" latinLnBrk="0">
      <a:spcBef>
        <a:spcPts val="300"/>
      </a:spcBef>
      <a:defRPr sz="1000">
        <a:latin typeface="+mn-lt"/>
        <a:ea typeface="+mn-ea"/>
        <a:cs typeface="+mn-cs"/>
        <a:sym typeface="Calibri"/>
      </a:defRPr>
    </a:lvl2pPr>
    <a:lvl3pPr indent="457200" latinLnBrk="0">
      <a:spcBef>
        <a:spcPts val="300"/>
      </a:spcBef>
      <a:defRPr sz="1000">
        <a:latin typeface="+mn-lt"/>
        <a:ea typeface="+mn-ea"/>
        <a:cs typeface="+mn-cs"/>
        <a:sym typeface="Calibri"/>
      </a:defRPr>
    </a:lvl3pPr>
    <a:lvl4pPr indent="685800" latinLnBrk="0">
      <a:spcBef>
        <a:spcPts val="300"/>
      </a:spcBef>
      <a:defRPr sz="1000">
        <a:latin typeface="+mn-lt"/>
        <a:ea typeface="+mn-ea"/>
        <a:cs typeface="+mn-cs"/>
        <a:sym typeface="Calibri"/>
      </a:defRPr>
    </a:lvl4pPr>
    <a:lvl5pPr indent="914400" latinLnBrk="0">
      <a:spcBef>
        <a:spcPts val="300"/>
      </a:spcBef>
      <a:defRPr sz="1000">
        <a:latin typeface="+mn-lt"/>
        <a:ea typeface="+mn-ea"/>
        <a:cs typeface="+mn-cs"/>
        <a:sym typeface="Calibri"/>
      </a:defRPr>
    </a:lvl5pPr>
    <a:lvl6pPr indent="1143000" latinLnBrk="0">
      <a:spcBef>
        <a:spcPts val="300"/>
      </a:spcBef>
      <a:defRPr sz="1000">
        <a:latin typeface="+mn-lt"/>
        <a:ea typeface="+mn-ea"/>
        <a:cs typeface="+mn-cs"/>
        <a:sym typeface="Calibri"/>
      </a:defRPr>
    </a:lvl6pPr>
    <a:lvl7pPr indent="1371600" latinLnBrk="0">
      <a:spcBef>
        <a:spcPts val="300"/>
      </a:spcBef>
      <a:defRPr sz="1000">
        <a:latin typeface="+mn-lt"/>
        <a:ea typeface="+mn-ea"/>
        <a:cs typeface="+mn-cs"/>
        <a:sym typeface="Calibri"/>
      </a:defRPr>
    </a:lvl7pPr>
    <a:lvl8pPr indent="1600200" latinLnBrk="0">
      <a:spcBef>
        <a:spcPts val="300"/>
      </a:spcBef>
      <a:defRPr sz="1000">
        <a:latin typeface="+mn-lt"/>
        <a:ea typeface="+mn-ea"/>
        <a:cs typeface="+mn-cs"/>
        <a:sym typeface="Calibri"/>
      </a:defRPr>
    </a:lvl8pPr>
    <a:lvl9pPr indent="1828800" latinLnBrk="0">
      <a:spcBef>
        <a:spcPts val="300"/>
      </a:spcBef>
      <a:defRPr sz="1000">
        <a:latin typeface="+mn-lt"/>
        <a:ea typeface="+mn-ea"/>
        <a:cs typeface="+mn-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2194560" y="441959"/>
            <a:ext cx="39502079" cy="7239001"/>
          </a:xfrm>
          <a:prstGeom prst="rect">
            <a:avLst/>
          </a:prstGeom>
          <a:ln w="12700">
            <a:miter lim="400000"/>
          </a:ln>
          <a:extLst>
            <a:ext uri="{C572A759-6A51-4108-AA02-DFA0A04FC94B}">
              <ma14:wrappingTextBoxFlag xmlns:ma14="http://schemas.microsoft.com/office/mac/drawingml/2011/main" val="1"/>
            </a:ext>
          </a:extLst>
        </p:spPr>
        <p:txBody>
          <a:bodyPr lIns="45719" rIns="45719" anchor="ctr"/>
          <a:lstStyle/>
          <a:p>
            <a:pPr/>
            <a:r>
              <a:t>Title Text</a:t>
            </a:r>
          </a:p>
        </p:txBody>
      </p:sp>
      <p:sp>
        <p:nvSpPr>
          <p:cNvPr id="3" name="Body Level One…"/>
          <p:cNvSpPr txBox="1"/>
          <p:nvPr>
            <p:ph type="body" idx="1"/>
          </p:nvPr>
        </p:nvSpPr>
        <p:spPr>
          <a:xfrm>
            <a:off x="2194560" y="7680959"/>
            <a:ext cx="39502079" cy="25237442"/>
          </a:xfrm>
          <a:prstGeom prst="rect">
            <a:avLst/>
          </a:prstGeom>
          <a:ln w="12700">
            <a:miter lim="400000"/>
          </a:ln>
          <a:extLst>
            <a:ext uri="{C572A759-6A51-4108-AA02-DFA0A04FC94B}">
              <ma14:wrappingTextBoxFlag xmlns:ma14="http://schemas.microsoft.com/office/mac/drawingml/2011/main" val="1"/>
            </a:ext>
          </a:extLst>
        </p:spPr>
        <p:txBody>
          <a:bodyPr lIns="45719" rIns="45719"/>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40196457" y="31023242"/>
            <a:ext cx="676906" cy="726441"/>
          </a:xfrm>
          <a:prstGeom prst="rect">
            <a:avLst/>
          </a:prstGeom>
          <a:ln w="12700">
            <a:miter lim="400000"/>
          </a:ln>
        </p:spPr>
        <p:txBody>
          <a:bodyPr wrap="none" lIns="45719" rIns="45719" anchor="ctr">
            <a:spAutoFit/>
          </a:bodyPr>
          <a:lstStyle>
            <a:lvl1pPr algn="r" defTabSz="3290887">
              <a:defRPr sz="4300">
                <a:solidFill>
                  <a:srgbClr val="898989"/>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Lst>
  <p:transition xmlns:p14="http://schemas.microsoft.com/office/powerpoint/2010/main" spd="med" advClick="1"/>
  <p:txStyles>
    <p:titleStyle>
      <a:lvl1pPr marL="0" marR="0" indent="0" algn="l" defTabSz="3290887" rtl="0" latinLnBrk="0">
        <a:lnSpc>
          <a:spcPct val="90000"/>
        </a:lnSpc>
        <a:spcBef>
          <a:spcPts val="0"/>
        </a:spcBef>
        <a:spcAft>
          <a:spcPts val="0"/>
        </a:spcAft>
        <a:buClrTx/>
        <a:buSzTx/>
        <a:buFontTx/>
        <a:buNone/>
        <a:tabLst/>
        <a:defRPr b="0" baseline="0" cap="none" i="0" spc="0" strike="noStrike" sz="15800" u="none">
          <a:ln>
            <a:noFill/>
          </a:ln>
          <a:solidFill>
            <a:srgbClr val="000000"/>
          </a:solidFill>
          <a:uFillTx/>
          <a:latin typeface="Calibri Light"/>
          <a:ea typeface="Calibri Light"/>
          <a:cs typeface="Calibri Light"/>
          <a:sym typeface="Calibri Light"/>
        </a:defRPr>
      </a:lvl1pPr>
      <a:lvl2pPr marL="0" marR="0" indent="0" algn="l" defTabSz="3290887" rtl="0" latinLnBrk="0">
        <a:lnSpc>
          <a:spcPct val="90000"/>
        </a:lnSpc>
        <a:spcBef>
          <a:spcPts val="0"/>
        </a:spcBef>
        <a:spcAft>
          <a:spcPts val="0"/>
        </a:spcAft>
        <a:buClrTx/>
        <a:buSzTx/>
        <a:buFontTx/>
        <a:buNone/>
        <a:tabLst/>
        <a:defRPr b="0" baseline="0" cap="none" i="0" spc="0" strike="noStrike" sz="15800" u="none">
          <a:ln>
            <a:noFill/>
          </a:ln>
          <a:solidFill>
            <a:srgbClr val="000000"/>
          </a:solidFill>
          <a:uFillTx/>
          <a:latin typeface="Calibri Light"/>
          <a:ea typeface="Calibri Light"/>
          <a:cs typeface="Calibri Light"/>
          <a:sym typeface="Calibri Light"/>
        </a:defRPr>
      </a:lvl2pPr>
      <a:lvl3pPr marL="0" marR="0" indent="0" algn="l" defTabSz="3290887" rtl="0" latinLnBrk="0">
        <a:lnSpc>
          <a:spcPct val="90000"/>
        </a:lnSpc>
        <a:spcBef>
          <a:spcPts val="0"/>
        </a:spcBef>
        <a:spcAft>
          <a:spcPts val="0"/>
        </a:spcAft>
        <a:buClrTx/>
        <a:buSzTx/>
        <a:buFontTx/>
        <a:buNone/>
        <a:tabLst/>
        <a:defRPr b="0" baseline="0" cap="none" i="0" spc="0" strike="noStrike" sz="15800" u="none">
          <a:ln>
            <a:noFill/>
          </a:ln>
          <a:solidFill>
            <a:srgbClr val="000000"/>
          </a:solidFill>
          <a:uFillTx/>
          <a:latin typeface="Calibri Light"/>
          <a:ea typeface="Calibri Light"/>
          <a:cs typeface="Calibri Light"/>
          <a:sym typeface="Calibri Light"/>
        </a:defRPr>
      </a:lvl3pPr>
      <a:lvl4pPr marL="0" marR="0" indent="0" algn="l" defTabSz="3290887" rtl="0" latinLnBrk="0">
        <a:lnSpc>
          <a:spcPct val="90000"/>
        </a:lnSpc>
        <a:spcBef>
          <a:spcPts val="0"/>
        </a:spcBef>
        <a:spcAft>
          <a:spcPts val="0"/>
        </a:spcAft>
        <a:buClrTx/>
        <a:buSzTx/>
        <a:buFontTx/>
        <a:buNone/>
        <a:tabLst/>
        <a:defRPr b="0" baseline="0" cap="none" i="0" spc="0" strike="noStrike" sz="15800" u="none">
          <a:ln>
            <a:noFill/>
          </a:ln>
          <a:solidFill>
            <a:srgbClr val="000000"/>
          </a:solidFill>
          <a:uFillTx/>
          <a:latin typeface="Calibri Light"/>
          <a:ea typeface="Calibri Light"/>
          <a:cs typeface="Calibri Light"/>
          <a:sym typeface="Calibri Light"/>
        </a:defRPr>
      </a:lvl4pPr>
      <a:lvl5pPr marL="0" marR="0" indent="0" algn="l" defTabSz="3290887" rtl="0" latinLnBrk="0">
        <a:lnSpc>
          <a:spcPct val="90000"/>
        </a:lnSpc>
        <a:spcBef>
          <a:spcPts val="0"/>
        </a:spcBef>
        <a:spcAft>
          <a:spcPts val="0"/>
        </a:spcAft>
        <a:buClrTx/>
        <a:buSzTx/>
        <a:buFontTx/>
        <a:buNone/>
        <a:tabLst/>
        <a:defRPr b="0" baseline="0" cap="none" i="0" spc="0" strike="noStrike" sz="15800" u="none">
          <a:ln>
            <a:noFill/>
          </a:ln>
          <a:solidFill>
            <a:srgbClr val="000000"/>
          </a:solidFill>
          <a:uFillTx/>
          <a:latin typeface="Calibri Light"/>
          <a:ea typeface="Calibri Light"/>
          <a:cs typeface="Calibri Light"/>
          <a:sym typeface="Calibri Light"/>
        </a:defRPr>
      </a:lvl5pPr>
      <a:lvl6pPr marL="0" marR="0" indent="457200" algn="l" defTabSz="3290887" rtl="0" latinLnBrk="0">
        <a:lnSpc>
          <a:spcPct val="90000"/>
        </a:lnSpc>
        <a:spcBef>
          <a:spcPts val="0"/>
        </a:spcBef>
        <a:spcAft>
          <a:spcPts val="0"/>
        </a:spcAft>
        <a:buClrTx/>
        <a:buSzTx/>
        <a:buFontTx/>
        <a:buNone/>
        <a:tabLst/>
        <a:defRPr b="0" baseline="0" cap="none" i="0" spc="0" strike="noStrike" sz="15800" u="none">
          <a:ln>
            <a:noFill/>
          </a:ln>
          <a:solidFill>
            <a:srgbClr val="000000"/>
          </a:solidFill>
          <a:uFillTx/>
          <a:latin typeface="Calibri Light"/>
          <a:ea typeface="Calibri Light"/>
          <a:cs typeface="Calibri Light"/>
          <a:sym typeface="Calibri Light"/>
        </a:defRPr>
      </a:lvl6pPr>
      <a:lvl7pPr marL="0" marR="0" indent="914400" algn="l" defTabSz="3290887" rtl="0" latinLnBrk="0">
        <a:lnSpc>
          <a:spcPct val="90000"/>
        </a:lnSpc>
        <a:spcBef>
          <a:spcPts val="0"/>
        </a:spcBef>
        <a:spcAft>
          <a:spcPts val="0"/>
        </a:spcAft>
        <a:buClrTx/>
        <a:buSzTx/>
        <a:buFontTx/>
        <a:buNone/>
        <a:tabLst/>
        <a:defRPr b="0" baseline="0" cap="none" i="0" spc="0" strike="noStrike" sz="15800" u="none">
          <a:ln>
            <a:noFill/>
          </a:ln>
          <a:solidFill>
            <a:srgbClr val="000000"/>
          </a:solidFill>
          <a:uFillTx/>
          <a:latin typeface="Calibri Light"/>
          <a:ea typeface="Calibri Light"/>
          <a:cs typeface="Calibri Light"/>
          <a:sym typeface="Calibri Light"/>
        </a:defRPr>
      </a:lvl7pPr>
      <a:lvl8pPr marL="0" marR="0" indent="1371600" algn="l" defTabSz="3290887" rtl="0" latinLnBrk="0">
        <a:lnSpc>
          <a:spcPct val="90000"/>
        </a:lnSpc>
        <a:spcBef>
          <a:spcPts val="0"/>
        </a:spcBef>
        <a:spcAft>
          <a:spcPts val="0"/>
        </a:spcAft>
        <a:buClrTx/>
        <a:buSzTx/>
        <a:buFontTx/>
        <a:buNone/>
        <a:tabLst/>
        <a:defRPr b="0" baseline="0" cap="none" i="0" spc="0" strike="noStrike" sz="15800" u="none">
          <a:ln>
            <a:noFill/>
          </a:ln>
          <a:solidFill>
            <a:srgbClr val="000000"/>
          </a:solidFill>
          <a:uFillTx/>
          <a:latin typeface="Calibri Light"/>
          <a:ea typeface="Calibri Light"/>
          <a:cs typeface="Calibri Light"/>
          <a:sym typeface="Calibri Light"/>
        </a:defRPr>
      </a:lvl8pPr>
      <a:lvl9pPr marL="0" marR="0" indent="1828800" algn="l" defTabSz="3290887" rtl="0" latinLnBrk="0">
        <a:lnSpc>
          <a:spcPct val="90000"/>
        </a:lnSpc>
        <a:spcBef>
          <a:spcPts val="0"/>
        </a:spcBef>
        <a:spcAft>
          <a:spcPts val="0"/>
        </a:spcAft>
        <a:buClrTx/>
        <a:buSzTx/>
        <a:buFontTx/>
        <a:buNone/>
        <a:tabLst/>
        <a:defRPr b="0" baseline="0" cap="none" i="0" spc="0" strike="noStrike" sz="15800" u="none">
          <a:ln>
            <a:noFill/>
          </a:ln>
          <a:solidFill>
            <a:srgbClr val="000000"/>
          </a:solidFill>
          <a:uFillTx/>
          <a:latin typeface="Calibri Light"/>
          <a:ea typeface="Calibri Light"/>
          <a:cs typeface="Calibri Light"/>
          <a:sym typeface="Calibri Light"/>
        </a:defRPr>
      </a:lvl9pPr>
    </p:titleStyle>
    <p:bodyStyle>
      <a:lvl1pPr marL="822325" marR="0" indent="-822325" algn="l" defTabSz="3290887" rtl="0" latinLnBrk="0">
        <a:lnSpc>
          <a:spcPct val="90000"/>
        </a:lnSpc>
        <a:spcBef>
          <a:spcPts val="3600"/>
        </a:spcBef>
        <a:spcAft>
          <a:spcPts val="0"/>
        </a:spcAft>
        <a:buClrTx/>
        <a:buSzPct val="100000"/>
        <a:buFont typeface="Arial"/>
        <a:buChar char="•"/>
        <a:tabLst/>
        <a:defRPr b="0" baseline="0" cap="none" i="0" spc="0" strike="noStrike" sz="10000" u="none">
          <a:ln>
            <a:noFill/>
          </a:ln>
          <a:solidFill>
            <a:srgbClr val="000000"/>
          </a:solidFill>
          <a:uFillTx/>
          <a:latin typeface="+mn-lt"/>
          <a:ea typeface="+mn-ea"/>
          <a:cs typeface="+mn-cs"/>
          <a:sym typeface="Calibri"/>
        </a:defRPr>
      </a:lvl1pPr>
      <a:lvl2pPr marL="2602429" marR="0" indent="-956191" algn="l" defTabSz="3290887" rtl="0" latinLnBrk="0">
        <a:lnSpc>
          <a:spcPct val="90000"/>
        </a:lnSpc>
        <a:spcBef>
          <a:spcPts val="3600"/>
        </a:spcBef>
        <a:spcAft>
          <a:spcPts val="0"/>
        </a:spcAft>
        <a:buClrTx/>
        <a:buSzPct val="100000"/>
        <a:buFont typeface="Arial"/>
        <a:buChar char="•"/>
        <a:tabLst/>
        <a:defRPr b="0" baseline="0" cap="none" i="0" spc="0" strike="noStrike" sz="10000" u="none">
          <a:ln>
            <a:noFill/>
          </a:ln>
          <a:solidFill>
            <a:srgbClr val="000000"/>
          </a:solidFill>
          <a:uFillTx/>
          <a:latin typeface="+mn-lt"/>
          <a:ea typeface="+mn-ea"/>
          <a:cs typeface="+mn-cs"/>
          <a:sym typeface="Calibri"/>
        </a:defRPr>
      </a:lvl2pPr>
      <a:lvl3pPr marL="4434592" marR="0" indent="-1142117" algn="l" defTabSz="3290887" rtl="0" latinLnBrk="0">
        <a:lnSpc>
          <a:spcPct val="90000"/>
        </a:lnSpc>
        <a:spcBef>
          <a:spcPts val="3600"/>
        </a:spcBef>
        <a:spcAft>
          <a:spcPts val="0"/>
        </a:spcAft>
        <a:buClrTx/>
        <a:buSzPct val="100000"/>
        <a:buFont typeface="Arial"/>
        <a:buChar char="•"/>
        <a:tabLst/>
        <a:defRPr b="0" baseline="0" cap="none" i="0" spc="0" strike="noStrike" sz="10000" u="none">
          <a:ln>
            <a:noFill/>
          </a:ln>
          <a:solidFill>
            <a:srgbClr val="000000"/>
          </a:solidFill>
          <a:uFillTx/>
          <a:latin typeface="+mn-lt"/>
          <a:ea typeface="+mn-ea"/>
          <a:cs typeface="+mn-cs"/>
          <a:sym typeface="Calibri"/>
        </a:defRPr>
      </a:lvl3pPr>
      <a:lvl4pPr marL="6222007" marR="0" indent="-1284882" algn="l" defTabSz="3290887" rtl="0" latinLnBrk="0">
        <a:lnSpc>
          <a:spcPct val="90000"/>
        </a:lnSpc>
        <a:spcBef>
          <a:spcPts val="3600"/>
        </a:spcBef>
        <a:spcAft>
          <a:spcPts val="0"/>
        </a:spcAft>
        <a:buClrTx/>
        <a:buSzPct val="100000"/>
        <a:buFont typeface="Arial"/>
        <a:buChar char="•"/>
        <a:tabLst/>
        <a:defRPr b="0" baseline="0" cap="none" i="0" spc="0" strike="noStrike" sz="10000" u="none">
          <a:ln>
            <a:noFill/>
          </a:ln>
          <a:solidFill>
            <a:srgbClr val="000000"/>
          </a:solidFill>
          <a:uFillTx/>
          <a:latin typeface="+mn-lt"/>
          <a:ea typeface="+mn-ea"/>
          <a:cs typeface="+mn-cs"/>
          <a:sym typeface="Calibri"/>
        </a:defRPr>
      </a:lvl4pPr>
      <a:lvl5pPr marL="11151834" marR="0" indent="-4568472" algn="l" defTabSz="3290887" rtl="0" latinLnBrk="0">
        <a:lnSpc>
          <a:spcPct val="90000"/>
        </a:lnSpc>
        <a:spcBef>
          <a:spcPts val="3600"/>
        </a:spcBef>
        <a:spcAft>
          <a:spcPts val="0"/>
        </a:spcAft>
        <a:buClrTx/>
        <a:buSzPct val="100000"/>
        <a:buFont typeface="Arial"/>
        <a:buChar char="•"/>
        <a:tabLst/>
        <a:defRPr b="0" baseline="0" cap="none" i="0" spc="0" strike="noStrike" sz="10000" u="none">
          <a:ln>
            <a:noFill/>
          </a:ln>
          <a:solidFill>
            <a:srgbClr val="000000"/>
          </a:solidFill>
          <a:uFillTx/>
          <a:latin typeface="+mn-lt"/>
          <a:ea typeface="+mn-ea"/>
          <a:cs typeface="+mn-cs"/>
          <a:sym typeface="Calibri"/>
        </a:defRPr>
      </a:lvl5pPr>
      <a:lvl6pPr marL="11609034" marR="0" indent="-4568472" algn="l" defTabSz="3290887" rtl="0" latinLnBrk="0">
        <a:lnSpc>
          <a:spcPct val="90000"/>
        </a:lnSpc>
        <a:spcBef>
          <a:spcPts val="3600"/>
        </a:spcBef>
        <a:spcAft>
          <a:spcPts val="0"/>
        </a:spcAft>
        <a:buClrTx/>
        <a:buSzPct val="100000"/>
        <a:buFont typeface="Arial"/>
        <a:buChar char=""/>
        <a:tabLst/>
        <a:defRPr b="0" baseline="0" cap="none" i="0" spc="0" strike="noStrike" sz="10000" u="none">
          <a:ln>
            <a:noFill/>
          </a:ln>
          <a:solidFill>
            <a:srgbClr val="000000"/>
          </a:solidFill>
          <a:uFillTx/>
          <a:latin typeface="+mn-lt"/>
          <a:ea typeface="+mn-ea"/>
          <a:cs typeface="+mn-cs"/>
          <a:sym typeface="Calibri"/>
        </a:defRPr>
      </a:lvl6pPr>
      <a:lvl7pPr marL="12066234" marR="0" indent="-4568472" algn="l" defTabSz="3290887" rtl="0" latinLnBrk="0">
        <a:lnSpc>
          <a:spcPct val="90000"/>
        </a:lnSpc>
        <a:spcBef>
          <a:spcPts val="3600"/>
        </a:spcBef>
        <a:spcAft>
          <a:spcPts val="0"/>
        </a:spcAft>
        <a:buClrTx/>
        <a:buSzPct val="100000"/>
        <a:buFont typeface="Arial"/>
        <a:buChar char=""/>
        <a:tabLst/>
        <a:defRPr b="0" baseline="0" cap="none" i="0" spc="0" strike="noStrike" sz="10000" u="none">
          <a:ln>
            <a:noFill/>
          </a:ln>
          <a:solidFill>
            <a:srgbClr val="000000"/>
          </a:solidFill>
          <a:uFillTx/>
          <a:latin typeface="+mn-lt"/>
          <a:ea typeface="+mn-ea"/>
          <a:cs typeface="+mn-cs"/>
          <a:sym typeface="Calibri"/>
        </a:defRPr>
      </a:lvl7pPr>
      <a:lvl8pPr marL="12523434" marR="0" indent="-4568472" algn="l" defTabSz="3290887" rtl="0" latinLnBrk="0">
        <a:lnSpc>
          <a:spcPct val="90000"/>
        </a:lnSpc>
        <a:spcBef>
          <a:spcPts val="3600"/>
        </a:spcBef>
        <a:spcAft>
          <a:spcPts val="0"/>
        </a:spcAft>
        <a:buClrTx/>
        <a:buSzPct val="100000"/>
        <a:buFont typeface="Arial"/>
        <a:buChar char=""/>
        <a:tabLst/>
        <a:defRPr b="0" baseline="0" cap="none" i="0" spc="0" strike="noStrike" sz="10000" u="none">
          <a:ln>
            <a:noFill/>
          </a:ln>
          <a:solidFill>
            <a:srgbClr val="000000"/>
          </a:solidFill>
          <a:uFillTx/>
          <a:latin typeface="+mn-lt"/>
          <a:ea typeface="+mn-ea"/>
          <a:cs typeface="+mn-cs"/>
          <a:sym typeface="Calibri"/>
        </a:defRPr>
      </a:lvl8pPr>
      <a:lvl9pPr marL="12980634" marR="0" indent="-4568472" algn="l" defTabSz="3290887" rtl="0" latinLnBrk="0">
        <a:lnSpc>
          <a:spcPct val="90000"/>
        </a:lnSpc>
        <a:spcBef>
          <a:spcPts val="3600"/>
        </a:spcBef>
        <a:spcAft>
          <a:spcPts val="0"/>
        </a:spcAft>
        <a:buClrTx/>
        <a:buSzPct val="100000"/>
        <a:buFont typeface="Arial"/>
        <a:buChar char=""/>
        <a:tabLst/>
        <a:defRPr b="0" baseline="0" cap="none" i="0" spc="0" strike="noStrike" sz="10000" u="none">
          <a:ln>
            <a:noFill/>
          </a:ln>
          <a:solidFill>
            <a:srgbClr val="000000"/>
          </a:solidFill>
          <a:uFillTx/>
          <a:latin typeface="+mn-lt"/>
          <a:ea typeface="+mn-ea"/>
          <a:cs typeface="+mn-cs"/>
          <a:sym typeface="Calibri"/>
        </a:defRPr>
      </a:lvl9pPr>
    </p:bodyStyle>
    <p:otherStyle>
      <a:lvl1pPr marL="0" marR="0" indent="0" algn="r" defTabSz="3290887" rtl="0" latinLnBrk="0">
        <a:lnSpc>
          <a:spcPct val="100000"/>
        </a:lnSpc>
        <a:spcBef>
          <a:spcPts val="0"/>
        </a:spcBef>
        <a:spcAft>
          <a:spcPts val="0"/>
        </a:spcAft>
        <a:buClrTx/>
        <a:buSzTx/>
        <a:buFontTx/>
        <a:buNone/>
        <a:tabLst/>
        <a:defRPr b="0" baseline="0" cap="none" i="0" spc="0" strike="noStrike" sz="4300" u="none">
          <a:ln>
            <a:noFill/>
          </a:ln>
          <a:solidFill>
            <a:schemeClr val="tx1"/>
          </a:solidFill>
          <a:uFillTx/>
          <a:latin typeface="+mn-lt"/>
          <a:ea typeface="+mn-ea"/>
          <a:cs typeface="+mn-cs"/>
          <a:sym typeface="Calibri"/>
        </a:defRPr>
      </a:lvl1pPr>
      <a:lvl2pPr marL="0" marR="0" indent="457200" algn="r" defTabSz="3290887" rtl="0" latinLnBrk="0">
        <a:lnSpc>
          <a:spcPct val="100000"/>
        </a:lnSpc>
        <a:spcBef>
          <a:spcPts val="0"/>
        </a:spcBef>
        <a:spcAft>
          <a:spcPts val="0"/>
        </a:spcAft>
        <a:buClrTx/>
        <a:buSzTx/>
        <a:buFontTx/>
        <a:buNone/>
        <a:tabLst/>
        <a:defRPr b="0" baseline="0" cap="none" i="0" spc="0" strike="noStrike" sz="4300" u="none">
          <a:ln>
            <a:noFill/>
          </a:ln>
          <a:solidFill>
            <a:schemeClr val="tx1"/>
          </a:solidFill>
          <a:uFillTx/>
          <a:latin typeface="+mn-lt"/>
          <a:ea typeface="+mn-ea"/>
          <a:cs typeface="+mn-cs"/>
          <a:sym typeface="Calibri"/>
        </a:defRPr>
      </a:lvl2pPr>
      <a:lvl3pPr marL="0" marR="0" indent="914400" algn="r" defTabSz="3290887" rtl="0" latinLnBrk="0">
        <a:lnSpc>
          <a:spcPct val="100000"/>
        </a:lnSpc>
        <a:spcBef>
          <a:spcPts val="0"/>
        </a:spcBef>
        <a:spcAft>
          <a:spcPts val="0"/>
        </a:spcAft>
        <a:buClrTx/>
        <a:buSzTx/>
        <a:buFontTx/>
        <a:buNone/>
        <a:tabLst/>
        <a:defRPr b="0" baseline="0" cap="none" i="0" spc="0" strike="noStrike" sz="4300" u="none">
          <a:ln>
            <a:noFill/>
          </a:ln>
          <a:solidFill>
            <a:schemeClr val="tx1"/>
          </a:solidFill>
          <a:uFillTx/>
          <a:latin typeface="+mn-lt"/>
          <a:ea typeface="+mn-ea"/>
          <a:cs typeface="+mn-cs"/>
          <a:sym typeface="Calibri"/>
        </a:defRPr>
      </a:lvl3pPr>
      <a:lvl4pPr marL="0" marR="0" indent="1371600" algn="r" defTabSz="3290887" rtl="0" latinLnBrk="0">
        <a:lnSpc>
          <a:spcPct val="100000"/>
        </a:lnSpc>
        <a:spcBef>
          <a:spcPts val="0"/>
        </a:spcBef>
        <a:spcAft>
          <a:spcPts val="0"/>
        </a:spcAft>
        <a:buClrTx/>
        <a:buSzTx/>
        <a:buFontTx/>
        <a:buNone/>
        <a:tabLst/>
        <a:defRPr b="0" baseline="0" cap="none" i="0" spc="0" strike="noStrike" sz="4300" u="none">
          <a:ln>
            <a:noFill/>
          </a:ln>
          <a:solidFill>
            <a:schemeClr val="tx1"/>
          </a:solidFill>
          <a:uFillTx/>
          <a:latin typeface="+mn-lt"/>
          <a:ea typeface="+mn-ea"/>
          <a:cs typeface="+mn-cs"/>
          <a:sym typeface="Calibri"/>
        </a:defRPr>
      </a:lvl4pPr>
      <a:lvl5pPr marL="0" marR="0" indent="1828800" algn="r" defTabSz="3290887" rtl="0" latinLnBrk="0">
        <a:lnSpc>
          <a:spcPct val="100000"/>
        </a:lnSpc>
        <a:spcBef>
          <a:spcPts val="0"/>
        </a:spcBef>
        <a:spcAft>
          <a:spcPts val="0"/>
        </a:spcAft>
        <a:buClrTx/>
        <a:buSzTx/>
        <a:buFontTx/>
        <a:buNone/>
        <a:tabLst/>
        <a:defRPr b="0" baseline="0" cap="none" i="0" spc="0" strike="noStrike" sz="4300" u="none">
          <a:ln>
            <a:noFill/>
          </a:ln>
          <a:solidFill>
            <a:schemeClr val="tx1"/>
          </a:solidFill>
          <a:uFillTx/>
          <a:latin typeface="+mn-lt"/>
          <a:ea typeface="+mn-ea"/>
          <a:cs typeface="+mn-cs"/>
          <a:sym typeface="Calibri"/>
        </a:defRPr>
      </a:lvl5pPr>
      <a:lvl6pPr marL="0" marR="0" indent="0" algn="r" defTabSz="3290887" rtl="0" latinLnBrk="0">
        <a:lnSpc>
          <a:spcPct val="100000"/>
        </a:lnSpc>
        <a:spcBef>
          <a:spcPts val="0"/>
        </a:spcBef>
        <a:spcAft>
          <a:spcPts val="0"/>
        </a:spcAft>
        <a:buClrTx/>
        <a:buSzTx/>
        <a:buFontTx/>
        <a:buNone/>
        <a:tabLst/>
        <a:defRPr b="0" baseline="0" cap="none" i="0" spc="0" strike="noStrike" sz="4300" u="none">
          <a:ln>
            <a:noFill/>
          </a:ln>
          <a:solidFill>
            <a:schemeClr val="tx1"/>
          </a:solidFill>
          <a:uFillTx/>
          <a:latin typeface="+mn-lt"/>
          <a:ea typeface="+mn-ea"/>
          <a:cs typeface="+mn-cs"/>
          <a:sym typeface="Calibri"/>
        </a:defRPr>
      </a:lvl6pPr>
      <a:lvl7pPr marL="0" marR="0" indent="0" algn="r" defTabSz="3290887" rtl="0" latinLnBrk="0">
        <a:lnSpc>
          <a:spcPct val="100000"/>
        </a:lnSpc>
        <a:spcBef>
          <a:spcPts val="0"/>
        </a:spcBef>
        <a:spcAft>
          <a:spcPts val="0"/>
        </a:spcAft>
        <a:buClrTx/>
        <a:buSzTx/>
        <a:buFontTx/>
        <a:buNone/>
        <a:tabLst/>
        <a:defRPr b="0" baseline="0" cap="none" i="0" spc="0" strike="noStrike" sz="4300" u="none">
          <a:ln>
            <a:noFill/>
          </a:ln>
          <a:solidFill>
            <a:schemeClr val="tx1"/>
          </a:solidFill>
          <a:uFillTx/>
          <a:latin typeface="+mn-lt"/>
          <a:ea typeface="+mn-ea"/>
          <a:cs typeface="+mn-cs"/>
          <a:sym typeface="Calibri"/>
        </a:defRPr>
      </a:lvl7pPr>
      <a:lvl8pPr marL="0" marR="0" indent="0" algn="r" defTabSz="3290887" rtl="0" latinLnBrk="0">
        <a:lnSpc>
          <a:spcPct val="100000"/>
        </a:lnSpc>
        <a:spcBef>
          <a:spcPts val="0"/>
        </a:spcBef>
        <a:spcAft>
          <a:spcPts val="0"/>
        </a:spcAft>
        <a:buClrTx/>
        <a:buSzTx/>
        <a:buFontTx/>
        <a:buNone/>
        <a:tabLst/>
        <a:defRPr b="0" baseline="0" cap="none" i="0" spc="0" strike="noStrike" sz="4300" u="none">
          <a:ln>
            <a:noFill/>
          </a:ln>
          <a:solidFill>
            <a:schemeClr val="tx1"/>
          </a:solidFill>
          <a:uFillTx/>
          <a:latin typeface="+mn-lt"/>
          <a:ea typeface="+mn-ea"/>
          <a:cs typeface="+mn-cs"/>
          <a:sym typeface="Calibri"/>
        </a:defRPr>
      </a:lvl8pPr>
      <a:lvl9pPr marL="0" marR="0" indent="0" algn="r" defTabSz="3290887" rtl="0" latinLnBrk="0">
        <a:lnSpc>
          <a:spcPct val="100000"/>
        </a:lnSpc>
        <a:spcBef>
          <a:spcPts val="0"/>
        </a:spcBef>
        <a:spcAft>
          <a:spcPts val="0"/>
        </a:spcAft>
        <a:buClrTx/>
        <a:buSzTx/>
        <a:buFontTx/>
        <a:buNone/>
        <a:tabLst/>
        <a:defRPr b="0" baseline="0" cap="none" i="0" spc="0" strike="noStrike" sz="4300" u="none">
          <a:ln>
            <a:noFill/>
          </a:ln>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 Id="rId3" Type="http://schemas.openxmlformats.org/officeDocument/2006/relationships/image" Target="../media/image2.tif"/><Relationship Id="rId4" Type="http://schemas.openxmlformats.org/officeDocument/2006/relationships/image" Target="../media/image3.tif"/><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8"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D9D9D9"/>
        </a:solidFill>
      </p:bgPr>
    </p:bg>
    <p:spTree>
      <p:nvGrpSpPr>
        <p:cNvPr id="1" name=""/>
        <p:cNvGrpSpPr/>
        <p:nvPr/>
      </p:nvGrpSpPr>
      <p:grpSpPr>
        <a:xfrm>
          <a:off x="0" y="0"/>
          <a:ext cx="0" cy="0"/>
          <a:chOff x="0" y="0"/>
          <a:chExt cx="0" cy="0"/>
        </a:xfrm>
      </p:grpSpPr>
      <p:sp>
        <p:nvSpPr>
          <p:cNvPr id="20" name="Rectangle"/>
          <p:cNvSpPr/>
          <p:nvPr/>
        </p:nvSpPr>
        <p:spPr>
          <a:xfrm>
            <a:off x="1075902" y="14944889"/>
            <a:ext cx="13140386" cy="16740404"/>
          </a:xfrm>
          <a:prstGeom prst="rect">
            <a:avLst/>
          </a:prstGeom>
          <a:solidFill>
            <a:srgbClr val="00293C"/>
          </a:solidFill>
          <a:ln w="12700">
            <a:solidFill>
              <a:srgbClr val="2F528F"/>
            </a:solidFill>
            <a:miter/>
          </a:ln>
        </p:spPr>
        <p:txBody>
          <a:bodyPr lIns="45719" rIns="45719"/>
          <a:lstStyle/>
          <a:p>
            <a:pPr algn="ctr" defTabSz="3290887">
              <a:defRPr sz="8000">
                <a:solidFill>
                  <a:srgbClr val="B6862C"/>
                </a:solidFill>
              </a:defRPr>
            </a:pPr>
          </a:p>
        </p:txBody>
      </p:sp>
      <p:sp>
        <p:nvSpPr>
          <p:cNvPr id="21" name="Rectangle"/>
          <p:cNvSpPr/>
          <p:nvPr/>
        </p:nvSpPr>
        <p:spPr>
          <a:xfrm>
            <a:off x="16577977" y="6315418"/>
            <a:ext cx="12095612" cy="5723938"/>
          </a:xfrm>
          <a:prstGeom prst="rect">
            <a:avLst/>
          </a:prstGeom>
          <a:solidFill>
            <a:srgbClr val="00293C"/>
          </a:solidFill>
          <a:ln w="12700">
            <a:solidFill>
              <a:srgbClr val="2F528F"/>
            </a:solidFill>
            <a:miter/>
          </a:ln>
        </p:spPr>
        <p:txBody>
          <a:bodyPr lIns="45719" rIns="45719"/>
          <a:lstStyle/>
          <a:p>
            <a:pPr algn="ctr" defTabSz="3290887">
              <a:defRPr sz="8000">
                <a:solidFill>
                  <a:srgbClr val="B6862C"/>
                </a:solidFill>
              </a:defRPr>
            </a:pPr>
          </a:p>
        </p:txBody>
      </p:sp>
      <p:sp>
        <p:nvSpPr>
          <p:cNvPr id="22" name="Rectangle"/>
          <p:cNvSpPr/>
          <p:nvPr/>
        </p:nvSpPr>
        <p:spPr>
          <a:xfrm>
            <a:off x="1442588" y="6309068"/>
            <a:ext cx="12095613" cy="6944804"/>
          </a:xfrm>
          <a:prstGeom prst="rect">
            <a:avLst/>
          </a:prstGeom>
          <a:solidFill>
            <a:srgbClr val="00293C"/>
          </a:solidFill>
          <a:ln w="12700">
            <a:solidFill>
              <a:srgbClr val="2F528F"/>
            </a:solidFill>
            <a:miter/>
          </a:ln>
        </p:spPr>
        <p:txBody>
          <a:bodyPr lIns="45719" rIns="45719"/>
          <a:lstStyle/>
          <a:p>
            <a:pPr algn="ctr" defTabSz="3290887">
              <a:defRPr sz="8000">
                <a:solidFill>
                  <a:srgbClr val="B6862C"/>
                </a:solidFill>
              </a:defRPr>
            </a:pPr>
          </a:p>
        </p:txBody>
      </p:sp>
      <p:sp>
        <p:nvSpPr>
          <p:cNvPr id="23" name="Rectangle"/>
          <p:cNvSpPr/>
          <p:nvPr/>
        </p:nvSpPr>
        <p:spPr>
          <a:xfrm>
            <a:off x="0" y="-67846"/>
            <a:ext cx="43891201" cy="5630917"/>
          </a:xfrm>
          <a:prstGeom prst="rect">
            <a:avLst/>
          </a:prstGeom>
          <a:solidFill>
            <a:srgbClr val="00293C"/>
          </a:solidFill>
          <a:ln w="12700">
            <a:solidFill>
              <a:srgbClr val="2F528F"/>
            </a:solidFill>
            <a:miter/>
          </a:ln>
        </p:spPr>
        <p:txBody>
          <a:bodyPr lIns="45719" rIns="45719" anchor="ctr"/>
          <a:lstStyle/>
          <a:p>
            <a:pPr algn="ctr" defTabSz="3290887">
              <a:defRPr sz="8000">
                <a:solidFill>
                  <a:srgbClr val="B6862C"/>
                </a:solidFill>
              </a:defRPr>
            </a:pPr>
          </a:p>
        </p:txBody>
      </p:sp>
      <p:sp>
        <p:nvSpPr>
          <p:cNvPr id="24" name="Wearable Technologies for High BMI"/>
          <p:cNvSpPr/>
          <p:nvPr/>
        </p:nvSpPr>
        <p:spPr>
          <a:xfrm>
            <a:off x="13674725" y="-344449"/>
            <a:ext cx="17297399" cy="3749041"/>
          </a:xfrm>
          <a:prstGeom prst="rect">
            <a:avLst/>
          </a:prstGeom>
          <a:solidFill>
            <a:srgbClr val="00293C"/>
          </a:solidFill>
          <a:ln w="12700">
            <a:miter lim="400000"/>
          </a:ln>
          <a:extLst>
            <a:ext uri="{C572A759-6A51-4108-AA02-DFA0A04FC94B}">
              <ma14:wrappingTextBoxFlag xmlns:ma14="http://schemas.microsoft.com/office/mac/drawingml/2011/main" val="1"/>
            </a:ext>
          </a:extLst>
        </p:spPr>
        <p:txBody>
          <a:bodyPr lIns="45719" rIns="45719">
            <a:spAutoFit/>
          </a:bodyPr>
          <a:lstStyle>
            <a:lvl1pPr algn="ctr" defTabSz="3290887">
              <a:defRPr sz="12000">
                <a:solidFill>
                  <a:srgbClr val="FFFFFF"/>
                </a:solidFill>
                <a:latin typeface="+mj-lt"/>
                <a:ea typeface="+mj-ea"/>
                <a:cs typeface="+mj-cs"/>
                <a:sym typeface="Helvetica"/>
              </a:defRPr>
            </a:lvl1pPr>
          </a:lstStyle>
          <a:p>
            <a:pPr/>
            <a:r>
              <a:t>Wearable Technologies for High BMI </a:t>
            </a:r>
          </a:p>
        </p:txBody>
      </p:sp>
      <p:sp>
        <p:nvSpPr>
          <p:cNvPr id="25" name="Fall 2019 Senior Design Project | Florida International University"/>
          <p:cNvSpPr/>
          <p:nvPr/>
        </p:nvSpPr>
        <p:spPr>
          <a:xfrm>
            <a:off x="10771981" y="3402495"/>
            <a:ext cx="22347238" cy="688341"/>
          </a:xfrm>
          <a:prstGeom prst="rect">
            <a:avLst/>
          </a:prstGeom>
          <a:solidFill>
            <a:srgbClr val="00293C"/>
          </a:solidFill>
          <a:ln w="12700">
            <a:miter lim="400000"/>
          </a:ln>
          <a:extLst>
            <a:ext uri="{C572A759-6A51-4108-AA02-DFA0A04FC94B}">
              <ma14:wrappingTextBoxFlag xmlns:ma14="http://schemas.microsoft.com/office/mac/drawingml/2011/main" val="1"/>
            </a:ext>
          </a:extLst>
        </p:spPr>
        <p:txBody>
          <a:bodyPr lIns="45719" rIns="45719">
            <a:spAutoFit/>
          </a:bodyPr>
          <a:lstStyle>
            <a:lvl1pPr algn="ctr" defTabSz="3290887">
              <a:defRPr sz="4000">
                <a:solidFill>
                  <a:srgbClr val="FFFFFF"/>
                </a:solidFill>
              </a:defRPr>
            </a:lvl1pPr>
          </a:lstStyle>
          <a:p>
            <a:pPr/>
            <a:r>
              <a:t>Fall 2019 Senior Design Project | Florida International University</a:t>
            </a:r>
          </a:p>
        </p:txBody>
      </p:sp>
      <p:sp>
        <p:nvSpPr>
          <p:cNvPr id="26" name="Student: Enzo Mendoza, Instructor: Dr. Masoud Sadjadi,…"/>
          <p:cNvSpPr/>
          <p:nvPr/>
        </p:nvSpPr>
        <p:spPr>
          <a:xfrm>
            <a:off x="9718675" y="4163919"/>
            <a:ext cx="23666450" cy="1310641"/>
          </a:xfrm>
          <a:prstGeom prst="rect">
            <a:avLst/>
          </a:prstGeom>
          <a:solidFill>
            <a:srgbClr val="00293C"/>
          </a:solidFill>
          <a:ln w="12700">
            <a:miter lim="400000"/>
          </a:ln>
          <a:extLst>
            <a:ext uri="{C572A759-6A51-4108-AA02-DFA0A04FC94B}">
              <ma14:wrappingTextBoxFlag xmlns:ma14="http://schemas.microsoft.com/office/mac/drawingml/2011/main" val="1"/>
            </a:ext>
          </a:extLst>
        </p:spPr>
        <p:txBody>
          <a:bodyPr lIns="45719" rIns="45719">
            <a:spAutoFit/>
          </a:bodyPr>
          <a:lstStyle/>
          <a:p>
            <a:pPr algn="ctr" defTabSz="3290887">
              <a:defRPr sz="4000">
                <a:solidFill>
                  <a:srgbClr val="FFFFFF"/>
                </a:solidFill>
              </a:defRPr>
            </a:pPr>
            <a:r>
              <a:t>Student: Enzo Mendoza</a:t>
            </a:r>
            <a:r>
              <a:t>, </a:t>
            </a:r>
            <a:r>
              <a:t>Instructor</a:t>
            </a:r>
            <a:r>
              <a:rPr i="1"/>
              <a:t>: </a:t>
            </a:r>
            <a:r>
              <a:t>Dr. Masoud Sadjadi</a:t>
            </a:r>
            <a:r>
              <a:rPr i="1"/>
              <a:t>, </a:t>
            </a:r>
          </a:p>
          <a:p>
            <a:pPr algn="ctr" defTabSz="3290887">
              <a:defRPr sz="4000">
                <a:solidFill>
                  <a:srgbClr val="FFFFFF"/>
                </a:solidFill>
              </a:defRPr>
            </a:pPr>
            <a:r>
              <a:t>Product Owner</a:t>
            </a:r>
            <a:r>
              <a:t>:</a:t>
            </a:r>
            <a:r>
              <a:rPr i="1"/>
              <a:t> </a:t>
            </a:r>
            <a:r>
              <a:t>Dr. Jessica Ramella</a:t>
            </a:r>
          </a:p>
        </p:txBody>
      </p:sp>
      <p:sp>
        <p:nvSpPr>
          <p:cNvPr id="27" name="Obesity is becoming a major problem around the world, with more than 20% of the population suffering from it.…"/>
          <p:cNvSpPr txBox="1"/>
          <p:nvPr/>
        </p:nvSpPr>
        <p:spPr>
          <a:xfrm>
            <a:off x="1568450" y="7840662"/>
            <a:ext cx="11988800" cy="498602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3290887">
              <a:lnSpc>
                <a:spcPct val="120000"/>
              </a:lnSpc>
              <a:defRPr sz="3400">
                <a:solidFill>
                  <a:srgbClr val="FFFFFF"/>
                </a:solidFill>
                <a:latin typeface="+mj-lt"/>
                <a:ea typeface="+mj-ea"/>
                <a:cs typeface="+mj-cs"/>
                <a:sym typeface="Helvetica"/>
              </a:defRPr>
            </a:pPr>
            <a:r>
              <a:t>Obesity is becoming a major problem around the world, with more than 20% of the population suffering from it.</a:t>
            </a:r>
          </a:p>
          <a:p>
            <a:pPr defTabSz="3290887">
              <a:lnSpc>
                <a:spcPct val="120000"/>
              </a:lnSpc>
              <a:defRPr sz="3400">
                <a:solidFill>
                  <a:srgbClr val="FFFFFF"/>
                </a:solidFill>
                <a:latin typeface="+mj-lt"/>
                <a:ea typeface="+mj-ea"/>
                <a:cs typeface="+mj-cs"/>
                <a:sym typeface="Helvetica"/>
              </a:defRPr>
            </a:pPr>
            <a:r>
              <a:t>Few medical technologies, and in our case wearable technologies, are not accommodating to those who are obese. To tackle this problem, we developed an application for smart watches to track the data of the individual that is not usually shown to the user, and that can be studied by a medical professional for further analysis.</a:t>
            </a:r>
          </a:p>
        </p:txBody>
      </p:sp>
      <p:sp>
        <p:nvSpPr>
          <p:cNvPr id="28" name="Project Description"/>
          <p:cNvSpPr txBox="1"/>
          <p:nvPr/>
        </p:nvSpPr>
        <p:spPr>
          <a:xfrm>
            <a:off x="2560637" y="6570749"/>
            <a:ext cx="9156701" cy="1216991"/>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ctr" defTabSz="738187">
              <a:spcBef>
                <a:spcPts val="4800"/>
              </a:spcBef>
              <a:defRPr b="1" sz="8000">
                <a:solidFill>
                  <a:srgbClr val="FFE33A"/>
                </a:solidFill>
                <a:latin typeface="Garamond"/>
                <a:ea typeface="Garamond"/>
                <a:cs typeface="Garamond"/>
                <a:sym typeface="Garamond"/>
              </a:defRPr>
            </a:lvl1pPr>
          </a:lstStyle>
          <a:p>
            <a:pPr/>
            <a:r>
              <a:t>Project Description</a:t>
            </a:r>
          </a:p>
        </p:txBody>
      </p:sp>
      <p:sp>
        <p:nvSpPr>
          <p:cNvPr id="29" name="Text"/>
          <p:cNvSpPr txBox="1"/>
          <p:nvPr/>
        </p:nvSpPr>
        <p:spPr>
          <a:xfrm>
            <a:off x="31438850" y="18375312"/>
            <a:ext cx="11334750" cy="662941"/>
          </a:xfrm>
          <a:prstGeom prst="rect">
            <a:avLst/>
          </a:prstGeom>
          <a:ln w="12700">
            <a:miter lim="400000"/>
          </a:ln>
        </p:spPr>
        <p:txBody>
          <a:bodyPr lIns="45719" rIns="45719">
            <a:spAutoFit/>
          </a:bodyPr>
          <a:lstStyle/>
          <a:p>
            <a:pPr marL="457200" indent="-457200" defTabSz="3290887">
              <a:buSzPct val="100000"/>
              <a:buFont typeface="Arial"/>
              <a:buChar char="•"/>
              <a:defRPr sz="4000">
                <a:solidFill>
                  <a:srgbClr val="D9D9D9"/>
                </a:solidFill>
                <a:latin typeface="Garamond"/>
                <a:ea typeface="Garamond"/>
                <a:cs typeface="Garamond"/>
                <a:sym typeface="Garamond"/>
              </a:defRPr>
            </a:pPr>
          </a:p>
        </p:txBody>
      </p:sp>
      <p:sp>
        <p:nvSpPr>
          <p:cNvPr id="30" name="Text"/>
          <p:cNvSpPr txBox="1"/>
          <p:nvPr/>
        </p:nvSpPr>
        <p:spPr>
          <a:xfrm>
            <a:off x="31502350" y="31003875"/>
            <a:ext cx="11334750" cy="548640"/>
          </a:xfrm>
          <a:prstGeom prst="rect">
            <a:avLst/>
          </a:prstGeom>
          <a:ln w="12700">
            <a:miter lim="400000"/>
          </a:ln>
        </p:spPr>
        <p:txBody>
          <a:bodyPr lIns="45719" rIns="45719">
            <a:spAutoFit/>
          </a:bodyPr>
          <a:lstStyle/>
          <a:p>
            <a:pPr defTabSz="3290887">
              <a:defRPr sz="3200">
                <a:solidFill>
                  <a:srgbClr val="D9D9D9"/>
                </a:solidFill>
                <a:latin typeface="Garamond"/>
                <a:ea typeface="Garamond"/>
                <a:cs typeface="Garamond"/>
                <a:sym typeface="Garamond"/>
              </a:defRPr>
            </a:pPr>
          </a:p>
        </p:txBody>
      </p:sp>
      <p:pic>
        <p:nvPicPr>
          <p:cNvPr id="31" name="Image" descr="Image"/>
          <p:cNvPicPr>
            <a:picLocks noChangeAspect="1"/>
          </p:cNvPicPr>
          <p:nvPr/>
        </p:nvPicPr>
        <p:blipFill>
          <a:blip r:embed="rId2">
            <a:extLst/>
          </a:blip>
          <a:stretch>
            <a:fillRect/>
          </a:stretch>
        </p:blipFill>
        <p:spPr>
          <a:xfrm>
            <a:off x="31312355" y="150147"/>
            <a:ext cx="2644395" cy="4837040"/>
          </a:xfrm>
          <a:prstGeom prst="rect">
            <a:avLst/>
          </a:prstGeom>
          <a:ln w="12700">
            <a:miter lim="400000"/>
          </a:ln>
        </p:spPr>
      </p:pic>
      <p:pic>
        <p:nvPicPr>
          <p:cNvPr id="32" name="Image" descr="Image"/>
          <p:cNvPicPr>
            <a:picLocks noChangeAspect="1"/>
          </p:cNvPicPr>
          <p:nvPr/>
        </p:nvPicPr>
        <p:blipFill>
          <a:blip r:embed="rId3">
            <a:extLst/>
          </a:blip>
          <a:stretch>
            <a:fillRect/>
          </a:stretch>
        </p:blipFill>
        <p:spPr>
          <a:xfrm>
            <a:off x="35022569" y="650986"/>
            <a:ext cx="3765671" cy="3765671"/>
          </a:xfrm>
          <a:prstGeom prst="rect">
            <a:avLst/>
          </a:prstGeom>
          <a:ln w="12700">
            <a:miter lim="400000"/>
          </a:ln>
        </p:spPr>
      </p:pic>
      <p:pic>
        <p:nvPicPr>
          <p:cNvPr id="33" name="Image" descr="Image"/>
          <p:cNvPicPr>
            <a:picLocks noChangeAspect="1"/>
          </p:cNvPicPr>
          <p:nvPr/>
        </p:nvPicPr>
        <p:blipFill>
          <a:blip r:embed="rId4">
            <a:extLst/>
          </a:blip>
          <a:stretch>
            <a:fillRect/>
          </a:stretch>
        </p:blipFill>
        <p:spPr>
          <a:xfrm>
            <a:off x="39844538" y="320786"/>
            <a:ext cx="3770078" cy="4426071"/>
          </a:xfrm>
          <a:prstGeom prst="rect">
            <a:avLst/>
          </a:prstGeom>
          <a:ln w="12700">
            <a:miter lim="400000"/>
          </a:ln>
        </p:spPr>
      </p:pic>
      <p:sp>
        <p:nvSpPr>
          <p:cNvPr id="34" name="Our watch application does the following:…"/>
          <p:cNvSpPr txBox="1"/>
          <p:nvPr/>
        </p:nvSpPr>
        <p:spPr>
          <a:xfrm>
            <a:off x="16631383" y="7913299"/>
            <a:ext cx="11988801" cy="373634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lvl="1" defTabSz="3290887">
              <a:lnSpc>
                <a:spcPct val="120000"/>
              </a:lnSpc>
              <a:defRPr sz="3400">
                <a:solidFill>
                  <a:srgbClr val="FFFFFF"/>
                </a:solidFill>
                <a:latin typeface="+mj-lt"/>
                <a:ea typeface="+mj-ea"/>
                <a:cs typeface="+mj-cs"/>
                <a:sym typeface="Helvetica"/>
              </a:defRPr>
            </a:pPr>
            <a:r>
              <a:t>Our watch application does the following:</a:t>
            </a:r>
          </a:p>
          <a:p>
            <a:pPr lvl="1" marL="721894" indent="-340894" defTabSz="3290887">
              <a:lnSpc>
                <a:spcPct val="120000"/>
              </a:lnSpc>
              <a:buSzPct val="100000"/>
              <a:buChar char="•"/>
              <a:defRPr sz="3400">
                <a:solidFill>
                  <a:srgbClr val="FFFFFF"/>
                </a:solidFill>
                <a:latin typeface="+mj-lt"/>
                <a:ea typeface="+mj-ea"/>
                <a:cs typeface="+mj-cs"/>
                <a:sym typeface="Helvetica"/>
              </a:defRPr>
            </a:pPr>
            <a:r>
              <a:t>Tracks data from available sensors on the watch, including heart rate, accelerometer, etc.</a:t>
            </a:r>
          </a:p>
          <a:p>
            <a:pPr lvl="1" marL="721894" indent="-340894" defTabSz="3290887">
              <a:lnSpc>
                <a:spcPct val="120000"/>
              </a:lnSpc>
              <a:buSzPct val="100000"/>
              <a:buChar char="•"/>
              <a:defRPr sz="3400">
                <a:solidFill>
                  <a:srgbClr val="FFFFFF"/>
                </a:solidFill>
                <a:latin typeface="+mj-lt"/>
                <a:ea typeface="+mj-ea"/>
                <a:cs typeface="+mj-cs"/>
                <a:sym typeface="Helvetica"/>
              </a:defRPr>
            </a:pPr>
            <a:r>
              <a:t>Has start and stop button for recording sessions.</a:t>
            </a:r>
          </a:p>
          <a:p>
            <a:pPr lvl="1" marL="721894" indent="-340894" defTabSz="3290887">
              <a:lnSpc>
                <a:spcPct val="120000"/>
              </a:lnSpc>
              <a:buSzPct val="100000"/>
              <a:buChar char="•"/>
              <a:defRPr sz="3400">
                <a:solidFill>
                  <a:srgbClr val="FFFFFF"/>
                </a:solidFill>
                <a:latin typeface="+mj-lt"/>
                <a:ea typeface="+mj-ea"/>
                <a:cs typeface="+mj-cs"/>
                <a:sym typeface="Helvetica"/>
              </a:defRPr>
            </a:pPr>
            <a:r>
              <a:t>Saves data file to google drive account of the person logged in on accompanying phone over WiFi.</a:t>
            </a:r>
          </a:p>
        </p:txBody>
      </p:sp>
      <p:sp>
        <p:nvSpPr>
          <p:cNvPr id="35" name="Rectangle"/>
          <p:cNvSpPr/>
          <p:nvPr/>
        </p:nvSpPr>
        <p:spPr>
          <a:xfrm>
            <a:off x="30492092" y="12170597"/>
            <a:ext cx="12410580" cy="16382962"/>
          </a:xfrm>
          <a:prstGeom prst="rect">
            <a:avLst/>
          </a:prstGeom>
          <a:solidFill>
            <a:srgbClr val="00293C"/>
          </a:solidFill>
          <a:ln w="12700">
            <a:solidFill>
              <a:srgbClr val="2F528F"/>
            </a:solidFill>
            <a:miter/>
          </a:ln>
        </p:spPr>
        <p:txBody>
          <a:bodyPr lIns="45719" rIns="45719"/>
          <a:lstStyle/>
          <a:p>
            <a:pPr algn="ctr" defTabSz="3290887">
              <a:defRPr sz="8000">
                <a:solidFill>
                  <a:srgbClr val="B6862C"/>
                </a:solidFill>
              </a:defRPr>
            </a:pPr>
          </a:p>
        </p:txBody>
      </p:sp>
      <p:sp>
        <p:nvSpPr>
          <p:cNvPr id="36" name="Rectangle"/>
          <p:cNvSpPr/>
          <p:nvPr/>
        </p:nvSpPr>
        <p:spPr>
          <a:xfrm>
            <a:off x="30506900" y="29491744"/>
            <a:ext cx="12380966" cy="2606201"/>
          </a:xfrm>
          <a:prstGeom prst="rect">
            <a:avLst/>
          </a:prstGeom>
          <a:solidFill>
            <a:srgbClr val="00293C"/>
          </a:solidFill>
          <a:ln w="12700">
            <a:solidFill>
              <a:srgbClr val="2F528F"/>
            </a:solidFill>
            <a:miter/>
          </a:ln>
        </p:spPr>
        <p:txBody>
          <a:bodyPr lIns="45719" rIns="45719"/>
          <a:lstStyle/>
          <a:p>
            <a:pPr algn="ctr" defTabSz="3290887">
              <a:defRPr sz="8000">
                <a:solidFill>
                  <a:srgbClr val="B6862C"/>
                </a:solidFill>
              </a:defRPr>
            </a:pPr>
          </a:p>
        </p:txBody>
      </p:sp>
      <p:sp>
        <p:nvSpPr>
          <p:cNvPr id="37" name="I would like to thank the product owner Dr Jessica Ramella for her guidance and patience throughout the project. Also to my teammate David Reyes for the effort put forth into the project."/>
          <p:cNvSpPr txBox="1"/>
          <p:nvPr/>
        </p:nvSpPr>
        <p:spPr>
          <a:xfrm>
            <a:off x="30630527" y="30546675"/>
            <a:ext cx="12133712" cy="14630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defTabSz="738187">
              <a:spcBef>
                <a:spcPts val="4800"/>
              </a:spcBef>
              <a:defRPr sz="3200">
                <a:solidFill>
                  <a:srgbClr val="FFFFFF"/>
                </a:solidFill>
                <a:latin typeface="Garamond"/>
                <a:ea typeface="Garamond"/>
                <a:cs typeface="Garamond"/>
                <a:sym typeface="Garamond"/>
              </a:defRPr>
            </a:lvl1pPr>
          </a:lstStyle>
          <a:p>
            <a:pPr/>
            <a:r>
              <a:t>I would like to thank the product owner Dr Jessica Ramella for her guidance and patience throughout the project. Also to my teammate David Reyes for the effort put forth into the project.</a:t>
            </a:r>
          </a:p>
        </p:txBody>
      </p:sp>
      <p:sp>
        <p:nvSpPr>
          <p:cNvPr id="38" name="Rectangle"/>
          <p:cNvSpPr/>
          <p:nvPr/>
        </p:nvSpPr>
        <p:spPr>
          <a:xfrm>
            <a:off x="30513845" y="6246586"/>
            <a:ext cx="12367075" cy="4798940"/>
          </a:xfrm>
          <a:prstGeom prst="rect">
            <a:avLst/>
          </a:prstGeom>
          <a:solidFill>
            <a:srgbClr val="00293C"/>
          </a:solidFill>
          <a:ln w="12700">
            <a:solidFill>
              <a:srgbClr val="2F528F"/>
            </a:solidFill>
            <a:miter/>
          </a:ln>
        </p:spPr>
        <p:txBody>
          <a:bodyPr lIns="45719" rIns="45719"/>
          <a:lstStyle/>
          <a:p>
            <a:pPr algn="ctr" defTabSz="3290887">
              <a:defRPr sz="8000">
                <a:solidFill>
                  <a:srgbClr val="B6862C"/>
                </a:solidFill>
              </a:defRPr>
            </a:pPr>
          </a:p>
        </p:txBody>
      </p:sp>
      <p:sp>
        <p:nvSpPr>
          <p:cNvPr id="39" name="Implementation"/>
          <p:cNvSpPr txBox="1"/>
          <p:nvPr/>
        </p:nvSpPr>
        <p:spPr>
          <a:xfrm>
            <a:off x="32119034" y="6536994"/>
            <a:ext cx="9156701" cy="1216991"/>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ctr" defTabSz="738187">
              <a:spcBef>
                <a:spcPts val="4800"/>
              </a:spcBef>
              <a:defRPr b="1" sz="8000">
                <a:solidFill>
                  <a:srgbClr val="FFE33A"/>
                </a:solidFill>
                <a:latin typeface="Garamond"/>
                <a:ea typeface="Garamond"/>
                <a:cs typeface="Garamond"/>
                <a:sym typeface="Garamond"/>
              </a:defRPr>
            </a:lvl1pPr>
          </a:lstStyle>
          <a:p>
            <a:pPr/>
            <a:r>
              <a:t>Implementation</a:t>
            </a:r>
          </a:p>
        </p:txBody>
      </p:sp>
      <p:sp>
        <p:nvSpPr>
          <p:cNvPr id="40" name="Written in Java, on WearOS…"/>
          <p:cNvSpPr txBox="1"/>
          <p:nvPr/>
        </p:nvSpPr>
        <p:spPr>
          <a:xfrm>
            <a:off x="30958854" y="7863354"/>
            <a:ext cx="11477059" cy="248666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340894" indent="-340894" defTabSz="3290887">
              <a:lnSpc>
                <a:spcPct val="120000"/>
              </a:lnSpc>
              <a:buSzPct val="100000"/>
              <a:buChar char="•"/>
              <a:defRPr sz="3400">
                <a:solidFill>
                  <a:srgbClr val="FFFFFF"/>
                </a:solidFill>
                <a:latin typeface="+mj-lt"/>
                <a:ea typeface="+mj-ea"/>
                <a:cs typeface="+mj-cs"/>
                <a:sym typeface="Helvetica"/>
              </a:defRPr>
            </a:pPr>
            <a:r>
              <a:t>Written in Java, on WearOS</a:t>
            </a:r>
          </a:p>
          <a:p>
            <a:pPr marL="340894" indent="-340894" defTabSz="3290887">
              <a:lnSpc>
                <a:spcPct val="120000"/>
              </a:lnSpc>
              <a:buSzPct val="100000"/>
              <a:buChar char="•"/>
              <a:defRPr sz="3400">
                <a:solidFill>
                  <a:srgbClr val="FFFFFF"/>
                </a:solidFill>
                <a:latin typeface="+mj-lt"/>
                <a:ea typeface="+mj-ea"/>
                <a:cs typeface="+mj-cs"/>
                <a:sym typeface="Helvetica"/>
              </a:defRPr>
            </a:pPr>
            <a:r>
              <a:t>Azure repos was used for source control</a:t>
            </a:r>
          </a:p>
          <a:p>
            <a:pPr marL="340894" indent="-340894" defTabSz="3290887">
              <a:lnSpc>
                <a:spcPct val="120000"/>
              </a:lnSpc>
              <a:buSzPct val="100000"/>
              <a:buChar char="•"/>
              <a:defRPr sz="3400">
                <a:solidFill>
                  <a:srgbClr val="FFFFFF"/>
                </a:solidFill>
                <a:latin typeface="+mj-lt"/>
                <a:ea typeface="+mj-ea"/>
                <a:cs typeface="+mj-cs"/>
                <a:sym typeface="Helvetica"/>
              </a:defRPr>
            </a:pPr>
            <a:r>
              <a:t>Google drive/cloud was used to save files</a:t>
            </a:r>
          </a:p>
          <a:p>
            <a:pPr marL="340894" indent="-340894" defTabSz="3290887">
              <a:lnSpc>
                <a:spcPct val="120000"/>
              </a:lnSpc>
              <a:buSzPct val="100000"/>
              <a:buChar char="•"/>
              <a:defRPr sz="3400">
                <a:solidFill>
                  <a:srgbClr val="FFFFFF"/>
                </a:solidFill>
                <a:latin typeface="+mj-lt"/>
                <a:ea typeface="+mj-ea"/>
                <a:cs typeface="+mj-cs"/>
                <a:sym typeface="Helvetica"/>
              </a:defRPr>
            </a:pPr>
            <a:r>
              <a:t>Worked primarily with Polar m600 watch</a:t>
            </a:r>
          </a:p>
        </p:txBody>
      </p:sp>
      <p:sp>
        <p:nvSpPr>
          <p:cNvPr id="41" name="Rectangle"/>
          <p:cNvSpPr/>
          <p:nvPr/>
        </p:nvSpPr>
        <p:spPr>
          <a:xfrm>
            <a:off x="15376726" y="12899264"/>
            <a:ext cx="13893396" cy="12048111"/>
          </a:xfrm>
          <a:prstGeom prst="rect">
            <a:avLst/>
          </a:prstGeom>
          <a:solidFill>
            <a:srgbClr val="00293C"/>
          </a:solidFill>
          <a:ln w="12700">
            <a:solidFill>
              <a:srgbClr val="2F528F"/>
            </a:solidFill>
            <a:miter/>
          </a:ln>
        </p:spPr>
        <p:txBody>
          <a:bodyPr lIns="45719" rIns="45719"/>
          <a:lstStyle/>
          <a:p>
            <a:pPr algn="ctr" defTabSz="3290887">
              <a:defRPr sz="8000">
                <a:solidFill>
                  <a:srgbClr val="B6862C"/>
                </a:solidFill>
              </a:defRPr>
            </a:pPr>
          </a:p>
        </p:txBody>
      </p:sp>
      <p:sp>
        <p:nvSpPr>
          <p:cNvPr id="42" name="System Architecture"/>
          <p:cNvSpPr txBox="1"/>
          <p:nvPr/>
        </p:nvSpPr>
        <p:spPr>
          <a:xfrm>
            <a:off x="17811703" y="13522397"/>
            <a:ext cx="8750063" cy="12344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defTabSz="738187">
              <a:spcBef>
                <a:spcPts val="4800"/>
              </a:spcBef>
              <a:defRPr b="1" sz="8000">
                <a:solidFill>
                  <a:srgbClr val="FFE33A"/>
                </a:solidFill>
                <a:latin typeface="Garamond"/>
                <a:ea typeface="Garamond"/>
                <a:cs typeface="Garamond"/>
                <a:sym typeface="Garamond"/>
              </a:defRPr>
            </a:lvl1pPr>
          </a:lstStyle>
          <a:p>
            <a:pPr/>
            <a:r>
              <a:t>System Architecture</a:t>
            </a:r>
          </a:p>
        </p:txBody>
      </p:sp>
      <p:sp>
        <p:nvSpPr>
          <p:cNvPr id="43" name="Rectangle"/>
          <p:cNvSpPr/>
          <p:nvPr/>
        </p:nvSpPr>
        <p:spPr>
          <a:xfrm>
            <a:off x="16003196" y="26032677"/>
            <a:ext cx="13245174" cy="6170071"/>
          </a:xfrm>
          <a:prstGeom prst="rect">
            <a:avLst/>
          </a:prstGeom>
          <a:solidFill>
            <a:srgbClr val="00293C"/>
          </a:solidFill>
          <a:ln w="12700">
            <a:solidFill>
              <a:srgbClr val="2F528F"/>
            </a:solidFill>
            <a:miter/>
          </a:ln>
        </p:spPr>
        <p:txBody>
          <a:bodyPr lIns="45719" rIns="45719"/>
          <a:lstStyle/>
          <a:p>
            <a:pPr algn="ctr" defTabSz="3290887">
              <a:defRPr sz="8000">
                <a:solidFill>
                  <a:srgbClr val="B6862C"/>
                </a:solidFill>
              </a:defRPr>
            </a:pPr>
          </a:p>
        </p:txBody>
      </p:sp>
      <p:sp>
        <p:nvSpPr>
          <p:cNvPr id="44" name="Originally, we planned to collect data from the PPG sensor of a watch, as this is important in understanding the effectiveness of the light absorption from the sensor. However, the watch we used did not allow us to access that sensor’s properties. We hope that in the future, watch manufactures will allow more freedom to developers trying to use their watches for research"/>
          <p:cNvSpPr txBox="1"/>
          <p:nvPr/>
        </p:nvSpPr>
        <p:spPr>
          <a:xfrm>
            <a:off x="16442258" y="27422335"/>
            <a:ext cx="11762333" cy="436118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290887">
              <a:lnSpc>
                <a:spcPct val="120000"/>
              </a:lnSpc>
              <a:defRPr sz="3400">
                <a:solidFill>
                  <a:srgbClr val="FFFFFF"/>
                </a:solidFill>
                <a:latin typeface="+mj-lt"/>
                <a:ea typeface="+mj-ea"/>
                <a:cs typeface="+mj-cs"/>
                <a:sym typeface="Helvetica"/>
              </a:defRPr>
            </a:lvl1pPr>
          </a:lstStyle>
          <a:p>
            <a:pPr/>
            <a:r>
              <a:t>Originally, we planned to collect data from the PPG sensor of a watch, as this is important in understanding the effectiveness of the light absorption from the sensor. However, the watch we used did not allow us to access that sensor’s properties. We hope that in the future, watch manufactures will allow more freedom to developers trying to use their watches for research</a:t>
            </a:r>
          </a:p>
        </p:txBody>
      </p:sp>
      <p:pic>
        <p:nvPicPr>
          <p:cNvPr id="45" name="Untitled Diagram-2-2.png" descr="Untitled Diagram-2-2.png"/>
          <p:cNvPicPr>
            <a:picLocks noChangeAspect="1"/>
          </p:cNvPicPr>
          <p:nvPr/>
        </p:nvPicPr>
        <p:blipFill>
          <a:blip r:embed="rId5">
            <a:extLst/>
          </a:blip>
          <a:stretch>
            <a:fillRect/>
          </a:stretch>
        </p:blipFill>
        <p:spPr>
          <a:xfrm>
            <a:off x="30969380" y="14320653"/>
            <a:ext cx="11456004" cy="13414444"/>
          </a:xfrm>
          <a:prstGeom prst="rect">
            <a:avLst/>
          </a:prstGeom>
          <a:ln w="12700">
            <a:miter lim="400000"/>
          </a:ln>
        </p:spPr>
      </p:pic>
      <p:pic>
        <p:nvPicPr>
          <p:cNvPr id="46" name="SystemArch-2-2.png" descr="SystemArch-2-2.png"/>
          <p:cNvPicPr>
            <a:picLocks noChangeAspect="1"/>
          </p:cNvPicPr>
          <p:nvPr/>
        </p:nvPicPr>
        <p:blipFill>
          <a:blip r:embed="rId6">
            <a:extLst/>
          </a:blip>
          <a:stretch>
            <a:fillRect/>
          </a:stretch>
        </p:blipFill>
        <p:spPr>
          <a:xfrm>
            <a:off x="15512151" y="15472104"/>
            <a:ext cx="13562085" cy="8455521"/>
          </a:xfrm>
          <a:prstGeom prst="rect">
            <a:avLst/>
          </a:prstGeom>
          <a:ln w="12700">
            <a:miter lim="400000"/>
          </a:ln>
        </p:spPr>
      </p:pic>
      <p:pic>
        <p:nvPicPr>
          <p:cNvPr id="47" name="Save file to drive-2.png" descr="Save file to drive-2.png"/>
          <p:cNvPicPr>
            <a:picLocks noChangeAspect="1"/>
          </p:cNvPicPr>
          <p:nvPr/>
        </p:nvPicPr>
        <p:blipFill>
          <a:blip r:embed="rId7">
            <a:extLst/>
          </a:blip>
          <a:stretch>
            <a:fillRect/>
          </a:stretch>
        </p:blipFill>
        <p:spPr>
          <a:xfrm>
            <a:off x="1159740" y="18326702"/>
            <a:ext cx="12806220" cy="10205973"/>
          </a:xfrm>
          <a:prstGeom prst="rect">
            <a:avLst/>
          </a:prstGeom>
          <a:ln w="12700">
            <a:miter lim="400000"/>
          </a:ln>
        </p:spPr>
      </p:pic>
      <p:sp>
        <p:nvSpPr>
          <p:cNvPr id="48" name="Our Application"/>
          <p:cNvSpPr txBox="1"/>
          <p:nvPr/>
        </p:nvSpPr>
        <p:spPr>
          <a:xfrm>
            <a:off x="18759041" y="6528269"/>
            <a:ext cx="7068305" cy="12344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defTabSz="738187">
              <a:spcBef>
                <a:spcPts val="4800"/>
              </a:spcBef>
              <a:defRPr b="1" sz="8000">
                <a:solidFill>
                  <a:srgbClr val="FFE33A"/>
                </a:solidFill>
                <a:latin typeface="Garamond"/>
                <a:ea typeface="Garamond"/>
                <a:cs typeface="Garamond"/>
                <a:sym typeface="Garamond"/>
              </a:defRPr>
            </a:lvl1pPr>
          </a:lstStyle>
          <a:p>
            <a:pPr/>
            <a:r>
              <a:t>Our Application</a:t>
            </a:r>
          </a:p>
        </p:txBody>
      </p:sp>
      <p:sp>
        <p:nvSpPr>
          <p:cNvPr id="49" name="File Saving Process"/>
          <p:cNvSpPr txBox="1"/>
          <p:nvPr/>
        </p:nvSpPr>
        <p:spPr>
          <a:xfrm>
            <a:off x="3430309" y="15472104"/>
            <a:ext cx="8431571" cy="12344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defTabSz="738187">
              <a:spcBef>
                <a:spcPts val="4800"/>
              </a:spcBef>
              <a:defRPr b="1" sz="8000">
                <a:solidFill>
                  <a:srgbClr val="FFE33A"/>
                </a:solidFill>
                <a:latin typeface="Garamond"/>
                <a:ea typeface="Garamond"/>
                <a:cs typeface="Garamond"/>
                <a:sym typeface="Garamond"/>
              </a:defRPr>
            </a:lvl1pPr>
          </a:lstStyle>
          <a:p>
            <a:pPr/>
            <a:r>
              <a:t>File Saving Process</a:t>
            </a:r>
          </a:p>
        </p:txBody>
      </p:sp>
      <p:sp>
        <p:nvSpPr>
          <p:cNvPr id="50" name="Class Diagram"/>
          <p:cNvSpPr txBox="1"/>
          <p:nvPr/>
        </p:nvSpPr>
        <p:spPr>
          <a:xfrm>
            <a:off x="33453444" y="12738810"/>
            <a:ext cx="6487876" cy="12344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defTabSz="738187">
              <a:spcBef>
                <a:spcPts val="4800"/>
              </a:spcBef>
              <a:defRPr b="1" sz="8000">
                <a:solidFill>
                  <a:srgbClr val="FFE33A"/>
                </a:solidFill>
                <a:latin typeface="Garamond"/>
                <a:ea typeface="Garamond"/>
                <a:cs typeface="Garamond"/>
                <a:sym typeface="Garamond"/>
              </a:defRPr>
            </a:lvl1pPr>
          </a:lstStyle>
          <a:p>
            <a:pPr/>
            <a:r>
              <a:t>Class Diagram</a:t>
            </a:r>
          </a:p>
        </p:txBody>
      </p:sp>
      <p:sp>
        <p:nvSpPr>
          <p:cNvPr id="51" name="Limitations"/>
          <p:cNvSpPr txBox="1"/>
          <p:nvPr/>
        </p:nvSpPr>
        <p:spPr>
          <a:xfrm>
            <a:off x="19395946" y="26196999"/>
            <a:ext cx="5099309" cy="12344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defTabSz="738187">
              <a:spcBef>
                <a:spcPts val="4800"/>
              </a:spcBef>
              <a:defRPr b="1" sz="8000">
                <a:solidFill>
                  <a:srgbClr val="FFE33A"/>
                </a:solidFill>
                <a:latin typeface="Garamond"/>
                <a:ea typeface="Garamond"/>
                <a:cs typeface="Garamond"/>
                <a:sym typeface="Garamond"/>
              </a:defRPr>
            </a:lvl1pPr>
          </a:lstStyle>
          <a:p>
            <a:pPr/>
            <a:r>
              <a:t>Limitations</a:t>
            </a:r>
          </a:p>
        </p:txBody>
      </p:sp>
      <p:sp>
        <p:nvSpPr>
          <p:cNvPr id="52" name="Acknowledgements"/>
          <p:cNvSpPr txBox="1"/>
          <p:nvPr/>
        </p:nvSpPr>
        <p:spPr>
          <a:xfrm>
            <a:off x="33477877" y="29485394"/>
            <a:ext cx="6439010" cy="9550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defTabSz="738187">
              <a:spcBef>
                <a:spcPts val="4800"/>
              </a:spcBef>
              <a:defRPr b="1" sz="6000">
                <a:solidFill>
                  <a:srgbClr val="FFE33A"/>
                </a:solidFill>
                <a:latin typeface="Garamond"/>
                <a:ea typeface="Garamond"/>
                <a:cs typeface="Garamond"/>
                <a:sym typeface="Garamond"/>
              </a:defRPr>
            </a:lvl1pPr>
          </a:lstStyle>
          <a:p>
            <a:pPr/>
            <a:r>
              <a:t>Acknowledgements</a:t>
            </a:r>
          </a:p>
        </p:txBody>
      </p:sp>
      <p:pic>
        <p:nvPicPr>
          <p:cNvPr id="53" name="eng-comp-horizontal-fiu-white-gold.png" descr="eng-comp-horizontal-fiu-white-gold.png"/>
          <p:cNvPicPr>
            <a:picLocks noChangeAspect="1"/>
          </p:cNvPicPr>
          <p:nvPr/>
        </p:nvPicPr>
        <p:blipFill>
          <a:blip r:embed="rId8">
            <a:extLst/>
          </a:blip>
          <a:stretch>
            <a:fillRect/>
          </a:stretch>
        </p:blipFill>
        <p:spPr>
          <a:xfrm>
            <a:off x="488950" y="1201249"/>
            <a:ext cx="10544693" cy="2734836"/>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