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Roboto"/>
      <p:regular r:id="rId15"/>
      <p:bold r:id="rId16"/>
      <p:italic r:id="rId17"/>
      <p:boldItalic r:id="rId18"/>
    </p:embeddedFont>
    <p:embeddedFont>
      <p:font typeface="Merriweather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erriweather-bold.fntdata"/><Relationship Id="rId11" Type="http://schemas.openxmlformats.org/officeDocument/2006/relationships/slide" Target="slides/slide6.xml"/><Relationship Id="rId22" Type="http://schemas.openxmlformats.org/officeDocument/2006/relationships/font" Target="fonts/Merriweather-boldItalic.fntdata"/><Relationship Id="rId10" Type="http://schemas.openxmlformats.org/officeDocument/2006/relationships/slide" Target="slides/slide5.xml"/><Relationship Id="rId21" Type="http://schemas.openxmlformats.org/officeDocument/2006/relationships/font" Target="fonts/Merriweather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oboto-regular.fntdata"/><Relationship Id="rId14" Type="http://schemas.openxmlformats.org/officeDocument/2006/relationships/slide" Target="slides/slide9.xml"/><Relationship Id="rId17" Type="http://schemas.openxmlformats.org/officeDocument/2006/relationships/font" Target="fonts/Roboto-italic.fntdata"/><Relationship Id="rId16" Type="http://schemas.openxmlformats.org/officeDocument/2006/relationships/font" Target="fonts/Roboto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Merriweather-regular.fntdata"/><Relationship Id="rId6" Type="http://schemas.openxmlformats.org/officeDocument/2006/relationships/slide" Target="slides/slide1.xml"/><Relationship Id="rId18" Type="http://schemas.openxmlformats.org/officeDocument/2006/relationships/font" Target="fonts/Roboto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6c1552bf66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6c1552bf66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6c1b75342d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6c1b75342d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6c1552bf66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6c1552bf66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6c1552bf66_0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6c1552bf66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6c1552bf66_0_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6c1552bf66_0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6c1552bf66_0_3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6c1552bf66_0_3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6c1552bf66_0_3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6c1552bf66_0_3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6c1b75342d_1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6c1b75342d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solidFill>
          <a:srgbClr val="F1C23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0.png"/><Relationship Id="rId5" Type="http://schemas.openxmlformats.org/officeDocument/2006/relationships/image" Target="../media/image7.png"/><Relationship Id="rId6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6.png"/><Relationship Id="rId5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1C232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Wearable Technologies for High BMI</a:t>
            </a:r>
            <a:endParaRPr sz="3600"/>
          </a:p>
        </p:txBody>
      </p:sp>
      <p:sp>
        <p:nvSpPr>
          <p:cNvPr id="65" name="Google Shape;65;p13"/>
          <p:cNvSpPr txBox="1"/>
          <p:nvPr>
            <p:ph idx="1" type="subTitle"/>
          </p:nvPr>
        </p:nvSpPr>
        <p:spPr>
          <a:xfrm>
            <a:off x="311700" y="1618050"/>
            <a:ext cx="4872000" cy="95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Developed by: David Reyes, Enzo Mendoza</a:t>
            </a:r>
            <a:endParaRPr i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Product Owner: Jessica Ramella-Roman Ph.D.</a:t>
            </a:r>
            <a:endParaRPr i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Professor: Dr. Masoud Sadjadi</a:t>
            </a:r>
            <a:endParaRPr i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6" name="Google Shape;6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26600" y="3826212"/>
            <a:ext cx="739176" cy="1352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57525" y="3861001"/>
            <a:ext cx="1092430" cy="1282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1700" y="4324467"/>
            <a:ext cx="2838951" cy="73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65975" y="3826195"/>
            <a:ext cx="1249975" cy="1254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Background</a:t>
            </a:r>
            <a:endParaRPr/>
          </a:p>
        </p:txBody>
      </p:sp>
      <p:sp>
        <p:nvSpPr>
          <p:cNvPr id="75" name="Google Shape;75;p1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Obesity is a major dilemma around the world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Few affordable medical technologies are </a:t>
            </a:r>
            <a:r>
              <a:rPr lang="en" sz="1600"/>
              <a:t>accommodating</a:t>
            </a:r>
            <a:r>
              <a:rPr lang="en" sz="1600"/>
              <a:t> for those with high bmi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Measurements such as blood pressure and heart rate are </a:t>
            </a:r>
            <a:r>
              <a:rPr lang="en" sz="1600"/>
              <a:t>inaccurate for those with high BMI</a:t>
            </a:r>
            <a:r>
              <a:rPr lang="en" sz="1600"/>
              <a:t> </a:t>
            </a:r>
            <a:endParaRPr sz="1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measurements are taken</a:t>
            </a:r>
            <a:endParaRPr/>
          </a:p>
        </p:txBody>
      </p:sp>
      <p:sp>
        <p:nvSpPr>
          <p:cNvPr id="81" name="Google Shape;81;p15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82" name="Google Shape;8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78700" y="112773"/>
            <a:ext cx="4698351" cy="4486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6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Application</a:t>
            </a:r>
            <a:endParaRPr/>
          </a:p>
        </p:txBody>
      </p:sp>
      <p:sp>
        <p:nvSpPr>
          <p:cNvPr id="88" name="Google Shape;88;p16"/>
          <p:cNvSpPr txBox="1"/>
          <p:nvPr>
            <p:ph idx="1" type="body"/>
          </p:nvPr>
        </p:nvSpPr>
        <p:spPr>
          <a:xfrm>
            <a:off x="4630725" y="249900"/>
            <a:ext cx="4166400" cy="48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Configurable tracking of data from different sensors from android smart watches.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Logs sessions that begin and end at the users request.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Requires a paired smartphone to the watch for google account access.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After session ends, watch saves file of logged data from that session to google drive with timestamp and sensor(s) used.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Helps </a:t>
            </a:r>
            <a:r>
              <a:rPr lang="en" sz="1600"/>
              <a:t>researchers</a:t>
            </a:r>
            <a:r>
              <a:rPr lang="en" sz="1600"/>
              <a:t> develop computational models that account for physiological differences.</a:t>
            </a:r>
            <a:endParaRPr sz="1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Roboto"/>
                <a:ea typeface="Roboto"/>
                <a:cs typeface="Roboto"/>
                <a:sym typeface="Roboto"/>
              </a:rPr>
              <a:t>Project Timeline</a:t>
            </a:r>
            <a:endParaRPr sz="30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4" name="Google Shape;9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2700" y="138475"/>
            <a:ext cx="6634975" cy="415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Sequence Diagram for session recording.</a:t>
            </a:r>
            <a:endParaRPr/>
          </a:p>
        </p:txBody>
      </p:sp>
      <p:sp>
        <p:nvSpPr>
          <p:cNvPr id="100" name="Google Shape;100;p18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01" name="Google Shape;10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12925" y="306675"/>
            <a:ext cx="4831074" cy="3833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9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Class Design</a:t>
            </a:r>
            <a:endParaRPr/>
          </a:p>
        </p:txBody>
      </p:sp>
      <p:pic>
        <p:nvPicPr>
          <p:cNvPr id="107" name="Google Shape;10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83501" y="0"/>
            <a:ext cx="3929251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0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Limitations</a:t>
            </a:r>
            <a:endParaRPr/>
          </a:p>
        </p:txBody>
      </p:sp>
      <p:sp>
        <p:nvSpPr>
          <p:cNvPr id="113" name="Google Shape;113;p20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Unfortunately due to hardware restrictions, we were not able to access the ppg sensor on the watch at our disposal.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We hope in the future that </a:t>
            </a:r>
            <a:r>
              <a:rPr lang="en" sz="1600"/>
              <a:t>smartwatch</a:t>
            </a:r>
            <a:r>
              <a:rPr lang="en" sz="1600"/>
              <a:t> developers allow for more transparency when it comes to their sensors.</a:t>
            </a:r>
            <a:endParaRPr sz="16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1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Demo Screenshots</a:t>
            </a:r>
            <a:endParaRPr/>
          </a:p>
        </p:txBody>
      </p:sp>
      <p:pic>
        <p:nvPicPr>
          <p:cNvPr id="119" name="Google Shape;11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81725" y="0"/>
            <a:ext cx="2119425" cy="2143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71650" y="2987"/>
            <a:ext cx="2119425" cy="2137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23550" y="2634600"/>
            <a:ext cx="3588136" cy="250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