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1" r:id="rId1"/>
  </p:sldMasterIdLst>
  <p:sldIdLst>
    <p:sldId id="256" r:id="rId2"/>
    <p:sldId id="258" r:id="rId3"/>
    <p:sldId id="259" r:id="rId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F470F2-F684-4EDF-ABEC-C5FD5AB01883}" v="10" dt="2019-07-29T15:39:40.1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14" d="100"/>
          <a:sy n="114" d="100"/>
        </p:scale>
        <p:origin x="186" y="10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morales" userId="bbe456ed58c29e0f" providerId="LiveId" clId="{41D28FEB-2E28-42EB-9AF8-4937058E1CE0}"/>
    <pc:docChg chg="undo custSel addSld modSld">
      <pc:chgData name="juan morales" userId="bbe456ed58c29e0f" providerId="LiveId" clId="{41D28FEB-2E28-42EB-9AF8-4937058E1CE0}" dt="2019-07-27T20:48:32.589" v="187" actId="2"/>
      <pc:docMkLst>
        <pc:docMk/>
      </pc:docMkLst>
      <pc:sldChg chg="modSp">
        <pc:chgData name="juan morales" userId="bbe456ed58c29e0f" providerId="LiveId" clId="{41D28FEB-2E28-42EB-9AF8-4937058E1CE0}" dt="2019-07-27T20:34:18.981" v="165" actId="20577"/>
        <pc:sldMkLst>
          <pc:docMk/>
          <pc:sldMk cId="32570387" sldId="256"/>
        </pc:sldMkLst>
        <pc:spChg chg="mod">
          <ac:chgData name="juan morales" userId="bbe456ed58c29e0f" providerId="LiveId" clId="{41D28FEB-2E28-42EB-9AF8-4937058E1CE0}" dt="2019-07-27T20:34:18.981" v="165" actId="20577"/>
          <ac:spMkLst>
            <pc:docMk/>
            <pc:sldMk cId="32570387" sldId="256"/>
            <ac:spMk id="2" creationId="{7632B608-643B-4CFC-9998-E843361171BE}"/>
          </ac:spMkLst>
        </pc:spChg>
        <pc:spChg chg="mod">
          <ac:chgData name="juan morales" userId="bbe456ed58c29e0f" providerId="LiveId" clId="{41D28FEB-2E28-42EB-9AF8-4937058E1CE0}" dt="2019-07-26T14:55:43.207" v="91"/>
          <ac:spMkLst>
            <pc:docMk/>
            <pc:sldMk cId="32570387" sldId="256"/>
            <ac:spMk id="3" creationId="{E016C605-0D73-4DE8-BF29-D2F6858AA7CC}"/>
          </ac:spMkLst>
        </pc:spChg>
      </pc:sldChg>
      <pc:sldChg chg="modSp">
        <pc:chgData name="juan morales" userId="bbe456ed58c29e0f" providerId="LiveId" clId="{41D28FEB-2E28-42EB-9AF8-4937058E1CE0}" dt="2019-07-27T20:34:27.193" v="166" actId="20577"/>
        <pc:sldMkLst>
          <pc:docMk/>
          <pc:sldMk cId="4280927039" sldId="257"/>
        </pc:sldMkLst>
        <pc:spChg chg="mod">
          <ac:chgData name="juan morales" userId="bbe456ed58c29e0f" providerId="LiveId" clId="{41D28FEB-2E28-42EB-9AF8-4937058E1CE0}" dt="2019-07-27T20:34:27.193" v="166" actId="20577"/>
          <ac:spMkLst>
            <pc:docMk/>
            <pc:sldMk cId="4280927039" sldId="257"/>
            <ac:spMk id="2" creationId="{7632B608-643B-4CFC-9998-E843361171BE}"/>
          </ac:spMkLst>
        </pc:spChg>
        <pc:spChg chg="mod">
          <ac:chgData name="juan morales" userId="bbe456ed58c29e0f" providerId="LiveId" clId="{41D28FEB-2E28-42EB-9AF8-4937058E1CE0}" dt="2019-07-26T15:27:13.314" v="129" actId="20577"/>
          <ac:spMkLst>
            <pc:docMk/>
            <pc:sldMk cId="4280927039" sldId="257"/>
            <ac:spMk id="3" creationId="{E016C605-0D73-4DE8-BF29-D2F6858AA7CC}"/>
          </ac:spMkLst>
        </pc:spChg>
      </pc:sldChg>
      <pc:sldChg chg="delSp modSp add">
        <pc:chgData name="juan morales" userId="bbe456ed58c29e0f" providerId="LiveId" clId="{41D28FEB-2E28-42EB-9AF8-4937058E1CE0}" dt="2019-07-27T20:48:32.589" v="187" actId="2"/>
        <pc:sldMkLst>
          <pc:docMk/>
          <pc:sldMk cId="447900099" sldId="258"/>
        </pc:sldMkLst>
        <pc:spChg chg="mod">
          <ac:chgData name="juan morales" userId="bbe456ed58c29e0f" providerId="LiveId" clId="{41D28FEB-2E28-42EB-9AF8-4937058E1CE0}" dt="2019-07-27T20:48:32.589" v="187" actId="2"/>
          <ac:spMkLst>
            <pc:docMk/>
            <pc:sldMk cId="447900099" sldId="258"/>
            <ac:spMk id="2" creationId="{7632B608-643B-4CFC-9998-E843361171BE}"/>
          </ac:spMkLst>
        </pc:spChg>
        <pc:spChg chg="del mod">
          <ac:chgData name="juan morales" userId="bbe456ed58c29e0f" providerId="LiveId" clId="{41D28FEB-2E28-42EB-9AF8-4937058E1CE0}" dt="2019-07-26T14:59:39.555" v="113" actId="478"/>
          <ac:spMkLst>
            <pc:docMk/>
            <pc:sldMk cId="447900099" sldId="258"/>
            <ac:spMk id="3" creationId="{E016C605-0D73-4DE8-BF29-D2F6858AA7CC}"/>
          </ac:spMkLst>
        </pc:spChg>
      </pc:sldChg>
    </pc:docChg>
  </pc:docChgLst>
  <pc:docChgLst>
    <pc:chgData name="juan morales" userId="bbe456ed58c29e0f" providerId="LiveId" clId="{992D55A1-7B47-4310-B29C-BF90A3913A94}"/>
    <pc:docChg chg="custSel addSld modSld">
      <pc:chgData name="juan morales" userId="bbe456ed58c29e0f" providerId="LiveId" clId="{992D55A1-7B47-4310-B29C-BF90A3913A94}" dt="2019-06-09T01:07:45.491" v="50" actId="20577"/>
      <pc:docMkLst>
        <pc:docMk/>
      </pc:docMkLst>
      <pc:sldChg chg="modSp">
        <pc:chgData name="juan morales" userId="bbe456ed58c29e0f" providerId="LiveId" clId="{992D55A1-7B47-4310-B29C-BF90A3913A94}" dt="2019-06-09T00:06:01.488" v="27" actId="14100"/>
        <pc:sldMkLst>
          <pc:docMk/>
          <pc:sldMk cId="32570387" sldId="256"/>
        </pc:sldMkLst>
        <pc:spChg chg="mod">
          <ac:chgData name="juan morales" userId="bbe456ed58c29e0f" providerId="LiveId" clId="{992D55A1-7B47-4310-B29C-BF90A3913A94}" dt="2019-06-09T00:06:01.488" v="27" actId="14100"/>
          <ac:spMkLst>
            <pc:docMk/>
            <pc:sldMk cId="32570387" sldId="256"/>
            <ac:spMk id="2" creationId="{7632B608-643B-4CFC-9998-E843361171BE}"/>
          </ac:spMkLst>
        </pc:spChg>
      </pc:sldChg>
      <pc:sldChg chg="modSp add">
        <pc:chgData name="juan morales" userId="bbe456ed58c29e0f" providerId="LiveId" clId="{992D55A1-7B47-4310-B29C-BF90A3913A94}" dt="2019-06-09T01:07:45.491" v="50" actId="20577"/>
        <pc:sldMkLst>
          <pc:docMk/>
          <pc:sldMk cId="4280927039" sldId="257"/>
        </pc:sldMkLst>
        <pc:spChg chg="mod">
          <ac:chgData name="juan morales" userId="bbe456ed58c29e0f" providerId="LiveId" clId="{992D55A1-7B47-4310-B29C-BF90A3913A94}" dt="2019-06-09T01:07:45.491" v="50" actId="20577"/>
          <ac:spMkLst>
            <pc:docMk/>
            <pc:sldMk cId="4280927039" sldId="257"/>
            <ac:spMk id="3" creationId="{E016C605-0D73-4DE8-BF29-D2F6858AA7CC}"/>
          </ac:spMkLst>
        </pc:spChg>
      </pc:sldChg>
    </pc:docChg>
  </pc:docChgLst>
  <pc:docChgLst>
    <pc:chgData name="juan morales" userId="bbe456ed58c29e0f" providerId="LiveId" clId="{6EF470F2-F684-4EDF-ABEC-C5FD5AB01883}"/>
    <pc:docChg chg="undo custSel addSld delSld modSld sldOrd">
      <pc:chgData name="juan morales" userId="bbe456ed58c29e0f" providerId="LiveId" clId="{6EF470F2-F684-4EDF-ABEC-C5FD5AB01883}" dt="2019-07-29T15:40:00.328" v="114" actId="20577"/>
      <pc:docMkLst>
        <pc:docMk/>
      </pc:docMkLst>
      <pc:sldChg chg="modSp">
        <pc:chgData name="juan morales" userId="bbe456ed58c29e0f" providerId="LiveId" clId="{6EF470F2-F684-4EDF-ABEC-C5FD5AB01883}" dt="2019-07-29T15:39:17.914" v="89" actId="20577"/>
        <pc:sldMkLst>
          <pc:docMk/>
          <pc:sldMk cId="32570387" sldId="256"/>
        </pc:sldMkLst>
        <pc:spChg chg="mod">
          <ac:chgData name="juan morales" userId="bbe456ed58c29e0f" providerId="LiveId" clId="{6EF470F2-F684-4EDF-ABEC-C5FD5AB01883}" dt="2019-07-29T15:29:23.665" v="50" actId="20577"/>
          <ac:spMkLst>
            <pc:docMk/>
            <pc:sldMk cId="32570387" sldId="256"/>
            <ac:spMk id="2" creationId="{7632B608-643B-4CFC-9998-E843361171BE}"/>
          </ac:spMkLst>
        </pc:spChg>
        <pc:spChg chg="mod">
          <ac:chgData name="juan morales" userId="bbe456ed58c29e0f" providerId="LiveId" clId="{6EF470F2-F684-4EDF-ABEC-C5FD5AB01883}" dt="2019-07-29T15:39:17.914" v="89" actId="20577"/>
          <ac:spMkLst>
            <pc:docMk/>
            <pc:sldMk cId="32570387" sldId="256"/>
            <ac:spMk id="3" creationId="{E016C605-0D73-4DE8-BF29-D2F6858AA7CC}"/>
          </ac:spMkLst>
        </pc:spChg>
      </pc:sldChg>
      <pc:sldChg chg="addSp del">
        <pc:chgData name="juan morales" userId="bbe456ed58c29e0f" providerId="LiveId" clId="{6EF470F2-F684-4EDF-ABEC-C5FD5AB01883}" dt="2019-07-29T15:39:32.600" v="90" actId="2696"/>
        <pc:sldMkLst>
          <pc:docMk/>
          <pc:sldMk cId="4280927039" sldId="257"/>
        </pc:sldMkLst>
        <pc:picChg chg="add">
          <ac:chgData name="juan morales" userId="bbe456ed58c29e0f" providerId="LiveId" clId="{6EF470F2-F684-4EDF-ABEC-C5FD5AB01883}" dt="2019-07-29T15:30:17.010" v="51"/>
          <ac:picMkLst>
            <pc:docMk/>
            <pc:sldMk cId="4280927039" sldId="257"/>
            <ac:picMk id="4" creationId="{BB6ED4B5-9AB7-4B6E-87ED-F7B09FEBDB63}"/>
          </ac:picMkLst>
        </pc:picChg>
      </pc:sldChg>
      <pc:sldChg chg="modSp">
        <pc:chgData name="juan morales" userId="bbe456ed58c29e0f" providerId="LiveId" clId="{6EF470F2-F684-4EDF-ABEC-C5FD5AB01883}" dt="2019-07-29T15:36:03.547" v="70" actId="207"/>
        <pc:sldMkLst>
          <pc:docMk/>
          <pc:sldMk cId="447900099" sldId="258"/>
        </pc:sldMkLst>
        <pc:spChg chg="mod">
          <ac:chgData name="juan morales" userId="bbe456ed58c29e0f" providerId="LiveId" clId="{6EF470F2-F684-4EDF-ABEC-C5FD5AB01883}" dt="2019-07-29T15:36:03.547" v="70" actId="207"/>
          <ac:spMkLst>
            <pc:docMk/>
            <pc:sldMk cId="447900099" sldId="258"/>
            <ac:spMk id="2" creationId="{7632B608-643B-4CFC-9998-E843361171BE}"/>
          </ac:spMkLst>
        </pc:spChg>
      </pc:sldChg>
      <pc:sldChg chg="modSp add ord">
        <pc:chgData name="juan morales" userId="bbe456ed58c29e0f" providerId="LiveId" clId="{6EF470F2-F684-4EDF-ABEC-C5FD5AB01883}" dt="2019-07-29T15:40:00.328" v="114" actId="20577"/>
        <pc:sldMkLst>
          <pc:docMk/>
          <pc:sldMk cId="70973977" sldId="259"/>
        </pc:sldMkLst>
        <pc:spChg chg="mod">
          <ac:chgData name="juan morales" userId="bbe456ed58c29e0f" providerId="LiveId" clId="{6EF470F2-F684-4EDF-ABEC-C5FD5AB01883}" dt="2019-07-29T15:40:00.328" v="114" actId="20577"/>
          <ac:spMkLst>
            <pc:docMk/>
            <pc:sldMk cId="70973977" sldId="259"/>
            <ac:spMk id="3" creationId="{E016C605-0D73-4DE8-BF29-D2F6858AA7C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E5485B2-2C58-486B-8EE0-A8317AE8AE5E}" type="datetimeFigureOut">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269966355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E5485B2-2C58-486B-8EE0-A8317AE8AE5E}" type="datetimeFigureOut">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965312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E5485B2-2C58-486B-8EE0-A8317AE8AE5E}" type="datetimeFigureOut">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39936168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E5485B2-2C58-486B-8EE0-A8317AE8AE5E}" type="datetimeFigureOut">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BF5A15-268D-4241-BFDC-9D821C8617BB}" type="slidenum">
              <a:rPr lang="en-US" smtClean="0"/>
              <a:t>‹#›</a:t>
            </a:fld>
            <a:endParaRPr lang="en-US"/>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2709218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E5485B2-2C58-486B-8EE0-A8317AE8AE5E}" type="datetimeFigureOut">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27123964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FE5485B2-2C58-486B-8EE0-A8317AE8AE5E}" type="datetimeFigureOut">
              <a:rPr lang="en-US" smtClean="0"/>
              <a:t>7/29/2019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1868910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FE5485B2-2C58-486B-8EE0-A8317AE8AE5E}" type="datetimeFigureOut">
              <a:rPr lang="en-US" smtClean="0"/>
              <a:t>7/29/2019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823873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E5485B2-2C58-486B-8EE0-A8317AE8AE5E}" type="datetimeFigureOut">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1065655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E5485B2-2C58-486B-8EE0-A8317AE8AE5E}" type="datetimeFigureOut">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2693862410"/>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E5485B2-2C58-486B-8EE0-A8317AE8AE5E}" type="datetimeFigureOut">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2799332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E5485B2-2C58-486B-8EE0-A8317AE8AE5E}" type="datetimeFigureOut">
              <a:rPr lang="en-US" smtClean="0"/>
              <a:t>7/29/2019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83353139"/>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E5485B2-2C58-486B-8EE0-A8317AE8AE5E}" type="datetimeFigureOut">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801834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E5485B2-2C58-486B-8EE0-A8317AE8AE5E}" type="datetimeFigureOut">
              <a:rPr lang="en-US" smtClean="0"/>
              <a:t>7/29/2019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2966989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E5485B2-2C58-486B-8EE0-A8317AE8AE5E}" type="datetimeFigureOut">
              <a:rPr lang="en-US" smtClean="0"/>
              <a:t>7/29/2019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688430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5485B2-2C58-486B-8EE0-A8317AE8AE5E}" type="datetimeFigureOut">
              <a:rPr lang="en-US" smtClean="0"/>
              <a:t>7/29/2019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4159124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E5485B2-2C58-486B-8EE0-A8317AE8AE5E}" type="datetimeFigureOut">
              <a:rPr lang="en-US" smtClean="0"/>
              <a:t>7/29/2019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2981119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E5485B2-2C58-486B-8EE0-A8317AE8AE5E}" type="datetimeFigureOut">
              <a:rPr lang="en-US" smtClean="0"/>
              <a:t>7/29/2019</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4BF5A15-268D-4241-BFDC-9D821C8617BB}" type="slidenum">
              <a:rPr lang="en-US" smtClean="0"/>
              <a:t>‹#›</a:t>
            </a:fld>
            <a:endParaRPr lang="en-US"/>
          </a:p>
        </p:txBody>
      </p:sp>
    </p:spTree>
    <p:extLst>
      <p:ext uri="{BB962C8B-B14F-4D97-AF65-F5344CB8AC3E}">
        <p14:creationId xmlns:p14="http://schemas.microsoft.com/office/powerpoint/2010/main" val="326111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FE5485B2-2C58-486B-8EE0-A8317AE8AE5E}" type="datetimeFigureOut">
              <a:rPr lang="en-US" smtClean="0"/>
              <a:t>7/29/2019</a:t>
            </a:fld>
            <a:endParaRPr lang="en-US"/>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24BF5A15-268D-4241-BFDC-9D821C8617BB}" type="slidenum">
              <a:rPr lang="en-US" smtClean="0"/>
              <a:t>‹#›</a:t>
            </a:fld>
            <a:endParaRPr lang="en-US"/>
          </a:p>
        </p:txBody>
      </p:sp>
    </p:spTree>
    <p:extLst>
      <p:ext uri="{BB962C8B-B14F-4D97-AF65-F5344CB8AC3E}">
        <p14:creationId xmlns:p14="http://schemas.microsoft.com/office/powerpoint/2010/main" val="3463441068"/>
      </p:ext>
    </p:extLst>
  </p:cSld>
  <p:clrMap bg1="dk1" tx1="lt1" bg2="dk2" tx2="lt2" accent1="accent1" accent2="accent2" accent3="accent3" accent4="accent4" accent5="accent5" accent6="accent6" hlink="hlink" folHlink="folHlink"/>
  <p:sldLayoutIdLst>
    <p:sldLayoutId id="2147483952" r:id="rId1"/>
    <p:sldLayoutId id="2147483953" r:id="rId2"/>
    <p:sldLayoutId id="2147483954" r:id="rId3"/>
    <p:sldLayoutId id="2147483955" r:id="rId4"/>
    <p:sldLayoutId id="2147483956" r:id="rId5"/>
    <p:sldLayoutId id="2147483957" r:id="rId6"/>
    <p:sldLayoutId id="2147483958" r:id="rId7"/>
    <p:sldLayoutId id="2147483959" r:id="rId8"/>
    <p:sldLayoutId id="2147483960" r:id="rId9"/>
    <p:sldLayoutId id="2147483961" r:id="rId10"/>
    <p:sldLayoutId id="2147483962" r:id="rId11"/>
    <p:sldLayoutId id="2147483963" r:id="rId12"/>
    <p:sldLayoutId id="2147483964" r:id="rId13"/>
    <p:sldLayoutId id="2147483965" r:id="rId14"/>
    <p:sldLayoutId id="2147483966" r:id="rId15"/>
    <p:sldLayoutId id="2147483967" r:id="rId16"/>
    <p:sldLayoutId id="2147483968"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2B608-643B-4CFC-9998-E843361171BE}"/>
              </a:ext>
            </a:extLst>
          </p:cNvPr>
          <p:cNvSpPr>
            <a:spLocks noGrp="1"/>
          </p:cNvSpPr>
          <p:nvPr>
            <p:ph type="ctrTitle"/>
          </p:nvPr>
        </p:nvSpPr>
        <p:spPr>
          <a:xfrm>
            <a:off x="704674" y="1122363"/>
            <a:ext cx="10201013" cy="2387600"/>
          </a:xfrm>
        </p:spPr>
        <p:txBody>
          <a:bodyPr>
            <a:normAutofit/>
          </a:bodyPr>
          <a:lstStyle/>
          <a:p>
            <a:r>
              <a:rPr lang="en-US" sz="3100" dirty="0"/>
              <a:t>HOW TO perform Back Testing and Forward testing IN </a:t>
            </a:r>
            <a:r>
              <a:rPr lang="en-US" sz="3100" dirty="0" err="1"/>
              <a:t>Metatrader</a:t>
            </a:r>
            <a:r>
              <a:rPr lang="en-US" sz="3100" dirty="0"/>
              <a:t> 5</a:t>
            </a:r>
            <a:br>
              <a:rPr lang="en-US" sz="3100" dirty="0"/>
            </a:br>
            <a:br>
              <a:rPr lang="en-US" sz="3100" dirty="0"/>
            </a:br>
            <a:br>
              <a:rPr lang="en-US" sz="3100" dirty="0"/>
            </a:br>
            <a:endParaRPr lang="en-US" sz="3100" dirty="0"/>
          </a:p>
        </p:txBody>
      </p:sp>
      <p:sp>
        <p:nvSpPr>
          <p:cNvPr id="3" name="Subtitle 2">
            <a:extLst>
              <a:ext uri="{FF2B5EF4-FFF2-40B4-BE49-F238E27FC236}">
                <a16:creationId xmlns:a16="http://schemas.microsoft.com/office/drawing/2014/main" id="{E016C605-0D73-4DE8-BF29-D2F6858AA7CC}"/>
              </a:ext>
            </a:extLst>
          </p:cNvPr>
          <p:cNvSpPr>
            <a:spLocks noGrp="1"/>
          </p:cNvSpPr>
          <p:nvPr>
            <p:ph type="subTitle" idx="1"/>
          </p:nvPr>
        </p:nvSpPr>
        <p:spPr/>
        <p:txBody>
          <a:bodyPr>
            <a:normAutofit/>
          </a:bodyPr>
          <a:lstStyle/>
          <a:p>
            <a:pPr algn="r">
              <a:spcAft>
                <a:spcPts val="600"/>
              </a:spcAft>
            </a:pPr>
            <a:r>
              <a:rPr lang="en-US" sz="2000" dirty="0">
                <a:solidFill>
                  <a:schemeClr val="tx2"/>
                </a:solidFill>
              </a:rPr>
              <a:t>Presenter: Juan Morales</a:t>
            </a:r>
          </a:p>
          <a:p>
            <a:pPr algn="r">
              <a:spcAft>
                <a:spcPts val="600"/>
              </a:spcAft>
            </a:pPr>
            <a:r>
              <a:rPr lang="en-US" sz="2000" dirty="0">
                <a:solidFill>
                  <a:schemeClr val="tx2"/>
                </a:solidFill>
              </a:rPr>
              <a:t>Mentor: Dr. Masoud Sadjadi</a:t>
            </a:r>
          </a:p>
          <a:p>
            <a:pPr algn="r">
              <a:spcAft>
                <a:spcPts val="600"/>
              </a:spcAft>
            </a:pPr>
            <a:r>
              <a:rPr lang="en-US" sz="2000" dirty="0">
                <a:solidFill>
                  <a:schemeClr val="tx2"/>
                </a:solidFill>
              </a:rPr>
              <a:t>Product Owner: Dr. Masoud Sadjadi</a:t>
            </a:r>
          </a:p>
        </p:txBody>
      </p:sp>
    </p:spTree>
    <p:extLst>
      <p:ext uri="{BB962C8B-B14F-4D97-AF65-F5344CB8AC3E}">
        <p14:creationId xmlns:p14="http://schemas.microsoft.com/office/powerpoint/2010/main" val="32570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2B608-643B-4CFC-9998-E843361171BE}"/>
              </a:ext>
            </a:extLst>
          </p:cNvPr>
          <p:cNvSpPr>
            <a:spLocks noGrp="1"/>
          </p:cNvSpPr>
          <p:nvPr>
            <p:ph type="ctrTitle"/>
          </p:nvPr>
        </p:nvSpPr>
        <p:spPr>
          <a:xfrm>
            <a:off x="528506" y="553673"/>
            <a:ext cx="10377181" cy="4655890"/>
          </a:xfrm>
        </p:spPr>
        <p:txBody>
          <a:bodyPr>
            <a:normAutofit/>
          </a:bodyPr>
          <a:lstStyle/>
          <a:p>
            <a:pPr algn="l"/>
            <a:r>
              <a:rPr lang="en-US" sz="2000" dirty="0" err="1">
                <a:solidFill>
                  <a:schemeClr val="accent1">
                    <a:lumMod val="40000"/>
                    <a:lumOff val="60000"/>
                  </a:schemeClr>
                </a:solidFill>
                <a:effectLst/>
              </a:rPr>
              <a:t>Backtesting</a:t>
            </a:r>
            <a:r>
              <a:rPr lang="en-US" sz="2000" dirty="0">
                <a:solidFill>
                  <a:schemeClr val="accent1">
                    <a:lumMod val="40000"/>
                    <a:lumOff val="60000"/>
                  </a:schemeClr>
                </a:solidFill>
                <a:effectLst/>
              </a:rPr>
              <a:t> </a:t>
            </a:r>
            <a:r>
              <a:rPr lang="en-US" sz="2000" dirty="0">
                <a:effectLst/>
              </a:rPr>
              <a:t>is the process of applying a trading strategy or analytical method to historical data to see how accurately the strategy or method would have predicted actual results</a:t>
            </a:r>
            <a:br>
              <a:rPr lang="en-US" sz="2000" dirty="0">
                <a:solidFill>
                  <a:schemeClr val="accent1">
                    <a:lumMod val="40000"/>
                    <a:lumOff val="60000"/>
                  </a:schemeClr>
                </a:solidFill>
                <a:effectLst/>
              </a:rPr>
            </a:br>
            <a:br>
              <a:rPr lang="en-US" sz="2000" dirty="0">
                <a:solidFill>
                  <a:schemeClr val="accent1">
                    <a:lumMod val="40000"/>
                    <a:lumOff val="60000"/>
                  </a:schemeClr>
                </a:solidFill>
                <a:effectLst/>
              </a:rPr>
            </a:br>
            <a:r>
              <a:rPr lang="en-US" sz="2000" dirty="0">
                <a:solidFill>
                  <a:schemeClr val="accent1">
                    <a:lumMod val="40000"/>
                    <a:lumOff val="60000"/>
                  </a:schemeClr>
                </a:solidFill>
                <a:effectLst/>
              </a:rPr>
              <a:t>Forward testing </a:t>
            </a:r>
            <a:r>
              <a:rPr lang="en-US" sz="2000" dirty="0">
                <a:effectLst/>
              </a:rPr>
              <a:t>is the repeated run of the Expert Advisor on a different time period. This feature allows you to avoid parameters fitting in certain areas of historical data.</a:t>
            </a:r>
            <a:br>
              <a:rPr lang="en-US" sz="2700" b="0" dirty="0">
                <a:effectLst/>
              </a:rPr>
            </a:br>
            <a:br>
              <a:rPr lang="en-US" sz="2700" cap="none" dirty="0"/>
            </a:br>
            <a:br>
              <a:rPr lang="en-US" sz="3100" dirty="0"/>
            </a:br>
            <a:endParaRPr lang="en-US" sz="3100" dirty="0"/>
          </a:p>
        </p:txBody>
      </p:sp>
    </p:spTree>
    <p:extLst>
      <p:ext uri="{BB962C8B-B14F-4D97-AF65-F5344CB8AC3E}">
        <p14:creationId xmlns:p14="http://schemas.microsoft.com/office/powerpoint/2010/main" val="447900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extLst/>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2B608-643B-4CFC-9998-E843361171BE}"/>
              </a:ext>
            </a:extLst>
          </p:cNvPr>
          <p:cNvSpPr>
            <a:spLocks noGrp="1"/>
          </p:cNvSpPr>
          <p:nvPr>
            <p:ph type="ctrTitle"/>
          </p:nvPr>
        </p:nvSpPr>
        <p:spPr>
          <a:xfrm>
            <a:off x="704674" y="1122363"/>
            <a:ext cx="10201013" cy="2387600"/>
          </a:xfrm>
        </p:spPr>
        <p:txBody>
          <a:bodyPr>
            <a:normAutofit/>
          </a:bodyPr>
          <a:lstStyle/>
          <a:p>
            <a:r>
              <a:rPr lang="en-US" sz="3100" dirty="0"/>
              <a:t>HOW TO perform Back Testing and Forward testing IN </a:t>
            </a:r>
            <a:r>
              <a:rPr lang="en-US" sz="3100" dirty="0" err="1"/>
              <a:t>Metatrader</a:t>
            </a:r>
            <a:r>
              <a:rPr lang="en-US" sz="3100" dirty="0"/>
              <a:t> 5</a:t>
            </a:r>
            <a:br>
              <a:rPr lang="en-US" sz="3100" dirty="0"/>
            </a:br>
            <a:br>
              <a:rPr lang="en-US" sz="3100" dirty="0"/>
            </a:br>
            <a:br>
              <a:rPr lang="en-US" sz="3100" dirty="0"/>
            </a:br>
            <a:endParaRPr lang="en-US" sz="3100" dirty="0"/>
          </a:p>
        </p:txBody>
      </p:sp>
      <p:sp>
        <p:nvSpPr>
          <p:cNvPr id="3" name="Subtitle 2">
            <a:extLst>
              <a:ext uri="{FF2B5EF4-FFF2-40B4-BE49-F238E27FC236}">
                <a16:creationId xmlns:a16="http://schemas.microsoft.com/office/drawing/2014/main" id="{E016C605-0D73-4DE8-BF29-D2F6858AA7CC}"/>
              </a:ext>
            </a:extLst>
          </p:cNvPr>
          <p:cNvSpPr>
            <a:spLocks noGrp="1"/>
          </p:cNvSpPr>
          <p:nvPr>
            <p:ph type="subTitle" idx="1"/>
          </p:nvPr>
        </p:nvSpPr>
        <p:spPr>
          <a:xfrm>
            <a:off x="1595269" y="3602037"/>
            <a:ext cx="9310418" cy="2245089"/>
          </a:xfrm>
        </p:spPr>
        <p:txBody>
          <a:bodyPr>
            <a:normAutofit/>
          </a:bodyPr>
          <a:lstStyle/>
          <a:p>
            <a:pPr algn="r">
              <a:spcAft>
                <a:spcPts val="600"/>
              </a:spcAft>
            </a:pPr>
            <a:r>
              <a:rPr lang="en-US" sz="2000" dirty="0">
                <a:solidFill>
                  <a:schemeClr val="tx2"/>
                </a:solidFill>
              </a:rPr>
              <a:t>Presenter: Juan Morales</a:t>
            </a:r>
          </a:p>
          <a:p>
            <a:pPr algn="r">
              <a:spcAft>
                <a:spcPts val="600"/>
              </a:spcAft>
            </a:pPr>
            <a:r>
              <a:rPr lang="en-US" sz="2000">
                <a:solidFill>
                  <a:schemeClr val="tx2"/>
                </a:solidFill>
              </a:rPr>
              <a:t>jmora317@fiu.edu</a:t>
            </a:r>
            <a:endParaRPr lang="en-US" sz="2000" dirty="0">
              <a:solidFill>
                <a:schemeClr val="tx2"/>
              </a:solidFill>
            </a:endParaRPr>
          </a:p>
          <a:p>
            <a:pPr algn="r">
              <a:spcAft>
                <a:spcPts val="600"/>
              </a:spcAft>
            </a:pPr>
            <a:r>
              <a:rPr lang="en-US" sz="2000" dirty="0">
                <a:solidFill>
                  <a:schemeClr val="tx2"/>
                </a:solidFill>
              </a:rPr>
              <a:t>Mentor: Dr. Masoud Sadjadi</a:t>
            </a:r>
          </a:p>
          <a:p>
            <a:pPr algn="r">
              <a:spcAft>
                <a:spcPts val="600"/>
              </a:spcAft>
            </a:pPr>
            <a:r>
              <a:rPr lang="en-US" sz="2000" dirty="0">
                <a:solidFill>
                  <a:schemeClr val="tx2"/>
                </a:solidFill>
              </a:rPr>
              <a:t>Product Owner: Dr. Masoud Sadjadi</a:t>
            </a:r>
          </a:p>
        </p:txBody>
      </p:sp>
    </p:spTree>
    <p:extLst>
      <p:ext uri="{BB962C8B-B14F-4D97-AF65-F5344CB8AC3E}">
        <p14:creationId xmlns:p14="http://schemas.microsoft.com/office/powerpoint/2010/main" val="709739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D4FE1632-F131-47D3-A814-99E9CD025E20}"/>
    </a:ext>
  </a:extLst>
</a:theme>
</file>

<file path=docProps/app.xml><?xml version="1.0" encoding="utf-8"?>
<Properties xmlns="http://schemas.openxmlformats.org/officeDocument/2006/extended-properties" xmlns:vt="http://schemas.openxmlformats.org/officeDocument/2006/docPropsVTypes">
  <Template>TM04033921[[fn=Damask]]</Template>
  <TotalTime>1486</TotalTime>
  <Words>62</Words>
  <Application>Microsoft Office PowerPoint</Application>
  <PresentationFormat>Widescreen</PresentationFormat>
  <Paragraphs>10</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Bookman Old Style</vt:lpstr>
      <vt:lpstr>Rockwell</vt:lpstr>
      <vt:lpstr>Damask</vt:lpstr>
      <vt:lpstr>HOW TO perform Back Testing and Forward testing IN Metatrader 5   </vt:lpstr>
      <vt:lpstr>Backtesting is the process of applying a trading strategy or analytical method to historical data to see how accurately the strategy or method would have predicted actual results  Forward testing is the repeated run of the Expert Advisor on a different time period. This feature allows you to avoid parameters fitting in certain areas of historical data.   </vt:lpstr>
      <vt:lpstr>HOW TO perform Back Testing and Forward testing IN Metatrader 5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Stop Loss and Take Profit Levels: Scalpy_v4 Expert Advisor</dc:title>
  <dc:creator>juan morales</dc:creator>
  <cp:lastModifiedBy>juan morales</cp:lastModifiedBy>
  <cp:revision>2</cp:revision>
  <dcterms:created xsi:type="dcterms:W3CDTF">2019-06-08T22:31:35Z</dcterms:created>
  <dcterms:modified xsi:type="dcterms:W3CDTF">2019-07-29T15:40:02Z</dcterms:modified>
</cp:coreProperties>
</file>