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1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D28FEB-2E28-42EB-9AF8-4937058E1CE0}" v="27" dt="2019-07-29T15:43:13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66" y="53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morales" userId="bbe456ed58c29e0f" providerId="LiveId" clId="{41D28FEB-2E28-42EB-9AF8-4937058E1CE0}"/>
    <pc:docChg chg="undo custSel addSld modSld">
      <pc:chgData name="juan morales" userId="bbe456ed58c29e0f" providerId="LiveId" clId="{41D28FEB-2E28-42EB-9AF8-4937058E1CE0}" dt="2019-07-29T15:43:27.840" v="268" actId="20577"/>
      <pc:docMkLst>
        <pc:docMk/>
      </pc:docMkLst>
      <pc:sldChg chg="modSp">
        <pc:chgData name="juan morales" userId="bbe456ed58c29e0f" providerId="LiveId" clId="{41D28FEB-2E28-42EB-9AF8-4937058E1CE0}" dt="2019-07-29T15:43:27.840" v="268" actId="20577"/>
        <pc:sldMkLst>
          <pc:docMk/>
          <pc:sldMk cId="32570387" sldId="256"/>
        </pc:sldMkLst>
        <pc:spChg chg="mod">
          <ac:chgData name="juan morales" userId="bbe456ed58c29e0f" providerId="LiveId" clId="{41D28FEB-2E28-42EB-9AF8-4937058E1CE0}" dt="2019-07-29T15:43:27.840" v="268" actId="20577"/>
          <ac:spMkLst>
            <pc:docMk/>
            <pc:sldMk cId="32570387" sldId="256"/>
            <ac:spMk id="2" creationId="{7632B608-643B-4CFC-9998-E843361171BE}"/>
          </ac:spMkLst>
        </pc:spChg>
        <pc:spChg chg="mod">
          <ac:chgData name="juan morales" userId="bbe456ed58c29e0f" providerId="LiveId" clId="{41D28FEB-2E28-42EB-9AF8-4937058E1CE0}" dt="2019-07-26T14:55:43.207" v="91"/>
          <ac:spMkLst>
            <pc:docMk/>
            <pc:sldMk cId="32570387" sldId="256"/>
            <ac:spMk id="3" creationId="{E016C605-0D73-4DE8-BF29-D2F6858AA7CC}"/>
          </ac:spMkLst>
        </pc:spChg>
      </pc:sldChg>
      <pc:sldChg chg="modSp">
        <pc:chgData name="juan morales" userId="bbe456ed58c29e0f" providerId="LiveId" clId="{41D28FEB-2E28-42EB-9AF8-4937058E1CE0}" dt="2019-07-27T20:34:27.193" v="166" actId="20577"/>
        <pc:sldMkLst>
          <pc:docMk/>
          <pc:sldMk cId="4280927039" sldId="257"/>
        </pc:sldMkLst>
        <pc:spChg chg="mod">
          <ac:chgData name="juan morales" userId="bbe456ed58c29e0f" providerId="LiveId" clId="{41D28FEB-2E28-42EB-9AF8-4937058E1CE0}" dt="2019-07-27T20:34:27.193" v="166" actId="20577"/>
          <ac:spMkLst>
            <pc:docMk/>
            <pc:sldMk cId="4280927039" sldId="257"/>
            <ac:spMk id="2" creationId="{7632B608-643B-4CFC-9998-E843361171BE}"/>
          </ac:spMkLst>
        </pc:spChg>
        <pc:spChg chg="mod">
          <ac:chgData name="juan morales" userId="bbe456ed58c29e0f" providerId="LiveId" clId="{41D28FEB-2E28-42EB-9AF8-4937058E1CE0}" dt="2019-07-26T15:27:13.314" v="129" actId="20577"/>
          <ac:spMkLst>
            <pc:docMk/>
            <pc:sldMk cId="4280927039" sldId="257"/>
            <ac:spMk id="3" creationId="{E016C605-0D73-4DE8-BF29-D2F6858AA7CC}"/>
          </ac:spMkLst>
        </pc:spChg>
      </pc:sldChg>
      <pc:sldChg chg="delSp modSp add">
        <pc:chgData name="juan morales" userId="bbe456ed58c29e0f" providerId="LiveId" clId="{41D28FEB-2E28-42EB-9AF8-4937058E1CE0}" dt="2019-07-27T20:48:32.589" v="187" actId="2"/>
        <pc:sldMkLst>
          <pc:docMk/>
          <pc:sldMk cId="447900099" sldId="258"/>
        </pc:sldMkLst>
        <pc:spChg chg="mod">
          <ac:chgData name="juan morales" userId="bbe456ed58c29e0f" providerId="LiveId" clId="{41D28FEB-2E28-42EB-9AF8-4937058E1CE0}" dt="2019-07-27T20:48:32.589" v="187" actId="2"/>
          <ac:spMkLst>
            <pc:docMk/>
            <pc:sldMk cId="447900099" sldId="258"/>
            <ac:spMk id="2" creationId="{7632B608-643B-4CFC-9998-E843361171BE}"/>
          </ac:spMkLst>
        </pc:spChg>
        <pc:spChg chg="del mod">
          <ac:chgData name="juan morales" userId="bbe456ed58c29e0f" providerId="LiveId" clId="{41D28FEB-2E28-42EB-9AF8-4937058E1CE0}" dt="2019-07-26T14:59:39.555" v="113" actId="478"/>
          <ac:spMkLst>
            <pc:docMk/>
            <pc:sldMk cId="447900099" sldId="258"/>
            <ac:spMk id="3" creationId="{E016C605-0D73-4DE8-BF29-D2F6858AA7CC}"/>
          </ac:spMkLst>
        </pc:spChg>
      </pc:sldChg>
    </pc:docChg>
  </pc:docChgLst>
  <pc:docChgLst>
    <pc:chgData name="juan morales" userId="bbe456ed58c29e0f" providerId="LiveId" clId="{992D55A1-7B47-4310-B29C-BF90A3913A94}"/>
    <pc:docChg chg="custSel addSld modSld">
      <pc:chgData name="juan morales" userId="bbe456ed58c29e0f" providerId="LiveId" clId="{992D55A1-7B47-4310-B29C-BF90A3913A94}" dt="2019-06-09T01:07:45.491" v="50" actId="20577"/>
      <pc:docMkLst>
        <pc:docMk/>
      </pc:docMkLst>
      <pc:sldChg chg="modSp">
        <pc:chgData name="juan morales" userId="bbe456ed58c29e0f" providerId="LiveId" clId="{992D55A1-7B47-4310-B29C-BF90A3913A94}" dt="2019-06-09T00:06:01.488" v="27" actId="14100"/>
        <pc:sldMkLst>
          <pc:docMk/>
          <pc:sldMk cId="32570387" sldId="256"/>
        </pc:sldMkLst>
        <pc:spChg chg="mod">
          <ac:chgData name="juan morales" userId="bbe456ed58c29e0f" providerId="LiveId" clId="{992D55A1-7B47-4310-B29C-BF90A3913A94}" dt="2019-06-09T00:06:01.488" v="27" actId="14100"/>
          <ac:spMkLst>
            <pc:docMk/>
            <pc:sldMk cId="32570387" sldId="256"/>
            <ac:spMk id="2" creationId="{7632B608-643B-4CFC-9998-E843361171BE}"/>
          </ac:spMkLst>
        </pc:spChg>
      </pc:sldChg>
      <pc:sldChg chg="modSp add">
        <pc:chgData name="juan morales" userId="bbe456ed58c29e0f" providerId="LiveId" clId="{992D55A1-7B47-4310-B29C-BF90A3913A94}" dt="2019-06-09T01:07:45.491" v="50" actId="20577"/>
        <pc:sldMkLst>
          <pc:docMk/>
          <pc:sldMk cId="4280927039" sldId="257"/>
        </pc:sldMkLst>
        <pc:spChg chg="mod">
          <ac:chgData name="juan morales" userId="bbe456ed58c29e0f" providerId="LiveId" clId="{992D55A1-7B47-4310-B29C-BF90A3913A94}" dt="2019-06-09T01:07:45.491" v="50" actId="20577"/>
          <ac:spMkLst>
            <pc:docMk/>
            <pc:sldMk cId="4280927039" sldId="257"/>
            <ac:spMk id="3" creationId="{E016C605-0D73-4DE8-BF29-D2F6858AA7C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63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12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16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0921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96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910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7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55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62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332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1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3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89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43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24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1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11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485B2-2C58-486B-8EE0-A8317AE8AE5E}" type="datetimeFigureOut">
              <a:rPr lang="en-US" smtClean="0"/>
              <a:t>7/29/2019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F5A15-268D-4241-BFDC-9D821C8617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441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  <p:sldLayoutId id="2147483963" r:id="rId12"/>
    <p:sldLayoutId id="2147483964" r:id="rId13"/>
    <p:sldLayoutId id="2147483965" r:id="rId14"/>
    <p:sldLayoutId id="2147483966" r:id="rId15"/>
    <p:sldLayoutId id="2147483967" r:id="rId16"/>
    <p:sldLayoutId id="214748396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2B608-643B-4CFC-9998-E84336117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674" y="1122363"/>
            <a:ext cx="10201013" cy="2387600"/>
          </a:xfrm>
        </p:spPr>
        <p:txBody>
          <a:bodyPr>
            <a:normAutofit/>
          </a:bodyPr>
          <a:lstStyle/>
          <a:p>
            <a:r>
              <a:rPr lang="en-US" sz="3100" dirty="0"/>
              <a:t>HOW </a:t>
            </a:r>
            <a:r>
              <a:rPr lang="en-US" sz="3100"/>
              <a:t>TO optimize an EA </a:t>
            </a:r>
            <a:r>
              <a:rPr lang="en-US" sz="3100" dirty="0"/>
              <a:t>in </a:t>
            </a:r>
            <a:r>
              <a:rPr lang="en-US" sz="3100" dirty="0" err="1"/>
              <a:t>Metatrader</a:t>
            </a:r>
            <a:r>
              <a:rPr lang="en-US" sz="3100" dirty="0"/>
              <a:t> 5</a:t>
            </a:r>
            <a:br>
              <a:rPr lang="en-US" sz="3100" dirty="0"/>
            </a:br>
            <a:br>
              <a:rPr lang="en-US" sz="3100" dirty="0"/>
            </a:br>
            <a:br>
              <a:rPr lang="en-US" sz="3100" dirty="0"/>
            </a:br>
            <a:endParaRPr lang="en-US" sz="31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6C605-0D73-4DE8-BF29-D2F6858AA7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Presenter: Juan Morales</a:t>
            </a:r>
          </a:p>
          <a:p>
            <a:pPr algn="r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Mentor: Dr. Masoud Sadjadi</a:t>
            </a:r>
          </a:p>
          <a:p>
            <a:pPr algn="r"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Product Owner: Dr. Masoud Sadjadi</a:t>
            </a:r>
          </a:p>
        </p:txBody>
      </p:sp>
    </p:spTree>
    <p:extLst>
      <p:ext uri="{BB962C8B-B14F-4D97-AF65-F5344CB8AC3E}">
        <p14:creationId xmlns:p14="http://schemas.microsoft.com/office/powerpoint/2010/main" val="32570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2B608-643B-4CFC-9998-E84336117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506" y="553673"/>
            <a:ext cx="10377181" cy="4655890"/>
          </a:xfrm>
        </p:spPr>
        <p:txBody>
          <a:bodyPr>
            <a:normAutofit/>
          </a:bodyPr>
          <a:lstStyle/>
          <a:p>
            <a:r>
              <a:rPr lang="en-US" sz="4000" b="0" dirty="0">
                <a:solidFill>
                  <a:schemeClr val="accent1">
                    <a:lumMod val="40000"/>
                    <a:lumOff val="60000"/>
                  </a:schemeClr>
                </a:solidFill>
                <a:effectLst/>
              </a:rPr>
              <a:t>What is an Optimization</a:t>
            </a:r>
            <a:br>
              <a:rPr lang="en-US" sz="4000" b="0" dirty="0">
                <a:effectLst/>
              </a:rPr>
            </a:br>
            <a:br>
              <a:rPr lang="en-US" b="0" dirty="0">
                <a:effectLst/>
              </a:rPr>
            </a:br>
            <a:r>
              <a:rPr lang="en-US" sz="2700" b="0" dirty="0">
                <a:effectLst/>
              </a:rPr>
              <a:t>Optimization is the process of making a trading system more effective by adjusting the variables used for  technical analysis.</a:t>
            </a:r>
            <a:br>
              <a:rPr lang="en-US" sz="2700" b="0" dirty="0">
                <a:effectLst/>
              </a:rPr>
            </a:br>
            <a:br>
              <a:rPr lang="en-US" sz="2700" cap="none" dirty="0"/>
            </a:br>
            <a:br>
              <a:rPr lang="en-US" sz="3100" dirty="0"/>
            </a:b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447900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18000"/>
                <a:satMod val="160000"/>
                <a:lumMod val="28000"/>
              </a:schemeClr>
              <a:schemeClr val="bg2">
                <a:tint val="95000"/>
                <a:satMod val="160000"/>
                <a:lumMod val="116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2B608-643B-4CFC-9998-E84336117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4674" y="1122363"/>
            <a:ext cx="10201013" cy="2387600"/>
          </a:xfrm>
        </p:spPr>
        <p:txBody>
          <a:bodyPr>
            <a:normAutofit/>
          </a:bodyPr>
          <a:lstStyle/>
          <a:p>
            <a:r>
              <a:rPr lang="en-US" sz="3100" dirty="0"/>
              <a:t>HOW TO Optimize an EA IN Metatrader 5</a:t>
            </a:r>
            <a:br>
              <a:rPr lang="en-US" sz="3100" dirty="0"/>
            </a:br>
            <a:br>
              <a:rPr lang="en-US" sz="3100" dirty="0"/>
            </a:br>
            <a:br>
              <a:rPr lang="en-US" sz="3100" dirty="0"/>
            </a:br>
            <a:endParaRPr lang="en-US" sz="31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16C605-0D73-4DE8-BF29-D2F6858AA7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5269" y="3602037"/>
            <a:ext cx="9001462" cy="262259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Presenter: Juan Morales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Jmora317@fiu.edu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Mentor: Dr. Masoud Sadjadi </a:t>
            </a:r>
          </a:p>
          <a:p>
            <a:pPr>
              <a:spcAft>
                <a:spcPts val="600"/>
              </a:spcAft>
            </a:pPr>
            <a:r>
              <a:rPr lang="en-US" sz="2000" dirty="0">
                <a:solidFill>
                  <a:schemeClr val="tx2"/>
                </a:solidFill>
              </a:rPr>
              <a:t>Product Owner: Dr. Masoud Sadjadi</a:t>
            </a:r>
          </a:p>
        </p:txBody>
      </p:sp>
    </p:spTree>
    <p:extLst>
      <p:ext uri="{BB962C8B-B14F-4D97-AF65-F5344CB8AC3E}">
        <p14:creationId xmlns:p14="http://schemas.microsoft.com/office/powerpoint/2010/main" val="4280927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D4FE1632-F131-47D3-A814-99E9CD025E2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1481</TotalTime>
  <Words>59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Bookman Old Style</vt:lpstr>
      <vt:lpstr>Rockwell</vt:lpstr>
      <vt:lpstr>Damask</vt:lpstr>
      <vt:lpstr>HOW TO optimize an EA in Metatrader 5   </vt:lpstr>
      <vt:lpstr>What is an Optimization  Optimization is the process of making a trading system more effective by adjusting the variables used for  technical analysis.   </vt:lpstr>
      <vt:lpstr>HOW TO Optimize an EA IN Metatrader 5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Stop Loss and Take Profit Levels: Scalpy_v4 Expert Advisor</dc:title>
  <dc:creator>juan morales</dc:creator>
  <cp:lastModifiedBy>juan morales</cp:lastModifiedBy>
  <cp:revision>2</cp:revision>
  <dcterms:created xsi:type="dcterms:W3CDTF">2019-06-08T22:31:35Z</dcterms:created>
  <dcterms:modified xsi:type="dcterms:W3CDTF">2019-07-29T15:43:30Z</dcterms:modified>
</cp:coreProperties>
</file>