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autoCompressPictures="0">
  <p:sldMasterIdLst>
    <p:sldMasterId id="2147483648" r:id="rId1"/>
  </p:sldMasterIdLst>
  <p:notesMasterIdLst>
    <p:notesMasterId r:id="rId7"/>
  </p:notesMasterIdLst>
  <p:handoutMasterIdLst>
    <p:handoutMasterId r:id="rId8"/>
  </p:handoutMasterIdLst>
  <p:sldIdLst>
    <p:sldId id="256" r:id="rId2"/>
    <p:sldId id="259" r:id="rId3"/>
    <p:sldId id="260" r:id="rId4"/>
    <p:sldId id="268" r:id="rId5"/>
    <p:sldId id="264" r:id="rId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2" pos="3840" userDrawn="1">
          <p15:clr>
            <a:srgbClr val="A4A3A4"/>
          </p15:clr>
        </p15:guide>
        <p15:guide id="3" pos="597" userDrawn="1">
          <p15:clr>
            <a:srgbClr val="A4A3A4"/>
          </p15:clr>
        </p15:guide>
        <p15:guide id="4" orient="horz" pos="216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F3F3F"/>
    <a:srgbClr val="014067"/>
    <a:srgbClr val="014E7D"/>
    <a:srgbClr val="013657"/>
    <a:srgbClr val="01456F"/>
    <a:srgbClr val="014B79"/>
    <a:srgbClr val="0937C9"/>
    <a:srgbClr val="002774"/>
    <a:srgbClr val="929A4A"/>
    <a:srgbClr val="EAB2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3350" autoAdjust="0"/>
  </p:normalViewPr>
  <p:slideViewPr>
    <p:cSldViewPr snapToGrid="0" showGuides="1">
      <p:cViewPr>
        <p:scale>
          <a:sx n="75" d="100"/>
          <a:sy n="75" d="100"/>
        </p:scale>
        <p:origin x="974" y="168"/>
      </p:cViewPr>
      <p:guideLst>
        <p:guide pos="3840"/>
        <p:guide pos="597"/>
        <p:guide orient="horz" pos="2160"/>
      </p:guideLst>
    </p:cSldViewPr>
  </p:slideViewPr>
  <p:outlineViewPr>
    <p:cViewPr>
      <p:scale>
        <a:sx n="33" d="100"/>
        <a:sy n="33" d="100"/>
      </p:scale>
      <p:origin x="0" y="0"/>
    </p:cViewPr>
  </p:outlineViewPr>
  <p:notesTextViewPr>
    <p:cViewPr>
      <p:scale>
        <a:sx n="1" d="1"/>
        <a:sy n="1" d="1"/>
      </p:scale>
      <p:origin x="0" y="0"/>
    </p:cViewPr>
  </p:notesTextViewPr>
  <p:notesViewPr>
    <p:cSldViewPr snapToGrid="0" showGuides="1">
      <p:cViewPr varScale="1">
        <p:scale>
          <a:sx n="63" d="100"/>
          <a:sy n="63" d="100"/>
        </p:scale>
        <p:origin x="3134" y="72"/>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handoutMaster" Target="handoutMasters/handoutMaster1.xml"/><Relationship Id="rId3" Type="http://schemas.openxmlformats.org/officeDocument/2006/relationships/slide" Target="slides/slide2.xml"/><Relationship Id="rId7" Type="http://schemas.openxmlformats.org/officeDocument/2006/relationships/notesMaster" Target="notesMasters/notesMaster1.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E8BEDA40-91A9-49DC-B402-0EBE674AAEA5}"/>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N" dirty="0"/>
          </a:p>
        </p:txBody>
      </p:sp>
      <p:sp>
        <p:nvSpPr>
          <p:cNvPr id="3" name="Date Placeholder 2">
            <a:extLst>
              <a:ext uri="{FF2B5EF4-FFF2-40B4-BE49-F238E27FC236}">
                <a16:creationId xmlns:a16="http://schemas.microsoft.com/office/drawing/2014/main" id="{E8CBB508-5589-42E7-A433-D119AC0FFB77}"/>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872BFC85-49E4-447A-A7E3-16153CB2FE2A}" type="datetimeFigureOut">
              <a:rPr lang="en-IN" smtClean="0"/>
              <a:t>26-04-2019</a:t>
            </a:fld>
            <a:endParaRPr lang="en-IN" dirty="0"/>
          </a:p>
        </p:txBody>
      </p:sp>
      <p:sp>
        <p:nvSpPr>
          <p:cNvPr id="4" name="Footer Placeholder 3">
            <a:extLst>
              <a:ext uri="{FF2B5EF4-FFF2-40B4-BE49-F238E27FC236}">
                <a16:creationId xmlns:a16="http://schemas.microsoft.com/office/drawing/2014/main" id="{E9232ABA-B33A-4B3B-8412-C1773FBF3DB6}"/>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IN" dirty="0"/>
          </a:p>
        </p:txBody>
      </p:sp>
      <p:sp>
        <p:nvSpPr>
          <p:cNvPr id="5" name="Slide Number Placeholder 4">
            <a:extLst>
              <a:ext uri="{FF2B5EF4-FFF2-40B4-BE49-F238E27FC236}">
                <a16:creationId xmlns:a16="http://schemas.microsoft.com/office/drawing/2014/main" id="{BAB1832E-3B48-42CB-80A7-CD8E48D52DDC}"/>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9F1072A3-100F-40A9-915F-8D2D9E6962D8}" type="slidenum">
              <a:rPr lang="en-IN" smtClean="0"/>
              <a:t>‹#›</a:t>
            </a:fld>
            <a:endParaRPr lang="en-IN" dirty="0"/>
          </a:p>
        </p:txBody>
      </p:sp>
    </p:spTree>
    <p:extLst>
      <p:ext uri="{BB962C8B-B14F-4D97-AF65-F5344CB8AC3E}">
        <p14:creationId xmlns:p14="http://schemas.microsoft.com/office/powerpoint/2010/main" val="51353712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N"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071B50E-4C60-4F9E-B773-52059170945B}" type="datetimeFigureOut">
              <a:rPr lang="en-IN" smtClean="0"/>
              <a:t>26-04-2019</a:t>
            </a:fld>
            <a:endParaRPr lang="en-IN"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IN"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IN"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9230CFA-805A-4FD3-B3A0-DAAA5993DA17}" type="slidenum">
              <a:rPr lang="en-IN" smtClean="0"/>
              <a:t>‹#›</a:t>
            </a:fld>
            <a:endParaRPr lang="en-IN" dirty="0"/>
          </a:p>
        </p:txBody>
      </p:sp>
    </p:spTree>
    <p:extLst>
      <p:ext uri="{BB962C8B-B14F-4D97-AF65-F5344CB8AC3E}">
        <p14:creationId xmlns:p14="http://schemas.microsoft.com/office/powerpoint/2010/main" val="79892771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Hello and welcome to the video. This video is for the project EFORT, specifically for the component EFEC, which deals with payment and account management. My name is Rodolfo Marrero and I will be your host today. </a:t>
            </a:r>
          </a:p>
        </p:txBody>
      </p:sp>
      <p:sp>
        <p:nvSpPr>
          <p:cNvPr id="4" name="Slide Number Placeholder 3"/>
          <p:cNvSpPr>
            <a:spLocks noGrp="1"/>
          </p:cNvSpPr>
          <p:nvPr>
            <p:ph type="sldNum" sz="quarter" idx="5"/>
          </p:nvPr>
        </p:nvSpPr>
        <p:spPr/>
        <p:txBody>
          <a:bodyPr/>
          <a:lstStyle/>
          <a:p>
            <a:fld id="{79230CFA-805A-4FD3-B3A0-DAAA5993DA17}" type="slidenum">
              <a:rPr lang="en-IN" smtClean="0"/>
              <a:t>1</a:t>
            </a:fld>
            <a:endParaRPr lang="en-IN" dirty="0"/>
          </a:p>
        </p:txBody>
      </p:sp>
    </p:spTree>
    <p:extLst>
      <p:ext uri="{BB962C8B-B14F-4D97-AF65-F5344CB8AC3E}">
        <p14:creationId xmlns:p14="http://schemas.microsoft.com/office/powerpoint/2010/main" val="116249763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Here’s my contact information in case you want to contact me. Also, the product owner and project mentor is Dr. Masoud Sadjadi, whose address can be found here as well. Please contact him if you have any questions about the project itself.</a:t>
            </a:r>
          </a:p>
        </p:txBody>
      </p:sp>
      <p:sp>
        <p:nvSpPr>
          <p:cNvPr id="4" name="Slide Number Placeholder 3"/>
          <p:cNvSpPr>
            <a:spLocks noGrp="1"/>
          </p:cNvSpPr>
          <p:nvPr>
            <p:ph type="sldNum" sz="quarter" idx="5"/>
          </p:nvPr>
        </p:nvSpPr>
        <p:spPr/>
        <p:txBody>
          <a:bodyPr/>
          <a:lstStyle/>
          <a:p>
            <a:fld id="{79230CFA-805A-4FD3-B3A0-DAAA5993DA17}" type="slidenum">
              <a:rPr lang="en-IN" smtClean="0"/>
              <a:t>2</a:t>
            </a:fld>
            <a:endParaRPr lang="en-IN" dirty="0"/>
          </a:p>
        </p:txBody>
      </p:sp>
    </p:spTree>
    <p:extLst>
      <p:ext uri="{BB962C8B-B14F-4D97-AF65-F5344CB8AC3E}">
        <p14:creationId xmlns:p14="http://schemas.microsoft.com/office/powerpoint/2010/main" val="260975518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agenda for this video is the following:</a:t>
            </a:r>
          </a:p>
          <a:p>
            <a:pPr marL="171450" indent="-171450">
              <a:buFont typeface="Arial" panose="020B0604020202020204" pitchFamily="34" charset="0"/>
              <a:buChar char="•"/>
            </a:pPr>
            <a:r>
              <a:rPr lang="en-US" dirty="0"/>
              <a:t>How to checkout the code from Bitbucket</a:t>
            </a:r>
          </a:p>
          <a:p>
            <a:pPr marL="171450" indent="-171450">
              <a:buFont typeface="Arial" panose="020B0604020202020204" pitchFamily="34" charset="0"/>
              <a:buChar char="•"/>
            </a:pPr>
            <a:r>
              <a:rPr lang="en-US" dirty="0"/>
              <a:t>How to open the software on Visual Studio</a:t>
            </a:r>
          </a:p>
          <a:p>
            <a:pPr marL="171450" indent="-171450">
              <a:buFont typeface="Arial" panose="020B0604020202020204" pitchFamily="34" charset="0"/>
              <a:buChar char="•"/>
            </a:pPr>
            <a:r>
              <a:rPr lang="en-US" dirty="0"/>
              <a:t>How to deploy the database locally</a:t>
            </a:r>
          </a:p>
          <a:p>
            <a:pPr marL="171450" indent="-171450">
              <a:buFont typeface="Arial" panose="020B0604020202020204" pitchFamily="34" charset="0"/>
              <a:buChar char="•"/>
            </a:pPr>
            <a:r>
              <a:rPr lang="en-US" dirty="0"/>
              <a:t>How to configure Stripe Webhooks</a:t>
            </a:r>
          </a:p>
          <a:p>
            <a:pPr marL="171450" indent="-171450">
              <a:buFont typeface="Arial" panose="020B0604020202020204" pitchFamily="34" charset="0"/>
              <a:buChar char="•"/>
            </a:pPr>
            <a:r>
              <a:rPr lang="en-US" dirty="0"/>
              <a:t>How to run the application locally</a:t>
            </a:r>
          </a:p>
          <a:p>
            <a:endParaRPr lang="en-US" dirty="0"/>
          </a:p>
        </p:txBody>
      </p:sp>
      <p:sp>
        <p:nvSpPr>
          <p:cNvPr id="4" name="Slide Number Placeholder 3"/>
          <p:cNvSpPr>
            <a:spLocks noGrp="1"/>
          </p:cNvSpPr>
          <p:nvPr>
            <p:ph type="sldNum" sz="quarter" idx="5"/>
          </p:nvPr>
        </p:nvSpPr>
        <p:spPr/>
        <p:txBody>
          <a:bodyPr/>
          <a:lstStyle/>
          <a:p>
            <a:fld id="{79230CFA-805A-4FD3-B3A0-DAAA5993DA17}" type="slidenum">
              <a:rPr lang="en-IN" smtClean="0"/>
              <a:t>3</a:t>
            </a:fld>
            <a:endParaRPr lang="en-IN" dirty="0"/>
          </a:p>
        </p:txBody>
      </p:sp>
    </p:spTree>
    <p:extLst>
      <p:ext uri="{BB962C8B-B14F-4D97-AF65-F5344CB8AC3E}">
        <p14:creationId xmlns:p14="http://schemas.microsoft.com/office/powerpoint/2010/main" val="157032022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9230CFA-805A-4FD3-B3A0-DAAA5993DA17}" type="slidenum">
              <a:rPr lang="en-IN" smtClean="0"/>
              <a:t>4</a:t>
            </a:fld>
            <a:endParaRPr lang="en-IN" dirty="0"/>
          </a:p>
        </p:txBody>
      </p:sp>
    </p:spTree>
    <p:extLst>
      <p:ext uri="{BB962C8B-B14F-4D97-AF65-F5344CB8AC3E}">
        <p14:creationId xmlns:p14="http://schemas.microsoft.com/office/powerpoint/2010/main" val="172501098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Alright, that’s everything that I wanted to cover on this video. Thank you for watching and please contact me if you have any questions about the code, or contact Dr. Masoud Sadjadi if you have questions about the project.</a:t>
            </a:r>
          </a:p>
          <a:p>
            <a:endParaRPr lang="en-US" dirty="0"/>
          </a:p>
          <a:p>
            <a:r>
              <a:rPr lang="en-US" dirty="0"/>
              <a:t>Until the next video, I bid you farewell. </a:t>
            </a:r>
          </a:p>
        </p:txBody>
      </p:sp>
      <p:sp>
        <p:nvSpPr>
          <p:cNvPr id="4" name="Slide Number Placeholder 3"/>
          <p:cNvSpPr>
            <a:spLocks noGrp="1"/>
          </p:cNvSpPr>
          <p:nvPr>
            <p:ph type="sldNum" sz="quarter" idx="5"/>
          </p:nvPr>
        </p:nvSpPr>
        <p:spPr/>
        <p:txBody>
          <a:bodyPr/>
          <a:lstStyle/>
          <a:p>
            <a:fld id="{79230CFA-805A-4FD3-B3A0-DAAA5993DA17}" type="slidenum">
              <a:rPr lang="en-IN" smtClean="0"/>
              <a:t>5</a:t>
            </a:fld>
            <a:endParaRPr lang="en-IN" dirty="0"/>
          </a:p>
        </p:txBody>
      </p:sp>
    </p:spTree>
    <p:extLst>
      <p:ext uri="{BB962C8B-B14F-4D97-AF65-F5344CB8AC3E}">
        <p14:creationId xmlns:p14="http://schemas.microsoft.com/office/powerpoint/2010/main" val="404206246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with Imag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9E1099AB-ABB9-4706-9E38-357EC2AB4032}"/>
              </a:ext>
            </a:extLst>
          </p:cNvPr>
          <p:cNvSpPr/>
          <p:nvPr userDrawn="1"/>
        </p:nvSpPr>
        <p:spPr>
          <a:xfrm>
            <a:off x="0" y="0"/>
            <a:ext cx="12192000"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11" name="Right Triangle 10">
            <a:extLst>
              <a:ext uri="{FF2B5EF4-FFF2-40B4-BE49-F238E27FC236}">
                <a16:creationId xmlns:a16="http://schemas.microsoft.com/office/drawing/2014/main" id="{037924D2-2AB4-4BE1-9687-836615C72DFC}"/>
              </a:ext>
            </a:extLst>
          </p:cNvPr>
          <p:cNvSpPr/>
          <p:nvPr userDrawn="1"/>
        </p:nvSpPr>
        <p:spPr>
          <a:xfrm flipV="1">
            <a:off x="0" y="-6"/>
            <a:ext cx="10625328" cy="5404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cxnSp>
        <p:nvCxnSpPr>
          <p:cNvPr id="16" name="Straight Connector 15">
            <a:extLst>
              <a:ext uri="{FF2B5EF4-FFF2-40B4-BE49-F238E27FC236}">
                <a16:creationId xmlns:a16="http://schemas.microsoft.com/office/drawing/2014/main" id="{A93BC534-BFA1-4292-899F-03AC711BF7C5}"/>
              </a:ext>
            </a:extLst>
          </p:cNvPr>
          <p:cNvCxnSpPr>
            <a:cxnSpLocks/>
          </p:cNvCxnSpPr>
          <p:nvPr userDrawn="1"/>
        </p:nvCxnSpPr>
        <p:spPr>
          <a:xfrm flipV="1">
            <a:off x="0" y="0"/>
            <a:ext cx="6030686" cy="3004456"/>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5" name="Picture Placeholder 24">
            <a:extLst>
              <a:ext uri="{FF2B5EF4-FFF2-40B4-BE49-F238E27FC236}">
                <a16:creationId xmlns:a16="http://schemas.microsoft.com/office/drawing/2014/main" id="{73B47EE6-EDE6-4881-B456-B37D9C1ADE38}"/>
              </a:ext>
            </a:extLst>
          </p:cNvPr>
          <p:cNvSpPr>
            <a:spLocks noGrp="1"/>
          </p:cNvSpPr>
          <p:nvPr>
            <p:ph type="pic" sz="quarter" idx="13"/>
          </p:nvPr>
        </p:nvSpPr>
        <p:spPr>
          <a:xfrm>
            <a:off x="1683398" y="860944"/>
            <a:ext cx="4428523" cy="5137089"/>
          </a:xfrm>
          <a:custGeom>
            <a:avLst/>
            <a:gdLst>
              <a:gd name="connsiteX0" fmla="*/ 2214261 w 4428523"/>
              <a:gd name="connsiteY0" fmla="*/ 0 h 5137089"/>
              <a:gd name="connsiteX1" fmla="*/ 4428523 w 4428523"/>
              <a:gd name="connsiteY1" fmla="*/ 1107131 h 5137089"/>
              <a:gd name="connsiteX2" fmla="*/ 4428523 w 4428523"/>
              <a:gd name="connsiteY2" fmla="*/ 4029957 h 5137089"/>
              <a:gd name="connsiteX3" fmla="*/ 2214261 w 4428523"/>
              <a:gd name="connsiteY3" fmla="*/ 5137089 h 5137089"/>
              <a:gd name="connsiteX4" fmla="*/ 0 w 4428523"/>
              <a:gd name="connsiteY4" fmla="*/ 4029957 h 5137089"/>
              <a:gd name="connsiteX5" fmla="*/ 0 w 4428523"/>
              <a:gd name="connsiteY5" fmla="*/ 1107131 h 5137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428523" h="5137089">
                <a:moveTo>
                  <a:pt x="2214261" y="0"/>
                </a:moveTo>
                <a:lnTo>
                  <a:pt x="4428523" y="1107131"/>
                </a:lnTo>
                <a:lnTo>
                  <a:pt x="4428523" y="4029957"/>
                </a:lnTo>
                <a:lnTo>
                  <a:pt x="2214261" y="5137089"/>
                </a:lnTo>
                <a:lnTo>
                  <a:pt x="0" y="4029957"/>
                </a:lnTo>
                <a:lnTo>
                  <a:pt x="0" y="1107131"/>
                </a:lnTo>
                <a:close/>
              </a:path>
            </a:pathLst>
          </a:custGeom>
        </p:spPr>
        <p:txBody>
          <a:bodyPr wrap="square" anchor="ctr">
            <a:noAutofit/>
          </a:bodyPr>
          <a:lstStyle>
            <a:lvl1pPr marL="0" indent="0" algn="ctr">
              <a:buNone/>
              <a:defRPr>
                <a:solidFill>
                  <a:schemeClr val="bg2"/>
                </a:solidFill>
              </a:defRPr>
            </a:lvl1pPr>
          </a:lstStyle>
          <a:p>
            <a:r>
              <a:rPr lang="en-US"/>
              <a:t>Click icon to add picture</a:t>
            </a:r>
            <a:endParaRPr lang="en-IN" dirty="0"/>
          </a:p>
        </p:txBody>
      </p:sp>
      <p:cxnSp>
        <p:nvCxnSpPr>
          <p:cNvPr id="18" name="Straight Connector 17">
            <a:extLst>
              <a:ext uri="{FF2B5EF4-FFF2-40B4-BE49-F238E27FC236}">
                <a16:creationId xmlns:a16="http://schemas.microsoft.com/office/drawing/2014/main" id="{EBEE4DB5-5DEF-4DDB-9764-FD834B9DCAEC}"/>
              </a:ext>
            </a:extLst>
          </p:cNvPr>
          <p:cNvCxnSpPr>
            <a:cxnSpLocks/>
          </p:cNvCxnSpPr>
          <p:nvPr userDrawn="1"/>
        </p:nvCxnSpPr>
        <p:spPr>
          <a:xfrm flipV="1">
            <a:off x="9004301" y="3924299"/>
            <a:ext cx="3187700" cy="168910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2" name="Title 1" title="Title">
            <a:extLst>
              <a:ext uri="{FF2B5EF4-FFF2-40B4-BE49-F238E27FC236}">
                <a16:creationId xmlns:a16="http://schemas.microsoft.com/office/drawing/2014/main" id="{A648E0EA-49ED-4F2D-A107-8FCE6301FC88}"/>
              </a:ext>
            </a:extLst>
          </p:cNvPr>
          <p:cNvSpPr>
            <a:spLocks noGrp="1"/>
          </p:cNvSpPr>
          <p:nvPr>
            <p:ph type="ctrTitle" hasCustomPrompt="1"/>
          </p:nvPr>
        </p:nvSpPr>
        <p:spPr>
          <a:xfrm>
            <a:off x="6375721" y="2006084"/>
            <a:ext cx="4853573" cy="1616252"/>
          </a:xfrm>
          <a:prstGeom prst="rect">
            <a:avLst/>
          </a:prstGeom>
        </p:spPr>
        <p:txBody>
          <a:bodyPr anchor="b">
            <a:normAutofit/>
          </a:bodyPr>
          <a:lstStyle>
            <a:lvl1pPr algn="l">
              <a:defRPr sz="4300" b="1">
                <a:solidFill>
                  <a:schemeClr val="accent1"/>
                </a:solidFill>
              </a:defRPr>
            </a:lvl1pPr>
          </a:lstStyle>
          <a:p>
            <a:r>
              <a:rPr lang="en-IN" dirty="0"/>
              <a:t>Click To Edit Master Title Style</a:t>
            </a:r>
            <a:endParaRPr lang="en-US" dirty="0"/>
          </a:p>
        </p:txBody>
      </p:sp>
      <p:sp>
        <p:nvSpPr>
          <p:cNvPr id="3" name="Subtitle 2" title="Subtitle">
            <a:extLst>
              <a:ext uri="{FF2B5EF4-FFF2-40B4-BE49-F238E27FC236}">
                <a16:creationId xmlns:a16="http://schemas.microsoft.com/office/drawing/2014/main" id="{06317687-D49E-41F7-A330-C78C728F0D12}"/>
              </a:ext>
            </a:extLst>
          </p:cNvPr>
          <p:cNvSpPr>
            <a:spLocks noGrp="1"/>
          </p:cNvSpPr>
          <p:nvPr>
            <p:ph type="subTitle" idx="1" hasCustomPrompt="1"/>
          </p:nvPr>
        </p:nvSpPr>
        <p:spPr>
          <a:xfrm>
            <a:off x="6375214" y="3640998"/>
            <a:ext cx="4854339" cy="1257574"/>
          </a:xfrm>
          <a:prstGeom prst="rect">
            <a:avLst/>
          </a:prstGeom>
        </p:spPr>
        <p:txBody>
          <a:bodyPr/>
          <a:lstStyle>
            <a:lvl1pPr marL="0" indent="0" algn="l">
              <a:buNone/>
              <a:defRPr sz="2400" b="0" i="0" spc="300">
                <a:solidFill>
                  <a:schemeClr val="tx1"/>
                </a:solidFill>
                <a:latin typeface="+mn-lt"/>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endParaRPr lang="en-IN" dirty="0"/>
          </a:p>
        </p:txBody>
      </p:sp>
      <p:cxnSp>
        <p:nvCxnSpPr>
          <p:cNvPr id="9" name="Straight Connector 8">
            <a:extLst>
              <a:ext uri="{FF2B5EF4-FFF2-40B4-BE49-F238E27FC236}">
                <a16:creationId xmlns:a16="http://schemas.microsoft.com/office/drawing/2014/main" id="{162849C0-AA0D-4E1A-B4B6-E6A5917AC0A5}"/>
              </a:ext>
            </a:extLst>
          </p:cNvPr>
          <p:cNvCxnSpPr>
            <a:cxnSpLocks/>
          </p:cNvCxnSpPr>
          <p:nvPr userDrawn="1"/>
        </p:nvCxnSpPr>
        <p:spPr>
          <a:xfrm flipV="1">
            <a:off x="-17837" y="4700016"/>
            <a:ext cx="1919789" cy="1001054"/>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50045013"/>
      </p:ext>
    </p:extLst>
  </p:cSld>
  <p:clrMapOvr>
    <a:masterClrMapping/>
  </p:clrMapOvr>
  <p:extLst mod="1">
    <p:ext uri="{DCECCB84-F9BA-43D5-87BE-67443E8EF086}">
      <p15:sldGuideLst xmlns:p15="http://schemas.microsoft.com/office/powerpoint/2012/main">
        <p15:guide id="1" orient="horz" pos="2160" userDrawn="1">
          <p15:clr>
            <a:srgbClr val="FBAE40"/>
          </p15:clr>
        </p15:guide>
        <p15:guide id="2" pos="7537" userDrawn="1">
          <p15:clr>
            <a:srgbClr val="FBAE40"/>
          </p15:clr>
        </p15:guide>
        <p15:guide id="3" pos="138" userDrawn="1">
          <p15:clr>
            <a:srgbClr val="FBAE40"/>
          </p15:clr>
        </p15:guide>
        <p15:guide id="4" orient="horz" pos="4178" userDrawn="1">
          <p15:clr>
            <a:srgbClr val="FBAE40"/>
          </p15:clr>
        </p15:guide>
        <p15:guide id="5" orient="horz" pos="142" userDrawn="1">
          <p15:clr>
            <a:srgbClr val="FBAE40"/>
          </p15:clr>
        </p15:guide>
        <p15:guide id="6" pos="2457" userDrawn="1">
          <p15:clr>
            <a:srgbClr val="FBAE40"/>
          </p15:clr>
        </p15:guide>
        <p15:guide id="7" pos="438"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9E1099AB-ABB9-4706-9E38-357EC2AB4032}"/>
              </a:ext>
            </a:extLst>
          </p:cNvPr>
          <p:cNvSpPr/>
          <p:nvPr userDrawn="1"/>
        </p:nvSpPr>
        <p:spPr>
          <a:xfrm>
            <a:off x="0" y="0"/>
            <a:ext cx="12192000"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11" name="Right Triangle 10">
            <a:extLst>
              <a:ext uri="{FF2B5EF4-FFF2-40B4-BE49-F238E27FC236}">
                <a16:creationId xmlns:a16="http://schemas.microsoft.com/office/drawing/2014/main" id="{037924D2-2AB4-4BE1-9687-836615C72DFC}"/>
              </a:ext>
            </a:extLst>
          </p:cNvPr>
          <p:cNvSpPr/>
          <p:nvPr userDrawn="1"/>
        </p:nvSpPr>
        <p:spPr>
          <a:xfrm flipV="1">
            <a:off x="0" y="-6"/>
            <a:ext cx="10625328" cy="5404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cxnSp>
        <p:nvCxnSpPr>
          <p:cNvPr id="16" name="Straight Connector 15">
            <a:extLst>
              <a:ext uri="{FF2B5EF4-FFF2-40B4-BE49-F238E27FC236}">
                <a16:creationId xmlns:a16="http://schemas.microsoft.com/office/drawing/2014/main" id="{A93BC534-BFA1-4292-899F-03AC711BF7C5}"/>
              </a:ext>
            </a:extLst>
          </p:cNvPr>
          <p:cNvCxnSpPr>
            <a:cxnSpLocks/>
          </p:cNvCxnSpPr>
          <p:nvPr userDrawn="1"/>
        </p:nvCxnSpPr>
        <p:spPr>
          <a:xfrm flipV="1">
            <a:off x="0" y="0"/>
            <a:ext cx="6030686" cy="3004456"/>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EBEE4DB5-5DEF-4DDB-9764-FD834B9DCAEC}"/>
              </a:ext>
            </a:extLst>
          </p:cNvPr>
          <p:cNvCxnSpPr>
            <a:cxnSpLocks/>
          </p:cNvCxnSpPr>
          <p:nvPr userDrawn="1"/>
        </p:nvCxnSpPr>
        <p:spPr>
          <a:xfrm flipV="1">
            <a:off x="9004301" y="3924299"/>
            <a:ext cx="3187700" cy="168910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2" name="Title 1" title="Title">
            <a:extLst>
              <a:ext uri="{FF2B5EF4-FFF2-40B4-BE49-F238E27FC236}">
                <a16:creationId xmlns:a16="http://schemas.microsoft.com/office/drawing/2014/main" id="{A648E0EA-49ED-4F2D-A107-8FCE6301FC88}"/>
              </a:ext>
            </a:extLst>
          </p:cNvPr>
          <p:cNvSpPr>
            <a:spLocks noGrp="1"/>
          </p:cNvSpPr>
          <p:nvPr>
            <p:ph type="ctrTitle" hasCustomPrompt="1"/>
          </p:nvPr>
        </p:nvSpPr>
        <p:spPr>
          <a:xfrm>
            <a:off x="6375721" y="2006084"/>
            <a:ext cx="4853573" cy="1616252"/>
          </a:xfrm>
          <a:prstGeom prst="rect">
            <a:avLst/>
          </a:prstGeom>
        </p:spPr>
        <p:txBody>
          <a:bodyPr anchor="b">
            <a:normAutofit/>
          </a:bodyPr>
          <a:lstStyle>
            <a:lvl1pPr algn="l">
              <a:defRPr sz="4300" b="1">
                <a:solidFill>
                  <a:schemeClr val="accent1"/>
                </a:solidFill>
              </a:defRPr>
            </a:lvl1pPr>
          </a:lstStyle>
          <a:p>
            <a:r>
              <a:rPr lang="en-IN" dirty="0"/>
              <a:t>Click To Edit Master Title Style</a:t>
            </a:r>
            <a:endParaRPr lang="en-US" dirty="0"/>
          </a:p>
        </p:txBody>
      </p:sp>
      <p:sp>
        <p:nvSpPr>
          <p:cNvPr id="3" name="Subtitle 2" title="Subtitle">
            <a:extLst>
              <a:ext uri="{FF2B5EF4-FFF2-40B4-BE49-F238E27FC236}">
                <a16:creationId xmlns:a16="http://schemas.microsoft.com/office/drawing/2014/main" id="{06317687-D49E-41F7-A330-C78C728F0D12}"/>
              </a:ext>
            </a:extLst>
          </p:cNvPr>
          <p:cNvSpPr>
            <a:spLocks noGrp="1"/>
          </p:cNvSpPr>
          <p:nvPr>
            <p:ph type="subTitle" idx="1" hasCustomPrompt="1"/>
          </p:nvPr>
        </p:nvSpPr>
        <p:spPr>
          <a:xfrm>
            <a:off x="6375214" y="3640998"/>
            <a:ext cx="4854339" cy="1257574"/>
          </a:xfrm>
          <a:prstGeom prst="rect">
            <a:avLst/>
          </a:prstGeom>
        </p:spPr>
        <p:txBody>
          <a:bodyPr/>
          <a:lstStyle>
            <a:lvl1pPr marL="0" indent="0" algn="l">
              <a:buNone/>
              <a:defRPr sz="2400" b="0" i="0" spc="300">
                <a:solidFill>
                  <a:schemeClr val="tx1"/>
                </a:solidFill>
                <a:latin typeface="+mn-lt"/>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endParaRPr lang="en-IN" dirty="0"/>
          </a:p>
        </p:txBody>
      </p:sp>
      <p:cxnSp>
        <p:nvCxnSpPr>
          <p:cNvPr id="9" name="Straight Connector 8">
            <a:extLst>
              <a:ext uri="{FF2B5EF4-FFF2-40B4-BE49-F238E27FC236}">
                <a16:creationId xmlns:a16="http://schemas.microsoft.com/office/drawing/2014/main" id="{162849C0-AA0D-4E1A-B4B6-E6A5917AC0A5}"/>
              </a:ext>
            </a:extLst>
          </p:cNvPr>
          <p:cNvCxnSpPr>
            <a:cxnSpLocks/>
          </p:cNvCxnSpPr>
          <p:nvPr userDrawn="1"/>
        </p:nvCxnSpPr>
        <p:spPr>
          <a:xfrm flipV="1">
            <a:off x="-17837" y="4700016"/>
            <a:ext cx="1919789" cy="1001054"/>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80920470"/>
      </p:ext>
    </p:extLst>
  </p:cSld>
  <p:clrMapOvr>
    <a:masterClrMapping/>
  </p:clrMapOvr>
  <p:extLst mod="1">
    <p:ext uri="{DCECCB84-F9BA-43D5-87BE-67443E8EF086}">
      <p15:sldGuideLst xmlns:p15="http://schemas.microsoft.com/office/powerpoint/2012/main">
        <p15:guide id="1" orient="horz" pos="2160">
          <p15:clr>
            <a:srgbClr val="FBAE40"/>
          </p15:clr>
        </p15:guide>
        <p15:guide id="2" pos="7537">
          <p15:clr>
            <a:srgbClr val="FBAE40"/>
          </p15:clr>
        </p15:guide>
        <p15:guide id="3" pos="138">
          <p15:clr>
            <a:srgbClr val="FBAE40"/>
          </p15:clr>
        </p15:guide>
        <p15:guide id="4" orient="horz" pos="4178">
          <p15:clr>
            <a:srgbClr val="FBAE40"/>
          </p15:clr>
        </p15:guide>
        <p15:guide id="5" orient="horz" pos="142">
          <p15:clr>
            <a:srgbClr val="FBAE40"/>
          </p15:clr>
        </p15:guide>
        <p15:guide id="6" pos="2457">
          <p15:clr>
            <a:srgbClr val="FBAE40"/>
          </p15:clr>
        </p15:guide>
        <p15:guide id="7" pos="438">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2" name="Rectangle 21">
            <a:extLst>
              <a:ext uri="{FF2B5EF4-FFF2-40B4-BE49-F238E27FC236}">
                <a16:creationId xmlns:a16="http://schemas.microsoft.com/office/drawing/2014/main" id="{33B31A5E-1244-4689-B513-C78E3C4E53B2}"/>
              </a:ext>
            </a:extLst>
          </p:cNvPr>
          <p:cNvSpPr/>
          <p:nvPr userDrawn="1"/>
        </p:nvSpPr>
        <p:spPr>
          <a:xfrm>
            <a:off x="0" y="0"/>
            <a:ext cx="12192000"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19" name="Right Triangle 18">
            <a:extLst>
              <a:ext uri="{FF2B5EF4-FFF2-40B4-BE49-F238E27FC236}">
                <a16:creationId xmlns:a16="http://schemas.microsoft.com/office/drawing/2014/main" id="{71D0E8AA-902F-440D-9C55-2A391C22396A}"/>
              </a:ext>
            </a:extLst>
          </p:cNvPr>
          <p:cNvSpPr/>
          <p:nvPr userDrawn="1"/>
        </p:nvSpPr>
        <p:spPr>
          <a:xfrm flipV="1">
            <a:off x="0" y="-6"/>
            <a:ext cx="10625328" cy="5404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17" name="Parallelogram 16">
            <a:extLst>
              <a:ext uri="{FF2B5EF4-FFF2-40B4-BE49-F238E27FC236}">
                <a16:creationId xmlns:a16="http://schemas.microsoft.com/office/drawing/2014/main" id="{7D937721-835D-4D84-94A3-6C79D4639514}"/>
              </a:ext>
            </a:extLst>
          </p:cNvPr>
          <p:cNvSpPr/>
          <p:nvPr userDrawn="1"/>
        </p:nvSpPr>
        <p:spPr>
          <a:xfrm rot="19958790">
            <a:off x="-637324" y="3588176"/>
            <a:ext cx="3860162" cy="1746952"/>
          </a:xfrm>
          <a:prstGeom prst="parallelogram">
            <a:avLst>
              <a:gd name="adj" fmla="val 5321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cxnSp>
        <p:nvCxnSpPr>
          <p:cNvPr id="18" name="Straight Connector 17">
            <a:extLst>
              <a:ext uri="{FF2B5EF4-FFF2-40B4-BE49-F238E27FC236}">
                <a16:creationId xmlns:a16="http://schemas.microsoft.com/office/drawing/2014/main" id="{732BB30B-8262-4715-998F-AAF6A81ADFD3}"/>
              </a:ext>
            </a:extLst>
          </p:cNvPr>
          <p:cNvCxnSpPr>
            <a:cxnSpLocks/>
          </p:cNvCxnSpPr>
          <p:nvPr userDrawn="1"/>
        </p:nvCxnSpPr>
        <p:spPr>
          <a:xfrm flipV="1">
            <a:off x="0" y="1010090"/>
            <a:ext cx="1785257" cy="907506"/>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00" name="Title 1" title="Title">
            <a:extLst>
              <a:ext uri="{FF2B5EF4-FFF2-40B4-BE49-F238E27FC236}">
                <a16:creationId xmlns:a16="http://schemas.microsoft.com/office/drawing/2014/main" id="{4D7EF399-DAA5-44EC-B712-79C755FE84CB}"/>
              </a:ext>
            </a:extLst>
          </p:cNvPr>
          <p:cNvSpPr>
            <a:spLocks noGrp="1"/>
          </p:cNvSpPr>
          <p:nvPr>
            <p:ph type="title" hasCustomPrompt="1"/>
          </p:nvPr>
        </p:nvSpPr>
        <p:spPr>
          <a:xfrm>
            <a:off x="6283842" y="1987420"/>
            <a:ext cx="4911633" cy="1789855"/>
          </a:xfrm>
          <a:prstGeom prst="rect">
            <a:avLst/>
          </a:prstGeom>
        </p:spPr>
        <p:txBody>
          <a:bodyPr anchor="b">
            <a:normAutofit/>
          </a:bodyPr>
          <a:lstStyle>
            <a:lvl1pPr>
              <a:defRPr sz="4000" b="1">
                <a:solidFill>
                  <a:schemeClr val="accent1"/>
                </a:solidFill>
                <a:latin typeface="+mj-lt"/>
                <a:cs typeface="Calibri Light" panose="020F0302020204030204" pitchFamily="34" charset="0"/>
              </a:defRPr>
            </a:lvl1pPr>
          </a:lstStyle>
          <a:p>
            <a:r>
              <a:rPr lang="en-IN" dirty="0"/>
              <a:t>Click To Edit Master Title Style</a:t>
            </a:r>
            <a:endParaRPr lang="en-US" dirty="0"/>
          </a:p>
        </p:txBody>
      </p:sp>
      <p:sp>
        <p:nvSpPr>
          <p:cNvPr id="101" name="Text Placeholder 2" title="Subtitle">
            <a:extLst>
              <a:ext uri="{FF2B5EF4-FFF2-40B4-BE49-F238E27FC236}">
                <a16:creationId xmlns:a16="http://schemas.microsoft.com/office/drawing/2014/main" id="{26D13BFA-61B0-402F-8611-02D3DFDBEBCB}"/>
              </a:ext>
            </a:extLst>
          </p:cNvPr>
          <p:cNvSpPr>
            <a:spLocks noGrp="1"/>
          </p:cNvSpPr>
          <p:nvPr>
            <p:ph type="body" idx="1" hasCustomPrompt="1"/>
          </p:nvPr>
        </p:nvSpPr>
        <p:spPr>
          <a:xfrm>
            <a:off x="6283842" y="3792046"/>
            <a:ext cx="4911633" cy="910580"/>
          </a:xfrm>
          <a:prstGeom prst="rect">
            <a:avLst/>
          </a:prstGeom>
        </p:spPr>
        <p:txBody>
          <a:bodyPr>
            <a:normAutofit/>
          </a:bodyPr>
          <a:lstStyle>
            <a:lvl1pPr marL="0" indent="0">
              <a:buNone/>
              <a:defRPr sz="2000" b="0" i="0" spc="300">
                <a:solidFill>
                  <a:schemeClr val="tx1"/>
                </a:solidFill>
                <a:latin typeface="+mn-lt"/>
                <a:cs typeface="Calibri" panose="020F050202020403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EDIT MASTER TEXT STYLES</a:t>
            </a:r>
          </a:p>
        </p:txBody>
      </p:sp>
      <p:cxnSp>
        <p:nvCxnSpPr>
          <p:cNvPr id="21" name="Straight Connector 20">
            <a:extLst>
              <a:ext uri="{FF2B5EF4-FFF2-40B4-BE49-F238E27FC236}">
                <a16:creationId xmlns:a16="http://schemas.microsoft.com/office/drawing/2014/main" id="{DA0A0C24-D997-4E78-951F-AFB51C70EFCC}"/>
              </a:ext>
            </a:extLst>
          </p:cNvPr>
          <p:cNvCxnSpPr>
            <a:cxnSpLocks/>
          </p:cNvCxnSpPr>
          <p:nvPr userDrawn="1"/>
        </p:nvCxnSpPr>
        <p:spPr>
          <a:xfrm flipV="1">
            <a:off x="9004301" y="3924299"/>
            <a:ext cx="3187700" cy="168910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25" name="Parallelogram 24">
            <a:extLst>
              <a:ext uri="{FF2B5EF4-FFF2-40B4-BE49-F238E27FC236}">
                <a16:creationId xmlns:a16="http://schemas.microsoft.com/office/drawing/2014/main" id="{E123A0CF-50D6-46EC-8BF6-43E38AFCD588}"/>
              </a:ext>
            </a:extLst>
          </p:cNvPr>
          <p:cNvSpPr/>
          <p:nvPr userDrawn="1"/>
        </p:nvSpPr>
        <p:spPr>
          <a:xfrm>
            <a:off x="7754112" y="0"/>
            <a:ext cx="2258568" cy="742819"/>
          </a:xfrm>
          <a:prstGeom prst="parallelogram">
            <a:avLst>
              <a:gd name="adj" fmla="val 195850"/>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IN" dirty="0"/>
          </a:p>
        </p:txBody>
      </p:sp>
      <p:cxnSp>
        <p:nvCxnSpPr>
          <p:cNvPr id="26" name="Straight Connector 25">
            <a:extLst>
              <a:ext uri="{FF2B5EF4-FFF2-40B4-BE49-F238E27FC236}">
                <a16:creationId xmlns:a16="http://schemas.microsoft.com/office/drawing/2014/main" id="{2B2F1D2E-B631-4CB1-9448-2B50F8C46316}"/>
              </a:ext>
            </a:extLst>
          </p:cNvPr>
          <p:cNvCxnSpPr>
            <a:cxnSpLocks/>
          </p:cNvCxnSpPr>
          <p:nvPr userDrawn="1"/>
        </p:nvCxnSpPr>
        <p:spPr>
          <a:xfrm flipV="1">
            <a:off x="0" y="408562"/>
            <a:ext cx="6595353" cy="340314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5CF69447-82AD-475F-A3AE-3D7FF61DBFE2}"/>
              </a:ext>
            </a:extLst>
          </p:cNvPr>
          <p:cNvCxnSpPr>
            <a:cxnSpLocks/>
          </p:cNvCxnSpPr>
          <p:nvPr userDrawn="1"/>
        </p:nvCxnSpPr>
        <p:spPr>
          <a:xfrm flipV="1">
            <a:off x="-17837" y="5266944"/>
            <a:ext cx="1919789" cy="1001054"/>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24" name="Parallelogram 23">
            <a:extLst>
              <a:ext uri="{FF2B5EF4-FFF2-40B4-BE49-F238E27FC236}">
                <a16:creationId xmlns:a16="http://schemas.microsoft.com/office/drawing/2014/main" id="{FC8C82F3-94EE-4B4F-A01D-993A41BC00B1}"/>
              </a:ext>
            </a:extLst>
          </p:cNvPr>
          <p:cNvSpPr/>
          <p:nvPr userDrawn="1"/>
        </p:nvSpPr>
        <p:spPr>
          <a:xfrm rot="19958790">
            <a:off x="-139035" y="3407045"/>
            <a:ext cx="1438399" cy="236580"/>
          </a:xfrm>
          <a:prstGeom prst="parallelogram">
            <a:avLst>
              <a:gd name="adj" fmla="val 53218"/>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Tree>
    <p:extLst>
      <p:ext uri="{BB962C8B-B14F-4D97-AF65-F5344CB8AC3E}">
        <p14:creationId xmlns:p14="http://schemas.microsoft.com/office/powerpoint/2010/main" val="3289179159"/>
      </p:ext>
    </p:extLst>
  </p:cSld>
  <p:clrMapOvr>
    <a:masterClrMapping/>
  </p:clrMapOvr>
  <p:extLst mod="1">
    <p:ext uri="{DCECCB84-F9BA-43D5-87BE-67443E8EF086}">
      <p15:sldGuideLst xmlns:p15="http://schemas.microsoft.com/office/powerpoint/2012/main">
        <p15:guide id="1" orient="horz" pos="2183">
          <p15:clr>
            <a:srgbClr val="FBAE40"/>
          </p15:clr>
        </p15:guide>
        <p15:guide id="2" pos="3840">
          <p15:clr>
            <a:srgbClr val="FBAE40"/>
          </p15:clr>
        </p15:guide>
        <p15:guide id="3" pos="143">
          <p15:clr>
            <a:srgbClr val="FBAE40"/>
          </p15:clr>
        </p15:guide>
        <p15:guide id="4" orient="horz" pos="4170">
          <p15:clr>
            <a:srgbClr val="FBAE40"/>
          </p15:clr>
        </p15:guide>
        <p15:guide id="5" pos="7537">
          <p15:clr>
            <a:srgbClr val="FBAE40"/>
          </p15:clr>
        </p15:guide>
        <p15:guide id="6" orient="horz" pos="142">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4" name="Rectangle 33">
            <a:extLst>
              <a:ext uri="{FF2B5EF4-FFF2-40B4-BE49-F238E27FC236}">
                <a16:creationId xmlns:a16="http://schemas.microsoft.com/office/drawing/2014/main" id="{9111EB29-9262-4594-8717-356AB3816AA6}"/>
              </a:ext>
            </a:extLst>
          </p:cNvPr>
          <p:cNvSpPr/>
          <p:nvPr userDrawn="1"/>
        </p:nvSpPr>
        <p:spPr>
          <a:xfrm>
            <a:off x="0" y="1"/>
            <a:ext cx="12192000" cy="685799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cxnSp>
        <p:nvCxnSpPr>
          <p:cNvPr id="22" name="Straight Connector 21">
            <a:extLst>
              <a:ext uri="{FF2B5EF4-FFF2-40B4-BE49-F238E27FC236}">
                <a16:creationId xmlns:a16="http://schemas.microsoft.com/office/drawing/2014/main" id="{01AF1CF9-9F46-4541-8FF1-B9C53244EE1A}"/>
              </a:ext>
            </a:extLst>
          </p:cNvPr>
          <p:cNvCxnSpPr>
            <a:cxnSpLocks/>
          </p:cNvCxnSpPr>
          <p:nvPr userDrawn="1"/>
        </p:nvCxnSpPr>
        <p:spPr>
          <a:xfrm flipH="1" flipV="1">
            <a:off x="-9247" y="3633967"/>
            <a:ext cx="1912619" cy="1572989"/>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grpSp>
        <p:nvGrpSpPr>
          <p:cNvPr id="23" name="Group 22">
            <a:extLst>
              <a:ext uri="{FF2B5EF4-FFF2-40B4-BE49-F238E27FC236}">
                <a16:creationId xmlns:a16="http://schemas.microsoft.com/office/drawing/2014/main" id="{AB0E1BA4-80FE-4826-BA2F-083C3A5BB7FA}"/>
              </a:ext>
            </a:extLst>
          </p:cNvPr>
          <p:cNvGrpSpPr/>
          <p:nvPr userDrawn="1"/>
        </p:nvGrpSpPr>
        <p:grpSpPr>
          <a:xfrm flipH="1">
            <a:off x="7561328" y="0"/>
            <a:ext cx="4831840" cy="3541007"/>
            <a:chOff x="-192127" y="-2"/>
            <a:chExt cx="4831840" cy="3367272"/>
          </a:xfrm>
        </p:grpSpPr>
        <p:sp>
          <p:nvSpPr>
            <p:cNvPr id="26" name="Diagonal Stripe 25">
              <a:extLst>
                <a:ext uri="{FF2B5EF4-FFF2-40B4-BE49-F238E27FC236}">
                  <a16:creationId xmlns:a16="http://schemas.microsoft.com/office/drawing/2014/main" id="{0697993E-CD44-40B9-805C-77BC608618A7}"/>
                </a:ext>
              </a:extLst>
            </p:cNvPr>
            <p:cNvSpPr/>
            <p:nvPr userDrawn="1"/>
          </p:nvSpPr>
          <p:spPr>
            <a:xfrm>
              <a:off x="0" y="-1"/>
              <a:ext cx="4639713" cy="3367271"/>
            </a:xfrm>
            <a:prstGeom prst="diagStripe">
              <a:avLst>
                <a:gd name="adj" fmla="val 51202"/>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solidFill>
                  <a:schemeClr val="tx1"/>
                </a:solidFill>
              </a:endParaRPr>
            </a:p>
          </p:txBody>
        </p:sp>
        <p:cxnSp>
          <p:nvCxnSpPr>
            <p:cNvPr id="28" name="Straight Connector 27">
              <a:extLst>
                <a:ext uri="{FF2B5EF4-FFF2-40B4-BE49-F238E27FC236}">
                  <a16:creationId xmlns:a16="http://schemas.microsoft.com/office/drawing/2014/main" id="{DDBD869A-51AE-4AC9-A3E0-38E8C732B1E8}"/>
                </a:ext>
              </a:extLst>
            </p:cNvPr>
            <p:cNvCxnSpPr>
              <a:cxnSpLocks/>
            </p:cNvCxnSpPr>
            <p:nvPr userDrawn="1"/>
          </p:nvCxnSpPr>
          <p:spPr>
            <a:xfrm flipV="1">
              <a:off x="1433638" y="-2"/>
              <a:ext cx="1240971" cy="91659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0" name="Parallelogram 29">
              <a:extLst>
                <a:ext uri="{FF2B5EF4-FFF2-40B4-BE49-F238E27FC236}">
                  <a16:creationId xmlns:a16="http://schemas.microsoft.com/office/drawing/2014/main" id="{DE18C3B6-28E6-4BBC-B634-F81DE5A9D13C}"/>
                </a:ext>
              </a:extLst>
            </p:cNvPr>
            <p:cNvSpPr/>
            <p:nvPr userDrawn="1"/>
          </p:nvSpPr>
          <p:spPr>
            <a:xfrm rot="19421162">
              <a:off x="-192127" y="1140864"/>
              <a:ext cx="1354398" cy="214994"/>
            </a:xfrm>
            <a:prstGeom prst="parallelogram">
              <a:avLst>
                <a:gd name="adj" fmla="val 72003"/>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grpSp>
      <p:sp>
        <p:nvSpPr>
          <p:cNvPr id="36" name="Parallelogram 35">
            <a:extLst>
              <a:ext uri="{FF2B5EF4-FFF2-40B4-BE49-F238E27FC236}">
                <a16:creationId xmlns:a16="http://schemas.microsoft.com/office/drawing/2014/main" id="{4EBB76E7-943E-4038-B700-114F66FBC609}"/>
              </a:ext>
            </a:extLst>
          </p:cNvPr>
          <p:cNvSpPr/>
          <p:nvPr userDrawn="1"/>
        </p:nvSpPr>
        <p:spPr>
          <a:xfrm flipH="1">
            <a:off x="6679908" y="1"/>
            <a:ext cx="1447800" cy="639064"/>
          </a:xfrm>
          <a:prstGeom prst="parallelogram">
            <a:avLst>
              <a:gd name="adj" fmla="val 135617"/>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IN" dirty="0"/>
          </a:p>
        </p:txBody>
      </p:sp>
      <p:sp>
        <p:nvSpPr>
          <p:cNvPr id="3" name="Slide Number Placeholder 2">
            <a:extLst>
              <a:ext uri="{FF2B5EF4-FFF2-40B4-BE49-F238E27FC236}">
                <a16:creationId xmlns:a16="http://schemas.microsoft.com/office/drawing/2014/main" id="{B08BE157-60F2-194D-8C13-4AE120FC9EDE}"/>
              </a:ext>
            </a:extLst>
          </p:cNvPr>
          <p:cNvSpPr>
            <a:spLocks noGrp="1"/>
          </p:cNvSpPr>
          <p:nvPr>
            <p:ph type="sldNum" sz="quarter" idx="18"/>
          </p:nvPr>
        </p:nvSpPr>
        <p:spPr/>
        <p:txBody>
          <a:bodyPr/>
          <a:lstStyle/>
          <a:p>
            <a:fld id="{8699F50C-BE38-4BD0-BA84-9B090E1F2B9B}" type="slidenum">
              <a:rPr lang="en-IN" smtClean="0"/>
              <a:t>‹#›</a:t>
            </a:fld>
            <a:endParaRPr lang="en-IN" dirty="0"/>
          </a:p>
        </p:txBody>
      </p:sp>
      <p:sp>
        <p:nvSpPr>
          <p:cNvPr id="27" name="Title 1" title="Title ">
            <a:extLst>
              <a:ext uri="{FF2B5EF4-FFF2-40B4-BE49-F238E27FC236}">
                <a16:creationId xmlns:a16="http://schemas.microsoft.com/office/drawing/2014/main" id="{C3CC34F4-862A-42E7-B2FA-7B511CC2E879}"/>
              </a:ext>
            </a:extLst>
          </p:cNvPr>
          <p:cNvSpPr>
            <a:spLocks noGrp="1"/>
          </p:cNvSpPr>
          <p:nvPr>
            <p:ph type="title" hasCustomPrompt="1"/>
          </p:nvPr>
        </p:nvSpPr>
        <p:spPr>
          <a:xfrm>
            <a:off x="518678" y="209028"/>
            <a:ext cx="8333222" cy="1147969"/>
          </a:xfrm>
          <a:prstGeom prst="rect">
            <a:avLst/>
          </a:prstGeom>
        </p:spPr>
        <p:txBody>
          <a:bodyPr bIns="0" anchor="b">
            <a:normAutofit/>
          </a:bodyPr>
          <a:lstStyle>
            <a:lvl1pPr>
              <a:defRPr sz="4400" b="1">
                <a:solidFill>
                  <a:schemeClr val="bg1"/>
                </a:solidFill>
              </a:defRPr>
            </a:lvl1pPr>
          </a:lstStyle>
          <a:p>
            <a:r>
              <a:rPr lang="en-US" dirty="0"/>
              <a:t>Click to Edit Master Title Style </a:t>
            </a:r>
            <a:endParaRPr lang="en-IN" dirty="0"/>
          </a:p>
        </p:txBody>
      </p:sp>
      <p:sp>
        <p:nvSpPr>
          <p:cNvPr id="29" name="Content Placeholder 2">
            <a:extLst>
              <a:ext uri="{FF2B5EF4-FFF2-40B4-BE49-F238E27FC236}">
                <a16:creationId xmlns:a16="http://schemas.microsoft.com/office/drawing/2014/main" id="{1FAE0C34-9220-45F0-9FC2-9FE7C994E7BD}"/>
              </a:ext>
            </a:extLst>
          </p:cNvPr>
          <p:cNvSpPr>
            <a:spLocks noGrp="1"/>
          </p:cNvSpPr>
          <p:nvPr>
            <p:ph idx="1"/>
          </p:nvPr>
        </p:nvSpPr>
        <p:spPr>
          <a:xfrm>
            <a:off x="518678" y="1671924"/>
            <a:ext cx="10835122" cy="4505039"/>
          </a:xfrm>
          <a:prstGeom prst="rect">
            <a:avLst/>
          </a:prstGeo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4" name="TextBox 13">
            <a:extLst>
              <a:ext uri="{FF2B5EF4-FFF2-40B4-BE49-F238E27FC236}">
                <a16:creationId xmlns:a16="http://schemas.microsoft.com/office/drawing/2014/main" id="{55D64901-4A1D-4BEC-8854-D0665297438E}"/>
              </a:ext>
            </a:extLst>
          </p:cNvPr>
          <p:cNvSpPr txBox="1"/>
          <p:nvPr userDrawn="1"/>
        </p:nvSpPr>
        <p:spPr>
          <a:xfrm>
            <a:off x="9882408" y="235732"/>
            <a:ext cx="1803058" cy="615553"/>
          </a:xfrm>
          <a:prstGeom prst="rect">
            <a:avLst/>
          </a:prstGeom>
          <a:noFill/>
        </p:spPr>
        <p:txBody>
          <a:bodyPr wrap="none" rtlCol="0">
            <a:spAutoFit/>
          </a:bodyPr>
          <a:lstStyle/>
          <a:p>
            <a:r>
              <a:rPr lang="en-US" sz="3400" b="1" dirty="0">
                <a:solidFill>
                  <a:schemeClr val="bg1"/>
                </a:solidFill>
                <a:latin typeface="Arial Black" panose="020B0A04020102020204" pitchFamily="34" charset="0"/>
              </a:rPr>
              <a:t>EFORT</a:t>
            </a:r>
            <a:endParaRPr lang="en-IN" sz="3400" b="1" dirty="0">
              <a:solidFill>
                <a:schemeClr val="bg1"/>
              </a:solidFill>
              <a:latin typeface="Arial Black" panose="020B0A04020102020204" pitchFamily="34" charset="0"/>
            </a:endParaRPr>
          </a:p>
        </p:txBody>
      </p:sp>
    </p:spTree>
    <p:extLst>
      <p:ext uri="{BB962C8B-B14F-4D97-AF65-F5344CB8AC3E}">
        <p14:creationId xmlns:p14="http://schemas.microsoft.com/office/powerpoint/2010/main" val="2074596364"/>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guide id="3" pos="393">
          <p15:clr>
            <a:srgbClr val="FBAE40"/>
          </p15:clr>
        </p15:guide>
        <p15:guide id="4" pos="7423">
          <p15:clr>
            <a:srgbClr val="FBAE40"/>
          </p15:clr>
        </p15:guide>
        <p15:guide id="5" orient="horz" pos="777">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4" name="Rectangle 33">
            <a:extLst>
              <a:ext uri="{FF2B5EF4-FFF2-40B4-BE49-F238E27FC236}">
                <a16:creationId xmlns:a16="http://schemas.microsoft.com/office/drawing/2014/main" id="{9111EB29-9262-4594-8717-356AB3816AA6}"/>
              </a:ext>
            </a:extLst>
          </p:cNvPr>
          <p:cNvSpPr/>
          <p:nvPr userDrawn="1"/>
        </p:nvSpPr>
        <p:spPr>
          <a:xfrm>
            <a:off x="0" y="1"/>
            <a:ext cx="12192000" cy="685799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cxnSp>
        <p:nvCxnSpPr>
          <p:cNvPr id="22" name="Straight Connector 21">
            <a:extLst>
              <a:ext uri="{FF2B5EF4-FFF2-40B4-BE49-F238E27FC236}">
                <a16:creationId xmlns:a16="http://schemas.microsoft.com/office/drawing/2014/main" id="{01AF1CF9-9F46-4541-8FF1-B9C53244EE1A}"/>
              </a:ext>
            </a:extLst>
          </p:cNvPr>
          <p:cNvCxnSpPr>
            <a:cxnSpLocks/>
          </p:cNvCxnSpPr>
          <p:nvPr userDrawn="1"/>
        </p:nvCxnSpPr>
        <p:spPr>
          <a:xfrm flipH="1" flipV="1">
            <a:off x="-9247" y="3633967"/>
            <a:ext cx="1912619" cy="1572989"/>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grpSp>
        <p:nvGrpSpPr>
          <p:cNvPr id="23" name="Group 22">
            <a:extLst>
              <a:ext uri="{FF2B5EF4-FFF2-40B4-BE49-F238E27FC236}">
                <a16:creationId xmlns:a16="http://schemas.microsoft.com/office/drawing/2014/main" id="{AB0E1BA4-80FE-4826-BA2F-083C3A5BB7FA}"/>
              </a:ext>
            </a:extLst>
          </p:cNvPr>
          <p:cNvGrpSpPr/>
          <p:nvPr userDrawn="1"/>
        </p:nvGrpSpPr>
        <p:grpSpPr>
          <a:xfrm flipH="1">
            <a:off x="7561328" y="0"/>
            <a:ext cx="4831840" cy="3541007"/>
            <a:chOff x="-192127" y="-2"/>
            <a:chExt cx="4831840" cy="3367272"/>
          </a:xfrm>
        </p:grpSpPr>
        <p:sp>
          <p:nvSpPr>
            <p:cNvPr id="26" name="Diagonal Stripe 25">
              <a:extLst>
                <a:ext uri="{FF2B5EF4-FFF2-40B4-BE49-F238E27FC236}">
                  <a16:creationId xmlns:a16="http://schemas.microsoft.com/office/drawing/2014/main" id="{0697993E-CD44-40B9-805C-77BC608618A7}"/>
                </a:ext>
              </a:extLst>
            </p:cNvPr>
            <p:cNvSpPr/>
            <p:nvPr userDrawn="1"/>
          </p:nvSpPr>
          <p:spPr>
            <a:xfrm>
              <a:off x="0" y="-1"/>
              <a:ext cx="4639713" cy="3367271"/>
            </a:xfrm>
            <a:prstGeom prst="diagStripe">
              <a:avLst>
                <a:gd name="adj" fmla="val 51202"/>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solidFill>
                  <a:schemeClr val="tx1"/>
                </a:solidFill>
              </a:endParaRPr>
            </a:p>
          </p:txBody>
        </p:sp>
        <p:cxnSp>
          <p:nvCxnSpPr>
            <p:cNvPr id="28" name="Straight Connector 27">
              <a:extLst>
                <a:ext uri="{FF2B5EF4-FFF2-40B4-BE49-F238E27FC236}">
                  <a16:creationId xmlns:a16="http://schemas.microsoft.com/office/drawing/2014/main" id="{DDBD869A-51AE-4AC9-A3E0-38E8C732B1E8}"/>
                </a:ext>
              </a:extLst>
            </p:cNvPr>
            <p:cNvCxnSpPr>
              <a:cxnSpLocks/>
            </p:cNvCxnSpPr>
            <p:nvPr userDrawn="1"/>
          </p:nvCxnSpPr>
          <p:spPr>
            <a:xfrm flipV="1">
              <a:off x="1433638" y="-2"/>
              <a:ext cx="1240971" cy="91659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0" name="Parallelogram 29">
              <a:extLst>
                <a:ext uri="{FF2B5EF4-FFF2-40B4-BE49-F238E27FC236}">
                  <a16:creationId xmlns:a16="http://schemas.microsoft.com/office/drawing/2014/main" id="{DE18C3B6-28E6-4BBC-B634-F81DE5A9D13C}"/>
                </a:ext>
              </a:extLst>
            </p:cNvPr>
            <p:cNvSpPr/>
            <p:nvPr userDrawn="1"/>
          </p:nvSpPr>
          <p:spPr>
            <a:xfrm rot="19421162">
              <a:off x="-192127" y="1140864"/>
              <a:ext cx="1354398" cy="214994"/>
            </a:xfrm>
            <a:prstGeom prst="parallelogram">
              <a:avLst>
                <a:gd name="adj" fmla="val 72003"/>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grpSp>
      <p:sp>
        <p:nvSpPr>
          <p:cNvPr id="36" name="Parallelogram 35">
            <a:extLst>
              <a:ext uri="{FF2B5EF4-FFF2-40B4-BE49-F238E27FC236}">
                <a16:creationId xmlns:a16="http://schemas.microsoft.com/office/drawing/2014/main" id="{4EBB76E7-943E-4038-B700-114F66FBC609}"/>
              </a:ext>
            </a:extLst>
          </p:cNvPr>
          <p:cNvSpPr/>
          <p:nvPr userDrawn="1"/>
        </p:nvSpPr>
        <p:spPr>
          <a:xfrm flipH="1">
            <a:off x="6679908" y="1"/>
            <a:ext cx="1447800" cy="639064"/>
          </a:xfrm>
          <a:prstGeom prst="parallelogram">
            <a:avLst>
              <a:gd name="adj" fmla="val 135617"/>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IN" dirty="0"/>
          </a:p>
        </p:txBody>
      </p:sp>
      <p:sp>
        <p:nvSpPr>
          <p:cNvPr id="3" name="Slide Number Placeholder 2">
            <a:extLst>
              <a:ext uri="{FF2B5EF4-FFF2-40B4-BE49-F238E27FC236}">
                <a16:creationId xmlns:a16="http://schemas.microsoft.com/office/drawing/2014/main" id="{B08BE157-60F2-194D-8C13-4AE120FC9EDE}"/>
              </a:ext>
            </a:extLst>
          </p:cNvPr>
          <p:cNvSpPr>
            <a:spLocks noGrp="1"/>
          </p:cNvSpPr>
          <p:nvPr>
            <p:ph type="sldNum" sz="quarter" idx="18"/>
          </p:nvPr>
        </p:nvSpPr>
        <p:spPr/>
        <p:txBody>
          <a:bodyPr/>
          <a:lstStyle/>
          <a:p>
            <a:fld id="{8699F50C-BE38-4BD0-BA84-9B090E1F2B9B}" type="slidenum">
              <a:rPr lang="en-IN" smtClean="0"/>
              <a:t>‹#›</a:t>
            </a:fld>
            <a:endParaRPr lang="en-IN" dirty="0"/>
          </a:p>
        </p:txBody>
      </p:sp>
      <p:sp>
        <p:nvSpPr>
          <p:cNvPr id="27" name="Title 1" title="Title ">
            <a:extLst>
              <a:ext uri="{FF2B5EF4-FFF2-40B4-BE49-F238E27FC236}">
                <a16:creationId xmlns:a16="http://schemas.microsoft.com/office/drawing/2014/main" id="{C3CC34F4-862A-42E7-B2FA-7B511CC2E879}"/>
              </a:ext>
            </a:extLst>
          </p:cNvPr>
          <p:cNvSpPr>
            <a:spLocks noGrp="1"/>
          </p:cNvSpPr>
          <p:nvPr>
            <p:ph type="title" hasCustomPrompt="1"/>
          </p:nvPr>
        </p:nvSpPr>
        <p:spPr>
          <a:xfrm>
            <a:off x="518678" y="209028"/>
            <a:ext cx="8333222" cy="1147969"/>
          </a:xfrm>
          <a:prstGeom prst="rect">
            <a:avLst/>
          </a:prstGeom>
        </p:spPr>
        <p:txBody>
          <a:bodyPr bIns="0" anchor="b">
            <a:normAutofit/>
          </a:bodyPr>
          <a:lstStyle>
            <a:lvl1pPr>
              <a:defRPr sz="4400" b="1">
                <a:solidFill>
                  <a:schemeClr val="bg1"/>
                </a:solidFill>
              </a:defRPr>
            </a:lvl1pPr>
          </a:lstStyle>
          <a:p>
            <a:r>
              <a:rPr lang="en-US" dirty="0"/>
              <a:t>Click to Edit Master Title Style </a:t>
            </a:r>
            <a:endParaRPr lang="en-IN" dirty="0"/>
          </a:p>
        </p:txBody>
      </p:sp>
      <p:sp>
        <p:nvSpPr>
          <p:cNvPr id="14" name="Content Placeholder 2">
            <a:extLst>
              <a:ext uri="{FF2B5EF4-FFF2-40B4-BE49-F238E27FC236}">
                <a16:creationId xmlns:a16="http://schemas.microsoft.com/office/drawing/2014/main" id="{217F9213-0142-420B-A84D-C5627A0C81E4}"/>
              </a:ext>
            </a:extLst>
          </p:cNvPr>
          <p:cNvSpPr>
            <a:spLocks noGrp="1"/>
          </p:cNvSpPr>
          <p:nvPr>
            <p:ph sz="half" idx="1"/>
          </p:nvPr>
        </p:nvSpPr>
        <p:spPr>
          <a:xfrm>
            <a:off x="529687" y="1651044"/>
            <a:ext cx="5181600" cy="4525919"/>
          </a:xfrm>
          <a:prstGeom prst="rect">
            <a:avLst/>
          </a:prstGeo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Content Placeholder 3">
            <a:extLst>
              <a:ext uri="{FF2B5EF4-FFF2-40B4-BE49-F238E27FC236}">
                <a16:creationId xmlns:a16="http://schemas.microsoft.com/office/drawing/2014/main" id="{8014328B-D576-4B5C-A4AE-CF98318929FE}"/>
              </a:ext>
            </a:extLst>
          </p:cNvPr>
          <p:cNvSpPr>
            <a:spLocks noGrp="1"/>
          </p:cNvSpPr>
          <p:nvPr>
            <p:ph sz="half" idx="2"/>
          </p:nvPr>
        </p:nvSpPr>
        <p:spPr>
          <a:xfrm>
            <a:off x="6172200" y="1651044"/>
            <a:ext cx="5181600" cy="4525919"/>
          </a:xfrm>
          <a:prstGeom prst="rect">
            <a:avLst/>
          </a:prstGeo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extBox 15">
            <a:extLst>
              <a:ext uri="{FF2B5EF4-FFF2-40B4-BE49-F238E27FC236}">
                <a16:creationId xmlns:a16="http://schemas.microsoft.com/office/drawing/2014/main" id="{DB3D2E23-BDA6-48DB-A514-525559D25181}"/>
              </a:ext>
            </a:extLst>
          </p:cNvPr>
          <p:cNvSpPr txBox="1"/>
          <p:nvPr userDrawn="1"/>
        </p:nvSpPr>
        <p:spPr>
          <a:xfrm>
            <a:off x="9882408" y="235732"/>
            <a:ext cx="1803058" cy="615553"/>
          </a:xfrm>
          <a:prstGeom prst="rect">
            <a:avLst/>
          </a:prstGeom>
          <a:noFill/>
        </p:spPr>
        <p:txBody>
          <a:bodyPr wrap="none" rtlCol="0">
            <a:spAutoFit/>
          </a:bodyPr>
          <a:lstStyle/>
          <a:p>
            <a:r>
              <a:rPr lang="en-US" sz="3400" b="1" dirty="0">
                <a:solidFill>
                  <a:schemeClr val="bg1"/>
                </a:solidFill>
                <a:latin typeface="Arial Black" panose="020B0A04020102020204" pitchFamily="34" charset="0"/>
              </a:rPr>
              <a:t>EFORT</a:t>
            </a:r>
            <a:endParaRPr lang="en-IN" sz="3400" b="1" dirty="0">
              <a:solidFill>
                <a:schemeClr val="bg1"/>
              </a:solidFill>
              <a:latin typeface="Arial Black" panose="020B0A04020102020204" pitchFamily="34" charset="0"/>
            </a:endParaRPr>
          </a:p>
        </p:txBody>
      </p:sp>
    </p:spTree>
    <p:extLst>
      <p:ext uri="{BB962C8B-B14F-4D97-AF65-F5344CB8AC3E}">
        <p14:creationId xmlns:p14="http://schemas.microsoft.com/office/powerpoint/2010/main" val="2847377008"/>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guide id="3" pos="393">
          <p15:clr>
            <a:srgbClr val="FBAE40"/>
          </p15:clr>
        </p15:guide>
        <p15:guide id="4" pos="7423">
          <p15:clr>
            <a:srgbClr val="FBAE40"/>
          </p15:clr>
        </p15:guide>
        <p15:guide id="5" orient="horz" pos="777">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4" name="Rectangle 33">
            <a:extLst>
              <a:ext uri="{FF2B5EF4-FFF2-40B4-BE49-F238E27FC236}">
                <a16:creationId xmlns:a16="http://schemas.microsoft.com/office/drawing/2014/main" id="{9111EB29-9262-4594-8717-356AB3816AA6}"/>
              </a:ext>
            </a:extLst>
          </p:cNvPr>
          <p:cNvSpPr/>
          <p:nvPr userDrawn="1"/>
        </p:nvSpPr>
        <p:spPr>
          <a:xfrm>
            <a:off x="0" y="1"/>
            <a:ext cx="12192000" cy="685799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cxnSp>
        <p:nvCxnSpPr>
          <p:cNvPr id="22" name="Straight Connector 21">
            <a:extLst>
              <a:ext uri="{FF2B5EF4-FFF2-40B4-BE49-F238E27FC236}">
                <a16:creationId xmlns:a16="http://schemas.microsoft.com/office/drawing/2014/main" id="{01AF1CF9-9F46-4541-8FF1-B9C53244EE1A}"/>
              </a:ext>
            </a:extLst>
          </p:cNvPr>
          <p:cNvCxnSpPr>
            <a:cxnSpLocks/>
          </p:cNvCxnSpPr>
          <p:nvPr userDrawn="1"/>
        </p:nvCxnSpPr>
        <p:spPr>
          <a:xfrm flipH="1" flipV="1">
            <a:off x="-9247" y="3633967"/>
            <a:ext cx="1912619" cy="1572989"/>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grpSp>
        <p:nvGrpSpPr>
          <p:cNvPr id="23" name="Group 22">
            <a:extLst>
              <a:ext uri="{FF2B5EF4-FFF2-40B4-BE49-F238E27FC236}">
                <a16:creationId xmlns:a16="http://schemas.microsoft.com/office/drawing/2014/main" id="{AB0E1BA4-80FE-4826-BA2F-083C3A5BB7FA}"/>
              </a:ext>
            </a:extLst>
          </p:cNvPr>
          <p:cNvGrpSpPr/>
          <p:nvPr userDrawn="1"/>
        </p:nvGrpSpPr>
        <p:grpSpPr>
          <a:xfrm flipH="1">
            <a:off x="7561328" y="0"/>
            <a:ext cx="4831840" cy="3541007"/>
            <a:chOff x="-192127" y="-2"/>
            <a:chExt cx="4831840" cy="3367272"/>
          </a:xfrm>
        </p:grpSpPr>
        <p:sp>
          <p:nvSpPr>
            <p:cNvPr id="26" name="Diagonal Stripe 25">
              <a:extLst>
                <a:ext uri="{FF2B5EF4-FFF2-40B4-BE49-F238E27FC236}">
                  <a16:creationId xmlns:a16="http://schemas.microsoft.com/office/drawing/2014/main" id="{0697993E-CD44-40B9-805C-77BC608618A7}"/>
                </a:ext>
              </a:extLst>
            </p:cNvPr>
            <p:cNvSpPr/>
            <p:nvPr userDrawn="1"/>
          </p:nvSpPr>
          <p:spPr>
            <a:xfrm>
              <a:off x="0" y="-1"/>
              <a:ext cx="4639713" cy="3367271"/>
            </a:xfrm>
            <a:prstGeom prst="diagStripe">
              <a:avLst>
                <a:gd name="adj" fmla="val 51202"/>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solidFill>
                  <a:schemeClr val="tx1"/>
                </a:solidFill>
              </a:endParaRPr>
            </a:p>
          </p:txBody>
        </p:sp>
        <p:cxnSp>
          <p:nvCxnSpPr>
            <p:cNvPr id="28" name="Straight Connector 27">
              <a:extLst>
                <a:ext uri="{FF2B5EF4-FFF2-40B4-BE49-F238E27FC236}">
                  <a16:creationId xmlns:a16="http://schemas.microsoft.com/office/drawing/2014/main" id="{DDBD869A-51AE-4AC9-A3E0-38E8C732B1E8}"/>
                </a:ext>
              </a:extLst>
            </p:cNvPr>
            <p:cNvCxnSpPr>
              <a:cxnSpLocks/>
            </p:cNvCxnSpPr>
            <p:nvPr userDrawn="1"/>
          </p:nvCxnSpPr>
          <p:spPr>
            <a:xfrm flipV="1">
              <a:off x="1433638" y="-2"/>
              <a:ext cx="1240971" cy="91659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0" name="Parallelogram 29">
              <a:extLst>
                <a:ext uri="{FF2B5EF4-FFF2-40B4-BE49-F238E27FC236}">
                  <a16:creationId xmlns:a16="http://schemas.microsoft.com/office/drawing/2014/main" id="{DE18C3B6-28E6-4BBC-B634-F81DE5A9D13C}"/>
                </a:ext>
              </a:extLst>
            </p:cNvPr>
            <p:cNvSpPr/>
            <p:nvPr userDrawn="1"/>
          </p:nvSpPr>
          <p:spPr>
            <a:xfrm rot="19421162">
              <a:off x="-192127" y="1140864"/>
              <a:ext cx="1354398" cy="214994"/>
            </a:xfrm>
            <a:prstGeom prst="parallelogram">
              <a:avLst>
                <a:gd name="adj" fmla="val 72003"/>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grpSp>
      <p:sp>
        <p:nvSpPr>
          <p:cNvPr id="36" name="Parallelogram 35">
            <a:extLst>
              <a:ext uri="{FF2B5EF4-FFF2-40B4-BE49-F238E27FC236}">
                <a16:creationId xmlns:a16="http://schemas.microsoft.com/office/drawing/2014/main" id="{4EBB76E7-943E-4038-B700-114F66FBC609}"/>
              </a:ext>
            </a:extLst>
          </p:cNvPr>
          <p:cNvSpPr/>
          <p:nvPr userDrawn="1"/>
        </p:nvSpPr>
        <p:spPr>
          <a:xfrm flipH="1">
            <a:off x="6679908" y="1"/>
            <a:ext cx="1447800" cy="639064"/>
          </a:xfrm>
          <a:prstGeom prst="parallelogram">
            <a:avLst>
              <a:gd name="adj" fmla="val 135617"/>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IN" dirty="0"/>
          </a:p>
        </p:txBody>
      </p:sp>
      <p:sp>
        <p:nvSpPr>
          <p:cNvPr id="3" name="Slide Number Placeholder 2">
            <a:extLst>
              <a:ext uri="{FF2B5EF4-FFF2-40B4-BE49-F238E27FC236}">
                <a16:creationId xmlns:a16="http://schemas.microsoft.com/office/drawing/2014/main" id="{B08BE157-60F2-194D-8C13-4AE120FC9EDE}"/>
              </a:ext>
            </a:extLst>
          </p:cNvPr>
          <p:cNvSpPr>
            <a:spLocks noGrp="1"/>
          </p:cNvSpPr>
          <p:nvPr>
            <p:ph type="sldNum" sz="quarter" idx="18"/>
          </p:nvPr>
        </p:nvSpPr>
        <p:spPr/>
        <p:txBody>
          <a:bodyPr/>
          <a:lstStyle/>
          <a:p>
            <a:fld id="{8699F50C-BE38-4BD0-BA84-9B090E1F2B9B}" type="slidenum">
              <a:rPr lang="en-IN" smtClean="0"/>
              <a:t>‹#›</a:t>
            </a:fld>
            <a:endParaRPr lang="en-IN" dirty="0"/>
          </a:p>
        </p:txBody>
      </p:sp>
      <p:sp>
        <p:nvSpPr>
          <p:cNvPr id="27" name="Title 1" title="Title ">
            <a:extLst>
              <a:ext uri="{FF2B5EF4-FFF2-40B4-BE49-F238E27FC236}">
                <a16:creationId xmlns:a16="http://schemas.microsoft.com/office/drawing/2014/main" id="{C3CC34F4-862A-42E7-B2FA-7B511CC2E879}"/>
              </a:ext>
            </a:extLst>
          </p:cNvPr>
          <p:cNvSpPr>
            <a:spLocks noGrp="1"/>
          </p:cNvSpPr>
          <p:nvPr>
            <p:ph type="title" hasCustomPrompt="1"/>
          </p:nvPr>
        </p:nvSpPr>
        <p:spPr>
          <a:xfrm>
            <a:off x="518678" y="209028"/>
            <a:ext cx="8333222" cy="1147969"/>
          </a:xfrm>
          <a:prstGeom prst="rect">
            <a:avLst/>
          </a:prstGeom>
        </p:spPr>
        <p:txBody>
          <a:bodyPr bIns="0" anchor="b">
            <a:normAutofit/>
          </a:bodyPr>
          <a:lstStyle>
            <a:lvl1pPr>
              <a:defRPr sz="4400" b="1">
                <a:solidFill>
                  <a:schemeClr val="bg1"/>
                </a:solidFill>
              </a:defRPr>
            </a:lvl1pPr>
          </a:lstStyle>
          <a:p>
            <a:r>
              <a:rPr lang="en-US" dirty="0"/>
              <a:t>Click to Edit Master Title Style </a:t>
            </a:r>
            <a:endParaRPr lang="en-IN" dirty="0"/>
          </a:p>
        </p:txBody>
      </p:sp>
      <p:sp>
        <p:nvSpPr>
          <p:cNvPr id="18" name="Text Placeholder 2">
            <a:extLst>
              <a:ext uri="{FF2B5EF4-FFF2-40B4-BE49-F238E27FC236}">
                <a16:creationId xmlns:a16="http://schemas.microsoft.com/office/drawing/2014/main" id="{82BFF385-445D-4DBB-9773-F99669415884}"/>
              </a:ext>
            </a:extLst>
          </p:cNvPr>
          <p:cNvSpPr>
            <a:spLocks noGrp="1"/>
          </p:cNvSpPr>
          <p:nvPr>
            <p:ph type="body" idx="1"/>
          </p:nvPr>
        </p:nvSpPr>
        <p:spPr>
          <a:xfrm>
            <a:off x="518678" y="1681163"/>
            <a:ext cx="5382501" cy="823912"/>
          </a:xfrm>
          <a:prstGeom prst="rect">
            <a:avLst/>
          </a:prstGeom>
        </p:spPr>
        <p:txBody>
          <a:bodyPr anchor="b"/>
          <a:lstStyle>
            <a:lvl1pPr marL="0" indent="0">
              <a:buNone/>
              <a:defRPr lang="en-US" b="1" dirty="0">
                <a:solidFill>
                  <a:schemeClr val="bg1"/>
                </a:solidFill>
              </a:defRPr>
            </a:lvl1pPr>
          </a:lstStyle>
          <a:p>
            <a:pPr marL="228600" lvl="0" indent="-228600"/>
            <a:r>
              <a:rPr lang="en-US"/>
              <a:t>Click to edit Master text styles</a:t>
            </a:r>
          </a:p>
        </p:txBody>
      </p:sp>
      <p:sp>
        <p:nvSpPr>
          <p:cNvPr id="20" name="Text Placeholder 4">
            <a:extLst>
              <a:ext uri="{FF2B5EF4-FFF2-40B4-BE49-F238E27FC236}">
                <a16:creationId xmlns:a16="http://schemas.microsoft.com/office/drawing/2014/main" id="{311B1CFE-1B35-4B5C-B40A-DC5ADF211B5C}"/>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1" name="Content Placeholder 5">
            <a:extLst>
              <a:ext uri="{FF2B5EF4-FFF2-40B4-BE49-F238E27FC236}">
                <a16:creationId xmlns:a16="http://schemas.microsoft.com/office/drawing/2014/main" id="{1CE840E8-D596-479D-AE97-E88F42DC1B13}"/>
              </a:ext>
            </a:extLst>
          </p:cNvPr>
          <p:cNvSpPr>
            <a:spLocks noGrp="1"/>
          </p:cNvSpPr>
          <p:nvPr>
            <p:ph sz="quarter" idx="4"/>
          </p:nvPr>
        </p:nvSpPr>
        <p:spPr>
          <a:xfrm>
            <a:off x="6172200" y="2505075"/>
            <a:ext cx="5183188" cy="3684588"/>
          </a:xfrm>
          <a:prstGeom prst="rect">
            <a:avLst/>
          </a:prstGeo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4" name="Content Placeholder 3">
            <a:extLst>
              <a:ext uri="{FF2B5EF4-FFF2-40B4-BE49-F238E27FC236}">
                <a16:creationId xmlns:a16="http://schemas.microsoft.com/office/drawing/2014/main" id="{B9A68D25-B19E-4E84-B65D-596EE8382DAD}"/>
              </a:ext>
            </a:extLst>
          </p:cNvPr>
          <p:cNvSpPr>
            <a:spLocks noGrp="1"/>
          </p:cNvSpPr>
          <p:nvPr>
            <p:ph sz="half" idx="2"/>
          </p:nvPr>
        </p:nvSpPr>
        <p:spPr>
          <a:xfrm>
            <a:off x="518678" y="2505075"/>
            <a:ext cx="5391749" cy="3684588"/>
          </a:xfrm>
          <a:prstGeom prst="rect">
            <a:avLst/>
          </a:prstGeo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Box 16">
            <a:extLst>
              <a:ext uri="{FF2B5EF4-FFF2-40B4-BE49-F238E27FC236}">
                <a16:creationId xmlns:a16="http://schemas.microsoft.com/office/drawing/2014/main" id="{70953F67-B597-417A-95A8-8BB6AE77481D}"/>
              </a:ext>
            </a:extLst>
          </p:cNvPr>
          <p:cNvSpPr txBox="1"/>
          <p:nvPr userDrawn="1"/>
        </p:nvSpPr>
        <p:spPr>
          <a:xfrm>
            <a:off x="9882408" y="235732"/>
            <a:ext cx="1803058" cy="615553"/>
          </a:xfrm>
          <a:prstGeom prst="rect">
            <a:avLst/>
          </a:prstGeom>
          <a:noFill/>
        </p:spPr>
        <p:txBody>
          <a:bodyPr wrap="none" rtlCol="0">
            <a:spAutoFit/>
          </a:bodyPr>
          <a:lstStyle/>
          <a:p>
            <a:r>
              <a:rPr lang="en-US" sz="3400" b="1" dirty="0">
                <a:solidFill>
                  <a:schemeClr val="bg1"/>
                </a:solidFill>
                <a:latin typeface="Arial Black" panose="020B0A04020102020204" pitchFamily="34" charset="0"/>
              </a:rPr>
              <a:t>EFORT</a:t>
            </a:r>
            <a:endParaRPr lang="en-IN" sz="3400" b="1" dirty="0">
              <a:solidFill>
                <a:schemeClr val="bg1"/>
              </a:solidFill>
              <a:latin typeface="Arial Black" panose="020B0A04020102020204" pitchFamily="34" charset="0"/>
            </a:endParaRPr>
          </a:p>
        </p:txBody>
      </p:sp>
    </p:spTree>
    <p:extLst>
      <p:ext uri="{BB962C8B-B14F-4D97-AF65-F5344CB8AC3E}">
        <p14:creationId xmlns:p14="http://schemas.microsoft.com/office/powerpoint/2010/main" val="1860695037"/>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guide id="3" pos="393">
          <p15:clr>
            <a:srgbClr val="FBAE40"/>
          </p15:clr>
        </p15:guide>
        <p15:guide id="4" pos="7423">
          <p15:clr>
            <a:srgbClr val="FBAE40"/>
          </p15:clr>
        </p15:guide>
        <p15:guide id="5" orient="horz" pos="777">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9E1099AB-ABB9-4706-9E38-357EC2AB4032}"/>
              </a:ext>
            </a:extLst>
          </p:cNvPr>
          <p:cNvSpPr/>
          <p:nvPr userDrawn="1"/>
        </p:nvSpPr>
        <p:spPr>
          <a:xfrm>
            <a:off x="0" y="0"/>
            <a:ext cx="12192000"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11" name="Right Triangle 10">
            <a:extLst>
              <a:ext uri="{FF2B5EF4-FFF2-40B4-BE49-F238E27FC236}">
                <a16:creationId xmlns:a16="http://schemas.microsoft.com/office/drawing/2014/main" id="{037924D2-2AB4-4BE1-9687-836615C72DFC}"/>
              </a:ext>
            </a:extLst>
          </p:cNvPr>
          <p:cNvSpPr/>
          <p:nvPr userDrawn="1"/>
        </p:nvSpPr>
        <p:spPr>
          <a:xfrm flipV="1">
            <a:off x="0" y="-6"/>
            <a:ext cx="10625328" cy="5404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cxnSp>
        <p:nvCxnSpPr>
          <p:cNvPr id="16" name="Straight Connector 15">
            <a:extLst>
              <a:ext uri="{FF2B5EF4-FFF2-40B4-BE49-F238E27FC236}">
                <a16:creationId xmlns:a16="http://schemas.microsoft.com/office/drawing/2014/main" id="{A93BC534-BFA1-4292-899F-03AC711BF7C5}"/>
              </a:ext>
            </a:extLst>
          </p:cNvPr>
          <p:cNvCxnSpPr>
            <a:cxnSpLocks/>
          </p:cNvCxnSpPr>
          <p:nvPr userDrawn="1"/>
        </p:nvCxnSpPr>
        <p:spPr>
          <a:xfrm flipV="1">
            <a:off x="0" y="0"/>
            <a:ext cx="6030686" cy="3004456"/>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EBEE4DB5-5DEF-4DDB-9764-FD834B9DCAEC}"/>
              </a:ext>
            </a:extLst>
          </p:cNvPr>
          <p:cNvCxnSpPr>
            <a:cxnSpLocks/>
          </p:cNvCxnSpPr>
          <p:nvPr userDrawn="1"/>
        </p:nvCxnSpPr>
        <p:spPr>
          <a:xfrm flipV="1">
            <a:off x="9004301" y="3924299"/>
            <a:ext cx="3187700" cy="168910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2" name="Title 1" title="Title">
            <a:extLst>
              <a:ext uri="{FF2B5EF4-FFF2-40B4-BE49-F238E27FC236}">
                <a16:creationId xmlns:a16="http://schemas.microsoft.com/office/drawing/2014/main" id="{A648E0EA-49ED-4F2D-A107-8FCE6301FC88}"/>
              </a:ext>
            </a:extLst>
          </p:cNvPr>
          <p:cNvSpPr>
            <a:spLocks noGrp="1"/>
          </p:cNvSpPr>
          <p:nvPr>
            <p:ph type="ctrTitle" hasCustomPrompt="1"/>
          </p:nvPr>
        </p:nvSpPr>
        <p:spPr>
          <a:xfrm>
            <a:off x="719170" y="4374036"/>
            <a:ext cx="5311516" cy="1327031"/>
          </a:xfrm>
          <a:prstGeom prst="rect">
            <a:avLst/>
          </a:prstGeom>
        </p:spPr>
        <p:txBody>
          <a:bodyPr anchor="b">
            <a:normAutofit/>
          </a:bodyPr>
          <a:lstStyle>
            <a:lvl1pPr marL="0" indent="0" algn="r">
              <a:buFont typeface="Arial" panose="020B0604020202020204" pitchFamily="34" charset="0"/>
              <a:buNone/>
              <a:defRPr sz="4300" b="1">
                <a:solidFill>
                  <a:schemeClr val="accent1"/>
                </a:solidFill>
              </a:defRPr>
            </a:lvl1pPr>
          </a:lstStyle>
          <a:p>
            <a:r>
              <a:rPr lang="en-IN" dirty="0"/>
              <a:t>Click To Edit Master Title Style</a:t>
            </a:r>
            <a:endParaRPr lang="en-US" dirty="0"/>
          </a:p>
        </p:txBody>
      </p:sp>
      <p:cxnSp>
        <p:nvCxnSpPr>
          <p:cNvPr id="9" name="Straight Connector 8">
            <a:extLst>
              <a:ext uri="{FF2B5EF4-FFF2-40B4-BE49-F238E27FC236}">
                <a16:creationId xmlns:a16="http://schemas.microsoft.com/office/drawing/2014/main" id="{162849C0-AA0D-4E1A-B4B6-E6A5917AC0A5}"/>
              </a:ext>
            </a:extLst>
          </p:cNvPr>
          <p:cNvCxnSpPr>
            <a:cxnSpLocks/>
          </p:cNvCxnSpPr>
          <p:nvPr userDrawn="1"/>
        </p:nvCxnSpPr>
        <p:spPr>
          <a:xfrm flipV="1">
            <a:off x="-17837" y="4700016"/>
            <a:ext cx="1919789" cy="1001054"/>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13" name="Text Placeholder 3">
            <a:extLst>
              <a:ext uri="{FF2B5EF4-FFF2-40B4-BE49-F238E27FC236}">
                <a16:creationId xmlns:a16="http://schemas.microsoft.com/office/drawing/2014/main" id="{BDEAC3CA-E21C-4A63-BE7D-DCC820552AB7}"/>
              </a:ext>
            </a:extLst>
          </p:cNvPr>
          <p:cNvSpPr>
            <a:spLocks noGrp="1"/>
          </p:cNvSpPr>
          <p:nvPr>
            <p:ph type="body" sz="half" idx="2"/>
          </p:nvPr>
        </p:nvSpPr>
        <p:spPr>
          <a:xfrm>
            <a:off x="719170" y="5701069"/>
            <a:ext cx="5311516" cy="931505"/>
          </a:xfrm>
          <a:prstGeom prst="rect">
            <a:avLst/>
          </a:prstGeom>
        </p:spPr>
        <p:txBody>
          <a:bodyPr/>
          <a:lstStyle>
            <a:lvl1pPr marL="0" indent="0" algn="r">
              <a:buFont typeface="Arial" panose="020B0604020202020204" pitchFamily="34" charse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14" name="Content Placeholder 2">
            <a:extLst>
              <a:ext uri="{FF2B5EF4-FFF2-40B4-BE49-F238E27FC236}">
                <a16:creationId xmlns:a16="http://schemas.microsoft.com/office/drawing/2014/main" id="{C9A1E80C-1A76-4D3E-92A1-846866867DE1}"/>
              </a:ext>
            </a:extLst>
          </p:cNvPr>
          <p:cNvSpPr>
            <a:spLocks noGrp="1"/>
          </p:cNvSpPr>
          <p:nvPr>
            <p:ph idx="1"/>
          </p:nvPr>
        </p:nvSpPr>
        <p:spPr>
          <a:xfrm>
            <a:off x="6161316" y="2290713"/>
            <a:ext cx="5803672" cy="4341862"/>
          </a:xfrm>
          <a:prstGeom prst="rect">
            <a:avLst/>
          </a:prstGeom>
        </p:spPr>
        <p:txBody>
          <a:bodyPr/>
          <a:lstStyle>
            <a:lvl1pPr>
              <a:defRPr sz="2400"/>
            </a:lvl1pPr>
            <a:lvl2pPr>
              <a:defRPr sz="2000"/>
            </a:lvl2pPr>
            <a:lvl3pPr>
              <a:defRPr sz="1800"/>
            </a:lvl3pPr>
            <a:lvl4pPr>
              <a:defRPr sz="1600"/>
            </a:lvl4pPr>
            <a:lvl5pPr>
              <a:defRPr sz="16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700659753"/>
      </p:ext>
    </p:extLst>
  </p:cSld>
  <p:clrMapOvr>
    <a:masterClrMapping/>
  </p:clrMapOvr>
  <p:extLst mod="1">
    <p:ext uri="{DCECCB84-F9BA-43D5-87BE-67443E8EF086}">
      <p15:sldGuideLst xmlns:p15="http://schemas.microsoft.com/office/powerpoint/2012/main">
        <p15:guide id="1" orient="horz" pos="2160">
          <p15:clr>
            <a:srgbClr val="FBAE40"/>
          </p15:clr>
        </p15:guide>
        <p15:guide id="2" pos="7537">
          <p15:clr>
            <a:srgbClr val="FBAE40"/>
          </p15:clr>
        </p15:guide>
        <p15:guide id="3" pos="138">
          <p15:clr>
            <a:srgbClr val="FBAE40"/>
          </p15:clr>
        </p15:guide>
        <p15:guide id="4" orient="horz" pos="4178">
          <p15:clr>
            <a:srgbClr val="FBAE40"/>
          </p15:clr>
        </p15:guide>
        <p15:guide id="5" orient="horz" pos="142">
          <p15:clr>
            <a:srgbClr val="FBAE40"/>
          </p15:clr>
        </p15:guide>
        <p15:guide id="6" pos="2457">
          <p15:clr>
            <a:srgbClr val="FBAE40"/>
          </p15:clr>
        </p15:guide>
        <p15:guide id="7" pos="438">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9E1099AB-ABB9-4706-9E38-357EC2AB4032}"/>
              </a:ext>
            </a:extLst>
          </p:cNvPr>
          <p:cNvSpPr/>
          <p:nvPr userDrawn="1"/>
        </p:nvSpPr>
        <p:spPr>
          <a:xfrm>
            <a:off x="0" y="0"/>
            <a:ext cx="12192000"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11" name="Right Triangle 10">
            <a:extLst>
              <a:ext uri="{FF2B5EF4-FFF2-40B4-BE49-F238E27FC236}">
                <a16:creationId xmlns:a16="http://schemas.microsoft.com/office/drawing/2014/main" id="{037924D2-2AB4-4BE1-9687-836615C72DFC}"/>
              </a:ext>
            </a:extLst>
          </p:cNvPr>
          <p:cNvSpPr/>
          <p:nvPr userDrawn="1"/>
        </p:nvSpPr>
        <p:spPr>
          <a:xfrm flipV="1">
            <a:off x="0" y="-6"/>
            <a:ext cx="10625328" cy="5404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cxnSp>
        <p:nvCxnSpPr>
          <p:cNvPr id="16" name="Straight Connector 15">
            <a:extLst>
              <a:ext uri="{FF2B5EF4-FFF2-40B4-BE49-F238E27FC236}">
                <a16:creationId xmlns:a16="http://schemas.microsoft.com/office/drawing/2014/main" id="{A93BC534-BFA1-4292-899F-03AC711BF7C5}"/>
              </a:ext>
            </a:extLst>
          </p:cNvPr>
          <p:cNvCxnSpPr>
            <a:cxnSpLocks/>
          </p:cNvCxnSpPr>
          <p:nvPr userDrawn="1"/>
        </p:nvCxnSpPr>
        <p:spPr>
          <a:xfrm flipV="1">
            <a:off x="0" y="0"/>
            <a:ext cx="6030686" cy="3004456"/>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EBEE4DB5-5DEF-4DDB-9764-FD834B9DCAEC}"/>
              </a:ext>
            </a:extLst>
          </p:cNvPr>
          <p:cNvCxnSpPr>
            <a:cxnSpLocks/>
          </p:cNvCxnSpPr>
          <p:nvPr userDrawn="1"/>
        </p:nvCxnSpPr>
        <p:spPr>
          <a:xfrm flipV="1">
            <a:off x="9004301" y="3924299"/>
            <a:ext cx="3187700" cy="168910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2" name="Title 1" title="Title">
            <a:extLst>
              <a:ext uri="{FF2B5EF4-FFF2-40B4-BE49-F238E27FC236}">
                <a16:creationId xmlns:a16="http://schemas.microsoft.com/office/drawing/2014/main" id="{A648E0EA-49ED-4F2D-A107-8FCE6301FC88}"/>
              </a:ext>
            </a:extLst>
          </p:cNvPr>
          <p:cNvSpPr>
            <a:spLocks noGrp="1"/>
          </p:cNvSpPr>
          <p:nvPr>
            <p:ph type="ctrTitle" hasCustomPrompt="1"/>
          </p:nvPr>
        </p:nvSpPr>
        <p:spPr>
          <a:xfrm>
            <a:off x="719170" y="4374036"/>
            <a:ext cx="5311516" cy="1327031"/>
          </a:xfrm>
          <a:prstGeom prst="rect">
            <a:avLst/>
          </a:prstGeom>
        </p:spPr>
        <p:txBody>
          <a:bodyPr anchor="b">
            <a:normAutofit/>
          </a:bodyPr>
          <a:lstStyle>
            <a:lvl1pPr marL="0" indent="0" algn="r">
              <a:buFont typeface="Arial" panose="020B0604020202020204" pitchFamily="34" charset="0"/>
              <a:buNone/>
              <a:defRPr sz="4300" b="1">
                <a:solidFill>
                  <a:schemeClr val="accent1"/>
                </a:solidFill>
              </a:defRPr>
            </a:lvl1pPr>
          </a:lstStyle>
          <a:p>
            <a:r>
              <a:rPr lang="en-IN" dirty="0"/>
              <a:t>Click To Edit Master Title Style</a:t>
            </a:r>
            <a:endParaRPr lang="en-US" dirty="0"/>
          </a:p>
        </p:txBody>
      </p:sp>
      <p:cxnSp>
        <p:nvCxnSpPr>
          <p:cNvPr id="9" name="Straight Connector 8">
            <a:extLst>
              <a:ext uri="{FF2B5EF4-FFF2-40B4-BE49-F238E27FC236}">
                <a16:creationId xmlns:a16="http://schemas.microsoft.com/office/drawing/2014/main" id="{162849C0-AA0D-4E1A-B4B6-E6A5917AC0A5}"/>
              </a:ext>
            </a:extLst>
          </p:cNvPr>
          <p:cNvCxnSpPr>
            <a:cxnSpLocks/>
          </p:cNvCxnSpPr>
          <p:nvPr userDrawn="1"/>
        </p:nvCxnSpPr>
        <p:spPr>
          <a:xfrm flipV="1">
            <a:off x="-17837" y="4700016"/>
            <a:ext cx="1919789" cy="1001054"/>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13" name="Text Placeholder 3">
            <a:extLst>
              <a:ext uri="{FF2B5EF4-FFF2-40B4-BE49-F238E27FC236}">
                <a16:creationId xmlns:a16="http://schemas.microsoft.com/office/drawing/2014/main" id="{BDEAC3CA-E21C-4A63-BE7D-DCC820552AB7}"/>
              </a:ext>
            </a:extLst>
          </p:cNvPr>
          <p:cNvSpPr>
            <a:spLocks noGrp="1"/>
          </p:cNvSpPr>
          <p:nvPr>
            <p:ph type="body" sz="half" idx="2"/>
          </p:nvPr>
        </p:nvSpPr>
        <p:spPr>
          <a:xfrm>
            <a:off x="719170" y="5701069"/>
            <a:ext cx="5311516" cy="931505"/>
          </a:xfrm>
          <a:prstGeom prst="rect">
            <a:avLst/>
          </a:prstGeom>
        </p:spPr>
        <p:txBody>
          <a:bodyPr/>
          <a:lstStyle>
            <a:lvl1pPr marL="0" indent="0" algn="r">
              <a:buFont typeface="Arial" panose="020B0604020202020204" pitchFamily="34" charse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12" name="Picture Placeholder 2">
            <a:extLst>
              <a:ext uri="{FF2B5EF4-FFF2-40B4-BE49-F238E27FC236}">
                <a16:creationId xmlns:a16="http://schemas.microsoft.com/office/drawing/2014/main" id="{22728E0A-430E-4C6A-BF56-06FA8510F29F}"/>
              </a:ext>
            </a:extLst>
          </p:cNvPr>
          <p:cNvSpPr>
            <a:spLocks noGrp="1"/>
          </p:cNvSpPr>
          <p:nvPr>
            <p:ph type="pic" idx="1"/>
          </p:nvPr>
        </p:nvSpPr>
        <p:spPr>
          <a:xfrm>
            <a:off x="6249970" y="2271860"/>
            <a:ext cx="5715017" cy="4360714"/>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Tree>
    <p:extLst>
      <p:ext uri="{BB962C8B-B14F-4D97-AF65-F5344CB8AC3E}">
        <p14:creationId xmlns:p14="http://schemas.microsoft.com/office/powerpoint/2010/main" val="3390840366"/>
      </p:ext>
    </p:extLst>
  </p:cSld>
  <p:clrMapOvr>
    <a:masterClrMapping/>
  </p:clrMapOvr>
  <p:extLst mod="1">
    <p:ext uri="{DCECCB84-F9BA-43D5-87BE-67443E8EF086}">
      <p15:sldGuideLst xmlns:p15="http://schemas.microsoft.com/office/powerpoint/2012/main">
        <p15:guide id="1" orient="horz" pos="2160">
          <p15:clr>
            <a:srgbClr val="FBAE40"/>
          </p15:clr>
        </p15:guide>
        <p15:guide id="2" pos="7537">
          <p15:clr>
            <a:srgbClr val="FBAE40"/>
          </p15:clr>
        </p15:guide>
        <p15:guide id="3" pos="138">
          <p15:clr>
            <a:srgbClr val="FBAE40"/>
          </p15:clr>
        </p15:guide>
        <p15:guide id="4" orient="horz" pos="4178">
          <p15:clr>
            <a:srgbClr val="FBAE40"/>
          </p15:clr>
        </p15:guide>
        <p15:guide id="5" orient="horz" pos="142">
          <p15:clr>
            <a:srgbClr val="FBAE40"/>
          </p15:clr>
        </p15:guide>
        <p15:guide id="6" pos="2457">
          <p15:clr>
            <a:srgbClr val="FBAE40"/>
          </p15:clr>
        </p15:guide>
        <p15:guide id="7" pos="438">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25" name="Rectangle 24">
            <a:extLst>
              <a:ext uri="{FF2B5EF4-FFF2-40B4-BE49-F238E27FC236}">
                <a16:creationId xmlns:a16="http://schemas.microsoft.com/office/drawing/2014/main" id="{37A5C384-78D0-4088-9411-AB6790574770}"/>
              </a:ext>
            </a:extLst>
          </p:cNvPr>
          <p:cNvSpPr/>
          <p:nvPr userDrawn="1"/>
        </p:nvSpPr>
        <p:spPr>
          <a:xfrm>
            <a:off x="0" y="1"/>
            <a:ext cx="12192000" cy="685799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grpSp>
        <p:nvGrpSpPr>
          <p:cNvPr id="26" name="Group 25">
            <a:extLst>
              <a:ext uri="{FF2B5EF4-FFF2-40B4-BE49-F238E27FC236}">
                <a16:creationId xmlns:a16="http://schemas.microsoft.com/office/drawing/2014/main" id="{8A0030CD-8C9E-4AA5-8C5D-F9B2EDB7E17A}"/>
              </a:ext>
            </a:extLst>
          </p:cNvPr>
          <p:cNvGrpSpPr/>
          <p:nvPr userDrawn="1"/>
        </p:nvGrpSpPr>
        <p:grpSpPr>
          <a:xfrm flipH="1">
            <a:off x="7561328" y="0"/>
            <a:ext cx="4831840" cy="3541007"/>
            <a:chOff x="-192127" y="-2"/>
            <a:chExt cx="4831840" cy="3367272"/>
          </a:xfrm>
        </p:grpSpPr>
        <p:sp>
          <p:nvSpPr>
            <p:cNvPr id="27" name="Diagonal Stripe 26">
              <a:extLst>
                <a:ext uri="{FF2B5EF4-FFF2-40B4-BE49-F238E27FC236}">
                  <a16:creationId xmlns:a16="http://schemas.microsoft.com/office/drawing/2014/main" id="{872EE65E-EE50-4A3E-861E-1D6C241CB8EA}"/>
                </a:ext>
              </a:extLst>
            </p:cNvPr>
            <p:cNvSpPr/>
            <p:nvPr userDrawn="1"/>
          </p:nvSpPr>
          <p:spPr>
            <a:xfrm>
              <a:off x="0" y="-1"/>
              <a:ext cx="4639713" cy="3367271"/>
            </a:xfrm>
            <a:prstGeom prst="diagStripe">
              <a:avLst>
                <a:gd name="adj" fmla="val 51202"/>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solidFill>
                  <a:schemeClr val="tx1"/>
                </a:solidFill>
              </a:endParaRPr>
            </a:p>
          </p:txBody>
        </p:sp>
        <p:cxnSp>
          <p:nvCxnSpPr>
            <p:cNvPr id="28" name="Straight Connector 27">
              <a:extLst>
                <a:ext uri="{FF2B5EF4-FFF2-40B4-BE49-F238E27FC236}">
                  <a16:creationId xmlns:a16="http://schemas.microsoft.com/office/drawing/2014/main" id="{E76AD1EF-E06C-4D3C-9693-26844D01C83C}"/>
                </a:ext>
              </a:extLst>
            </p:cNvPr>
            <p:cNvCxnSpPr>
              <a:cxnSpLocks/>
            </p:cNvCxnSpPr>
            <p:nvPr userDrawn="1"/>
          </p:nvCxnSpPr>
          <p:spPr>
            <a:xfrm flipV="1">
              <a:off x="1433638" y="-2"/>
              <a:ext cx="1240971" cy="91659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9" name="Parallelogram 28">
              <a:extLst>
                <a:ext uri="{FF2B5EF4-FFF2-40B4-BE49-F238E27FC236}">
                  <a16:creationId xmlns:a16="http://schemas.microsoft.com/office/drawing/2014/main" id="{57D44C42-44C0-420A-A125-9B1A979D4F56}"/>
                </a:ext>
              </a:extLst>
            </p:cNvPr>
            <p:cNvSpPr/>
            <p:nvPr userDrawn="1"/>
          </p:nvSpPr>
          <p:spPr>
            <a:xfrm rot="19421162">
              <a:off x="-192127" y="1140864"/>
              <a:ext cx="1354398" cy="214994"/>
            </a:xfrm>
            <a:prstGeom prst="parallelogram">
              <a:avLst>
                <a:gd name="adj" fmla="val 72003"/>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grpSp>
      <p:sp>
        <p:nvSpPr>
          <p:cNvPr id="30" name="Parallelogram 29">
            <a:extLst>
              <a:ext uri="{FF2B5EF4-FFF2-40B4-BE49-F238E27FC236}">
                <a16:creationId xmlns:a16="http://schemas.microsoft.com/office/drawing/2014/main" id="{406089BB-36DC-4E23-B215-527A8A18FCFB}"/>
              </a:ext>
            </a:extLst>
          </p:cNvPr>
          <p:cNvSpPr/>
          <p:nvPr userDrawn="1"/>
        </p:nvSpPr>
        <p:spPr>
          <a:xfrm flipH="1">
            <a:off x="6679908" y="1"/>
            <a:ext cx="1447800" cy="639064"/>
          </a:xfrm>
          <a:prstGeom prst="parallelogram">
            <a:avLst>
              <a:gd name="adj" fmla="val 135617"/>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IN" dirty="0"/>
          </a:p>
        </p:txBody>
      </p:sp>
      <p:sp>
        <p:nvSpPr>
          <p:cNvPr id="3" name="Slide Number Placeholder 2">
            <a:extLst>
              <a:ext uri="{FF2B5EF4-FFF2-40B4-BE49-F238E27FC236}">
                <a16:creationId xmlns:a16="http://schemas.microsoft.com/office/drawing/2014/main" id="{ED91439B-965F-3548-AF77-89501B24F600}"/>
              </a:ext>
            </a:extLst>
          </p:cNvPr>
          <p:cNvSpPr>
            <a:spLocks noGrp="1"/>
          </p:cNvSpPr>
          <p:nvPr>
            <p:ph type="sldNum" sz="quarter" idx="11"/>
          </p:nvPr>
        </p:nvSpPr>
        <p:spPr/>
        <p:txBody>
          <a:bodyPr/>
          <a:lstStyle/>
          <a:p>
            <a:fld id="{8699F50C-BE38-4BD0-BA84-9B090E1F2B9B}" type="slidenum">
              <a:rPr lang="en-IN" smtClean="0"/>
              <a:t>‹#›</a:t>
            </a:fld>
            <a:endParaRPr lang="en-IN" dirty="0"/>
          </a:p>
        </p:txBody>
      </p:sp>
      <p:sp>
        <p:nvSpPr>
          <p:cNvPr id="11" name="TextBox 10">
            <a:extLst>
              <a:ext uri="{FF2B5EF4-FFF2-40B4-BE49-F238E27FC236}">
                <a16:creationId xmlns:a16="http://schemas.microsoft.com/office/drawing/2014/main" id="{FB62C229-F5A6-426F-A791-B367DD832765}"/>
              </a:ext>
            </a:extLst>
          </p:cNvPr>
          <p:cNvSpPr txBox="1"/>
          <p:nvPr userDrawn="1"/>
        </p:nvSpPr>
        <p:spPr>
          <a:xfrm>
            <a:off x="9882408" y="235732"/>
            <a:ext cx="1803058" cy="615553"/>
          </a:xfrm>
          <a:prstGeom prst="rect">
            <a:avLst/>
          </a:prstGeom>
          <a:noFill/>
        </p:spPr>
        <p:txBody>
          <a:bodyPr wrap="none" rtlCol="0">
            <a:spAutoFit/>
          </a:bodyPr>
          <a:lstStyle/>
          <a:p>
            <a:r>
              <a:rPr lang="en-US" sz="3400" b="1" dirty="0">
                <a:solidFill>
                  <a:schemeClr val="bg1"/>
                </a:solidFill>
                <a:latin typeface="Arial Black" panose="020B0A04020102020204" pitchFamily="34" charset="0"/>
              </a:rPr>
              <a:t>EFORT</a:t>
            </a:r>
            <a:endParaRPr lang="en-IN" sz="3400" b="1" dirty="0">
              <a:solidFill>
                <a:schemeClr val="bg1"/>
              </a:solidFill>
              <a:latin typeface="Arial Black" panose="020B0A04020102020204" pitchFamily="34" charset="0"/>
            </a:endParaRPr>
          </a:p>
        </p:txBody>
      </p:sp>
    </p:spTree>
    <p:extLst>
      <p:ext uri="{BB962C8B-B14F-4D97-AF65-F5344CB8AC3E}">
        <p14:creationId xmlns:p14="http://schemas.microsoft.com/office/powerpoint/2010/main" val="3419906843"/>
      </p:ext>
    </p:extLst>
  </p:cSld>
  <p:clrMapOvr>
    <a:masterClrMapping/>
  </p:clrMapOvr>
  <p:extLst mod="1">
    <p:ext uri="{DCECCB84-F9BA-43D5-87BE-67443E8EF086}">
      <p15:sldGuideLst xmlns:p15="http://schemas.microsoft.com/office/powerpoint/2012/main">
        <p15:guide id="1" orient="horz" pos="142">
          <p15:clr>
            <a:srgbClr val="FBAE40"/>
          </p15:clr>
        </p15:guide>
        <p15:guide id="2" pos="3840">
          <p15:clr>
            <a:srgbClr val="FBAE40"/>
          </p15:clr>
        </p15:guide>
        <p15:guide id="3" pos="778">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85BB0367-1AFD-4191-AB6F-E9815D136F63}"/>
              </a:ext>
            </a:extLst>
          </p:cNvPr>
          <p:cNvSpPr/>
          <p:nvPr userDrawn="1"/>
        </p:nvSpPr>
        <p:spPr>
          <a:xfrm>
            <a:off x="0" y="1"/>
            <a:ext cx="12192000" cy="685799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grpSp>
        <p:nvGrpSpPr>
          <p:cNvPr id="27" name="Group 26">
            <a:extLst>
              <a:ext uri="{FF2B5EF4-FFF2-40B4-BE49-F238E27FC236}">
                <a16:creationId xmlns:a16="http://schemas.microsoft.com/office/drawing/2014/main" id="{1B2FB48C-0C70-4DBE-B904-A134B6644DD3}"/>
              </a:ext>
            </a:extLst>
          </p:cNvPr>
          <p:cNvGrpSpPr/>
          <p:nvPr userDrawn="1"/>
        </p:nvGrpSpPr>
        <p:grpSpPr>
          <a:xfrm flipH="1">
            <a:off x="7561328" y="0"/>
            <a:ext cx="4831840" cy="3541007"/>
            <a:chOff x="-192127" y="-2"/>
            <a:chExt cx="4831840" cy="3367272"/>
          </a:xfrm>
        </p:grpSpPr>
        <p:sp>
          <p:nvSpPr>
            <p:cNvPr id="28" name="Diagonal Stripe 27">
              <a:extLst>
                <a:ext uri="{FF2B5EF4-FFF2-40B4-BE49-F238E27FC236}">
                  <a16:creationId xmlns:a16="http://schemas.microsoft.com/office/drawing/2014/main" id="{4F2E2158-1E6E-4E0D-BDAB-B20041C73615}"/>
                </a:ext>
              </a:extLst>
            </p:cNvPr>
            <p:cNvSpPr/>
            <p:nvPr userDrawn="1"/>
          </p:nvSpPr>
          <p:spPr>
            <a:xfrm>
              <a:off x="0" y="-1"/>
              <a:ext cx="4639713" cy="3367271"/>
            </a:xfrm>
            <a:prstGeom prst="diagStripe">
              <a:avLst>
                <a:gd name="adj" fmla="val 51202"/>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solidFill>
                  <a:schemeClr val="tx1"/>
                </a:solidFill>
              </a:endParaRPr>
            </a:p>
          </p:txBody>
        </p:sp>
        <p:cxnSp>
          <p:nvCxnSpPr>
            <p:cNvPr id="29" name="Straight Connector 28">
              <a:extLst>
                <a:ext uri="{FF2B5EF4-FFF2-40B4-BE49-F238E27FC236}">
                  <a16:creationId xmlns:a16="http://schemas.microsoft.com/office/drawing/2014/main" id="{626D62DB-3A5A-4DA1-BFA4-D9E58676E86A}"/>
                </a:ext>
              </a:extLst>
            </p:cNvPr>
            <p:cNvCxnSpPr>
              <a:cxnSpLocks/>
            </p:cNvCxnSpPr>
            <p:nvPr userDrawn="1"/>
          </p:nvCxnSpPr>
          <p:spPr>
            <a:xfrm flipV="1">
              <a:off x="1433638" y="-2"/>
              <a:ext cx="1240971" cy="91659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0" name="Parallelogram 29">
              <a:extLst>
                <a:ext uri="{FF2B5EF4-FFF2-40B4-BE49-F238E27FC236}">
                  <a16:creationId xmlns:a16="http://schemas.microsoft.com/office/drawing/2014/main" id="{F5A729A7-3A5C-405C-AE06-180E7529E477}"/>
                </a:ext>
              </a:extLst>
            </p:cNvPr>
            <p:cNvSpPr/>
            <p:nvPr userDrawn="1"/>
          </p:nvSpPr>
          <p:spPr>
            <a:xfrm rot="19421162">
              <a:off x="-192127" y="1140864"/>
              <a:ext cx="1354398" cy="214994"/>
            </a:xfrm>
            <a:prstGeom prst="parallelogram">
              <a:avLst>
                <a:gd name="adj" fmla="val 72003"/>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grpSp>
      <p:sp>
        <p:nvSpPr>
          <p:cNvPr id="31" name="Parallelogram 30">
            <a:extLst>
              <a:ext uri="{FF2B5EF4-FFF2-40B4-BE49-F238E27FC236}">
                <a16:creationId xmlns:a16="http://schemas.microsoft.com/office/drawing/2014/main" id="{41E23981-B12A-4AC3-A030-337BBBA5E45B}"/>
              </a:ext>
            </a:extLst>
          </p:cNvPr>
          <p:cNvSpPr/>
          <p:nvPr userDrawn="1"/>
        </p:nvSpPr>
        <p:spPr>
          <a:xfrm flipH="1">
            <a:off x="6679908" y="1"/>
            <a:ext cx="1447800" cy="639064"/>
          </a:xfrm>
          <a:prstGeom prst="parallelogram">
            <a:avLst>
              <a:gd name="adj" fmla="val 135617"/>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IN" dirty="0"/>
          </a:p>
        </p:txBody>
      </p:sp>
      <p:sp>
        <p:nvSpPr>
          <p:cNvPr id="3" name="Slide Number Placeholder 2">
            <a:extLst>
              <a:ext uri="{FF2B5EF4-FFF2-40B4-BE49-F238E27FC236}">
                <a16:creationId xmlns:a16="http://schemas.microsoft.com/office/drawing/2014/main" id="{5A154DC2-98C7-4D4B-A17A-AA4731217F17}"/>
              </a:ext>
            </a:extLst>
          </p:cNvPr>
          <p:cNvSpPr>
            <a:spLocks noGrp="1"/>
          </p:cNvSpPr>
          <p:nvPr>
            <p:ph type="sldNum" sz="quarter" idx="11"/>
          </p:nvPr>
        </p:nvSpPr>
        <p:spPr/>
        <p:txBody>
          <a:bodyPr/>
          <a:lstStyle/>
          <a:p>
            <a:fld id="{8699F50C-BE38-4BD0-BA84-9B090E1F2B9B}" type="slidenum">
              <a:rPr lang="en-IN" smtClean="0"/>
              <a:t>‹#›</a:t>
            </a:fld>
            <a:endParaRPr lang="en-IN" dirty="0"/>
          </a:p>
        </p:txBody>
      </p:sp>
      <p:sp>
        <p:nvSpPr>
          <p:cNvPr id="4" name="Title 3">
            <a:extLst>
              <a:ext uri="{FF2B5EF4-FFF2-40B4-BE49-F238E27FC236}">
                <a16:creationId xmlns:a16="http://schemas.microsoft.com/office/drawing/2014/main" id="{64D604A2-C574-42DB-B0C4-99715CAA10A7}"/>
              </a:ext>
            </a:extLst>
          </p:cNvPr>
          <p:cNvSpPr>
            <a:spLocks noGrp="1"/>
          </p:cNvSpPr>
          <p:nvPr>
            <p:ph type="title"/>
          </p:nvPr>
        </p:nvSpPr>
        <p:spPr>
          <a:xfrm>
            <a:off x="518678" y="209029"/>
            <a:ext cx="8330184" cy="1147968"/>
          </a:xfrm>
        </p:spPr>
        <p:txBody>
          <a:bodyPr/>
          <a:lstStyle>
            <a:lvl1pPr>
              <a:defRPr>
                <a:solidFill>
                  <a:schemeClr val="bg1"/>
                </a:solidFill>
              </a:defRPr>
            </a:lvl1pPr>
          </a:lstStyle>
          <a:p>
            <a:r>
              <a:rPr lang="en-US"/>
              <a:t>Click to edit Master title style</a:t>
            </a:r>
            <a:endParaRPr lang="en-US" dirty="0"/>
          </a:p>
        </p:txBody>
      </p:sp>
      <p:sp>
        <p:nvSpPr>
          <p:cNvPr id="12" name="TextBox 11">
            <a:extLst>
              <a:ext uri="{FF2B5EF4-FFF2-40B4-BE49-F238E27FC236}">
                <a16:creationId xmlns:a16="http://schemas.microsoft.com/office/drawing/2014/main" id="{9BEECDFB-C607-45E1-B996-8F38FE642F2E}"/>
              </a:ext>
            </a:extLst>
          </p:cNvPr>
          <p:cNvSpPr txBox="1"/>
          <p:nvPr userDrawn="1"/>
        </p:nvSpPr>
        <p:spPr>
          <a:xfrm>
            <a:off x="9882408" y="235732"/>
            <a:ext cx="1803058" cy="615553"/>
          </a:xfrm>
          <a:prstGeom prst="rect">
            <a:avLst/>
          </a:prstGeom>
          <a:noFill/>
        </p:spPr>
        <p:txBody>
          <a:bodyPr wrap="none" rtlCol="0">
            <a:spAutoFit/>
          </a:bodyPr>
          <a:lstStyle/>
          <a:p>
            <a:r>
              <a:rPr lang="en-US" sz="3400" b="1" dirty="0">
                <a:solidFill>
                  <a:schemeClr val="bg1"/>
                </a:solidFill>
                <a:latin typeface="Arial Black" panose="020B0A04020102020204" pitchFamily="34" charset="0"/>
              </a:rPr>
              <a:t>EFORT</a:t>
            </a:r>
            <a:endParaRPr lang="en-IN" sz="3400" b="1" dirty="0">
              <a:solidFill>
                <a:schemeClr val="bg1"/>
              </a:solidFill>
              <a:latin typeface="Arial Black" panose="020B0A04020102020204" pitchFamily="34" charset="0"/>
            </a:endParaRPr>
          </a:p>
        </p:txBody>
      </p:sp>
    </p:spTree>
    <p:extLst>
      <p:ext uri="{BB962C8B-B14F-4D97-AF65-F5344CB8AC3E}">
        <p14:creationId xmlns:p14="http://schemas.microsoft.com/office/powerpoint/2010/main" val="658419099"/>
      </p:ext>
    </p:extLst>
  </p:cSld>
  <p:clrMapOvr>
    <a:masterClrMapping/>
  </p:clrMapOvr>
  <p:extLst mod="1">
    <p:ext uri="{DCECCB84-F9BA-43D5-87BE-67443E8EF086}">
      <p15:sldGuideLst xmlns:p15="http://schemas.microsoft.com/office/powerpoint/2012/main">
        <p15:guide id="1" orient="horz" pos="142">
          <p15:clr>
            <a:srgbClr val="FBAE40"/>
          </p15:clr>
        </p15:guide>
        <p15:guide id="2" pos="3840">
          <p15:clr>
            <a:srgbClr val="FBAE40"/>
          </p15:clr>
        </p15:guide>
        <p15:guide id="3" pos="778">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DAB3FE-9015-40FD-A870-D81B5A86A5D9}"/>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6589184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ection Header with Image">
    <p:spTree>
      <p:nvGrpSpPr>
        <p:cNvPr id="1" name=""/>
        <p:cNvGrpSpPr/>
        <p:nvPr/>
      </p:nvGrpSpPr>
      <p:grpSpPr>
        <a:xfrm>
          <a:off x="0" y="0"/>
          <a:ext cx="0" cy="0"/>
          <a:chOff x="0" y="0"/>
          <a:chExt cx="0" cy="0"/>
        </a:xfrm>
      </p:grpSpPr>
      <p:sp>
        <p:nvSpPr>
          <p:cNvPr id="22" name="Rectangle 21">
            <a:extLst>
              <a:ext uri="{FF2B5EF4-FFF2-40B4-BE49-F238E27FC236}">
                <a16:creationId xmlns:a16="http://schemas.microsoft.com/office/drawing/2014/main" id="{33B31A5E-1244-4689-B513-C78E3C4E53B2}"/>
              </a:ext>
            </a:extLst>
          </p:cNvPr>
          <p:cNvSpPr/>
          <p:nvPr userDrawn="1"/>
        </p:nvSpPr>
        <p:spPr>
          <a:xfrm>
            <a:off x="0" y="0"/>
            <a:ext cx="12192000"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19" name="Right Triangle 18">
            <a:extLst>
              <a:ext uri="{FF2B5EF4-FFF2-40B4-BE49-F238E27FC236}">
                <a16:creationId xmlns:a16="http://schemas.microsoft.com/office/drawing/2014/main" id="{71D0E8AA-902F-440D-9C55-2A391C22396A}"/>
              </a:ext>
            </a:extLst>
          </p:cNvPr>
          <p:cNvSpPr/>
          <p:nvPr userDrawn="1"/>
        </p:nvSpPr>
        <p:spPr>
          <a:xfrm flipV="1">
            <a:off x="0" y="-6"/>
            <a:ext cx="10625328" cy="5404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17" name="Parallelogram 16">
            <a:extLst>
              <a:ext uri="{FF2B5EF4-FFF2-40B4-BE49-F238E27FC236}">
                <a16:creationId xmlns:a16="http://schemas.microsoft.com/office/drawing/2014/main" id="{7D937721-835D-4D84-94A3-6C79D4639514}"/>
              </a:ext>
            </a:extLst>
          </p:cNvPr>
          <p:cNvSpPr/>
          <p:nvPr userDrawn="1"/>
        </p:nvSpPr>
        <p:spPr>
          <a:xfrm rot="19958790">
            <a:off x="-637324" y="3588176"/>
            <a:ext cx="3860162" cy="1746952"/>
          </a:xfrm>
          <a:prstGeom prst="parallelogram">
            <a:avLst>
              <a:gd name="adj" fmla="val 5321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cxnSp>
        <p:nvCxnSpPr>
          <p:cNvPr id="18" name="Straight Connector 17">
            <a:extLst>
              <a:ext uri="{FF2B5EF4-FFF2-40B4-BE49-F238E27FC236}">
                <a16:creationId xmlns:a16="http://schemas.microsoft.com/office/drawing/2014/main" id="{732BB30B-8262-4715-998F-AAF6A81ADFD3}"/>
              </a:ext>
            </a:extLst>
          </p:cNvPr>
          <p:cNvCxnSpPr>
            <a:cxnSpLocks/>
          </p:cNvCxnSpPr>
          <p:nvPr userDrawn="1"/>
        </p:nvCxnSpPr>
        <p:spPr>
          <a:xfrm flipV="1">
            <a:off x="0" y="1010090"/>
            <a:ext cx="1785257" cy="907506"/>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00" name="Title 1" title="Title">
            <a:extLst>
              <a:ext uri="{FF2B5EF4-FFF2-40B4-BE49-F238E27FC236}">
                <a16:creationId xmlns:a16="http://schemas.microsoft.com/office/drawing/2014/main" id="{4D7EF399-DAA5-44EC-B712-79C755FE84CB}"/>
              </a:ext>
            </a:extLst>
          </p:cNvPr>
          <p:cNvSpPr>
            <a:spLocks noGrp="1"/>
          </p:cNvSpPr>
          <p:nvPr>
            <p:ph type="title" hasCustomPrompt="1"/>
          </p:nvPr>
        </p:nvSpPr>
        <p:spPr>
          <a:xfrm>
            <a:off x="6283842" y="1987420"/>
            <a:ext cx="4911633" cy="1789855"/>
          </a:xfrm>
          <a:prstGeom prst="rect">
            <a:avLst/>
          </a:prstGeom>
        </p:spPr>
        <p:txBody>
          <a:bodyPr anchor="b">
            <a:normAutofit/>
          </a:bodyPr>
          <a:lstStyle>
            <a:lvl1pPr>
              <a:defRPr sz="4000" b="1">
                <a:solidFill>
                  <a:schemeClr val="accent1"/>
                </a:solidFill>
                <a:latin typeface="+mj-lt"/>
                <a:cs typeface="Calibri Light" panose="020F0302020204030204" pitchFamily="34" charset="0"/>
              </a:defRPr>
            </a:lvl1pPr>
          </a:lstStyle>
          <a:p>
            <a:r>
              <a:rPr lang="en-IN" dirty="0"/>
              <a:t>Click To Edit Master Title Style</a:t>
            </a:r>
            <a:endParaRPr lang="en-US" dirty="0"/>
          </a:p>
        </p:txBody>
      </p:sp>
      <p:sp>
        <p:nvSpPr>
          <p:cNvPr id="101" name="Text Placeholder 2" title="Subtitle">
            <a:extLst>
              <a:ext uri="{FF2B5EF4-FFF2-40B4-BE49-F238E27FC236}">
                <a16:creationId xmlns:a16="http://schemas.microsoft.com/office/drawing/2014/main" id="{26D13BFA-61B0-402F-8611-02D3DFDBEBCB}"/>
              </a:ext>
            </a:extLst>
          </p:cNvPr>
          <p:cNvSpPr>
            <a:spLocks noGrp="1"/>
          </p:cNvSpPr>
          <p:nvPr>
            <p:ph type="body" idx="1" hasCustomPrompt="1"/>
          </p:nvPr>
        </p:nvSpPr>
        <p:spPr>
          <a:xfrm>
            <a:off x="6283842" y="3792046"/>
            <a:ext cx="4911633" cy="910580"/>
          </a:xfrm>
          <a:prstGeom prst="rect">
            <a:avLst/>
          </a:prstGeom>
        </p:spPr>
        <p:txBody>
          <a:bodyPr>
            <a:normAutofit/>
          </a:bodyPr>
          <a:lstStyle>
            <a:lvl1pPr marL="0" indent="0">
              <a:buNone/>
              <a:defRPr sz="2000" b="0" i="0" spc="300">
                <a:solidFill>
                  <a:schemeClr val="tx1"/>
                </a:solidFill>
                <a:latin typeface="+mn-lt"/>
                <a:cs typeface="Calibri" panose="020F050202020403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EDIT MASTER TEXT STYLES</a:t>
            </a:r>
          </a:p>
        </p:txBody>
      </p:sp>
      <p:cxnSp>
        <p:nvCxnSpPr>
          <p:cNvPr id="21" name="Straight Connector 20">
            <a:extLst>
              <a:ext uri="{FF2B5EF4-FFF2-40B4-BE49-F238E27FC236}">
                <a16:creationId xmlns:a16="http://schemas.microsoft.com/office/drawing/2014/main" id="{DA0A0C24-D997-4E78-951F-AFB51C70EFCC}"/>
              </a:ext>
            </a:extLst>
          </p:cNvPr>
          <p:cNvCxnSpPr>
            <a:cxnSpLocks/>
          </p:cNvCxnSpPr>
          <p:nvPr userDrawn="1"/>
        </p:nvCxnSpPr>
        <p:spPr>
          <a:xfrm flipV="1">
            <a:off x="9004301" y="3924299"/>
            <a:ext cx="3187700" cy="168910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25" name="Parallelogram 24">
            <a:extLst>
              <a:ext uri="{FF2B5EF4-FFF2-40B4-BE49-F238E27FC236}">
                <a16:creationId xmlns:a16="http://schemas.microsoft.com/office/drawing/2014/main" id="{E123A0CF-50D6-46EC-8BF6-43E38AFCD588}"/>
              </a:ext>
            </a:extLst>
          </p:cNvPr>
          <p:cNvSpPr/>
          <p:nvPr userDrawn="1"/>
        </p:nvSpPr>
        <p:spPr>
          <a:xfrm>
            <a:off x="7754112" y="0"/>
            <a:ext cx="2258568" cy="742819"/>
          </a:xfrm>
          <a:prstGeom prst="parallelogram">
            <a:avLst>
              <a:gd name="adj" fmla="val 195850"/>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IN" dirty="0"/>
          </a:p>
        </p:txBody>
      </p:sp>
      <p:cxnSp>
        <p:nvCxnSpPr>
          <p:cNvPr id="26" name="Straight Connector 25">
            <a:extLst>
              <a:ext uri="{FF2B5EF4-FFF2-40B4-BE49-F238E27FC236}">
                <a16:creationId xmlns:a16="http://schemas.microsoft.com/office/drawing/2014/main" id="{2B2F1D2E-B631-4CB1-9448-2B50F8C46316}"/>
              </a:ext>
            </a:extLst>
          </p:cNvPr>
          <p:cNvCxnSpPr>
            <a:cxnSpLocks/>
          </p:cNvCxnSpPr>
          <p:nvPr userDrawn="1"/>
        </p:nvCxnSpPr>
        <p:spPr>
          <a:xfrm flipV="1">
            <a:off x="0" y="408562"/>
            <a:ext cx="6595353" cy="340314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7" name="Picture Placeholder 26">
            <a:extLst>
              <a:ext uri="{FF2B5EF4-FFF2-40B4-BE49-F238E27FC236}">
                <a16:creationId xmlns:a16="http://schemas.microsoft.com/office/drawing/2014/main" id="{95572AA9-EFAE-4771-B1EE-47E361173778}"/>
              </a:ext>
            </a:extLst>
          </p:cNvPr>
          <p:cNvSpPr>
            <a:spLocks noGrp="1"/>
          </p:cNvSpPr>
          <p:nvPr>
            <p:ph type="pic" sz="quarter" idx="13"/>
          </p:nvPr>
        </p:nvSpPr>
        <p:spPr>
          <a:xfrm>
            <a:off x="1683398" y="860944"/>
            <a:ext cx="4428523" cy="5137089"/>
          </a:xfrm>
          <a:custGeom>
            <a:avLst/>
            <a:gdLst>
              <a:gd name="connsiteX0" fmla="*/ 2214261 w 4428523"/>
              <a:gd name="connsiteY0" fmla="*/ 0 h 5137089"/>
              <a:gd name="connsiteX1" fmla="*/ 4428523 w 4428523"/>
              <a:gd name="connsiteY1" fmla="*/ 1107131 h 5137089"/>
              <a:gd name="connsiteX2" fmla="*/ 4428523 w 4428523"/>
              <a:gd name="connsiteY2" fmla="*/ 4029957 h 5137089"/>
              <a:gd name="connsiteX3" fmla="*/ 2214261 w 4428523"/>
              <a:gd name="connsiteY3" fmla="*/ 5137089 h 5137089"/>
              <a:gd name="connsiteX4" fmla="*/ 0 w 4428523"/>
              <a:gd name="connsiteY4" fmla="*/ 4029957 h 5137089"/>
              <a:gd name="connsiteX5" fmla="*/ 0 w 4428523"/>
              <a:gd name="connsiteY5" fmla="*/ 1107131 h 5137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428523" h="5137089">
                <a:moveTo>
                  <a:pt x="2214261" y="0"/>
                </a:moveTo>
                <a:lnTo>
                  <a:pt x="4428523" y="1107131"/>
                </a:lnTo>
                <a:lnTo>
                  <a:pt x="4428523" y="4029957"/>
                </a:lnTo>
                <a:lnTo>
                  <a:pt x="2214261" y="5137089"/>
                </a:lnTo>
                <a:lnTo>
                  <a:pt x="0" y="4029957"/>
                </a:lnTo>
                <a:lnTo>
                  <a:pt x="0" y="1107131"/>
                </a:lnTo>
                <a:close/>
              </a:path>
            </a:pathLst>
          </a:custGeom>
        </p:spPr>
        <p:txBody>
          <a:bodyPr wrap="square" anchor="ctr">
            <a:noAutofit/>
          </a:bodyPr>
          <a:lstStyle>
            <a:lvl1pPr marL="0" indent="0" algn="ctr">
              <a:buNone/>
              <a:defRPr>
                <a:solidFill>
                  <a:schemeClr val="bg2"/>
                </a:solidFill>
              </a:defRPr>
            </a:lvl1pPr>
          </a:lstStyle>
          <a:p>
            <a:r>
              <a:rPr lang="en-US"/>
              <a:t>Click icon to add picture</a:t>
            </a:r>
            <a:endParaRPr lang="en-IN" dirty="0"/>
          </a:p>
        </p:txBody>
      </p:sp>
      <p:cxnSp>
        <p:nvCxnSpPr>
          <p:cNvPr id="16" name="Straight Connector 15">
            <a:extLst>
              <a:ext uri="{FF2B5EF4-FFF2-40B4-BE49-F238E27FC236}">
                <a16:creationId xmlns:a16="http://schemas.microsoft.com/office/drawing/2014/main" id="{5CF69447-82AD-475F-A3AE-3D7FF61DBFE2}"/>
              </a:ext>
            </a:extLst>
          </p:cNvPr>
          <p:cNvCxnSpPr>
            <a:cxnSpLocks/>
          </p:cNvCxnSpPr>
          <p:nvPr userDrawn="1"/>
        </p:nvCxnSpPr>
        <p:spPr>
          <a:xfrm flipV="1">
            <a:off x="-17837" y="5266944"/>
            <a:ext cx="1919789" cy="1001054"/>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24" name="Parallelogram 23">
            <a:extLst>
              <a:ext uri="{FF2B5EF4-FFF2-40B4-BE49-F238E27FC236}">
                <a16:creationId xmlns:a16="http://schemas.microsoft.com/office/drawing/2014/main" id="{FC8C82F3-94EE-4B4F-A01D-993A41BC00B1}"/>
              </a:ext>
            </a:extLst>
          </p:cNvPr>
          <p:cNvSpPr/>
          <p:nvPr userDrawn="1"/>
        </p:nvSpPr>
        <p:spPr>
          <a:xfrm rot="19958790">
            <a:off x="-139035" y="3407045"/>
            <a:ext cx="1438399" cy="236580"/>
          </a:xfrm>
          <a:prstGeom prst="parallelogram">
            <a:avLst>
              <a:gd name="adj" fmla="val 53218"/>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Tree>
    <p:extLst>
      <p:ext uri="{BB962C8B-B14F-4D97-AF65-F5344CB8AC3E}">
        <p14:creationId xmlns:p14="http://schemas.microsoft.com/office/powerpoint/2010/main" val="1123998309"/>
      </p:ext>
    </p:extLst>
  </p:cSld>
  <p:clrMapOvr>
    <a:masterClrMapping/>
  </p:clrMapOvr>
  <p:extLst mod="1">
    <p:ext uri="{DCECCB84-F9BA-43D5-87BE-67443E8EF086}">
      <p15:sldGuideLst xmlns:p15="http://schemas.microsoft.com/office/powerpoint/2012/main">
        <p15:guide id="1" orient="horz" pos="2183" userDrawn="1">
          <p15:clr>
            <a:srgbClr val="FBAE40"/>
          </p15:clr>
        </p15:guide>
        <p15:guide id="2" pos="3840" userDrawn="1">
          <p15:clr>
            <a:srgbClr val="FBAE40"/>
          </p15:clr>
        </p15:guide>
        <p15:guide id="3" pos="143" userDrawn="1">
          <p15:clr>
            <a:srgbClr val="FBAE40"/>
          </p15:clr>
        </p15:guide>
        <p15:guide id="4" orient="horz" pos="4170" userDrawn="1">
          <p15:clr>
            <a:srgbClr val="FBAE40"/>
          </p15:clr>
        </p15:guide>
        <p15:guide id="5" pos="7537" userDrawn="1">
          <p15:clr>
            <a:srgbClr val="FBAE40"/>
          </p15:clr>
        </p15:guide>
        <p15:guide id="6" orient="horz" pos="142"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ext Layout 01">
    <p:spTree>
      <p:nvGrpSpPr>
        <p:cNvPr id="1" name=""/>
        <p:cNvGrpSpPr/>
        <p:nvPr/>
      </p:nvGrpSpPr>
      <p:grpSpPr>
        <a:xfrm>
          <a:off x="0" y="0"/>
          <a:ext cx="0" cy="0"/>
          <a:chOff x="0" y="0"/>
          <a:chExt cx="0" cy="0"/>
        </a:xfrm>
      </p:grpSpPr>
      <p:sp>
        <p:nvSpPr>
          <p:cNvPr id="3" name="Content Placeholder 2" title="Bullet Points">
            <a:extLst>
              <a:ext uri="{FF2B5EF4-FFF2-40B4-BE49-F238E27FC236}">
                <a16:creationId xmlns:a16="http://schemas.microsoft.com/office/drawing/2014/main" id="{BFD7EA17-BE66-4636-9684-F93562587911}"/>
              </a:ext>
            </a:extLst>
          </p:cNvPr>
          <p:cNvSpPr>
            <a:spLocks noGrp="1"/>
          </p:cNvSpPr>
          <p:nvPr>
            <p:ph idx="1"/>
          </p:nvPr>
        </p:nvSpPr>
        <p:spPr>
          <a:xfrm>
            <a:off x="531378" y="3129540"/>
            <a:ext cx="4942829" cy="2958275"/>
          </a:xfrm>
          <a:prstGeom prst="rect">
            <a:avLst/>
          </a:prstGeom>
        </p:spPr>
        <p:txBody>
          <a:bodyPr>
            <a:normAutofit/>
          </a:bodyPr>
          <a:lstStyle>
            <a:lvl1pPr>
              <a:buClr>
                <a:schemeClr val="accent2"/>
              </a:buClr>
              <a:defRPr sz="2400">
                <a:solidFill>
                  <a:schemeClr val="tx1"/>
                </a:solidFill>
              </a:defRPr>
            </a:lvl1pPr>
            <a:lvl2pPr>
              <a:buClr>
                <a:schemeClr val="accent2"/>
              </a:buClr>
              <a:defRPr sz="2000">
                <a:solidFill>
                  <a:schemeClr val="tx1"/>
                </a:solidFill>
              </a:defRPr>
            </a:lvl2pPr>
            <a:lvl3pPr>
              <a:buClr>
                <a:schemeClr val="accent2"/>
              </a:buClr>
              <a:defRPr sz="1800">
                <a:solidFill>
                  <a:schemeClr val="tx1"/>
                </a:solidFill>
              </a:defRPr>
            </a:lvl3pPr>
            <a:lvl4pPr>
              <a:buClr>
                <a:schemeClr val="accent2"/>
              </a:buClr>
              <a:defRPr sz="1600">
                <a:solidFill>
                  <a:schemeClr val="tx1"/>
                </a:solidFill>
              </a:defRPr>
            </a:lvl4pPr>
            <a:lvl5pPr>
              <a:buClr>
                <a:schemeClr val="accent2"/>
              </a:buClr>
              <a:defRPr sz="16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dirty="0"/>
          </a:p>
        </p:txBody>
      </p:sp>
      <p:sp>
        <p:nvSpPr>
          <p:cNvPr id="24" name="Right Triangle 23">
            <a:extLst>
              <a:ext uri="{FF2B5EF4-FFF2-40B4-BE49-F238E27FC236}">
                <a16:creationId xmlns:a16="http://schemas.microsoft.com/office/drawing/2014/main" id="{BD6ACE60-499D-41AB-89C4-D537D7C3D22A}"/>
              </a:ext>
            </a:extLst>
          </p:cNvPr>
          <p:cNvSpPr/>
          <p:nvPr userDrawn="1"/>
        </p:nvSpPr>
        <p:spPr>
          <a:xfrm flipH="1" flipV="1">
            <a:off x="1839686" y="-6"/>
            <a:ext cx="10352314" cy="5638806"/>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25" name="Parallelogram 24">
            <a:extLst>
              <a:ext uri="{FF2B5EF4-FFF2-40B4-BE49-F238E27FC236}">
                <a16:creationId xmlns:a16="http://schemas.microsoft.com/office/drawing/2014/main" id="{18C08F43-D42B-4CF1-912F-BC83D72AB415}"/>
              </a:ext>
            </a:extLst>
          </p:cNvPr>
          <p:cNvSpPr/>
          <p:nvPr userDrawn="1"/>
        </p:nvSpPr>
        <p:spPr>
          <a:xfrm flipH="1">
            <a:off x="2978150" y="-5"/>
            <a:ext cx="4121150" cy="1308105"/>
          </a:xfrm>
          <a:prstGeom prst="parallelogram">
            <a:avLst>
              <a:gd name="adj" fmla="val 18638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IN" dirty="0"/>
          </a:p>
        </p:txBody>
      </p:sp>
      <p:cxnSp>
        <p:nvCxnSpPr>
          <p:cNvPr id="34" name="Straight Connector 33">
            <a:extLst>
              <a:ext uri="{FF2B5EF4-FFF2-40B4-BE49-F238E27FC236}">
                <a16:creationId xmlns:a16="http://schemas.microsoft.com/office/drawing/2014/main" id="{1411C731-2333-41B0-927A-0A48EEC79964}"/>
              </a:ext>
            </a:extLst>
          </p:cNvPr>
          <p:cNvCxnSpPr>
            <a:cxnSpLocks/>
          </p:cNvCxnSpPr>
          <p:nvPr userDrawn="1"/>
        </p:nvCxnSpPr>
        <p:spPr>
          <a:xfrm flipV="1">
            <a:off x="6375400" y="5047077"/>
            <a:ext cx="1524574" cy="180340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5" name="Text Placeholder 4" title="Subtitle">
            <a:extLst>
              <a:ext uri="{FF2B5EF4-FFF2-40B4-BE49-F238E27FC236}">
                <a16:creationId xmlns:a16="http://schemas.microsoft.com/office/drawing/2014/main" id="{D71EE635-EA0C-4139-8160-AE1EAD13AAEB}"/>
              </a:ext>
            </a:extLst>
          </p:cNvPr>
          <p:cNvSpPr>
            <a:spLocks noGrp="1"/>
          </p:cNvSpPr>
          <p:nvPr userDrawn="1">
            <p:ph type="body" sz="quarter" idx="13" hasCustomPrompt="1"/>
          </p:nvPr>
        </p:nvSpPr>
        <p:spPr>
          <a:xfrm>
            <a:off x="531379" y="2496102"/>
            <a:ext cx="7342631" cy="608895"/>
          </a:xfrm>
          <a:prstGeom prst="rect">
            <a:avLst/>
          </a:prstGeom>
        </p:spPr>
        <p:txBody>
          <a:bodyPr/>
          <a:lstStyle>
            <a:lvl1pPr marL="0" indent="0">
              <a:buNone/>
              <a:defRPr sz="2000" spc="300">
                <a:solidFill>
                  <a:schemeClr val="bg2">
                    <a:lumMod val="50000"/>
                  </a:schemeClr>
                </a:solidFill>
              </a:defRPr>
            </a:lvl1pPr>
            <a:lvl2pPr marL="457200" indent="0">
              <a:buNone/>
              <a:defRPr/>
            </a:lvl2pPr>
          </a:lstStyle>
          <a:p>
            <a:pPr lvl="0"/>
            <a:r>
              <a:rPr lang="en-US" dirty="0"/>
              <a:t>CLICK TO SUBTITLE STYLE</a:t>
            </a:r>
          </a:p>
        </p:txBody>
      </p:sp>
      <p:sp>
        <p:nvSpPr>
          <p:cNvPr id="2" name="Title 1" title="Title ">
            <a:extLst>
              <a:ext uri="{FF2B5EF4-FFF2-40B4-BE49-F238E27FC236}">
                <a16:creationId xmlns:a16="http://schemas.microsoft.com/office/drawing/2014/main" id="{20237B57-91C6-4F8B-8AA0-18FA50B0FD1D}"/>
              </a:ext>
            </a:extLst>
          </p:cNvPr>
          <p:cNvSpPr>
            <a:spLocks noGrp="1"/>
          </p:cNvSpPr>
          <p:nvPr userDrawn="1">
            <p:ph type="title" hasCustomPrompt="1"/>
          </p:nvPr>
        </p:nvSpPr>
        <p:spPr>
          <a:xfrm>
            <a:off x="531378" y="1241109"/>
            <a:ext cx="7342622" cy="1215566"/>
          </a:xfrm>
          <a:prstGeom prst="rect">
            <a:avLst/>
          </a:prstGeom>
        </p:spPr>
        <p:txBody>
          <a:bodyPr anchor="b">
            <a:normAutofit/>
          </a:bodyPr>
          <a:lstStyle>
            <a:lvl1pPr>
              <a:defRPr sz="4400" b="1">
                <a:solidFill>
                  <a:schemeClr val="accent1"/>
                </a:solidFill>
              </a:defRPr>
            </a:lvl1pPr>
          </a:lstStyle>
          <a:p>
            <a:r>
              <a:rPr lang="en-US" dirty="0"/>
              <a:t>Click to Edit </a:t>
            </a:r>
            <a:br>
              <a:rPr lang="en-US" dirty="0"/>
            </a:br>
            <a:r>
              <a:rPr lang="en-US" dirty="0"/>
              <a:t>Master Title Style </a:t>
            </a:r>
            <a:endParaRPr lang="en-IN" dirty="0"/>
          </a:p>
        </p:txBody>
      </p:sp>
      <p:sp>
        <p:nvSpPr>
          <p:cNvPr id="15" name="Picture Placeholder 14">
            <a:extLst>
              <a:ext uri="{FF2B5EF4-FFF2-40B4-BE49-F238E27FC236}">
                <a16:creationId xmlns:a16="http://schemas.microsoft.com/office/drawing/2014/main" id="{FE1FADFB-0A3D-40F7-9B40-368DECD971E1}"/>
              </a:ext>
            </a:extLst>
          </p:cNvPr>
          <p:cNvSpPr>
            <a:spLocks noGrp="1"/>
          </p:cNvSpPr>
          <p:nvPr>
            <p:ph type="pic" sz="quarter" idx="10"/>
          </p:nvPr>
        </p:nvSpPr>
        <p:spPr>
          <a:xfrm>
            <a:off x="6604000" y="0"/>
            <a:ext cx="5588000" cy="6872249"/>
          </a:xfrm>
          <a:custGeom>
            <a:avLst/>
            <a:gdLst>
              <a:gd name="connsiteX0" fmla="*/ 3876237 w 5588000"/>
              <a:gd name="connsiteY0" fmla="*/ 5431883 h 6872249"/>
              <a:gd name="connsiteX1" fmla="*/ 4953000 w 5588000"/>
              <a:gd name="connsiteY1" fmla="*/ 5431883 h 6872249"/>
              <a:gd name="connsiteX2" fmla="*/ 3769163 w 5588000"/>
              <a:gd name="connsiteY2" fmla="*/ 6872249 h 6872249"/>
              <a:gd name="connsiteX3" fmla="*/ 2692400 w 5588000"/>
              <a:gd name="connsiteY3" fmla="*/ 6872249 h 6872249"/>
              <a:gd name="connsiteX4" fmla="*/ 2479230 w 5588000"/>
              <a:gd name="connsiteY4" fmla="*/ 2870200 h 6872249"/>
              <a:gd name="connsiteX5" fmla="*/ 3175000 w 5588000"/>
              <a:gd name="connsiteY5" fmla="*/ 2870200 h 6872249"/>
              <a:gd name="connsiteX6" fmla="*/ 1965770 w 5588000"/>
              <a:gd name="connsiteY6" fmla="*/ 4310566 h 6872249"/>
              <a:gd name="connsiteX7" fmla="*/ 1270000 w 5588000"/>
              <a:gd name="connsiteY7" fmla="*/ 4310566 h 6872249"/>
              <a:gd name="connsiteX8" fmla="*/ 5575300 w 5588000"/>
              <a:gd name="connsiteY8" fmla="*/ 139700 h 6872249"/>
              <a:gd name="connsiteX9" fmla="*/ 5575300 w 5588000"/>
              <a:gd name="connsiteY9" fmla="*/ 3238583 h 6872249"/>
              <a:gd name="connsiteX10" fmla="*/ 2571663 w 5588000"/>
              <a:gd name="connsiteY10" fmla="*/ 6858000 h 6872249"/>
              <a:gd name="connsiteX11" fmla="*/ 0 w 5588000"/>
              <a:gd name="connsiteY11" fmla="*/ 6858000 h 6872249"/>
              <a:gd name="connsiteX12" fmla="*/ 4256761 w 5588000"/>
              <a:gd name="connsiteY12" fmla="*/ 0 h 6872249"/>
              <a:gd name="connsiteX13" fmla="*/ 5588000 w 5588000"/>
              <a:gd name="connsiteY13" fmla="*/ 0 h 6872249"/>
              <a:gd name="connsiteX14" fmla="*/ 3274339 w 5588000"/>
              <a:gd name="connsiteY14" fmla="*/ 2755900 h 6872249"/>
              <a:gd name="connsiteX15" fmla="*/ 1943100 w 5588000"/>
              <a:gd name="connsiteY15" fmla="*/ 2755900 h 6872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588000" h="6872249">
                <a:moveTo>
                  <a:pt x="3876237" y="5431883"/>
                </a:moveTo>
                <a:lnTo>
                  <a:pt x="4953000" y="5431883"/>
                </a:lnTo>
                <a:lnTo>
                  <a:pt x="3769163" y="6872249"/>
                </a:lnTo>
                <a:lnTo>
                  <a:pt x="2692400" y="6872249"/>
                </a:lnTo>
                <a:close/>
                <a:moveTo>
                  <a:pt x="2479230" y="2870200"/>
                </a:moveTo>
                <a:lnTo>
                  <a:pt x="3175000" y="2870200"/>
                </a:lnTo>
                <a:lnTo>
                  <a:pt x="1965770" y="4310566"/>
                </a:lnTo>
                <a:lnTo>
                  <a:pt x="1270000" y="4310566"/>
                </a:lnTo>
                <a:close/>
                <a:moveTo>
                  <a:pt x="5575300" y="139700"/>
                </a:moveTo>
                <a:lnTo>
                  <a:pt x="5575300" y="3238583"/>
                </a:lnTo>
                <a:lnTo>
                  <a:pt x="2571663" y="6858000"/>
                </a:lnTo>
                <a:lnTo>
                  <a:pt x="0" y="6858000"/>
                </a:lnTo>
                <a:close/>
                <a:moveTo>
                  <a:pt x="4256761" y="0"/>
                </a:moveTo>
                <a:lnTo>
                  <a:pt x="5588000" y="0"/>
                </a:lnTo>
                <a:lnTo>
                  <a:pt x="3274339" y="2755900"/>
                </a:lnTo>
                <a:lnTo>
                  <a:pt x="1943100" y="2755900"/>
                </a:lnTo>
                <a:close/>
              </a:path>
            </a:pathLst>
          </a:custGeom>
          <a:solidFill>
            <a:schemeClr val="bg1">
              <a:lumMod val="85000"/>
            </a:schemeClr>
          </a:solidFill>
        </p:spPr>
        <p:txBody>
          <a:bodyPr wrap="square" anchor="ctr">
            <a:noAutofit/>
          </a:bodyPr>
          <a:lstStyle>
            <a:lvl1pPr marL="0" indent="0" algn="ctr">
              <a:buNone/>
              <a:defRPr>
                <a:solidFill>
                  <a:schemeClr val="bg1"/>
                </a:solidFill>
              </a:defRPr>
            </a:lvl1pPr>
          </a:lstStyle>
          <a:p>
            <a:r>
              <a:rPr lang="en-US"/>
              <a:t>Click icon to add picture</a:t>
            </a:r>
            <a:endParaRPr lang="en-IN" dirty="0"/>
          </a:p>
        </p:txBody>
      </p:sp>
      <p:sp>
        <p:nvSpPr>
          <p:cNvPr id="6" name="Slide Number Placeholder 5">
            <a:extLst>
              <a:ext uri="{FF2B5EF4-FFF2-40B4-BE49-F238E27FC236}">
                <a16:creationId xmlns:a16="http://schemas.microsoft.com/office/drawing/2014/main" id="{D4B9B51B-EAA9-4B4D-A4F6-470CD95DAA79}"/>
              </a:ext>
            </a:extLst>
          </p:cNvPr>
          <p:cNvSpPr>
            <a:spLocks noGrp="1"/>
          </p:cNvSpPr>
          <p:nvPr>
            <p:ph type="sldNum" sz="quarter" idx="15"/>
          </p:nvPr>
        </p:nvSpPr>
        <p:spPr/>
        <p:txBody>
          <a:bodyPr/>
          <a:lstStyle/>
          <a:p>
            <a:fld id="{8699F50C-BE38-4BD0-BA84-9B090E1F2B9B}" type="slidenum">
              <a:rPr lang="en-IN" smtClean="0"/>
              <a:t>‹#›</a:t>
            </a:fld>
            <a:endParaRPr lang="en-IN" dirty="0"/>
          </a:p>
        </p:txBody>
      </p:sp>
    </p:spTree>
    <p:extLst>
      <p:ext uri="{BB962C8B-B14F-4D97-AF65-F5344CB8AC3E}">
        <p14:creationId xmlns:p14="http://schemas.microsoft.com/office/powerpoint/2010/main" val="3442230584"/>
      </p:ext>
    </p:extLst>
  </p:cSld>
  <p:clrMapOvr>
    <a:masterClrMapping/>
  </p:clrMapOvr>
  <p:extLst mod="1">
    <p:ext uri="{DCECCB84-F9BA-43D5-87BE-67443E8EF086}">
      <p15:sldGuideLst xmlns:p15="http://schemas.microsoft.com/office/powerpoint/2012/main">
        <p15:guide id="1" orient="horz" pos="142">
          <p15:clr>
            <a:srgbClr val="FBAE40"/>
          </p15:clr>
        </p15:guide>
        <p15:guide id="2" pos="3840">
          <p15:clr>
            <a:srgbClr val="FBAE40"/>
          </p15:clr>
        </p15:guide>
        <p15:guide id="3" pos="415"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ext Layout 02">
    <p:spTree>
      <p:nvGrpSpPr>
        <p:cNvPr id="1" name=""/>
        <p:cNvGrpSpPr/>
        <p:nvPr/>
      </p:nvGrpSpPr>
      <p:grpSpPr>
        <a:xfrm>
          <a:off x="0" y="0"/>
          <a:ext cx="0" cy="0"/>
          <a:chOff x="0" y="0"/>
          <a:chExt cx="0" cy="0"/>
        </a:xfrm>
      </p:grpSpPr>
      <p:sp>
        <p:nvSpPr>
          <p:cNvPr id="35" name="Right Triangle 34">
            <a:extLst>
              <a:ext uri="{FF2B5EF4-FFF2-40B4-BE49-F238E27FC236}">
                <a16:creationId xmlns:a16="http://schemas.microsoft.com/office/drawing/2014/main" id="{805F1696-7D6B-4055-94C3-E4C179F63596}"/>
              </a:ext>
            </a:extLst>
          </p:cNvPr>
          <p:cNvSpPr/>
          <p:nvPr userDrawn="1"/>
        </p:nvSpPr>
        <p:spPr>
          <a:xfrm flipH="1" flipV="1">
            <a:off x="1839686" y="-6"/>
            <a:ext cx="10352314" cy="5638806"/>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18" name="Picture Placeholder 17">
            <a:extLst>
              <a:ext uri="{FF2B5EF4-FFF2-40B4-BE49-F238E27FC236}">
                <a16:creationId xmlns:a16="http://schemas.microsoft.com/office/drawing/2014/main" id="{8B9EC3A9-7039-403A-9414-429521308AE7}"/>
              </a:ext>
            </a:extLst>
          </p:cNvPr>
          <p:cNvSpPr>
            <a:spLocks noGrp="1"/>
          </p:cNvSpPr>
          <p:nvPr>
            <p:ph type="pic" sz="quarter" idx="14"/>
          </p:nvPr>
        </p:nvSpPr>
        <p:spPr>
          <a:xfrm>
            <a:off x="6170177" y="1435100"/>
            <a:ext cx="6021821" cy="5422900"/>
          </a:xfrm>
          <a:custGeom>
            <a:avLst/>
            <a:gdLst>
              <a:gd name="connsiteX0" fmla="*/ 6021821 w 6021821"/>
              <a:gd name="connsiteY0" fmla="*/ 0 h 5422900"/>
              <a:gd name="connsiteX1" fmla="*/ 6021821 w 6021821"/>
              <a:gd name="connsiteY1" fmla="*/ 5422900 h 5422900"/>
              <a:gd name="connsiteX2" fmla="*/ 0 w 6021821"/>
              <a:gd name="connsiteY2" fmla="*/ 5422900 h 5422900"/>
            </a:gdLst>
            <a:ahLst/>
            <a:cxnLst>
              <a:cxn ang="0">
                <a:pos x="connsiteX0" y="connsiteY0"/>
              </a:cxn>
              <a:cxn ang="0">
                <a:pos x="connsiteX1" y="connsiteY1"/>
              </a:cxn>
              <a:cxn ang="0">
                <a:pos x="connsiteX2" y="connsiteY2"/>
              </a:cxn>
            </a:cxnLst>
            <a:rect l="l" t="t" r="r" b="b"/>
            <a:pathLst>
              <a:path w="6021821" h="5422900">
                <a:moveTo>
                  <a:pt x="6021821" y="0"/>
                </a:moveTo>
                <a:lnTo>
                  <a:pt x="6021821" y="5422900"/>
                </a:lnTo>
                <a:lnTo>
                  <a:pt x="0" y="5422900"/>
                </a:lnTo>
                <a:close/>
              </a:path>
            </a:pathLst>
          </a:custGeom>
          <a:solidFill>
            <a:schemeClr val="bg1">
              <a:lumMod val="85000"/>
            </a:schemeClr>
          </a:solidFill>
        </p:spPr>
        <p:txBody>
          <a:bodyPr wrap="square" rIns="457200" anchor="ctr">
            <a:noAutofit/>
          </a:bodyPr>
          <a:lstStyle>
            <a:lvl1pPr marL="0" indent="0" algn="r">
              <a:buNone/>
              <a:defRPr>
                <a:solidFill>
                  <a:schemeClr val="tx1"/>
                </a:solidFill>
              </a:defRPr>
            </a:lvl1pPr>
          </a:lstStyle>
          <a:p>
            <a:r>
              <a:rPr lang="en-US"/>
              <a:t>Click icon to add picture</a:t>
            </a:r>
            <a:endParaRPr lang="en-IN" dirty="0"/>
          </a:p>
        </p:txBody>
      </p:sp>
      <p:sp>
        <p:nvSpPr>
          <p:cNvPr id="3" name="Content Placeholder 2" title="Bullet Points">
            <a:extLst>
              <a:ext uri="{FF2B5EF4-FFF2-40B4-BE49-F238E27FC236}">
                <a16:creationId xmlns:a16="http://schemas.microsoft.com/office/drawing/2014/main" id="{BFD7EA17-BE66-4636-9684-F93562587911}"/>
              </a:ext>
            </a:extLst>
          </p:cNvPr>
          <p:cNvSpPr>
            <a:spLocks noGrp="1"/>
          </p:cNvSpPr>
          <p:nvPr>
            <p:ph idx="1"/>
          </p:nvPr>
        </p:nvSpPr>
        <p:spPr>
          <a:xfrm>
            <a:off x="531378" y="3129540"/>
            <a:ext cx="4942829" cy="2958275"/>
          </a:xfrm>
          <a:prstGeom prst="rect">
            <a:avLst/>
          </a:prstGeom>
        </p:spPr>
        <p:txBody>
          <a:bodyPr>
            <a:normAutofit/>
          </a:bodyPr>
          <a:lstStyle>
            <a:lvl1pPr>
              <a:buClr>
                <a:schemeClr val="accent2"/>
              </a:buClr>
              <a:defRPr sz="2400">
                <a:solidFill>
                  <a:schemeClr val="tx1"/>
                </a:solidFill>
              </a:defRPr>
            </a:lvl1pPr>
            <a:lvl2pPr>
              <a:buClr>
                <a:schemeClr val="accent2"/>
              </a:buClr>
              <a:defRPr sz="2000">
                <a:solidFill>
                  <a:schemeClr val="tx1"/>
                </a:solidFill>
              </a:defRPr>
            </a:lvl2pPr>
            <a:lvl3pPr>
              <a:buClr>
                <a:schemeClr val="accent2"/>
              </a:buClr>
              <a:defRPr sz="1800">
                <a:solidFill>
                  <a:schemeClr val="tx1"/>
                </a:solidFill>
              </a:defRPr>
            </a:lvl3pPr>
            <a:lvl4pPr>
              <a:buClr>
                <a:schemeClr val="accent2"/>
              </a:buClr>
              <a:defRPr sz="1600">
                <a:solidFill>
                  <a:schemeClr val="tx1"/>
                </a:solidFill>
              </a:defRPr>
            </a:lvl4pPr>
            <a:lvl5pPr>
              <a:buClr>
                <a:schemeClr val="accent2"/>
              </a:buClr>
              <a:defRPr sz="16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dirty="0"/>
          </a:p>
        </p:txBody>
      </p:sp>
      <p:sp>
        <p:nvSpPr>
          <p:cNvPr id="25" name="Parallelogram 24">
            <a:extLst>
              <a:ext uri="{FF2B5EF4-FFF2-40B4-BE49-F238E27FC236}">
                <a16:creationId xmlns:a16="http://schemas.microsoft.com/office/drawing/2014/main" id="{18C08F43-D42B-4CF1-912F-BC83D72AB415}"/>
              </a:ext>
            </a:extLst>
          </p:cNvPr>
          <p:cNvSpPr/>
          <p:nvPr userDrawn="1"/>
        </p:nvSpPr>
        <p:spPr>
          <a:xfrm flipH="1">
            <a:off x="2978150" y="-5"/>
            <a:ext cx="4121150" cy="1308105"/>
          </a:xfrm>
          <a:prstGeom prst="parallelogram">
            <a:avLst>
              <a:gd name="adj" fmla="val 18638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IN" dirty="0"/>
          </a:p>
        </p:txBody>
      </p:sp>
      <p:cxnSp>
        <p:nvCxnSpPr>
          <p:cNvPr id="34" name="Straight Connector 33">
            <a:extLst>
              <a:ext uri="{FF2B5EF4-FFF2-40B4-BE49-F238E27FC236}">
                <a16:creationId xmlns:a16="http://schemas.microsoft.com/office/drawing/2014/main" id="{1411C731-2333-41B0-927A-0A48EEC79964}"/>
              </a:ext>
            </a:extLst>
          </p:cNvPr>
          <p:cNvCxnSpPr>
            <a:cxnSpLocks/>
          </p:cNvCxnSpPr>
          <p:nvPr userDrawn="1"/>
        </p:nvCxnSpPr>
        <p:spPr>
          <a:xfrm flipV="1">
            <a:off x="10352314" y="1185452"/>
            <a:ext cx="1839685" cy="163394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5" name="Text Placeholder 4" title="Subtitle">
            <a:extLst>
              <a:ext uri="{FF2B5EF4-FFF2-40B4-BE49-F238E27FC236}">
                <a16:creationId xmlns:a16="http://schemas.microsoft.com/office/drawing/2014/main" id="{D71EE635-EA0C-4139-8160-AE1EAD13AAEB}"/>
              </a:ext>
            </a:extLst>
          </p:cNvPr>
          <p:cNvSpPr>
            <a:spLocks noGrp="1"/>
          </p:cNvSpPr>
          <p:nvPr userDrawn="1">
            <p:ph type="body" sz="quarter" idx="13" hasCustomPrompt="1"/>
          </p:nvPr>
        </p:nvSpPr>
        <p:spPr>
          <a:xfrm>
            <a:off x="531379" y="2496102"/>
            <a:ext cx="7342621" cy="608895"/>
          </a:xfrm>
          <a:prstGeom prst="rect">
            <a:avLst/>
          </a:prstGeom>
        </p:spPr>
        <p:txBody>
          <a:bodyPr/>
          <a:lstStyle>
            <a:lvl1pPr marL="0" indent="0">
              <a:buNone/>
              <a:defRPr sz="2000" spc="300">
                <a:solidFill>
                  <a:schemeClr val="bg2">
                    <a:lumMod val="50000"/>
                  </a:schemeClr>
                </a:solidFill>
              </a:defRPr>
            </a:lvl1pPr>
            <a:lvl2pPr marL="457200" indent="0">
              <a:buNone/>
              <a:defRPr/>
            </a:lvl2pPr>
          </a:lstStyle>
          <a:p>
            <a:pPr lvl="0"/>
            <a:r>
              <a:rPr lang="en-US" dirty="0"/>
              <a:t>CLICK TO SUBTITLE STYLE</a:t>
            </a:r>
          </a:p>
        </p:txBody>
      </p:sp>
      <p:sp>
        <p:nvSpPr>
          <p:cNvPr id="19" name="Title 1" title="Title ">
            <a:extLst>
              <a:ext uri="{FF2B5EF4-FFF2-40B4-BE49-F238E27FC236}">
                <a16:creationId xmlns:a16="http://schemas.microsoft.com/office/drawing/2014/main" id="{2DB9D671-9FC8-4306-96B7-D9D585694B83}"/>
              </a:ext>
            </a:extLst>
          </p:cNvPr>
          <p:cNvSpPr>
            <a:spLocks noGrp="1"/>
          </p:cNvSpPr>
          <p:nvPr>
            <p:ph type="title" hasCustomPrompt="1"/>
          </p:nvPr>
        </p:nvSpPr>
        <p:spPr>
          <a:xfrm>
            <a:off x="531378" y="1241109"/>
            <a:ext cx="7342622" cy="1215566"/>
          </a:xfrm>
          <a:prstGeom prst="rect">
            <a:avLst/>
          </a:prstGeom>
        </p:spPr>
        <p:txBody>
          <a:bodyPr anchor="b">
            <a:normAutofit/>
          </a:bodyPr>
          <a:lstStyle>
            <a:lvl1pPr>
              <a:defRPr sz="4400" b="1">
                <a:solidFill>
                  <a:schemeClr val="accent1"/>
                </a:solidFill>
              </a:defRPr>
            </a:lvl1pPr>
          </a:lstStyle>
          <a:p>
            <a:r>
              <a:rPr lang="en-US" dirty="0"/>
              <a:t>Click to Edit </a:t>
            </a:r>
            <a:br>
              <a:rPr lang="en-US" dirty="0"/>
            </a:br>
            <a:r>
              <a:rPr lang="en-US" dirty="0"/>
              <a:t>Master Title Style </a:t>
            </a:r>
            <a:endParaRPr lang="en-IN" dirty="0"/>
          </a:p>
        </p:txBody>
      </p:sp>
      <p:sp>
        <p:nvSpPr>
          <p:cNvPr id="4" name="Slide Number Placeholder 3">
            <a:extLst>
              <a:ext uri="{FF2B5EF4-FFF2-40B4-BE49-F238E27FC236}">
                <a16:creationId xmlns:a16="http://schemas.microsoft.com/office/drawing/2014/main" id="{D0C29282-8AC7-494D-9A8E-A26C7F69948F}"/>
              </a:ext>
            </a:extLst>
          </p:cNvPr>
          <p:cNvSpPr>
            <a:spLocks noGrp="1"/>
          </p:cNvSpPr>
          <p:nvPr>
            <p:ph type="sldNum" sz="quarter" idx="16"/>
          </p:nvPr>
        </p:nvSpPr>
        <p:spPr/>
        <p:txBody>
          <a:bodyPr/>
          <a:lstStyle/>
          <a:p>
            <a:fld id="{8699F50C-BE38-4BD0-BA84-9B090E1F2B9B}" type="slidenum">
              <a:rPr lang="en-IN" smtClean="0"/>
              <a:t>‹#›</a:t>
            </a:fld>
            <a:endParaRPr lang="en-IN" dirty="0"/>
          </a:p>
        </p:txBody>
      </p:sp>
      <p:sp>
        <p:nvSpPr>
          <p:cNvPr id="15" name="TextBox 14">
            <a:extLst>
              <a:ext uri="{FF2B5EF4-FFF2-40B4-BE49-F238E27FC236}">
                <a16:creationId xmlns:a16="http://schemas.microsoft.com/office/drawing/2014/main" id="{5E24A5A7-66A2-7F43-9A7A-5E13F74F8C0E}"/>
              </a:ext>
            </a:extLst>
          </p:cNvPr>
          <p:cNvSpPr txBox="1"/>
          <p:nvPr userDrawn="1"/>
        </p:nvSpPr>
        <p:spPr>
          <a:xfrm>
            <a:off x="10245442" y="225425"/>
            <a:ext cx="1803058" cy="615553"/>
          </a:xfrm>
          <a:prstGeom prst="rect">
            <a:avLst/>
          </a:prstGeom>
          <a:noFill/>
        </p:spPr>
        <p:txBody>
          <a:bodyPr wrap="none" rtlCol="0">
            <a:spAutoFit/>
          </a:bodyPr>
          <a:lstStyle/>
          <a:p>
            <a:r>
              <a:rPr lang="en-US" sz="3400" b="1" dirty="0">
                <a:solidFill>
                  <a:schemeClr val="bg1"/>
                </a:solidFill>
                <a:latin typeface="Arial Black" panose="020B0A04020102020204" pitchFamily="34" charset="0"/>
              </a:rPr>
              <a:t>EFORT</a:t>
            </a:r>
            <a:endParaRPr lang="en-IN" sz="3400" b="1" dirty="0">
              <a:solidFill>
                <a:schemeClr val="bg1"/>
              </a:solidFill>
              <a:latin typeface="Arial Black" panose="020B0A04020102020204" pitchFamily="34" charset="0"/>
            </a:endParaRPr>
          </a:p>
        </p:txBody>
      </p:sp>
    </p:spTree>
    <p:extLst>
      <p:ext uri="{BB962C8B-B14F-4D97-AF65-F5344CB8AC3E}">
        <p14:creationId xmlns:p14="http://schemas.microsoft.com/office/powerpoint/2010/main" val="4283110927"/>
      </p:ext>
    </p:extLst>
  </p:cSld>
  <p:clrMapOvr>
    <a:masterClrMapping/>
  </p:clrMapOvr>
  <p:extLst mod="1">
    <p:ext uri="{DCECCB84-F9BA-43D5-87BE-67443E8EF086}">
      <p15:sldGuideLst xmlns:p15="http://schemas.microsoft.com/office/powerpoint/2012/main">
        <p15:guide id="1" orient="horz" pos="142">
          <p15:clr>
            <a:srgbClr val="FBAE40"/>
          </p15:clr>
        </p15:guide>
        <p15:guide id="2" pos="3840">
          <p15:clr>
            <a:srgbClr val="FBAE40"/>
          </p15:clr>
        </p15:guide>
        <p15:guide id="3" pos="415">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ision with Subtitle">
    <p:spTree>
      <p:nvGrpSpPr>
        <p:cNvPr id="1" name=""/>
        <p:cNvGrpSpPr/>
        <p:nvPr/>
      </p:nvGrpSpPr>
      <p:grpSpPr>
        <a:xfrm>
          <a:off x="0" y="0"/>
          <a:ext cx="0" cy="0"/>
          <a:chOff x="0" y="0"/>
          <a:chExt cx="0" cy="0"/>
        </a:xfrm>
      </p:grpSpPr>
      <p:sp>
        <p:nvSpPr>
          <p:cNvPr id="34" name="Rectangle 33">
            <a:extLst>
              <a:ext uri="{FF2B5EF4-FFF2-40B4-BE49-F238E27FC236}">
                <a16:creationId xmlns:a16="http://schemas.microsoft.com/office/drawing/2014/main" id="{9111EB29-9262-4594-8717-356AB3816AA6}"/>
              </a:ext>
            </a:extLst>
          </p:cNvPr>
          <p:cNvSpPr/>
          <p:nvPr userDrawn="1"/>
        </p:nvSpPr>
        <p:spPr>
          <a:xfrm>
            <a:off x="0" y="1"/>
            <a:ext cx="12192000" cy="685799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cxnSp>
        <p:nvCxnSpPr>
          <p:cNvPr id="22" name="Straight Connector 21">
            <a:extLst>
              <a:ext uri="{FF2B5EF4-FFF2-40B4-BE49-F238E27FC236}">
                <a16:creationId xmlns:a16="http://schemas.microsoft.com/office/drawing/2014/main" id="{01AF1CF9-9F46-4541-8FF1-B9C53244EE1A}"/>
              </a:ext>
            </a:extLst>
          </p:cNvPr>
          <p:cNvCxnSpPr>
            <a:cxnSpLocks/>
          </p:cNvCxnSpPr>
          <p:nvPr userDrawn="1"/>
        </p:nvCxnSpPr>
        <p:spPr>
          <a:xfrm flipH="1" flipV="1">
            <a:off x="-9247" y="3633967"/>
            <a:ext cx="1912619" cy="1572989"/>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grpSp>
        <p:nvGrpSpPr>
          <p:cNvPr id="23" name="Group 22">
            <a:extLst>
              <a:ext uri="{FF2B5EF4-FFF2-40B4-BE49-F238E27FC236}">
                <a16:creationId xmlns:a16="http://schemas.microsoft.com/office/drawing/2014/main" id="{AB0E1BA4-80FE-4826-BA2F-083C3A5BB7FA}"/>
              </a:ext>
            </a:extLst>
          </p:cNvPr>
          <p:cNvGrpSpPr/>
          <p:nvPr userDrawn="1"/>
        </p:nvGrpSpPr>
        <p:grpSpPr>
          <a:xfrm flipH="1">
            <a:off x="7561328" y="0"/>
            <a:ext cx="4831840" cy="3541007"/>
            <a:chOff x="-192127" y="-2"/>
            <a:chExt cx="4831840" cy="3367272"/>
          </a:xfrm>
        </p:grpSpPr>
        <p:sp>
          <p:nvSpPr>
            <p:cNvPr id="26" name="Diagonal Stripe 25">
              <a:extLst>
                <a:ext uri="{FF2B5EF4-FFF2-40B4-BE49-F238E27FC236}">
                  <a16:creationId xmlns:a16="http://schemas.microsoft.com/office/drawing/2014/main" id="{0697993E-CD44-40B9-805C-77BC608618A7}"/>
                </a:ext>
              </a:extLst>
            </p:cNvPr>
            <p:cNvSpPr/>
            <p:nvPr userDrawn="1"/>
          </p:nvSpPr>
          <p:spPr>
            <a:xfrm>
              <a:off x="0" y="-1"/>
              <a:ext cx="4639713" cy="3367271"/>
            </a:xfrm>
            <a:prstGeom prst="diagStripe">
              <a:avLst>
                <a:gd name="adj" fmla="val 51202"/>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solidFill>
                  <a:schemeClr val="tx1"/>
                </a:solidFill>
              </a:endParaRPr>
            </a:p>
          </p:txBody>
        </p:sp>
        <p:cxnSp>
          <p:nvCxnSpPr>
            <p:cNvPr id="28" name="Straight Connector 27">
              <a:extLst>
                <a:ext uri="{FF2B5EF4-FFF2-40B4-BE49-F238E27FC236}">
                  <a16:creationId xmlns:a16="http://schemas.microsoft.com/office/drawing/2014/main" id="{DDBD869A-51AE-4AC9-A3E0-38E8C732B1E8}"/>
                </a:ext>
              </a:extLst>
            </p:cNvPr>
            <p:cNvCxnSpPr>
              <a:cxnSpLocks/>
            </p:cNvCxnSpPr>
            <p:nvPr userDrawn="1"/>
          </p:nvCxnSpPr>
          <p:spPr>
            <a:xfrm flipV="1">
              <a:off x="1433638" y="-2"/>
              <a:ext cx="1240971" cy="91659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0" name="Parallelogram 29">
              <a:extLst>
                <a:ext uri="{FF2B5EF4-FFF2-40B4-BE49-F238E27FC236}">
                  <a16:creationId xmlns:a16="http://schemas.microsoft.com/office/drawing/2014/main" id="{DE18C3B6-28E6-4BBC-B634-F81DE5A9D13C}"/>
                </a:ext>
              </a:extLst>
            </p:cNvPr>
            <p:cNvSpPr/>
            <p:nvPr userDrawn="1"/>
          </p:nvSpPr>
          <p:spPr>
            <a:xfrm rot="19421162">
              <a:off x="-192127" y="1140864"/>
              <a:ext cx="1354398" cy="214994"/>
            </a:xfrm>
            <a:prstGeom prst="parallelogram">
              <a:avLst>
                <a:gd name="adj" fmla="val 72003"/>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grpSp>
      <p:sp>
        <p:nvSpPr>
          <p:cNvPr id="17" name="Text Placeholder 2">
            <a:extLst>
              <a:ext uri="{FF2B5EF4-FFF2-40B4-BE49-F238E27FC236}">
                <a16:creationId xmlns:a16="http://schemas.microsoft.com/office/drawing/2014/main" id="{B2E19FBD-2379-4B3B-910D-F51E007CB63F}"/>
              </a:ext>
            </a:extLst>
          </p:cNvPr>
          <p:cNvSpPr>
            <a:spLocks noGrp="1"/>
          </p:cNvSpPr>
          <p:nvPr userDrawn="1">
            <p:ph type="body" idx="1"/>
          </p:nvPr>
        </p:nvSpPr>
        <p:spPr>
          <a:xfrm>
            <a:off x="520698" y="2104888"/>
            <a:ext cx="5475290" cy="781188"/>
          </a:xfrm>
          <a:prstGeom prst="rect">
            <a:avLst/>
          </a:prstGeom>
        </p:spPr>
        <p:txBody>
          <a:bodyPr anchor="b">
            <a:normAutofit/>
          </a:bodyPr>
          <a:lstStyle>
            <a:lvl1pPr marL="0" indent="0">
              <a:lnSpc>
                <a:spcPct val="100000"/>
              </a:lnSpc>
              <a:spcBef>
                <a:spcPts val="0"/>
              </a:spcBef>
              <a:buNone/>
              <a:defRPr sz="2800" b="1">
                <a:solidFill>
                  <a:schemeClr val="accent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8" name="Content Placeholder 3" title="Bullet Points">
            <a:extLst>
              <a:ext uri="{FF2B5EF4-FFF2-40B4-BE49-F238E27FC236}">
                <a16:creationId xmlns:a16="http://schemas.microsoft.com/office/drawing/2014/main" id="{8715E757-6584-4841-8154-C92E70E0CD6B}"/>
              </a:ext>
            </a:extLst>
          </p:cNvPr>
          <p:cNvSpPr>
            <a:spLocks noGrp="1"/>
          </p:cNvSpPr>
          <p:nvPr userDrawn="1">
            <p:ph sz="half" idx="13"/>
          </p:nvPr>
        </p:nvSpPr>
        <p:spPr>
          <a:xfrm>
            <a:off x="520698" y="2886076"/>
            <a:ext cx="5475290" cy="3232149"/>
          </a:xfrm>
          <a:prstGeom prst="rect">
            <a:avLst/>
          </a:prstGeom>
        </p:spPr>
        <p:txBody>
          <a:bodyPr>
            <a:normAutofit/>
          </a:bodyPr>
          <a:lstStyle>
            <a:lvl1pPr>
              <a:defRPr lang="en-US" dirty="0">
                <a:solidFill>
                  <a:schemeClr val="bg1"/>
                </a:solidFill>
              </a:defRPr>
            </a:lvl1pPr>
            <a:lvl2pPr>
              <a:defRPr lang="en-US" dirty="0">
                <a:solidFill>
                  <a:schemeClr val="bg1"/>
                </a:solidFill>
              </a:defRPr>
            </a:lvl2pPr>
            <a:lvl3pPr>
              <a:defRPr lang="en-US" dirty="0">
                <a:solidFill>
                  <a:schemeClr val="bg1"/>
                </a:solidFill>
              </a:defRPr>
            </a:lvl3pPr>
            <a:lvl4pPr>
              <a:defRPr lang="en-US" dirty="0">
                <a:solidFill>
                  <a:schemeClr val="bg1"/>
                </a:solidFill>
              </a:defRPr>
            </a:lvl4pPr>
            <a:lvl5pPr>
              <a:defRPr lang="en-IN" dirty="0">
                <a:solidFill>
                  <a:schemeClr val="bg1"/>
                </a:solidFill>
              </a:defRPr>
            </a:lvl5pPr>
          </a:lstStyle>
          <a:p>
            <a:pPr lvl="0">
              <a:buClr>
                <a:schemeClr val="accent2"/>
              </a:buClr>
            </a:pPr>
            <a:r>
              <a:rPr lang="en-US"/>
              <a:t>Click to edit Master text styles</a:t>
            </a:r>
          </a:p>
          <a:p>
            <a:pPr lvl="1">
              <a:buClr>
                <a:schemeClr val="accent2"/>
              </a:buClr>
            </a:pPr>
            <a:r>
              <a:rPr lang="en-US"/>
              <a:t>Second level</a:t>
            </a:r>
          </a:p>
          <a:p>
            <a:pPr lvl="2">
              <a:buClr>
                <a:schemeClr val="accent2"/>
              </a:buClr>
            </a:pPr>
            <a:r>
              <a:rPr lang="en-US"/>
              <a:t>Third level</a:t>
            </a:r>
          </a:p>
          <a:p>
            <a:pPr lvl="3">
              <a:buClr>
                <a:schemeClr val="accent2"/>
              </a:buClr>
            </a:pPr>
            <a:r>
              <a:rPr lang="en-US"/>
              <a:t>Fourth level</a:t>
            </a:r>
          </a:p>
          <a:p>
            <a:pPr lvl="4">
              <a:buClr>
                <a:schemeClr val="accent2"/>
              </a:buClr>
            </a:pPr>
            <a:r>
              <a:rPr lang="en-US"/>
              <a:t>Fifth level</a:t>
            </a:r>
            <a:endParaRPr lang="en-IN" dirty="0"/>
          </a:p>
        </p:txBody>
      </p:sp>
      <p:sp>
        <p:nvSpPr>
          <p:cNvPr id="19" name="Text Placeholder 4">
            <a:extLst>
              <a:ext uri="{FF2B5EF4-FFF2-40B4-BE49-F238E27FC236}">
                <a16:creationId xmlns:a16="http://schemas.microsoft.com/office/drawing/2014/main" id="{47CDC5A2-8836-4ED3-8E78-18C24853D882}"/>
              </a:ext>
            </a:extLst>
          </p:cNvPr>
          <p:cNvSpPr>
            <a:spLocks noGrp="1"/>
          </p:cNvSpPr>
          <p:nvPr userDrawn="1">
            <p:ph type="body" sz="quarter" idx="14"/>
          </p:nvPr>
        </p:nvSpPr>
        <p:spPr>
          <a:xfrm>
            <a:off x="6186713" y="2104888"/>
            <a:ext cx="5475600" cy="781188"/>
          </a:xfrm>
          <a:prstGeom prst="rect">
            <a:avLst/>
          </a:prstGeom>
        </p:spPr>
        <p:txBody>
          <a:bodyPr anchor="b">
            <a:normAutofit/>
          </a:bodyPr>
          <a:lstStyle>
            <a:lvl1pPr marL="0" indent="0">
              <a:lnSpc>
                <a:spcPct val="100000"/>
              </a:lnSpc>
              <a:buNone/>
              <a:defRPr sz="2800" b="1">
                <a:solidFill>
                  <a:schemeClr val="accent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0" name="Content Placeholder 5" title="Bullet Points">
            <a:extLst>
              <a:ext uri="{FF2B5EF4-FFF2-40B4-BE49-F238E27FC236}">
                <a16:creationId xmlns:a16="http://schemas.microsoft.com/office/drawing/2014/main" id="{D957FBD7-2C3C-4DD1-954F-DF1E007BE590}"/>
              </a:ext>
            </a:extLst>
          </p:cNvPr>
          <p:cNvSpPr>
            <a:spLocks noGrp="1"/>
          </p:cNvSpPr>
          <p:nvPr userDrawn="1">
            <p:ph sz="quarter" idx="15"/>
          </p:nvPr>
        </p:nvSpPr>
        <p:spPr>
          <a:xfrm>
            <a:off x="6186713" y="2886076"/>
            <a:ext cx="5475600" cy="3232149"/>
          </a:xfrm>
          <a:prstGeom prst="rect">
            <a:avLst/>
          </a:prstGeom>
        </p:spPr>
        <p:txBody>
          <a:bodyPr>
            <a:normAutofit/>
          </a:bodyPr>
          <a:lstStyle>
            <a:lvl1pPr>
              <a:defRPr lang="en-US" dirty="0">
                <a:solidFill>
                  <a:schemeClr val="bg1"/>
                </a:solidFill>
              </a:defRPr>
            </a:lvl1pPr>
            <a:lvl2pPr>
              <a:defRPr lang="en-US" dirty="0">
                <a:solidFill>
                  <a:schemeClr val="bg1"/>
                </a:solidFill>
              </a:defRPr>
            </a:lvl2pPr>
            <a:lvl3pPr>
              <a:defRPr lang="en-US" dirty="0">
                <a:solidFill>
                  <a:schemeClr val="bg1"/>
                </a:solidFill>
              </a:defRPr>
            </a:lvl3pPr>
            <a:lvl4pPr>
              <a:defRPr lang="en-US" dirty="0">
                <a:solidFill>
                  <a:schemeClr val="bg1"/>
                </a:solidFill>
              </a:defRPr>
            </a:lvl4pPr>
            <a:lvl5pPr>
              <a:defRPr lang="en-IN" dirty="0">
                <a:solidFill>
                  <a:schemeClr val="bg1"/>
                </a:solidFill>
              </a:defRPr>
            </a:lvl5pPr>
          </a:lstStyle>
          <a:p>
            <a:pPr lvl="0">
              <a:buClr>
                <a:schemeClr val="accent2"/>
              </a:buClr>
            </a:pPr>
            <a:r>
              <a:rPr lang="en-US"/>
              <a:t>Click to edit Master text styles</a:t>
            </a:r>
          </a:p>
          <a:p>
            <a:pPr lvl="1">
              <a:buClr>
                <a:schemeClr val="accent2"/>
              </a:buClr>
            </a:pPr>
            <a:r>
              <a:rPr lang="en-US"/>
              <a:t>Second level</a:t>
            </a:r>
          </a:p>
          <a:p>
            <a:pPr lvl="2">
              <a:buClr>
                <a:schemeClr val="accent2"/>
              </a:buClr>
            </a:pPr>
            <a:r>
              <a:rPr lang="en-US"/>
              <a:t>Third level</a:t>
            </a:r>
          </a:p>
          <a:p>
            <a:pPr lvl="3">
              <a:buClr>
                <a:schemeClr val="accent2"/>
              </a:buClr>
            </a:pPr>
            <a:r>
              <a:rPr lang="en-US"/>
              <a:t>Fourth level</a:t>
            </a:r>
          </a:p>
          <a:p>
            <a:pPr lvl="4">
              <a:buClr>
                <a:schemeClr val="accent2"/>
              </a:buClr>
            </a:pPr>
            <a:r>
              <a:rPr lang="en-US"/>
              <a:t>Fifth level</a:t>
            </a:r>
            <a:endParaRPr lang="en-IN" dirty="0"/>
          </a:p>
        </p:txBody>
      </p:sp>
      <p:sp>
        <p:nvSpPr>
          <p:cNvPr id="24" name="Text Placeholder 4" title="Subtitle">
            <a:extLst>
              <a:ext uri="{FF2B5EF4-FFF2-40B4-BE49-F238E27FC236}">
                <a16:creationId xmlns:a16="http://schemas.microsoft.com/office/drawing/2014/main" id="{77DB65FF-A89E-4562-8251-2BB63EFDD28E}"/>
              </a:ext>
            </a:extLst>
          </p:cNvPr>
          <p:cNvSpPr>
            <a:spLocks noGrp="1"/>
          </p:cNvSpPr>
          <p:nvPr userDrawn="1">
            <p:ph type="body" sz="quarter" idx="16" hasCustomPrompt="1"/>
          </p:nvPr>
        </p:nvSpPr>
        <p:spPr>
          <a:xfrm>
            <a:off x="520493" y="1376932"/>
            <a:ext cx="7368596" cy="608895"/>
          </a:xfrm>
          <a:prstGeom prst="rect">
            <a:avLst/>
          </a:prstGeom>
        </p:spPr>
        <p:txBody>
          <a:bodyPr/>
          <a:lstStyle>
            <a:lvl1pPr marL="0" indent="0">
              <a:buNone/>
              <a:defRPr sz="2000" spc="300">
                <a:solidFill>
                  <a:schemeClr val="bg1"/>
                </a:solidFill>
              </a:defRPr>
            </a:lvl1pPr>
            <a:lvl2pPr marL="457200" indent="0">
              <a:buNone/>
              <a:defRPr/>
            </a:lvl2pPr>
          </a:lstStyle>
          <a:p>
            <a:pPr lvl="0"/>
            <a:r>
              <a:rPr lang="en-US" dirty="0"/>
              <a:t>CLICK TO SUBTITLE STYLE</a:t>
            </a:r>
          </a:p>
        </p:txBody>
      </p:sp>
      <p:sp>
        <p:nvSpPr>
          <p:cNvPr id="25" name="TextBox 24">
            <a:extLst>
              <a:ext uri="{FF2B5EF4-FFF2-40B4-BE49-F238E27FC236}">
                <a16:creationId xmlns:a16="http://schemas.microsoft.com/office/drawing/2014/main" id="{F0BB4D3D-930C-4FF4-BB7C-2CB24208150C}"/>
              </a:ext>
            </a:extLst>
          </p:cNvPr>
          <p:cNvSpPr txBox="1"/>
          <p:nvPr userDrawn="1"/>
        </p:nvSpPr>
        <p:spPr>
          <a:xfrm>
            <a:off x="9882408" y="235732"/>
            <a:ext cx="1803058" cy="615553"/>
          </a:xfrm>
          <a:prstGeom prst="rect">
            <a:avLst/>
          </a:prstGeom>
          <a:noFill/>
        </p:spPr>
        <p:txBody>
          <a:bodyPr wrap="none" rtlCol="0">
            <a:spAutoFit/>
          </a:bodyPr>
          <a:lstStyle/>
          <a:p>
            <a:r>
              <a:rPr lang="en-US" sz="3400" b="1" dirty="0">
                <a:solidFill>
                  <a:schemeClr val="bg1"/>
                </a:solidFill>
                <a:latin typeface="Arial Black" panose="020B0A04020102020204" pitchFamily="34" charset="0"/>
              </a:rPr>
              <a:t>EFORT</a:t>
            </a:r>
            <a:endParaRPr lang="en-IN" sz="3400" b="1" dirty="0">
              <a:solidFill>
                <a:schemeClr val="bg1"/>
              </a:solidFill>
              <a:latin typeface="Arial Black" panose="020B0A04020102020204" pitchFamily="34" charset="0"/>
            </a:endParaRPr>
          </a:p>
        </p:txBody>
      </p:sp>
      <p:sp>
        <p:nvSpPr>
          <p:cNvPr id="36" name="Parallelogram 35">
            <a:extLst>
              <a:ext uri="{FF2B5EF4-FFF2-40B4-BE49-F238E27FC236}">
                <a16:creationId xmlns:a16="http://schemas.microsoft.com/office/drawing/2014/main" id="{4EBB76E7-943E-4038-B700-114F66FBC609}"/>
              </a:ext>
            </a:extLst>
          </p:cNvPr>
          <p:cNvSpPr/>
          <p:nvPr userDrawn="1"/>
        </p:nvSpPr>
        <p:spPr>
          <a:xfrm flipH="1">
            <a:off x="6679908" y="1"/>
            <a:ext cx="1447800" cy="639064"/>
          </a:xfrm>
          <a:prstGeom prst="parallelogram">
            <a:avLst>
              <a:gd name="adj" fmla="val 135617"/>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IN" dirty="0"/>
          </a:p>
        </p:txBody>
      </p:sp>
      <p:sp>
        <p:nvSpPr>
          <p:cNvPr id="3" name="Slide Number Placeholder 2">
            <a:extLst>
              <a:ext uri="{FF2B5EF4-FFF2-40B4-BE49-F238E27FC236}">
                <a16:creationId xmlns:a16="http://schemas.microsoft.com/office/drawing/2014/main" id="{B08BE157-60F2-194D-8C13-4AE120FC9EDE}"/>
              </a:ext>
            </a:extLst>
          </p:cNvPr>
          <p:cNvSpPr>
            <a:spLocks noGrp="1"/>
          </p:cNvSpPr>
          <p:nvPr>
            <p:ph type="sldNum" sz="quarter" idx="18"/>
          </p:nvPr>
        </p:nvSpPr>
        <p:spPr/>
        <p:txBody>
          <a:bodyPr/>
          <a:lstStyle/>
          <a:p>
            <a:fld id="{8699F50C-BE38-4BD0-BA84-9B090E1F2B9B}" type="slidenum">
              <a:rPr lang="en-IN" smtClean="0"/>
              <a:t>‹#›</a:t>
            </a:fld>
            <a:endParaRPr lang="en-IN" dirty="0"/>
          </a:p>
        </p:txBody>
      </p:sp>
      <p:sp>
        <p:nvSpPr>
          <p:cNvPr id="27" name="Title 1" title="Title ">
            <a:extLst>
              <a:ext uri="{FF2B5EF4-FFF2-40B4-BE49-F238E27FC236}">
                <a16:creationId xmlns:a16="http://schemas.microsoft.com/office/drawing/2014/main" id="{C3CC34F4-862A-42E7-B2FA-7B511CC2E879}"/>
              </a:ext>
            </a:extLst>
          </p:cNvPr>
          <p:cNvSpPr>
            <a:spLocks noGrp="1"/>
          </p:cNvSpPr>
          <p:nvPr userDrawn="1">
            <p:ph type="title" hasCustomPrompt="1"/>
          </p:nvPr>
        </p:nvSpPr>
        <p:spPr>
          <a:xfrm>
            <a:off x="518678" y="209028"/>
            <a:ext cx="8333222" cy="1147969"/>
          </a:xfrm>
          <a:prstGeom prst="rect">
            <a:avLst/>
          </a:prstGeom>
        </p:spPr>
        <p:txBody>
          <a:bodyPr bIns="0" anchor="b">
            <a:normAutofit/>
          </a:bodyPr>
          <a:lstStyle>
            <a:lvl1pPr>
              <a:defRPr sz="4400" b="1">
                <a:solidFill>
                  <a:schemeClr val="bg1"/>
                </a:solidFill>
              </a:defRPr>
            </a:lvl1pPr>
          </a:lstStyle>
          <a:p>
            <a:r>
              <a:rPr lang="en-US" dirty="0"/>
              <a:t>Click to Edit Master Title Style </a:t>
            </a:r>
            <a:endParaRPr lang="en-IN" dirty="0"/>
          </a:p>
        </p:txBody>
      </p:sp>
    </p:spTree>
    <p:extLst>
      <p:ext uri="{BB962C8B-B14F-4D97-AF65-F5344CB8AC3E}">
        <p14:creationId xmlns:p14="http://schemas.microsoft.com/office/powerpoint/2010/main" val="3256540265"/>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guide id="3" pos="393">
          <p15:clr>
            <a:srgbClr val="FBAE40"/>
          </p15:clr>
        </p15:guide>
        <p15:guide id="4" pos="7423">
          <p15:clr>
            <a:srgbClr val="FBAE40"/>
          </p15:clr>
        </p15:guide>
        <p15:guide id="5" orient="horz" pos="777"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Chart">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id="{8FB39FF5-7AF5-4963-9346-2640496A3302}"/>
              </a:ext>
            </a:extLst>
          </p:cNvPr>
          <p:cNvSpPr/>
          <p:nvPr userDrawn="1"/>
        </p:nvSpPr>
        <p:spPr>
          <a:xfrm>
            <a:off x="0" y="1"/>
            <a:ext cx="12192000" cy="685799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grpSp>
        <p:nvGrpSpPr>
          <p:cNvPr id="28" name="Group 27">
            <a:extLst>
              <a:ext uri="{FF2B5EF4-FFF2-40B4-BE49-F238E27FC236}">
                <a16:creationId xmlns:a16="http://schemas.microsoft.com/office/drawing/2014/main" id="{5806E656-313A-47B1-B381-D004200F7A01}"/>
              </a:ext>
            </a:extLst>
          </p:cNvPr>
          <p:cNvGrpSpPr/>
          <p:nvPr userDrawn="1"/>
        </p:nvGrpSpPr>
        <p:grpSpPr>
          <a:xfrm flipH="1">
            <a:off x="7561328" y="0"/>
            <a:ext cx="4831840" cy="3541007"/>
            <a:chOff x="-192127" y="-2"/>
            <a:chExt cx="4831840" cy="3367272"/>
          </a:xfrm>
        </p:grpSpPr>
        <p:sp>
          <p:nvSpPr>
            <p:cNvPr id="29" name="Diagonal Stripe 28">
              <a:extLst>
                <a:ext uri="{FF2B5EF4-FFF2-40B4-BE49-F238E27FC236}">
                  <a16:creationId xmlns:a16="http://schemas.microsoft.com/office/drawing/2014/main" id="{65F8E2DA-4BB4-4421-9172-A11AF38DFEF4}"/>
                </a:ext>
              </a:extLst>
            </p:cNvPr>
            <p:cNvSpPr/>
            <p:nvPr userDrawn="1"/>
          </p:nvSpPr>
          <p:spPr>
            <a:xfrm>
              <a:off x="0" y="-1"/>
              <a:ext cx="4639713" cy="3367271"/>
            </a:xfrm>
            <a:prstGeom prst="diagStripe">
              <a:avLst>
                <a:gd name="adj" fmla="val 51202"/>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solidFill>
                  <a:schemeClr val="tx1"/>
                </a:solidFill>
              </a:endParaRPr>
            </a:p>
          </p:txBody>
        </p:sp>
        <p:cxnSp>
          <p:nvCxnSpPr>
            <p:cNvPr id="30" name="Straight Connector 29">
              <a:extLst>
                <a:ext uri="{FF2B5EF4-FFF2-40B4-BE49-F238E27FC236}">
                  <a16:creationId xmlns:a16="http://schemas.microsoft.com/office/drawing/2014/main" id="{6EDB47F2-B6A7-40B4-8A2C-06719F75C085}"/>
                </a:ext>
              </a:extLst>
            </p:cNvPr>
            <p:cNvCxnSpPr>
              <a:cxnSpLocks/>
            </p:cNvCxnSpPr>
            <p:nvPr userDrawn="1"/>
          </p:nvCxnSpPr>
          <p:spPr>
            <a:xfrm flipV="1">
              <a:off x="1433638" y="-2"/>
              <a:ext cx="1240971" cy="91659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1" name="Parallelogram 30">
              <a:extLst>
                <a:ext uri="{FF2B5EF4-FFF2-40B4-BE49-F238E27FC236}">
                  <a16:creationId xmlns:a16="http://schemas.microsoft.com/office/drawing/2014/main" id="{B188E7A9-2351-4B68-98B8-10099CB39CD2}"/>
                </a:ext>
              </a:extLst>
            </p:cNvPr>
            <p:cNvSpPr/>
            <p:nvPr userDrawn="1"/>
          </p:nvSpPr>
          <p:spPr>
            <a:xfrm rot="19421162">
              <a:off x="-192127" y="1140864"/>
              <a:ext cx="1354398" cy="214994"/>
            </a:xfrm>
            <a:prstGeom prst="parallelogram">
              <a:avLst>
                <a:gd name="adj" fmla="val 72003"/>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grpSp>
      <p:sp>
        <p:nvSpPr>
          <p:cNvPr id="33" name="Parallelogram 32">
            <a:extLst>
              <a:ext uri="{FF2B5EF4-FFF2-40B4-BE49-F238E27FC236}">
                <a16:creationId xmlns:a16="http://schemas.microsoft.com/office/drawing/2014/main" id="{F088C182-BF10-45B2-B159-7702E00D31D4}"/>
              </a:ext>
            </a:extLst>
          </p:cNvPr>
          <p:cNvSpPr/>
          <p:nvPr userDrawn="1"/>
        </p:nvSpPr>
        <p:spPr>
          <a:xfrm flipH="1">
            <a:off x="6679908" y="1"/>
            <a:ext cx="1447800" cy="639064"/>
          </a:xfrm>
          <a:prstGeom prst="parallelogram">
            <a:avLst>
              <a:gd name="adj" fmla="val 135617"/>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IN" dirty="0"/>
          </a:p>
        </p:txBody>
      </p:sp>
      <p:sp>
        <p:nvSpPr>
          <p:cNvPr id="34" name="Text Placeholder 4" title="Subtitle">
            <a:extLst>
              <a:ext uri="{FF2B5EF4-FFF2-40B4-BE49-F238E27FC236}">
                <a16:creationId xmlns:a16="http://schemas.microsoft.com/office/drawing/2014/main" id="{FB561B16-2788-452A-B7AF-A482256DCDF2}"/>
              </a:ext>
            </a:extLst>
          </p:cNvPr>
          <p:cNvSpPr>
            <a:spLocks noGrp="1"/>
          </p:cNvSpPr>
          <p:nvPr>
            <p:ph type="body" sz="quarter" idx="16" hasCustomPrompt="1"/>
          </p:nvPr>
        </p:nvSpPr>
        <p:spPr>
          <a:xfrm>
            <a:off x="520493" y="1376932"/>
            <a:ext cx="7368596" cy="608895"/>
          </a:xfrm>
          <a:prstGeom prst="rect">
            <a:avLst/>
          </a:prstGeom>
        </p:spPr>
        <p:txBody>
          <a:bodyPr/>
          <a:lstStyle>
            <a:lvl1pPr marL="0" indent="0">
              <a:buNone/>
              <a:defRPr sz="2000" spc="300">
                <a:solidFill>
                  <a:schemeClr val="bg1"/>
                </a:solidFill>
              </a:defRPr>
            </a:lvl1pPr>
            <a:lvl2pPr marL="457200" indent="0">
              <a:buNone/>
              <a:defRPr/>
            </a:lvl2pPr>
          </a:lstStyle>
          <a:p>
            <a:pPr lvl="0"/>
            <a:r>
              <a:rPr lang="en-US" dirty="0"/>
              <a:t>CLICK TO SUBTITLE STYLE</a:t>
            </a:r>
          </a:p>
        </p:txBody>
      </p:sp>
      <p:sp>
        <p:nvSpPr>
          <p:cNvPr id="3" name="Slide Number Placeholder 2">
            <a:extLst>
              <a:ext uri="{FF2B5EF4-FFF2-40B4-BE49-F238E27FC236}">
                <a16:creationId xmlns:a16="http://schemas.microsoft.com/office/drawing/2014/main" id="{4F03A7CC-E6DC-1544-BE55-15EC1718B77C}"/>
              </a:ext>
            </a:extLst>
          </p:cNvPr>
          <p:cNvSpPr>
            <a:spLocks noGrp="1"/>
          </p:cNvSpPr>
          <p:nvPr>
            <p:ph type="sldNum" sz="quarter" idx="18"/>
          </p:nvPr>
        </p:nvSpPr>
        <p:spPr/>
        <p:txBody>
          <a:bodyPr/>
          <a:lstStyle/>
          <a:p>
            <a:fld id="{8699F50C-BE38-4BD0-BA84-9B090E1F2B9B}" type="slidenum">
              <a:rPr lang="en-IN" smtClean="0"/>
              <a:t>‹#›</a:t>
            </a:fld>
            <a:endParaRPr lang="en-IN" dirty="0"/>
          </a:p>
        </p:txBody>
      </p:sp>
      <p:sp>
        <p:nvSpPr>
          <p:cNvPr id="17" name="Title 1" title="Title ">
            <a:extLst>
              <a:ext uri="{FF2B5EF4-FFF2-40B4-BE49-F238E27FC236}">
                <a16:creationId xmlns:a16="http://schemas.microsoft.com/office/drawing/2014/main" id="{BDEC780E-6412-1344-A62E-6B84E9CCB678}"/>
              </a:ext>
            </a:extLst>
          </p:cNvPr>
          <p:cNvSpPr>
            <a:spLocks noGrp="1"/>
          </p:cNvSpPr>
          <p:nvPr>
            <p:ph type="title" hasCustomPrompt="1"/>
          </p:nvPr>
        </p:nvSpPr>
        <p:spPr>
          <a:xfrm>
            <a:off x="518678" y="209028"/>
            <a:ext cx="8333222" cy="1147969"/>
          </a:xfrm>
          <a:prstGeom prst="rect">
            <a:avLst/>
          </a:prstGeom>
        </p:spPr>
        <p:txBody>
          <a:bodyPr bIns="0" anchor="b">
            <a:normAutofit/>
          </a:bodyPr>
          <a:lstStyle>
            <a:lvl1pPr>
              <a:defRPr sz="4400" b="1">
                <a:solidFill>
                  <a:schemeClr val="bg1"/>
                </a:solidFill>
              </a:defRPr>
            </a:lvl1pPr>
          </a:lstStyle>
          <a:p>
            <a:r>
              <a:rPr lang="en-US" dirty="0"/>
              <a:t>Click to Edit Master Title Style </a:t>
            </a:r>
            <a:endParaRPr lang="en-IN" dirty="0"/>
          </a:p>
        </p:txBody>
      </p:sp>
      <p:sp>
        <p:nvSpPr>
          <p:cNvPr id="5" name="Text Placeholder 4">
            <a:extLst>
              <a:ext uri="{FF2B5EF4-FFF2-40B4-BE49-F238E27FC236}">
                <a16:creationId xmlns:a16="http://schemas.microsoft.com/office/drawing/2014/main" id="{2C82AC85-33B6-2B49-8BF4-08414444375C}"/>
              </a:ext>
            </a:extLst>
          </p:cNvPr>
          <p:cNvSpPr>
            <a:spLocks noGrp="1"/>
          </p:cNvSpPr>
          <p:nvPr>
            <p:ph type="body" sz="quarter" idx="19" hasCustomPrompt="1"/>
          </p:nvPr>
        </p:nvSpPr>
        <p:spPr>
          <a:xfrm>
            <a:off x="531814" y="2005762"/>
            <a:ext cx="5225764" cy="4083888"/>
          </a:xfrm>
          <a:prstGeom prst="rect">
            <a:avLst/>
          </a:prstGeom>
        </p:spPr>
        <p:txBody>
          <a:bodyPr/>
          <a:lstStyle>
            <a:lvl1pPr marL="0" indent="0">
              <a:buNone/>
              <a:defRPr sz="2400">
                <a:solidFill>
                  <a:schemeClr val="bg1"/>
                </a:solidFill>
              </a:defRPr>
            </a:lvl1pPr>
            <a:lvl2pPr marL="457200" indent="0">
              <a:buNone/>
              <a:defRPr sz="2400">
                <a:solidFill>
                  <a:schemeClr val="bg1"/>
                </a:solidFill>
              </a:defRPr>
            </a:lvl2pPr>
            <a:lvl3pPr marL="914400" indent="0">
              <a:buNone/>
              <a:defRPr sz="2400">
                <a:solidFill>
                  <a:schemeClr val="bg1"/>
                </a:solidFill>
              </a:defRPr>
            </a:lvl3pPr>
            <a:lvl4pPr marL="1371600" indent="0">
              <a:buNone/>
              <a:defRPr sz="2400">
                <a:solidFill>
                  <a:schemeClr val="bg1"/>
                </a:solidFill>
              </a:defRPr>
            </a:lvl4pPr>
            <a:lvl5pPr marL="1828800" indent="0">
              <a:buNone/>
              <a:defRPr sz="2400">
                <a:solidFill>
                  <a:schemeClr val="bg1"/>
                </a:solidFill>
              </a:defRPr>
            </a:lvl5pPr>
          </a:lstStyle>
          <a:p>
            <a:pPr lvl="0"/>
            <a:r>
              <a:rPr lang="en-US" dirty="0"/>
              <a:t>Text here</a:t>
            </a:r>
          </a:p>
        </p:txBody>
      </p:sp>
      <p:sp>
        <p:nvSpPr>
          <p:cNvPr id="20" name="Chart Placeholder 2" title="Chart">
            <a:extLst>
              <a:ext uri="{FF2B5EF4-FFF2-40B4-BE49-F238E27FC236}">
                <a16:creationId xmlns:a16="http://schemas.microsoft.com/office/drawing/2014/main" id="{0EF0FD2A-B62A-4931-846D-2602DED26606}"/>
              </a:ext>
            </a:extLst>
          </p:cNvPr>
          <p:cNvSpPr>
            <a:spLocks noGrp="1"/>
          </p:cNvSpPr>
          <p:nvPr>
            <p:ph type="chart" sz="quarter" idx="10"/>
          </p:nvPr>
        </p:nvSpPr>
        <p:spPr>
          <a:xfrm>
            <a:off x="5796114" y="2005762"/>
            <a:ext cx="5719397" cy="4084470"/>
          </a:xfrm>
          <a:prstGeom prst="rect">
            <a:avLst/>
          </a:prstGeom>
        </p:spPr>
        <p:txBody>
          <a:bodyPr vert="horz" lIns="91420" tIns="45710" rIns="91420" bIns="45710">
            <a:noAutofit/>
          </a:bodyPr>
          <a:lstStyle>
            <a:lvl1pPr marL="0" indent="0" algn="ctr">
              <a:buNone/>
              <a:defRPr sz="2000" b="0" i="0">
                <a:solidFill>
                  <a:schemeClr val="bg1"/>
                </a:solidFill>
                <a:latin typeface="+mn-lt"/>
                <a:cs typeface="CiscoSans ExtraLight"/>
              </a:defRPr>
            </a:lvl1pPr>
          </a:lstStyle>
          <a:p>
            <a:pPr lvl="0"/>
            <a:r>
              <a:rPr lang="en-US" noProof="0"/>
              <a:t>Click icon to add chart</a:t>
            </a:r>
            <a:endParaRPr lang="en-US" noProof="0" dirty="0"/>
          </a:p>
        </p:txBody>
      </p:sp>
      <p:sp>
        <p:nvSpPr>
          <p:cNvPr id="15" name="TextBox 14">
            <a:extLst>
              <a:ext uri="{FF2B5EF4-FFF2-40B4-BE49-F238E27FC236}">
                <a16:creationId xmlns:a16="http://schemas.microsoft.com/office/drawing/2014/main" id="{3EDA3830-422C-4289-B675-29318F2902BC}"/>
              </a:ext>
            </a:extLst>
          </p:cNvPr>
          <p:cNvSpPr txBox="1"/>
          <p:nvPr userDrawn="1"/>
        </p:nvSpPr>
        <p:spPr>
          <a:xfrm>
            <a:off x="9882408" y="235732"/>
            <a:ext cx="1803058" cy="615553"/>
          </a:xfrm>
          <a:prstGeom prst="rect">
            <a:avLst/>
          </a:prstGeom>
          <a:noFill/>
        </p:spPr>
        <p:txBody>
          <a:bodyPr wrap="none" rtlCol="0">
            <a:spAutoFit/>
          </a:bodyPr>
          <a:lstStyle/>
          <a:p>
            <a:r>
              <a:rPr lang="en-US" sz="3400" b="1" dirty="0">
                <a:solidFill>
                  <a:schemeClr val="bg1"/>
                </a:solidFill>
                <a:latin typeface="Arial Black" panose="020B0A04020102020204" pitchFamily="34" charset="0"/>
              </a:rPr>
              <a:t>EFORT</a:t>
            </a:r>
            <a:endParaRPr lang="en-IN" sz="3400" b="1" dirty="0">
              <a:solidFill>
                <a:schemeClr val="bg1"/>
              </a:solidFill>
              <a:latin typeface="Arial Black" panose="020B0A04020102020204" pitchFamily="34" charset="0"/>
            </a:endParaRPr>
          </a:p>
        </p:txBody>
      </p:sp>
    </p:spTree>
    <p:extLst>
      <p:ext uri="{BB962C8B-B14F-4D97-AF65-F5344CB8AC3E}">
        <p14:creationId xmlns:p14="http://schemas.microsoft.com/office/powerpoint/2010/main" val="2200477079"/>
      </p:ext>
    </p:extLst>
  </p:cSld>
  <p:clrMapOvr>
    <a:masterClrMapping/>
  </p:clrMapOvr>
  <p:extLst mod="1">
    <p:ext uri="{DCECCB84-F9BA-43D5-87BE-67443E8EF086}">
      <p15:sldGuideLst xmlns:p15="http://schemas.microsoft.com/office/powerpoint/2012/main">
        <p15:guide id="1" orient="horz" pos="142">
          <p15:clr>
            <a:srgbClr val="FBAE40"/>
          </p15:clr>
        </p15:guide>
        <p15:guide id="2" pos="3840">
          <p15:clr>
            <a:srgbClr val="FBAE40"/>
          </p15:clr>
        </p15:guide>
        <p15:guide id="3" pos="778">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able">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69EF72CE-34D2-4581-98D2-89218BC1B4E4}"/>
              </a:ext>
            </a:extLst>
          </p:cNvPr>
          <p:cNvSpPr/>
          <p:nvPr userDrawn="1"/>
        </p:nvSpPr>
        <p:spPr>
          <a:xfrm>
            <a:off x="0" y="1"/>
            <a:ext cx="12192000" cy="685799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grpSp>
        <p:nvGrpSpPr>
          <p:cNvPr id="26" name="Group 25">
            <a:extLst>
              <a:ext uri="{FF2B5EF4-FFF2-40B4-BE49-F238E27FC236}">
                <a16:creationId xmlns:a16="http://schemas.microsoft.com/office/drawing/2014/main" id="{36C8A74F-FDDF-48E8-AC2B-A5BD59D7D6A3}"/>
              </a:ext>
            </a:extLst>
          </p:cNvPr>
          <p:cNvGrpSpPr/>
          <p:nvPr userDrawn="1"/>
        </p:nvGrpSpPr>
        <p:grpSpPr>
          <a:xfrm flipH="1">
            <a:off x="7561328" y="0"/>
            <a:ext cx="4831840" cy="3541007"/>
            <a:chOff x="-192127" y="-2"/>
            <a:chExt cx="4831840" cy="3367272"/>
          </a:xfrm>
        </p:grpSpPr>
        <p:sp>
          <p:nvSpPr>
            <p:cNvPr id="27" name="Diagonal Stripe 26">
              <a:extLst>
                <a:ext uri="{FF2B5EF4-FFF2-40B4-BE49-F238E27FC236}">
                  <a16:creationId xmlns:a16="http://schemas.microsoft.com/office/drawing/2014/main" id="{2D5247F3-E6EB-4003-B1FD-F6200F0738E5}"/>
                </a:ext>
              </a:extLst>
            </p:cNvPr>
            <p:cNvSpPr/>
            <p:nvPr userDrawn="1"/>
          </p:nvSpPr>
          <p:spPr>
            <a:xfrm>
              <a:off x="0" y="-1"/>
              <a:ext cx="4639713" cy="3367271"/>
            </a:xfrm>
            <a:prstGeom prst="diagStripe">
              <a:avLst>
                <a:gd name="adj" fmla="val 51202"/>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solidFill>
                  <a:schemeClr val="tx1"/>
                </a:solidFill>
              </a:endParaRPr>
            </a:p>
          </p:txBody>
        </p:sp>
        <p:cxnSp>
          <p:nvCxnSpPr>
            <p:cNvPr id="28" name="Straight Connector 27">
              <a:extLst>
                <a:ext uri="{FF2B5EF4-FFF2-40B4-BE49-F238E27FC236}">
                  <a16:creationId xmlns:a16="http://schemas.microsoft.com/office/drawing/2014/main" id="{E9B7D995-9FB8-4461-8AAA-FA8B9A145B6B}"/>
                </a:ext>
              </a:extLst>
            </p:cNvPr>
            <p:cNvCxnSpPr>
              <a:cxnSpLocks/>
            </p:cNvCxnSpPr>
            <p:nvPr userDrawn="1"/>
          </p:nvCxnSpPr>
          <p:spPr>
            <a:xfrm flipV="1">
              <a:off x="1433638" y="-2"/>
              <a:ext cx="1240971" cy="91659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3" name="Parallelogram 32">
              <a:extLst>
                <a:ext uri="{FF2B5EF4-FFF2-40B4-BE49-F238E27FC236}">
                  <a16:creationId xmlns:a16="http://schemas.microsoft.com/office/drawing/2014/main" id="{849B962F-68BC-4B89-B4D8-D862517534DF}"/>
                </a:ext>
              </a:extLst>
            </p:cNvPr>
            <p:cNvSpPr/>
            <p:nvPr userDrawn="1"/>
          </p:nvSpPr>
          <p:spPr>
            <a:xfrm rot="19421162">
              <a:off x="-192127" y="1140864"/>
              <a:ext cx="1354398" cy="214994"/>
            </a:xfrm>
            <a:prstGeom prst="parallelogram">
              <a:avLst>
                <a:gd name="adj" fmla="val 72003"/>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grpSp>
      <p:sp>
        <p:nvSpPr>
          <p:cNvPr id="36" name="Parallelogram 35">
            <a:extLst>
              <a:ext uri="{FF2B5EF4-FFF2-40B4-BE49-F238E27FC236}">
                <a16:creationId xmlns:a16="http://schemas.microsoft.com/office/drawing/2014/main" id="{8006416B-866C-47E5-8480-109B40F9EAA9}"/>
              </a:ext>
            </a:extLst>
          </p:cNvPr>
          <p:cNvSpPr/>
          <p:nvPr userDrawn="1"/>
        </p:nvSpPr>
        <p:spPr>
          <a:xfrm flipH="1">
            <a:off x="6679908" y="1"/>
            <a:ext cx="1447800" cy="639064"/>
          </a:xfrm>
          <a:prstGeom prst="parallelogram">
            <a:avLst>
              <a:gd name="adj" fmla="val 135617"/>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IN" dirty="0"/>
          </a:p>
        </p:txBody>
      </p:sp>
      <p:sp>
        <p:nvSpPr>
          <p:cNvPr id="37" name="Text Placeholder 4" title="Subtitle">
            <a:extLst>
              <a:ext uri="{FF2B5EF4-FFF2-40B4-BE49-F238E27FC236}">
                <a16:creationId xmlns:a16="http://schemas.microsoft.com/office/drawing/2014/main" id="{FE79FAE9-2A8C-46BA-8738-44CBCF7294A9}"/>
              </a:ext>
            </a:extLst>
          </p:cNvPr>
          <p:cNvSpPr>
            <a:spLocks noGrp="1"/>
          </p:cNvSpPr>
          <p:nvPr>
            <p:ph type="body" sz="quarter" idx="16" hasCustomPrompt="1"/>
          </p:nvPr>
        </p:nvSpPr>
        <p:spPr>
          <a:xfrm>
            <a:off x="520493" y="1376932"/>
            <a:ext cx="7368596" cy="608895"/>
          </a:xfrm>
          <a:prstGeom prst="rect">
            <a:avLst/>
          </a:prstGeom>
        </p:spPr>
        <p:txBody>
          <a:bodyPr/>
          <a:lstStyle>
            <a:lvl1pPr marL="0" indent="0">
              <a:buNone/>
              <a:defRPr sz="2000" spc="300">
                <a:solidFill>
                  <a:schemeClr val="bg1"/>
                </a:solidFill>
              </a:defRPr>
            </a:lvl1pPr>
            <a:lvl2pPr marL="457200" indent="0">
              <a:buNone/>
              <a:defRPr/>
            </a:lvl2pPr>
          </a:lstStyle>
          <a:p>
            <a:pPr lvl="0"/>
            <a:r>
              <a:rPr lang="en-US" dirty="0"/>
              <a:t>CLICK TO SUBTITLE STYLE</a:t>
            </a:r>
          </a:p>
        </p:txBody>
      </p:sp>
      <p:sp>
        <p:nvSpPr>
          <p:cNvPr id="3" name="Slide Number Placeholder 2">
            <a:extLst>
              <a:ext uri="{FF2B5EF4-FFF2-40B4-BE49-F238E27FC236}">
                <a16:creationId xmlns:a16="http://schemas.microsoft.com/office/drawing/2014/main" id="{4A960C75-8FA7-5740-9388-2B5112B2C5B9}"/>
              </a:ext>
            </a:extLst>
          </p:cNvPr>
          <p:cNvSpPr>
            <a:spLocks noGrp="1"/>
          </p:cNvSpPr>
          <p:nvPr>
            <p:ph type="sldNum" sz="quarter" idx="18"/>
          </p:nvPr>
        </p:nvSpPr>
        <p:spPr/>
        <p:txBody>
          <a:bodyPr/>
          <a:lstStyle/>
          <a:p>
            <a:fld id="{8699F50C-BE38-4BD0-BA84-9B090E1F2B9B}" type="slidenum">
              <a:rPr lang="en-IN" smtClean="0"/>
              <a:t>‹#›</a:t>
            </a:fld>
            <a:endParaRPr lang="en-IN" dirty="0"/>
          </a:p>
        </p:txBody>
      </p:sp>
      <p:sp>
        <p:nvSpPr>
          <p:cNvPr id="17" name="Title 1" title="Title ">
            <a:extLst>
              <a:ext uri="{FF2B5EF4-FFF2-40B4-BE49-F238E27FC236}">
                <a16:creationId xmlns:a16="http://schemas.microsoft.com/office/drawing/2014/main" id="{0F525D04-A814-7A4D-9732-11097EA76257}"/>
              </a:ext>
            </a:extLst>
          </p:cNvPr>
          <p:cNvSpPr>
            <a:spLocks noGrp="1"/>
          </p:cNvSpPr>
          <p:nvPr>
            <p:ph type="title" hasCustomPrompt="1"/>
          </p:nvPr>
        </p:nvSpPr>
        <p:spPr>
          <a:xfrm>
            <a:off x="518678" y="209028"/>
            <a:ext cx="8333222" cy="1147969"/>
          </a:xfrm>
          <a:prstGeom prst="rect">
            <a:avLst/>
          </a:prstGeom>
        </p:spPr>
        <p:txBody>
          <a:bodyPr bIns="0" anchor="b">
            <a:normAutofit/>
          </a:bodyPr>
          <a:lstStyle>
            <a:lvl1pPr>
              <a:defRPr sz="4400" b="1">
                <a:solidFill>
                  <a:schemeClr val="bg1"/>
                </a:solidFill>
              </a:defRPr>
            </a:lvl1pPr>
          </a:lstStyle>
          <a:p>
            <a:r>
              <a:rPr lang="en-US" dirty="0"/>
              <a:t>Click to Edit Master Title Style </a:t>
            </a:r>
            <a:endParaRPr lang="en-IN" dirty="0"/>
          </a:p>
        </p:txBody>
      </p:sp>
      <p:sp>
        <p:nvSpPr>
          <p:cNvPr id="15" name="Table Placeholder 11" title="Table">
            <a:extLst>
              <a:ext uri="{FF2B5EF4-FFF2-40B4-BE49-F238E27FC236}">
                <a16:creationId xmlns:a16="http://schemas.microsoft.com/office/drawing/2014/main" id="{7CD3E31F-0AF8-4EB8-B6FA-BD95A2EDA63B}"/>
              </a:ext>
            </a:extLst>
          </p:cNvPr>
          <p:cNvSpPr>
            <a:spLocks noGrp="1"/>
          </p:cNvSpPr>
          <p:nvPr>
            <p:ph type="tbl" sz="quarter" idx="12"/>
          </p:nvPr>
        </p:nvSpPr>
        <p:spPr>
          <a:xfrm>
            <a:off x="531378" y="2664803"/>
            <a:ext cx="10993375" cy="3433180"/>
          </a:xfrm>
          <a:prstGeom prst="rect">
            <a:avLst/>
          </a:prstGeom>
        </p:spPr>
        <p:txBody>
          <a:bodyPr lIns="91420" tIns="45710" rIns="91420" bIns="45710">
            <a:noAutofit/>
          </a:bodyPr>
          <a:lstStyle>
            <a:lvl1pPr marL="0" indent="0" algn="ctr">
              <a:buNone/>
              <a:defRPr sz="2000" baseline="0">
                <a:solidFill>
                  <a:schemeClr val="bg1"/>
                </a:solidFill>
                <a:latin typeface="+mn-lt"/>
              </a:defRPr>
            </a:lvl1pPr>
          </a:lstStyle>
          <a:p>
            <a:pPr lvl="0"/>
            <a:r>
              <a:rPr lang="en-US" noProof="0"/>
              <a:t>Click icon to add table</a:t>
            </a:r>
            <a:endParaRPr lang="en-GB" noProof="0" dirty="0"/>
          </a:p>
        </p:txBody>
      </p:sp>
      <p:sp>
        <p:nvSpPr>
          <p:cNvPr id="14" name="TextBox 13">
            <a:extLst>
              <a:ext uri="{FF2B5EF4-FFF2-40B4-BE49-F238E27FC236}">
                <a16:creationId xmlns:a16="http://schemas.microsoft.com/office/drawing/2014/main" id="{A966B5DE-14EB-455B-9454-EB3561276CBC}"/>
              </a:ext>
            </a:extLst>
          </p:cNvPr>
          <p:cNvSpPr txBox="1"/>
          <p:nvPr userDrawn="1"/>
        </p:nvSpPr>
        <p:spPr>
          <a:xfrm>
            <a:off x="9882408" y="235732"/>
            <a:ext cx="1803058" cy="615553"/>
          </a:xfrm>
          <a:prstGeom prst="rect">
            <a:avLst/>
          </a:prstGeom>
          <a:noFill/>
        </p:spPr>
        <p:txBody>
          <a:bodyPr wrap="none" rtlCol="0">
            <a:spAutoFit/>
          </a:bodyPr>
          <a:lstStyle/>
          <a:p>
            <a:r>
              <a:rPr lang="en-US" sz="3400" b="1" dirty="0">
                <a:solidFill>
                  <a:schemeClr val="bg1"/>
                </a:solidFill>
                <a:latin typeface="Arial Black" panose="020B0A04020102020204" pitchFamily="34" charset="0"/>
              </a:rPr>
              <a:t>EFORT</a:t>
            </a:r>
            <a:endParaRPr lang="en-IN" sz="3400" b="1" dirty="0">
              <a:solidFill>
                <a:schemeClr val="bg1"/>
              </a:solidFill>
              <a:latin typeface="Arial Black" panose="020B0A04020102020204" pitchFamily="34" charset="0"/>
            </a:endParaRPr>
          </a:p>
        </p:txBody>
      </p:sp>
    </p:spTree>
    <p:extLst>
      <p:ext uri="{BB962C8B-B14F-4D97-AF65-F5344CB8AC3E}">
        <p14:creationId xmlns:p14="http://schemas.microsoft.com/office/powerpoint/2010/main" val="3415060917"/>
      </p:ext>
    </p:extLst>
  </p:cSld>
  <p:clrMapOvr>
    <a:masterClrMapping/>
  </p:clrMapOvr>
  <p:extLst mod="1">
    <p:ext uri="{DCECCB84-F9BA-43D5-87BE-67443E8EF086}">
      <p15:sldGuideLst xmlns:p15="http://schemas.microsoft.com/office/powerpoint/2012/main">
        <p15:guide id="1" orient="horz" pos="142">
          <p15:clr>
            <a:srgbClr val="FBAE40"/>
          </p15:clr>
        </p15:guide>
        <p15:guide id="2" pos="3840">
          <p15:clr>
            <a:srgbClr val="FBAE40"/>
          </p15:clr>
        </p15:guide>
        <p15:guide id="3" pos="778">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Large Photo">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BCAFD81C-E6E5-4292-828B-BD147E6DEABE}"/>
              </a:ext>
            </a:extLst>
          </p:cNvPr>
          <p:cNvSpPr/>
          <p:nvPr userDrawn="1"/>
        </p:nvSpPr>
        <p:spPr>
          <a:xfrm>
            <a:off x="0" y="0"/>
            <a:ext cx="121920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4" name="Right Triangle 3">
            <a:extLst>
              <a:ext uri="{FF2B5EF4-FFF2-40B4-BE49-F238E27FC236}">
                <a16:creationId xmlns:a16="http://schemas.microsoft.com/office/drawing/2014/main" id="{79ED029D-F488-47E5-B064-0E35B31D23A5}"/>
              </a:ext>
            </a:extLst>
          </p:cNvPr>
          <p:cNvSpPr/>
          <p:nvPr userDrawn="1"/>
        </p:nvSpPr>
        <p:spPr>
          <a:xfrm flipV="1">
            <a:off x="0" y="-5"/>
            <a:ext cx="11747500" cy="6299203"/>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5" name="Picture Placeholder 31" title="Image">
            <a:extLst>
              <a:ext uri="{FF2B5EF4-FFF2-40B4-BE49-F238E27FC236}">
                <a16:creationId xmlns:a16="http://schemas.microsoft.com/office/drawing/2014/main" id="{D683190A-95C6-428D-AEE4-FC8350C3246D}"/>
              </a:ext>
            </a:extLst>
          </p:cNvPr>
          <p:cNvSpPr>
            <a:spLocks noGrp="1"/>
          </p:cNvSpPr>
          <p:nvPr>
            <p:ph type="pic" sz="quarter" idx="13" hasCustomPrompt="1"/>
          </p:nvPr>
        </p:nvSpPr>
        <p:spPr>
          <a:xfrm>
            <a:off x="359229" y="326570"/>
            <a:ext cx="11473542" cy="6204859"/>
          </a:xfrm>
          <a:prstGeom prst="rect">
            <a:avLst/>
          </a:prstGeom>
          <a:solidFill>
            <a:schemeClr val="bg1">
              <a:lumMod val="85000"/>
            </a:schemeClr>
          </a:solidFill>
        </p:spPr>
        <p:txBody>
          <a:bodyPr lIns="0" tIns="0" anchor="ctr"/>
          <a:lstStyle>
            <a:lvl1pPr marL="0" indent="0" algn="ctr">
              <a:buNone/>
              <a:defRPr sz="1100" i="1">
                <a:latin typeface="Times New Roman" panose="02020603050405020304" pitchFamily="18" charset="0"/>
                <a:cs typeface="Times New Roman" panose="02020603050405020304" pitchFamily="18" charset="0"/>
              </a:defRPr>
            </a:lvl1pPr>
          </a:lstStyle>
          <a:p>
            <a:r>
              <a:rPr lang="en-ZA" dirty="0"/>
              <a:t>Insert or Drag and Drop Image Here</a:t>
            </a:r>
          </a:p>
        </p:txBody>
      </p:sp>
      <p:cxnSp>
        <p:nvCxnSpPr>
          <p:cNvPr id="6" name="Straight Connector 5">
            <a:extLst>
              <a:ext uri="{FF2B5EF4-FFF2-40B4-BE49-F238E27FC236}">
                <a16:creationId xmlns:a16="http://schemas.microsoft.com/office/drawing/2014/main" id="{F78F4957-6DDE-40CE-9D33-00B1434FA085}"/>
              </a:ext>
            </a:extLst>
          </p:cNvPr>
          <p:cNvCxnSpPr>
            <a:cxnSpLocks/>
          </p:cNvCxnSpPr>
          <p:nvPr userDrawn="1"/>
        </p:nvCxnSpPr>
        <p:spPr>
          <a:xfrm flipV="1">
            <a:off x="0" y="5344886"/>
            <a:ext cx="2362200" cy="1240972"/>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9" name="Title 1" title="Title ">
            <a:extLst>
              <a:ext uri="{FF2B5EF4-FFF2-40B4-BE49-F238E27FC236}">
                <a16:creationId xmlns:a16="http://schemas.microsoft.com/office/drawing/2014/main" id="{D9A8085F-72C4-4DFB-813E-C5666B0CCF3A}"/>
              </a:ext>
            </a:extLst>
          </p:cNvPr>
          <p:cNvSpPr>
            <a:spLocks noGrp="1"/>
          </p:cNvSpPr>
          <p:nvPr>
            <p:ph type="title" hasCustomPrompt="1"/>
          </p:nvPr>
        </p:nvSpPr>
        <p:spPr>
          <a:xfrm>
            <a:off x="359229" y="558802"/>
            <a:ext cx="8333222" cy="939798"/>
          </a:xfrm>
          <a:prstGeom prst="rect">
            <a:avLst/>
          </a:prstGeom>
          <a:solidFill>
            <a:schemeClr val="bg1">
              <a:alpha val="90000"/>
            </a:schemeClr>
          </a:solidFill>
        </p:spPr>
        <p:txBody>
          <a:bodyPr lIns="288000" anchor="ctr">
            <a:normAutofit/>
          </a:bodyPr>
          <a:lstStyle>
            <a:lvl1pPr>
              <a:defRPr sz="3600" b="1">
                <a:solidFill>
                  <a:schemeClr val="tx1"/>
                </a:solidFill>
              </a:defRPr>
            </a:lvl1pPr>
          </a:lstStyle>
          <a:p>
            <a:r>
              <a:rPr lang="en-US" dirty="0"/>
              <a:t>Add Caption Here</a:t>
            </a:r>
            <a:endParaRPr lang="en-IN" dirty="0"/>
          </a:p>
        </p:txBody>
      </p:sp>
    </p:spTree>
    <p:extLst>
      <p:ext uri="{BB962C8B-B14F-4D97-AF65-F5344CB8AC3E}">
        <p14:creationId xmlns:p14="http://schemas.microsoft.com/office/powerpoint/2010/main" val="4237576771"/>
      </p:ext>
    </p:extLst>
  </p:cSld>
  <p:clrMapOvr>
    <a:masterClrMapping/>
  </p:clrMapOvr>
  <p:extLst mod="1">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hank you">
    <p:spTree>
      <p:nvGrpSpPr>
        <p:cNvPr id="1" name=""/>
        <p:cNvGrpSpPr/>
        <p:nvPr/>
      </p:nvGrpSpPr>
      <p:grpSpPr>
        <a:xfrm>
          <a:off x="0" y="0"/>
          <a:ext cx="0" cy="0"/>
          <a:chOff x="0" y="0"/>
          <a:chExt cx="0" cy="0"/>
        </a:xfrm>
      </p:grpSpPr>
      <p:sp>
        <p:nvSpPr>
          <p:cNvPr id="26" name="Rectangle 25">
            <a:extLst>
              <a:ext uri="{FF2B5EF4-FFF2-40B4-BE49-F238E27FC236}">
                <a16:creationId xmlns:a16="http://schemas.microsoft.com/office/drawing/2014/main" id="{40A6720D-B182-4290-BD91-1D1E4D930603}"/>
              </a:ext>
            </a:extLst>
          </p:cNvPr>
          <p:cNvSpPr/>
          <p:nvPr userDrawn="1"/>
        </p:nvSpPr>
        <p:spPr>
          <a:xfrm>
            <a:off x="0" y="0"/>
            <a:ext cx="12192000"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9" name="Text Placeholder 3">
            <a:extLst>
              <a:ext uri="{FF2B5EF4-FFF2-40B4-BE49-F238E27FC236}">
                <a16:creationId xmlns:a16="http://schemas.microsoft.com/office/drawing/2014/main" id="{A488AB73-8058-4FB5-9619-FCECCA9F3941}"/>
              </a:ext>
            </a:extLst>
          </p:cNvPr>
          <p:cNvSpPr>
            <a:spLocks noGrp="1"/>
          </p:cNvSpPr>
          <p:nvPr>
            <p:ph type="body" sz="quarter" idx="15" hasCustomPrompt="1"/>
          </p:nvPr>
        </p:nvSpPr>
        <p:spPr>
          <a:xfrm>
            <a:off x="6822929" y="3461163"/>
            <a:ext cx="3445782" cy="288000"/>
          </a:xfrm>
          <a:prstGeom prst="rect">
            <a:avLst/>
          </a:prstGeom>
        </p:spPr>
        <p:txBody>
          <a:bodyPr/>
          <a:lstStyle>
            <a:lvl1pPr marL="0" indent="0">
              <a:buNone/>
              <a:defRPr sz="1800">
                <a:latin typeface="+mn-lt"/>
                <a:cs typeface="Calibri Light" panose="020F0302020204030204" pitchFamily="34" charset="0"/>
              </a:defRPr>
            </a:lvl1pPr>
          </a:lstStyle>
          <a:p>
            <a:r>
              <a:rPr lang="en-ZA" dirty="0"/>
              <a:t>Name</a:t>
            </a:r>
          </a:p>
        </p:txBody>
      </p:sp>
      <p:sp>
        <p:nvSpPr>
          <p:cNvPr id="11" name="Text Placeholder 5">
            <a:extLst>
              <a:ext uri="{FF2B5EF4-FFF2-40B4-BE49-F238E27FC236}">
                <a16:creationId xmlns:a16="http://schemas.microsoft.com/office/drawing/2014/main" id="{79D05293-35AD-495F-A7AE-942398090B15}"/>
              </a:ext>
            </a:extLst>
          </p:cNvPr>
          <p:cNvSpPr>
            <a:spLocks noGrp="1"/>
          </p:cNvSpPr>
          <p:nvPr>
            <p:ph type="body" sz="quarter" idx="17" hasCustomPrompt="1"/>
          </p:nvPr>
        </p:nvSpPr>
        <p:spPr>
          <a:xfrm>
            <a:off x="6822928" y="3845194"/>
            <a:ext cx="3445783" cy="289070"/>
          </a:xfrm>
          <a:prstGeom prst="rect">
            <a:avLst/>
          </a:prstGeom>
        </p:spPr>
        <p:txBody>
          <a:bodyPr/>
          <a:lstStyle>
            <a:lvl1pPr marL="0" indent="0">
              <a:buNone/>
              <a:defRPr sz="1800">
                <a:latin typeface="+mn-lt"/>
                <a:cs typeface="Calibri Light" panose="020F0302020204030204" pitchFamily="34" charset="0"/>
              </a:defRPr>
            </a:lvl1pPr>
          </a:lstStyle>
          <a:p>
            <a:r>
              <a:rPr lang="en-ZA" dirty="0"/>
              <a:t>Email </a:t>
            </a:r>
          </a:p>
        </p:txBody>
      </p:sp>
      <p:sp>
        <p:nvSpPr>
          <p:cNvPr id="13" name="Text Placeholder 21">
            <a:extLst>
              <a:ext uri="{FF2B5EF4-FFF2-40B4-BE49-F238E27FC236}">
                <a16:creationId xmlns:a16="http://schemas.microsoft.com/office/drawing/2014/main" id="{997A03F2-8D8A-4425-9F56-66DB33CE11A1}"/>
              </a:ext>
            </a:extLst>
          </p:cNvPr>
          <p:cNvSpPr>
            <a:spLocks noGrp="1"/>
          </p:cNvSpPr>
          <p:nvPr>
            <p:ph type="body" sz="quarter" idx="18" hasCustomPrompt="1"/>
          </p:nvPr>
        </p:nvSpPr>
        <p:spPr>
          <a:xfrm>
            <a:off x="6822929" y="4223482"/>
            <a:ext cx="3445782" cy="288000"/>
          </a:xfrm>
          <a:prstGeom prst="rect">
            <a:avLst/>
          </a:prstGeom>
        </p:spPr>
        <p:txBody>
          <a:bodyPr/>
          <a:lstStyle>
            <a:lvl1pPr marL="0" indent="0">
              <a:buNone/>
              <a:defRPr sz="1800">
                <a:latin typeface="+mn-lt"/>
                <a:cs typeface="Calibri Light" panose="020F0302020204030204" pitchFamily="34" charset="0"/>
              </a:defRPr>
            </a:lvl1pPr>
          </a:lstStyle>
          <a:p>
            <a:r>
              <a:rPr lang="en-ZA" dirty="0"/>
              <a:t>Company Website</a:t>
            </a:r>
          </a:p>
        </p:txBody>
      </p:sp>
      <p:sp>
        <p:nvSpPr>
          <p:cNvPr id="14" name="Shape 4157">
            <a:extLst>
              <a:ext uri="{FF2B5EF4-FFF2-40B4-BE49-F238E27FC236}">
                <a16:creationId xmlns:a16="http://schemas.microsoft.com/office/drawing/2014/main" id="{A30A8F28-98F4-425F-A750-78192A157DF4}"/>
              </a:ext>
            </a:extLst>
          </p:cNvPr>
          <p:cNvSpPr/>
          <p:nvPr userDrawn="1"/>
        </p:nvSpPr>
        <p:spPr>
          <a:xfrm>
            <a:off x="6458938" y="3505247"/>
            <a:ext cx="258875" cy="258875"/>
          </a:xfrm>
          <a:custGeom>
            <a:avLst/>
            <a:gdLst/>
            <a:ahLst/>
            <a:cxnLst>
              <a:cxn ang="0">
                <a:pos x="wd2" y="hd2"/>
              </a:cxn>
              <a:cxn ang="5400000">
                <a:pos x="wd2" y="hd2"/>
              </a:cxn>
              <a:cxn ang="10800000">
                <a:pos x="wd2" y="hd2"/>
              </a:cxn>
              <a:cxn ang="16200000">
                <a:pos x="wd2" y="hd2"/>
              </a:cxn>
            </a:cxnLst>
            <a:rect l="0" t="0" r="r" b="b"/>
            <a:pathLst>
              <a:path w="21600" h="21600" extrusionOk="0">
                <a:moveTo>
                  <a:pt x="17958" y="17505"/>
                </a:moveTo>
                <a:cubicBezTo>
                  <a:pt x="17372" y="16944"/>
                  <a:pt x="16242" y="15945"/>
                  <a:pt x="15117" y="15413"/>
                </a:cubicBezTo>
                <a:cubicBezTo>
                  <a:pt x="14189" y="14975"/>
                  <a:pt x="13657" y="14531"/>
                  <a:pt x="13491" y="14057"/>
                </a:cubicBezTo>
                <a:cubicBezTo>
                  <a:pt x="13377" y="13728"/>
                  <a:pt x="13428" y="13351"/>
                  <a:pt x="13649" y="12904"/>
                </a:cubicBezTo>
                <a:cubicBezTo>
                  <a:pt x="13815" y="12567"/>
                  <a:pt x="13972" y="12286"/>
                  <a:pt x="14117" y="12028"/>
                </a:cubicBezTo>
                <a:cubicBezTo>
                  <a:pt x="14730" y="10934"/>
                  <a:pt x="15203" y="10145"/>
                  <a:pt x="15203" y="7348"/>
                </a:cubicBezTo>
                <a:cubicBezTo>
                  <a:pt x="15203" y="3162"/>
                  <a:pt x="12787" y="2951"/>
                  <a:pt x="12309" y="2951"/>
                </a:cubicBezTo>
                <a:cubicBezTo>
                  <a:pt x="11917" y="2951"/>
                  <a:pt x="11672" y="3037"/>
                  <a:pt x="11435" y="3121"/>
                </a:cubicBezTo>
                <a:cubicBezTo>
                  <a:pt x="11175" y="3213"/>
                  <a:pt x="10907" y="3309"/>
                  <a:pt x="10296" y="3319"/>
                </a:cubicBezTo>
                <a:cubicBezTo>
                  <a:pt x="9190" y="3337"/>
                  <a:pt x="6873" y="3375"/>
                  <a:pt x="6873" y="7226"/>
                </a:cubicBezTo>
                <a:cubicBezTo>
                  <a:pt x="6873" y="9919"/>
                  <a:pt x="7574" y="11156"/>
                  <a:pt x="8125" y="12150"/>
                </a:cubicBezTo>
                <a:cubicBezTo>
                  <a:pt x="8266" y="12404"/>
                  <a:pt x="8399" y="12645"/>
                  <a:pt x="8505" y="12885"/>
                </a:cubicBezTo>
                <a:cubicBezTo>
                  <a:pt x="8973" y="13949"/>
                  <a:pt x="8631" y="14693"/>
                  <a:pt x="7426" y="15224"/>
                </a:cubicBezTo>
                <a:cubicBezTo>
                  <a:pt x="5905" y="15897"/>
                  <a:pt x="5188" y="16247"/>
                  <a:pt x="3693" y="17562"/>
                </a:cubicBezTo>
                <a:cubicBezTo>
                  <a:pt x="2017" y="15800"/>
                  <a:pt x="982" y="13423"/>
                  <a:pt x="982" y="10800"/>
                </a:cubicBezTo>
                <a:cubicBezTo>
                  <a:pt x="982" y="5377"/>
                  <a:pt x="5377" y="982"/>
                  <a:pt x="10800" y="982"/>
                </a:cubicBezTo>
                <a:cubicBezTo>
                  <a:pt x="16223" y="982"/>
                  <a:pt x="20618" y="5377"/>
                  <a:pt x="20618" y="10800"/>
                </a:cubicBezTo>
                <a:cubicBezTo>
                  <a:pt x="20618" y="13395"/>
                  <a:pt x="19603" y="15749"/>
                  <a:pt x="17958" y="17505"/>
                </a:cubicBezTo>
                <a:moveTo>
                  <a:pt x="10800" y="20618"/>
                </a:moveTo>
                <a:cubicBezTo>
                  <a:pt x="8356" y="20618"/>
                  <a:pt x="6125" y="19720"/>
                  <a:pt x="4407" y="18242"/>
                </a:cubicBezTo>
                <a:cubicBezTo>
                  <a:pt x="5730" y="17084"/>
                  <a:pt x="6362" y="16767"/>
                  <a:pt x="7823" y="16122"/>
                </a:cubicBezTo>
                <a:cubicBezTo>
                  <a:pt x="9515" y="15375"/>
                  <a:pt x="10091" y="14051"/>
                  <a:pt x="9403" y="12489"/>
                </a:cubicBezTo>
                <a:cubicBezTo>
                  <a:pt x="9279" y="12208"/>
                  <a:pt x="9136" y="11949"/>
                  <a:pt x="8984" y="11674"/>
                </a:cubicBezTo>
                <a:cubicBezTo>
                  <a:pt x="8461" y="10732"/>
                  <a:pt x="7855" y="9665"/>
                  <a:pt x="7855" y="7226"/>
                </a:cubicBezTo>
                <a:cubicBezTo>
                  <a:pt x="7855" y="4341"/>
                  <a:pt x="9224" y="4318"/>
                  <a:pt x="10312" y="4300"/>
                </a:cubicBezTo>
                <a:cubicBezTo>
                  <a:pt x="11084" y="4287"/>
                  <a:pt x="11461" y="4154"/>
                  <a:pt x="11763" y="4047"/>
                </a:cubicBezTo>
                <a:cubicBezTo>
                  <a:pt x="11964" y="3975"/>
                  <a:pt x="12086" y="3933"/>
                  <a:pt x="12309" y="3933"/>
                </a:cubicBezTo>
                <a:cubicBezTo>
                  <a:pt x="13218" y="3933"/>
                  <a:pt x="14221" y="4830"/>
                  <a:pt x="14221" y="7348"/>
                </a:cubicBezTo>
                <a:cubicBezTo>
                  <a:pt x="14221" y="9888"/>
                  <a:pt x="13840" y="10513"/>
                  <a:pt x="13261" y="11548"/>
                </a:cubicBezTo>
                <a:cubicBezTo>
                  <a:pt x="13108" y="11820"/>
                  <a:pt x="12943" y="12115"/>
                  <a:pt x="12768" y="12470"/>
                </a:cubicBezTo>
                <a:cubicBezTo>
                  <a:pt x="12430" y="13155"/>
                  <a:pt x="12362" y="13798"/>
                  <a:pt x="12565" y="14380"/>
                </a:cubicBezTo>
                <a:cubicBezTo>
                  <a:pt x="12825" y="15126"/>
                  <a:pt x="13502" y="15737"/>
                  <a:pt x="14696" y="16302"/>
                </a:cubicBezTo>
                <a:cubicBezTo>
                  <a:pt x="15675" y="16764"/>
                  <a:pt x="16700" y="17667"/>
                  <a:pt x="17251" y="18189"/>
                </a:cubicBezTo>
                <a:cubicBezTo>
                  <a:pt x="15525" y="19697"/>
                  <a:pt x="13272" y="20618"/>
                  <a:pt x="10800" y="20618"/>
                </a:cubicBezTo>
                <a:moveTo>
                  <a:pt x="10800" y="0"/>
                </a:moveTo>
                <a:cubicBezTo>
                  <a:pt x="4835" y="0"/>
                  <a:pt x="0" y="4835"/>
                  <a:pt x="0" y="10800"/>
                </a:cubicBezTo>
                <a:cubicBezTo>
                  <a:pt x="0" y="16764"/>
                  <a:pt x="4835" y="21600"/>
                  <a:pt x="10800" y="21600"/>
                </a:cubicBezTo>
                <a:cubicBezTo>
                  <a:pt x="16765" y="21600"/>
                  <a:pt x="21600" y="16764"/>
                  <a:pt x="21600" y="10800"/>
                </a:cubicBezTo>
                <a:cubicBezTo>
                  <a:pt x="21600" y="4835"/>
                  <a:pt x="16765" y="0"/>
                  <a:pt x="10800" y="0"/>
                </a:cubicBezTo>
              </a:path>
            </a:pathLst>
          </a:custGeom>
          <a:solidFill>
            <a:schemeClr val="accent2"/>
          </a:solidFill>
          <a:ln w="12700">
            <a:miter lim="400000"/>
          </a:ln>
        </p:spPr>
        <p:txBody>
          <a:bodyPr lIns="38100" tIns="38100" rIns="38100" bIns="38100" anchor="ctr"/>
          <a:lstStyle/>
          <a:p>
            <a:pPr algn="ctr" defTabSz="457200">
              <a:lnSpc>
                <a:spcPct val="100000"/>
              </a:lnSpc>
              <a:defRPr sz="3000" spc="0">
                <a:solidFill>
                  <a:srgbClr val="FFFFFF"/>
                </a:solidFill>
                <a:effectLst>
                  <a:outerShdw blurRad="38100" dist="12700" dir="5400000" rotWithShape="0">
                    <a:srgbClr val="000000">
                      <a:alpha val="50000"/>
                    </a:srgbClr>
                  </a:outerShdw>
                </a:effectLst>
                <a:latin typeface="Gill Sans SemiBold"/>
                <a:ea typeface="Gill Sans SemiBold"/>
                <a:cs typeface="Gill Sans SemiBold"/>
                <a:sym typeface="Gill Sans SemiBold"/>
              </a:defRPr>
            </a:pPr>
            <a:endParaRPr dirty="0"/>
          </a:p>
        </p:txBody>
      </p:sp>
      <p:sp>
        <p:nvSpPr>
          <p:cNvPr id="19" name="Shape 4379">
            <a:extLst>
              <a:ext uri="{FF2B5EF4-FFF2-40B4-BE49-F238E27FC236}">
                <a16:creationId xmlns:a16="http://schemas.microsoft.com/office/drawing/2014/main" id="{E4408FF8-E342-42F8-BBE9-1220822B5E99}"/>
              </a:ext>
            </a:extLst>
          </p:cNvPr>
          <p:cNvSpPr/>
          <p:nvPr userDrawn="1"/>
        </p:nvSpPr>
        <p:spPr>
          <a:xfrm>
            <a:off x="6458938" y="3956470"/>
            <a:ext cx="258875" cy="188273"/>
          </a:xfrm>
          <a:custGeom>
            <a:avLst/>
            <a:gdLst/>
            <a:ahLst/>
            <a:cxnLst>
              <a:cxn ang="0">
                <a:pos x="wd2" y="hd2"/>
              </a:cxn>
              <a:cxn ang="5400000">
                <a:pos x="wd2" y="hd2"/>
              </a:cxn>
              <a:cxn ang="10800000">
                <a:pos x="wd2" y="hd2"/>
              </a:cxn>
              <a:cxn ang="16200000">
                <a:pos x="wd2" y="hd2"/>
              </a:cxn>
            </a:cxnLst>
            <a:rect l="0" t="0" r="r" b="b"/>
            <a:pathLst>
              <a:path w="21600" h="21600" extrusionOk="0">
                <a:moveTo>
                  <a:pt x="20618" y="18900"/>
                </a:moveTo>
                <a:cubicBezTo>
                  <a:pt x="20618" y="18980"/>
                  <a:pt x="20611" y="19058"/>
                  <a:pt x="20601" y="19135"/>
                </a:cubicBezTo>
                <a:lnTo>
                  <a:pt x="14539" y="10800"/>
                </a:lnTo>
                <a:lnTo>
                  <a:pt x="20601" y="2465"/>
                </a:lnTo>
                <a:cubicBezTo>
                  <a:pt x="20611" y="2542"/>
                  <a:pt x="20618" y="2620"/>
                  <a:pt x="20618" y="2700"/>
                </a:cubicBezTo>
                <a:cubicBezTo>
                  <a:pt x="20618" y="2700"/>
                  <a:pt x="20618" y="18900"/>
                  <a:pt x="20618" y="18900"/>
                </a:cubicBezTo>
                <a:close/>
                <a:moveTo>
                  <a:pt x="19636" y="20250"/>
                </a:moveTo>
                <a:lnTo>
                  <a:pt x="1964" y="20250"/>
                </a:lnTo>
                <a:cubicBezTo>
                  <a:pt x="1849" y="20250"/>
                  <a:pt x="1739" y="20218"/>
                  <a:pt x="1637" y="20168"/>
                </a:cubicBezTo>
                <a:lnTo>
                  <a:pt x="7755" y="11754"/>
                </a:lnTo>
                <a:lnTo>
                  <a:pt x="9440" y="14072"/>
                </a:lnTo>
                <a:cubicBezTo>
                  <a:pt x="9816" y="14589"/>
                  <a:pt x="10308" y="14847"/>
                  <a:pt x="10800" y="14847"/>
                </a:cubicBezTo>
                <a:cubicBezTo>
                  <a:pt x="11292" y="14847"/>
                  <a:pt x="11784" y="14589"/>
                  <a:pt x="12159" y="14072"/>
                </a:cubicBezTo>
                <a:lnTo>
                  <a:pt x="13845" y="11754"/>
                </a:lnTo>
                <a:lnTo>
                  <a:pt x="19964" y="20168"/>
                </a:lnTo>
                <a:cubicBezTo>
                  <a:pt x="19861" y="20218"/>
                  <a:pt x="19752" y="20250"/>
                  <a:pt x="19636" y="20250"/>
                </a:cubicBezTo>
                <a:moveTo>
                  <a:pt x="982" y="18900"/>
                </a:moveTo>
                <a:lnTo>
                  <a:pt x="982" y="2700"/>
                </a:lnTo>
                <a:cubicBezTo>
                  <a:pt x="982" y="2620"/>
                  <a:pt x="989" y="2542"/>
                  <a:pt x="999" y="2465"/>
                </a:cubicBezTo>
                <a:lnTo>
                  <a:pt x="7061" y="10800"/>
                </a:lnTo>
                <a:lnTo>
                  <a:pt x="999" y="19135"/>
                </a:lnTo>
                <a:cubicBezTo>
                  <a:pt x="989" y="19058"/>
                  <a:pt x="982" y="18980"/>
                  <a:pt x="982" y="18900"/>
                </a:cubicBezTo>
                <a:moveTo>
                  <a:pt x="1964" y="1350"/>
                </a:moveTo>
                <a:lnTo>
                  <a:pt x="19636" y="1350"/>
                </a:lnTo>
                <a:cubicBezTo>
                  <a:pt x="19752" y="1350"/>
                  <a:pt x="19861" y="1382"/>
                  <a:pt x="19964" y="1433"/>
                </a:cubicBezTo>
                <a:lnTo>
                  <a:pt x="11465" y="13118"/>
                </a:lnTo>
                <a:cubicBezTo>
                  <a:pt x="11288" y="13362"/>
                  <a:pt x="11051" y="13497"/>
                  <a:pt x="10800" y="13497"/>
                </a:cubicBezTo>
                <a:cubicBezTo>
                  <a:pt x="10549" y="13497"/>
                  <a:pt x="10312" y="13362"/>
                  <a:pt x="10134" y="13118"/>
                </a:cubicBezTo>
                <a:lnTo>
                  <a:pt x="1637" y="1433"/>
                </a:lnTo>
                <a:cubicBezTo>
                  <a:pt x="1739" y="1382"/>
                  <a:pt x="1849" y="1350"/>
                  <a:pt x="1964" y="1350"/>
                </a:cubicBezTo>
                <a:moveTo>
                  <a:pt x="19636" y="0"/>
                </a:moveTo>
                <a:lnTo>
                  <a:pt x="1964" y="0"/>
                </a:lnTo>
                <a:cubicBezTo>
                  <a:pt x="879" y="0"/>
                  <a:pt x="0" y="1209"/>
                  <a:pt x="0" y="2700"/>
                </a:cubicBezTo>
                <a:lnTo>
                  <a:pt x="0" y="18900"/>
                </a:lnTo>
                <a:cubicBezTo>
                  <a:pt x="0" y="20391"/>
                  <a:pt x="879" y="21600"/>
                  <a:pt x="1964" y="21600"/>
                </a:cubicBezTo>
                <a:lnTo>
                  <a:pt x="19636" y="21600"/>
                </a:lnTo>
                <a:cubicBezTo>
                  <a:pt x="20721" y="21600"/>
                  <a:pt x="21600" y="20391"/>
                  <a:pt x="21600" y="18900"/>
                </a:cubicBezTo>
                <a:lnTo>
                  <a:pt x="21600" y="2700"/>
                </a:lnTo>
                <a:cubicBezTo>
                  <a:pt x="21600" y="1209"/>
                  <a:pt x="20721" y="0"/>
                  <a:pt x="19636" y="0"/>
                </a:cubicBezTo>
              </a:path>
            </a:pathLst>
          </a:custGeom>
          <a:solidFill>
            <a:schemeClr val="accent2"/>
          </a:solidFill>
          <a:ln w="12700">
            <a:miter lim="400000"/>
          </a:ln>
        </p:spPr>
        <p:txBody>
          <a:bodyPr lIns="38100" tIns="38100" rIns="38100" bIns="38100" anchor="ctr"/>
          <a:lstStyle/>
          <a:p>
            <a:pPr algn="ctr" defTabSz="457200">
              <a:lnSpc>
                <a:spcPct val="100000"/>
              </a:lnSpc>
              <a:defRPr sz="3000" spc="0">
                <a:solidFill>
                  <a:srgbClr val="FFFFFF"/>
                </a:solidFill>
                <a:effectLst>
                  <a:outerShdw blurRad="38100" dist="12700" dir="5400000" rotWithShape="0">
                    <a:srgbClr val="000000">
                      <a:alpha val="50000"/>
                    </a:srgbClr>
                  </a:outerShdw>
                </a:effectLst>
                <a:latin typeface="Gill Sans SemiBold"/>
                <a:ea typeface="Gill Sans SemiBold"/>
                <a:cs typeface="Gill Sans SemiBold"/>
                <a:sym typeface="Gill Sans SemiBold"/>
              </a:defRPr>
            </a:pPr>
            <a:endParaRPr dirty="0"/>
          </a:p>
        </p:txBody>
      </p:sp>
      <p:sp>
        <p:nvSpPr>
          <p:cNvPr id="20" name="Shape 4487">
            <a:extLst>
              <a:ext uri="{FF2B5EF4-FFF2-40B4-BE49-F238E27FC236}">
                <a16:creationId xmlns:a16="http://schemas.microsoft.com/office/drawing/2014/main" id="{11D27456-C005-4109-9E74-0B692200A0B3}"/>
              </a:ext>
            </a:extLst>
          </p:cNvPr>
          <p:cNvSpPr/>
          <p:nvPr userDrawn="1"/>
        </p:nvSpPr>
        <p:spPr>
          <a:xfrm>
            <a:off x="6471716" y="4278607"/>
            <a:ext cx="233318" cy="233318"/>
          </a:xfrm>
          <a:custGeom>
            <a:avLst/>
            <a:gdLst/>
            <a:ahLst/>
            <a:cxnLst>
              <a:cxn ang="0">
                <a:pos x="wd2" y="hd2"/>
              </a:cxn>
              <a:cxn ang="5400000">
                <a:pos x="wd2" y="hd2"/>
              </a:cxn>
              <a:cxn ang="10800000">
                <a:pos x="wd2" y="hd2"/>
              </a:cxn>
              <a:cxn ang="16200000">
                <a:pos x="wd2" y="hd2"/>
              </a:cxn>
            </a:cxnLst>
            <a:rect l="0" t="0" r="r" b="b"/>
            <a:pathLst>
              <a:path w="21600" h="21600" extrusionOk="0">
                <a:moveTo>
                  <a:pt x="17850" y="17620"/>
                </a:moveTo>
                <a:cubicBezTo>
                  <a:pt x="17270" y="17122"/>
                  <a:pt x="16604" y="16682"/>
                  <a:pt x="15855" y="16324"/>
                </a:cubicBezTo>
                <a:cubicBezTo>
                  <a:pt x="15868" y="16284"/>
                  <a:pt x="15882" y="16244"/>
                  <a:pt x="15896" y="16203"/>
                </a:cubicBezTo>
                <a:cubicBezTo>
                  <a:pt x="16131" y="15456"/>
                  <a:pt x="16320" y="14656"/>
                  <a:pt x="16454" y="13811"/>
                </a:cubicBezTo>
                <a:cubicBezTo>
                  <a:pt x="16471" y="13704"/>
                  <a:pt x="16484" y="13596"/>
                  <a:pt x="16499" y="13488"/>
                </a:cubicBezTo>
                <a:cubicBezTo>
                  <a:pt x="16544" y="13166"/>
                  <a:pt x="16581" y="12839"/>
                  <a:pt x="16610" y="12507"/>
                </a:cubicBezTo>
                <a:cubicBezTo>
                  <a:pt x="16621" y="12383"/>
                  <a:pt x="16632" y="12260"/>
                  <a:pt x="16641" y="12135"/>
                </a:cubicBezTo>
                <a:cubicBezTo>
                  <a:pt x="16660" y="11858"/>
                  <a:pt x="16664" y="11574"/>
                  <a:pt x="16673" y="11291"/>
                </a:cubicBezTo>
                <a:lnTo>
                  <a:pt x="20598" y="11291"/>
                </a:lnTo>
                <a:cubicBezTo>
                  <a:pt x="20476" y="13747"/>
                  <a:pt x="19450" y="15962"/>
                  <a:pt x="17850" y="17620"/>
                </a:cubicBezTo>
                <a:moveTo>
                  <a:pt x="13714" y="20178"/>
                </a:moveTo>
                <a:cubicBezTo>
                  <a:pt x="13925" y="19957"/>
                  <a:pt x="14127" y="19710"/>
                  <a:pt x="14321" y="19444"/>
                </a:cubicBezTo>
                <a:cubicBezTo>
                  <a:pt x="14339" y="19419"/>
                  <a:pt x="14357" y="19394"/>
                  <a:pt x="14375" y="19369"/>
                </a:cubicBezTo>
                <a:cubicBezTo>
                  <a:pt x="14764" y="18822"/>
                  <a:pt x="15116" y="18192"/>
                  <a:pt x="15420" y="17488"/>
                </a:cubicBezTo>
                <a:cubicBezTo>
                  <a:pt x="15436" y="17450"/>
                  <a:pt x="15451" y="17410"/>
                  <a:pt x="15467" y="17372"/>
                </a:cubicBezTo>
                <a:cubicBezTo>
                  <a:pt x="15485" y="17329"/>
                  <a:pt x="15499" y="17282"/>
                  <a:pt x="15517" y="17239"/>
                </a:cubicBezTo>
                <a:cubicBezTo>
                  <a:pt x="16123" y="17535"/>
                  <a:pt x="16665" y="17890"/>
                  <a:pt x="17142" y="18285"/>
                </a:cubicBezTo>
                <a:cubicBezTo>
                  <a:pt x="16149" y="19129"/>
                  <a:pt x="14989" y="19782"/>
                  <a:pt x="13714" y="20178"/>
                </a:cubicBezTo>
                <a:moveTo>
                  <a:pt x="11291" y="20569"/>
                </a:moveTo>
                <a:lnTo>
                  <a:pt x="11291" y="16221"/>
                </a:lnTo>
                <a:cubicBezTo>
                  <a:pt x="12498" y="16271"/>
                  <a:pt x="13638" y="16493"/>
                  <a:pt x="14652" y="16869"/>
                </a:cubicBezTo>
                <a:cubicBezTo>
                  <a:pt x="13850" y="18909"/>
                  <a:pt x="12654" y="20298"/>
                  <a:pt x="11291" y="20569"/>
                </a:cubicBezTo>
                <a:moveTo>
                  <a:pt x="11291" y="11291"/>
                </a:moveTo>
                <a:lnTo>
                  <a:pt x="15697" y="11291"/>
                </a:lnTo>
                <a:cubicBezTo>
                  <a:pt x="15655" y="12995"/>
                  <a:pt x="15392" y="14581"/>
                  <a:pt x="14971" y="15948"/>
                </a:cubicBezTo>
                <a:cubicBezTo>
                  <a:pt x="13855" y="15534"/>
                  <a:pt x="12608" y="15291"/>
                  <a:pt x="11291" y="15240"/>
                </a:cubicBezTo>
                <a:cubicBezTo>
                  <a:pt x="11291" y="15240"/>
                  <a:pt x="11291" y="11291"/>
                  <a:pt x="11291" y="11291"/>
                </a:cubicBezTo>
                <a:close/>
                <a:moveTo>
                  <a:pt x="11291" y="6360"/>
                </a:moveTo>
                <a:cubicBezTo>
                  <a:pt x="12608" y="6309"/>
                  <a:pt x="13855" y="6066"/>
                  <a:pt x="14971" y="5652"/>
                </a:cubicBezTo>
                <a:cubicBezTo>
                  <a:pt x="15392" y="7019"/>
                  <a:pt x="15655" y="8605"/>
                  <a:pt x="15697" y="10309"/>
                </a:cubicBezTo>
                <a:lnTo>
                  <a:pt x="11291" y="10309"/>
                </a:lnTo>
                <a:cubicBezTo>
                  <a:pt x="11291" y="10309"/>
                  <a:pt x="11291" y="6360"/>
                  <a:pt x="11291" y="6360"/>
                </a:cubicBezTo>
                <a:close/>
                <a:moveTo>
                  <a:pt x="11291" y="1031"/>
                </a:moveTo>
                <a:cubicBezTo>
                  <a:pt x="12654" y="1302"/>
                  <a:pt x="13850" y="2691"/>
                  <a:pt x="14652" y="4731"/>
                </a:cubicBezTo>
                <a:cubicBezTo>
                  <a:pt x="13638" y="5107"/>
                  <a:pt x="12498" y="5329"/>
                  <a:pt x="11291" y="5379"/>
                </a:cubicBezTo>
                <a:cubicBezTo>
                  <a:pt x="11291" y="5379"/>
                  <a:pt x="11291" y="1031"/>
                  <a:pt x="11291" y="1031"/>
                </a:cubicBezTo>
                <a:close/>
                <a:moveTo>
                  <a:pt x="17142" y="3315"/>
                </a:moveTo>
                <a:cubicBezTo>
                  <a:pt x="16665" y="3711"/>
                  <a:pt x="16123" y="4065"/>
                  <a:pt x="15517" y="4361"/>
                </a:cubicBezTo>
                <a:cubicBezTo>
                  <a:pt x="15499" y="4318"/>
                  <a:pt x="15485" y="4271"/>
                  <a:pt x="15467" y="4229"/>
                </a:cubicBezTo>
                <a:cubicBezTo>
                  <a:pt x="15451" y="4190"/>
                  <a:pt x="15436" y="4151"/>
                  <a:pt x="15420" y="4112"/>
                </a:cubicBezTo>
                <a:cubicBezTo>
                  <a:pt x="15116" y="3408"/>
                  <a:pt x="14764" y="2778"/>
                  <a:pt x="14375" y="2231"/>
                </a:cubicBezTo>
                <a:cubicBezTo>
                  <a:pt x="14357" y="2206"/>
                  <a:pt x="14339" y="2181"/>
                  <a:pt x="14321" y="2156"/>
                </a:cubicBezTo>
                <a:cubicBezTo>
                  <a:pt x="14127" y="1890"/>
                  <a:pt x="13925" y="1643"/>
                  <a:pt x="13714" y="1422"/>
                </a:cubicBezTo>
                <a:cubicBezTo>
                  <a:pt x="14989" y="1818"/>
                  <a:pt x="16149" y="2471"/>
                  <a:pt x="17142" y="3315"/>
                </a:cubicBezTo>
                <a:moveTo>
                  <a:pt x="20598" y="10309"/>
                </a:moveTo>
                <a:lnTo>
                  <a:pt x="16673" y="10309"/>
                </a:lnTo>
                <a:cubicBezTo>
                  <a:pt x="16664" y="10027"/>
                  <a:pt x="16660" y="9742"/>
                  <a:pt x="16641" y="9465"/>
                </a:cubicBezTo>
                <a:cubicBezTo>
                  <a:pt x="16632" y="9340"/>
                  <a:pt x="16621" y="9217"/>
                  <a:pt x="16610" y="9093"/>
                </a:cubicBezTo>
                <a:cubicBezTo>
                  <a:pt x="16581" y="8761"/>
                  <a:pt x="16544" y="8434"/>
                  <a:pt x="16499" y="8112"/>
                </a:cubicBezTo>
                <a:cubicBezTo>
                  <a:pt x="16484" y="8005"/>
                  <a:pt x="16471" y="7896"/>
                  <a:pt x="16454" y="7789"/>
                </a:cubicBezTo>
                <a:cubicBezTo>
                  <a:pt x="16320" y="6944"/>
                  <a:pt x="16131" y="6144"/>
                  <a:pt x="15896" y="5397"/>
                </a:cubicBezTo>
                <a:cubicBezTo>
                  <a:pt x="15882" y="5357"/>
                  <a:pt x="15868" y="5317"/>
                  <a:pt x="15855" y="5276"/>
                </a:cubicBezTo>
                <a:cubicBezTo>
                  <a:pt x="16604" y="4918"/>
                  <a:pt x="17270" y="4478"/>
                  <a:pt x="17850" y="3981"/>
                </a:cubicBezTo>
                <a:cubicBezTo>
                  <a:pt x="19450" y="5638"/>
                  <a:pt x="20476" y="7853"/>
                  <a:pt x="20598" y="10309"/>
                </a:cubicBezTo>
                <a:moveTo>
                  <a:pt x="10309" y="5379"/>
                </a:moveTo>
                <a:cubicBezTo>
                  <a:pt x="9101" y="5329"/>
                  <a:pt x="7961" y="5107"/>
                  <a:pt x="6947" y="4731"/>
                </a:cubicBezTo>
                <a:cubicBezTo>
                  <a:pt x="7749" y="2691"/>
                  <a:pt x="8945" y="1302"/>
                  <a:pt x="10309" y="1031"/>
                </a:cubicBezTo>
                <a:cubicBezTo>
                  <a:pt x="10309" y="1031"/>
                  <a:pt x="10309" y="5379"/>
                  <a:pt x="10309" y="5379"/>
                </a:cubicBezTo>
                <a:close/>
                <a:moveTo>
                  <a:pt x="10309" y="10309"/>
                </a:moveTo>
                <a:lnTo>
                  <a:pt x="5903" y="10309"/>
                </a:lnTo>
                <a:cubicBezTo>
                  <a:pt x="5945" y="8605"/>
                  <a:pt x="6207" y="7019"/>
                  <a:pt x="6629" y="5652"/>
                </a:cubicBezTo>
                <a:cubicBezTo>
                  <a:pt x="7745" y="6066"/>
                  <a:pt x="8991" y="6309"/>
                  <a:pt x="10309" y="6360"/>
                </a:cubicBezTo>
                <a:cubicBezTo>
                  <a:pt x="10309" y="6360"/>
                  <a:pt x="10309" y="10309"/>
                  <a:pt x="10309" y="10309"/>
                </a:cubicBezTo>
                <a:close/>
                <a:moveTo>
                  <a:pt x="10309" y="15240"/>
                </a:moveTo>
                <a:cubicBezTo>
                  <a:pt x="8991" y="15291"/>
                  <a:pt x="7745" y="15534"/>
                  <a:pt x="6629" y="15948"/>
                </a:cubicBezTo>
                <a:cubicBezTo>
                  <a:pt x="6207" y="14581"/>
                  <a:pt x="5945" y="12995"/>
                  <a:pt x="5903" y="11291"/>
                </a:cubicBezTo>
                <a:lnTo>
                  <a:pt x="10309" y="11291"/>
                </a:lnTo>
                <a:cubicBezTo>
                  <a:pt x="10309" y="11291"/>
                  <a:pt x="10309" y="15240"/>
                  <a:pt x="10309" y="15240"/>
                </a:cubicBezTo>
                <a:close/>
                <a:moveTo>
                  <a:pt x="10309" y="20569"/>
                </a:moveTo>
                <a:cubicBezTo>
                  <a:pt x="8945" y="20298"/>
                  <a:pt x="7749" y="18909"/>
                  <a:pt x="6947" y="16869"/>
                </a:cubicBezTo>
                <a:cubicBezTo>
                  <a:pt x="7961" y="16493"/>
                  <a:pt x="9101" y="16271"/>
                  <a:pt x="10309" y="16221"/>
                </a:cubicBezTo>
                <a:cubicBezTo>
                  <a:pt x="10309" y="16221"/>
                  <a:pt x="10309" y="20569"/>
                  <a:pt x="10309" y="20569"/>
                </a:cubicBezTo>
                <a:close/>
                <a:moveTo>
                  <a:pt x="4458" y="18285"/>
                </a:moveTo>
                <a:cubicBezTo>
                  <a:pt x="4934" y="17890"/>
                  <a:pt x="5476" y="17535"/>
                  <a:pt x="6083" y="17239"/>
                </a:cubicBezTo>
                <a:cubicBezTo>
                  <a:pt x="6100" y="17282"/>
                  <a:pt x="6115" y="17329"/>
                  <a:pt x="6132" y="17372"/>
                </a:cubicBezTo>
                <a:cubicBezTo>
                  <a:pt x="6149" y="17410"/>
                  <a:pt x="6163" y="17450"/>
                  <a:pt x="6180" y="17488"/>
                </a:cubicBezTo>
                <a:cubicBezTo>
                  <a:pt x="6484" y="18192"/>
                  <a:pt x="6835" y="18822"/>
                  <a:pt x="7224" y="19369"/>
                </a:cubicBezTo>
                <a:cubicBezTo>
                  <a:pt x="7242" y="19394"/>
                  <a:pt x="7261" y="19419"/>
                  <a:pt x="7279" y="19444"/>
                </a:cubicBezTo>
                <a:cubicBezTo>
                  <a:pt x="7472" y="19710"/>
                  <a:pt x="7674" y="19957"/>
                  <a:pt x="7886" y="20178"/>
                </a:cubicBezTo>
                <a:cubicBezTo>
                  <a:pt x="6610" y="19782"/>
                  <a:pt x="5451" y="19129"/>
                  <a:pt x="4458" y="18285"/>
                </a:cubicBezTo>
                <a:moveTo>
                  <a:pt x="1002" y="11291"/>
                </a:moveTo>
                <a:lnTo>
                  <a:pt x="4927" y="11291"/>
                </a:lnTo>
                <a:cubicBezTo>
                  <a:pt x="4935" y="11574"/>
                  <a:pt x="4940" y="11858"/>
                  <a:pt x="4958" y="12135"/>
                </a:cubicBezTo>
                <a:cubicBezTo>
                  <a:pt x="4967" y="12260"/>
                  <a:pt x="4979" y="12383"/>
                  <a:pt x="4989" y="12507"/>
                </a:cubicBezTo>
                <a:cubicBezTo>
                  <a:pt x="5018" y="12839"/>
                  <a:pt x="5055" y="13166"/>
                  <a:pt x="5100" y="13488"/>
                </a:cubicBezTo>
                <a:cubicBezTo>
                  <a:pt x="5116" y="13596"/>
                  <a:pt x="5129" y="13704"/>
                  <a:pt x="5146" y="13811"/>
                </a:cubicBezTo>
                <a:cubicBezTo>
                  <a:pt x="5280" y="14656"/>
                  <a:pt x="5468" y="15456"/>
                  <a:pt x="5704" y="16203"/>
                </a:cubicBezTo>
                <a:cubicBezTo>
                  <a:pt x="5718" y="16244"/>
                  <a:pt x="5731" y="16284"/>
                  <a:pt x="5744" y="16324"/>
                </a:cubicBezTo>
                <a:cubicBezTo>
                  <a:pt x="4996" y="16682"/>
                  <a:pt x="4330" y="17122"/>
                  <a:pt x="3749" y="17620"/>
                </a:cubicBezTo>
                <a:cubicBezTo>
                  <a:pt x="2150" y="15962"/>
                  <a:pt x="1123" y="13747"/>
                  <a:pt x="1002" y="11291"/>
                </a:cubicBezTo>
                <a:moveTo>
                  <a:pt x="3749" y="3981"/>
                </a:moveTo>
                <a:cubicBezTo>
                  <a:pt x="4330" y="4478"/>
                  <a:pt x="4996" y="4918"/>
                  <a:pt x="5744" y="5276"/>
                </a:cubicBezTo>
                <a:cubicBezTo>
                  <a:pt x="5731" y="5317"/>
                  <a:pt x="5718" y="5357"/>
                  <a:pt x="5704" y="5397"/>
                </a:cubicBezTo>
                <a:cubicBezTo>
                  <a:pt x="5469" y="6144"/>
                  <a:pt x="5280" y="6944"/>
                  <a:pt x="5146" y="7789"/>
                </a:cubicBezTo>
                <a:cubicBezTo>
                  <a:pt x="5129" y="7896"/>
                  <a:pt x="5116" y="8005"/>
                  <a:pt x="5100" y="8112"/>
                </a:cubicBezTo>
                <a:cubicBezTo>
                  <a:pt x="5055" y="8434"/>
                  <a:pt x="5018" y="8761"/>
                  <a:pt x="4989" y="9093"/>
                </a:cubicBezTo>
                <a:cubicBezTo>
                  <a:pt x="4979" y="9217"/>
                  <a:pt x="4967" y="9340"/>
                  <a:pt x="4958" y="9465"/>
                </a:cubicBezTo>
                <a:cubicBezTo>
                  <a:pt x="4940" y="9742"/>
                  <a:pt x="4935" y="10027"/>
                  <a:pt x="4927" y="10309"/>
                </a:cubicBezTo>
                <a:lnTo>
                  <a:pt x="1002" y="10309"/>
                </a:lnTo>
                <a:cubicBezTo>
                  <a:pt x="1123" y="7853"/>
                  <a:pt x="2150" y="5638"/>
                  <a:pt x="3749" y="3981"/>
                </a:cubicBezTo>
                <a:moveTo>
                  <a:pt x="7886" y="1422"/>
                </a:moveTo>
                <a:cubicBezTo>
                  <a:pt x="7674" y="1643"/>
                  <a:pt x="7472" y="1890"/>
                  <a:pt x="7279" y="2156"/>
                </a:cubicBezTo>
                <a:cubicBezTo>
                  <a:pt x="7261" y="2181"/>
                  <a:pt x="7242" y="2206"/>
                  <a:pt x="7224" y="2231"/>
                </a:cubicBezTo>
                <a:cubicBezTo>
                  <a:pt x="6835" y="2778"/>
                  <a:pt x="6484" y="3408"/>
                  <a:pt x="6180" y="4112"/>
                </a:cubicBezTo>
                <a:cubicBezTo>
                  <a:pt x="6163" y="4151"/>
                  <a:pt x="6149" y="4190"/>
                  <a:pt x="6132" y="4229"/>
                </a:cubicBezTo>
                <a:cubicBezTo>
                  <a:pt x="6115" y="4271"/>
                  <a:pt x="6100" y="4318"/>
                  <a:pt x="6083" y="4361"/>
                </a:cubicBezTo>
                <a:cubicBezTo>
                  <a:pt x="5476" y="4065"/>
                  <a:pt x="4934" y="3711"/>
                  <a:pt x="4458" y="3315"/>
                </a:cubicBezTo>
                <a:cubicBezTo>
                  <a:pt x="5451" y="2471"/>
                  <a:pt x="6610" y="1818"/>
                  <a:pt x="7886" y="1422"/>
                </a:cubicBezTo>
                <a:moveTo>
                  <a:pt x="10800" y="0"/>
                </a:moveTo>
                <a:cubicBezTo>
                  <a:pt x="4835" y="0"/>
                  <a:pt x="0" y="4835"/>
                  <a:pt x="0" y="10800"/>
                </a:cubicBezTo>
                <a:cubicBezTo>
                  <a:pt x="0" y="16765"/>
                  <a:pt x="4835" y="21600"/>
                  <a:pt x="10800" y="21600"/>
                </a:cubicBezTo>
                <a:cubicBezTo>
                  <a:pt x="16764" y="21600"/>
                  <a:pt x="21600" y="16765"/>
                  <a:pt x="21600" y="10800"/>
                </a:cubicBezTo>
                <a:cubicBezTo>
                  <a:pt x="21600" y="4835"/>
                  <a:pt x="16764" y="0"/>
                  <a:pt x="10800" y="0"/>
                </a:cubicBezTo>
              </a:path>
            </a:pathLst>
          </a:custGeom>
          <a:solidFill>
            <a:schemeClr val="accent2"/>
          </a:solidFill>
          <a:ln w="12700">
            <a:miter lim="400000"/>
          </a:ln>
        </p:spPr>
        <p:txBody>
          <a:bodyPr lIns="38100" tIns="38100" rIns="38100" bIns="38100" anchor="ctr"/>
          <a:lstStyle/>
          <a:p>
            <a:pPr algn="ctr" defTabSz="457200">
              <a:lnSpc>
                <a:spcPct val="100000"/>
              </a:lnSpc>
              <a:defRPr sz="3000" spc="0">
                <a:solidFill>
                  <a:srgbClr val="FFFFFF"/>
                </a:solidFill>
                <a:effectLst>
                  <a:outerShdw blurRad="38100" dist="12700" dir="5400000" rotWithShape="0">
                    <a:srgbClr val="000000">
                      <a:alpha val="50000"/>
                    </a:srgbClr>
                  </a:outerShdw>
                </a:effectLst>
                <a:latin typeface="Gill Sans SemiBold"/>
                <a:ea typeface="Gill Sans SemiBold"/>
                <a:cs typeface="Gill Sans SemiBold"/>
                <a:sym typeface="Gill Sans SemiBold"/>
              </a:defRPr>
            </a:pPr>
            <a:endParaRPr dirty="0"/>
          </a:p>
        </p:txBody>
      </p:sp>
      <p:sp>
        <p:nvSpPr>
          <p:cNvPr id="21" name="Right Triangle 20">
            <a:extLst>
              <a:ext uri="{FF2B5EF4-FFF2-40B4-BE49-F238E27FC236}">
                <a16:creationId xmlns:a16="http://schemas.microsoft.com/office/drawing/2014/main" id="{FDDD2B84-3CB9-4567-8C91-C538E8A1C89F}"/>
              </a:ext>
            </a:extLst>
          </p:cNvPr>
          <p:cNvSpPr/>
          <p:nvPr userDrawn="1"/>
        </p:nvSpPr>
        <p:spPr>
          <a:xfrm flipV="1">
            <a:off x="0" y="-6"/>
            <a:ext cx="10625328" cy="5404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cxnSp>
        <p:nvCxnSpPr>
          <p:cNvPr id="22" name="Straight Connector 21">
            <a:extLst>
              <a:ext uri="{FF2B5EF4-FFF2-40B4-BE49-F238E27FC236}">
                <a16:creationId xmlns:a16="http://schemas.microsoft.com/office/drawing/2014/main" id="{34EF3020-1476-41B1-9FE7-B476A25C53D3}"/>
              </a:ext>
            </a:extLst>
          </p:cNvPr>
          <p:cNvCxnSpPr>
            <a:cxnSpLocks/>
          </p:cNvCxnSpPr>
          <p:nvPr userDrawn="1"/>
        </p:nvCxnSpPr>
        <p:spPr>
          <a:xfrm flipV="1">
            <a:off x="0" y="0"/>
            <a:ext cx="6030686" cy="3004456"/>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B1B64EC3-B232-415D-8E27-EB3E24D13922}"/>
              </a:ext>
            </a:extLst>
          </p:cNvPr>
          <p:cNvCxnSpPr>
            <a:cxnSpLocks/>
          </p:cNvCxnSpPr>
          <p:nvPr userDrawn="1"/>
        </p:nvCxnSpPr>
        <p:spPr>
          <a:xfrm flipV="1">
            <a:off x="9004301" y="3924299"/>
            <a:ext cx="3187700" cy="168910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2261CE2F-F199-4242-AC6C-692676B81FF1}"/>
              </a:ext>
            </a:extLst>
          </p:cNvPr>
          <p:cNvCxnSpPr>
            <a:cxnSpLocks/>
          </p:cNvCxnSpPr>
          <p:nvPr userDrawn="1"/>
        </p:nvCxnSpPr>
        <p:spPr>
          <a:xfrm flipV="1">
            <a:off x="-17837" y="4700016"/>
            <a:ext cx="1919789" cy="1001054"/>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27" name="Picture Placeholder 24">
            <a:extLst>
              <a:ext uri="{FF2B5EF4-FFF2-40B4-BE49-F238E27FC236}">
                <a16:creationId xmlns:a16="http://schemas.microsoft.com/office/drawing/2014/main" id="{89C0506D-0CA6-4583-9D04-24E7F4D16AD8}"/>
              </a:ext>
            </a:extLst>
          </p:cNvPr>
          <p:cNvSpPr>
            <a:spLocks noGrp="1"/>
          </p:cNvSpPr>
          <p:nvPr>
            <p:ph type="pic" sz="quarter" idx="13"/>
          </p:nvPr>
        </p:nvSpPr>
        <p:spPr>
          <a:xfrm>
            <a:off x="1683398" y="860944"/>
            <a:ext cx="4428523" cy="5137089"/>
          </a:xfrm>
          <a:custGeom>
            <a:avLst/>
            <a:gdLst>
              <a:gd name="connsiteX0" fmla="*/ 2214261 w 4428523"/>
              <a:gd name="connsiteY0" fmla="*/ 0 h 5137089"/>
              <a:gd name="connsiteX1" fmla="*/ 4428523 w 4428523"/>
              <a:gd name="connsiteY1" fmla="*/ 1107131 h 5137089"/>
              <a:gd name="connsiteX2" fmla="*/ 4428523 w 4428523"/>
              <a:gd name="connsiteY2" fmla="*/ 4029957 h 5137089"/>
              <a:gd name="connsiteX3" fmla="*/ 2214261 w 4428523"/>
              <a:gd name="connsiteY3" fmla="*/ 5137089 h 5137089"/>
              <a:gd name="connsiteX4" fmla="*/ 0 w 4428523"/>
              <a:gd name="connsiteY4" fmla="*/ 4029957 h 5137089"/>
              <a:gd name="connsiteX5" fmla="*/ 0 w 4428523"/>
              <a:gd name="connsiteY5" fmla="*/ 1107131 h 5137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428523" h="5137089">
                <a:moveTo>
                  <a:pt x="2214261" y="0"/>
                </a:moveTo>
                <a:lnTo>
                  <a:pt x="4428523" y="1107131"/>
                </a:lnTo>
                <a:lnTo>
                  <a:pt x="4428523" y="4029957"/>
                </a:lnTo>
                <a:lnTo>
                  <a:pt x="2214261" y="5137089"/>
                </a:lnTo>
                <a:lnTo>
                  <a:pt x="0" y="4029957"/>
                </a:lnTo>
                <a:lnTo>
                  <a:pt x="0" y="1107131"/>
                </a:lnTo>
                <a:close/>
              </a:path>
            </a:pathLst>
          </a:custGeom>
        </p:spPr>
        <p:txBody>
          <a:bodyPr wrap="square">
            <a:noAutofit/>
          </a:bodyPr>
          <a:lstStyle>
            <a:lvl1pPr marL="0" indent="0">
              <a:buNone/>
              <a:defRPr>
                <a:solidFill>
                  <a:schemeClr val="bg1"/>
                </a:solidFill>
              </a:defRPr>
            </a:lvl1pPr>
          </a:lstStyle>
          <a:p>
            <a:r>
              <a:rPr lang="en-US"/>
              <a:t>Click icon to add picture</a:t>
            </a:r>
            <a:endParaRPr lang="en-IN" dirty="0"/>
          </a:p>
        </p:txBody>
      </p:sp>
      <p:sp>
        <p:nvSpPr>
          <p:cNvPr id="2" name="Title 1" title="Title">
            <a:extLst>
              <a:ext uri="{FF2B5EF4-FFF2-40B4-BE49-F238E27FC236}">
                <a16:creationId xmlns:a16="http://schemas.microsoft.com/office/drawing/2014/main" id="{A648E0EA-49ED-4F2D-A107-8FCE6301FC88}"/>
              </a:ext>
            </a:extLst>
          </p:cNvPr>
          <p:cNvSpPr>
            <a:spLocks noGrp="1"/>
          </p:cNvSpPr>
          <p:nvPr>
            <p:ph type="ctrTitle" hasCustomPrompt="1"/>
          </p:nvPr>
        </p:nvSpPr>
        <p:spPr>
          <a:xfrm>
            <a:off x="6375721" y="1821022"/>
            <a:ext cx="4853573" cy="1616252"/>
          </a:xfrm>
          <a:prstGeom prst="rect">
            <a:avLst/>
          </a:prstGeom>
        </p:spPr>
        <p:txBody>
          <a:bodyPr anchor="b">
            <a:normAutofit/>
          </a:bodyPr>
          <a:lstStyle>
            <a:lvl1pPr algn="l">
              <a:defRPr sz="4300" b="1">
                <a:solidFill>
                  <a:schemeClr val="accent1"/>
                </a:solidFill>
              </a:defRPr>
            </a:lvl1pPr>
          </a:lstStyle>
          <a:p>
            <a:r>
              <a:rPr lang="en-IN" dirty="0"/>
              <a:t>Click To Edit Master Title Style</a:t>
            </a:r>
            <a:endParaRPr lang="en-US" dirty="0"/>
          </a:p>
        </p:txBody>
      </p:sp>
    </p:spTree>
    <p:extLst>
      <p:ext uri="{BB962C8B-B14F-4D97-AF65-F5344CB8AC3E}">
        <p14:creationId xmlns:p14="http://schemas.microsoft.com/office/powerpoint/2010/main" val="3839051282"/>
      </p:ext>
    </p:extLst>
  </p:cSld>
  <p:clrMapOvr>
    <a:masterClrMapping/>
  </p:clrMapOvr>
  <p:extLst mod="1">
    <p:ext uri="{DCECCB84-F9BA-43D5-87BE-67443E8EF086}">
      <p15:sldGuideLst xmlns:p15="http://schemas.microsoft.com/office/powerpoint/2012/main">
        <p15:guide id="1" orient="horz" pos="2160">
          <p15:clr>
            <a:srgbClr val="FBAE40"/>
          </p15:clr>
        </p15:guide>
        <p15:guide id="2" pos="7537">
          <p15:clr>
            <a:srgbClr val="FBAE40"/>
          </p15:clr>
        </p15:guide>
        <p15:guide id="3" pos="138">
          <p15:clr>
            <a:srgbClr val="FBAE40"/>
          </p15:clr>
        </p15:guide>
        <p15:guide id="4" orient="horz" pos="4178">
          <p15:clr>
            <a:srgbClr val="FBAE40"/>
          </p15:clr>
        </p15:guide>
        <p15:guide id="5" orient="horz" pos="142">
          <p15:clr>
            <a:srgbClr val="FBAE40"/>
          </p15:clr>
        </p15:guide>
        <p15:guide id="6" pos="2457">
          <p15:clr>
            <a:srgbClr val="FBAE40"/>
          </p15:clr>
        </p15:guide>
        <p15:guide id="7" pos="438">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BDB16155-303B-403D-8B49-D4CEE47D6863}"/>
              </a:ext>
            </a:extLst>
          </p:cNvPr>
          <p:cNvSpPr>
            <a:spLocks noGrp="1"/>
          </p:cNvSpPr>
          <p:nvPr>
            <p:ph type="ftr" sz="quarter" idx="3"/>
          </p:nvPr>
        </p:nvSpPr>
        <p:spPr>
          <a:xfrm>
            <a:off x="338530" y="6356350"/>
            <a:ext cx="4114800" cy="365125"/>
          </a:xfrm>
          <a:prstGeom prst="rect">
            <a:avLst/>
          </a:prstGeom>
        </p:spPr>
        <p:txBody>
          <a:bodyPr vert="horz" lIns="91440" tIns="45720" rIns="91440" bIns="45720" rtlCol="0" anchor="ctr"/>
          <a:lstStyle>
            <a:lvl1pPr algn="l">
              <a:defRPr sz="1200">
                <a:solidFill>
                  <a:schemeClr val="bg2"/>
                </a:solidFill>
              </a:defRPr>
            </a:lvl1pPr>
          </a:lstStyle>
          <a:p>
            <a:r>
              <a:rPr lang="en-IN" dirty="0"/>
              <a:t>Add a footer</a:t>
            </a:r>
          </a:p>
        </p:txBody>
      </p:sp>
      <p:sp>
        <p:nvSpPr>
          <p:cNvPr id="6" name="Slide Number Placeholder 5">
            <a:extLst>
              <a:ext uri="{FF2B5EF4-FFF2-40B4-BE49-F238E27FC236}">
                <a16:creationId xmlns:a16="http://schemas.microsoft.com/office/drawing/2014/main" id="{6B915EF5-4ABE-4759-AC09-679CD6083A55}"/>
              </a:ext>
            </a:extLst>
          </p:cNvPr>
          <p:cNvSpPr>
            <a:spLocks noGrp="1"/>
          </p:cNvSpPr>
          <p:nvPr>
            <p:ph type="sldNum" sz="quarter" idx="4"/>
          </p:nvPr>
        </p:nvSpPr>
        <p:spPr>
          <a:xfrm>
            <a:off x="11146971" y="6356350"/>
            <a:ext cx="740227" cy="365125"/>
          </a:xfrm>
          <a:prstGeom prst="rect">
            <a:avLst/>
          </a:prstGeom>
        </p:spPr>
        <p:txBody>
          <a:bodyPr vert="horz" lIns="91440" tIns="45720" rIns="91440" bIns="45720" rtlCol="0" anchor="ctr"/>
          <a:lstStyle>
            <a:lvl1pPr algn="r">
              <a:defRPr sz="1200">
                <a:solidFill>
                  <a:schemeClr val="bg2"/>
                </a:solidFill>
              </a:defRPr>
            </a:lvl1pPr>
          </a:lstStyle>
          <a:p>
            <a:fld id="{8699F50C-BE38-4BD0-BA84-9B090E1F2B9B}" type="slidenum">
              <a:rPr lang="en-IN" smtClean="0"/>
              <a:pPr/>
              <a:t>‹#›</a:t>
            </a:fld>
            <a:endParaRPr lang="en-IN" dirty="0"/>
          </a:p>
        </p:txBody>
      </p:sp>
      <p:sp>
        <p:nvSpPr>
          <p:cNvPr id="9" name="Title Placeholder 8">
            <a:extLst>
              <a:ext uri="{FF2B5EF4-FFF2-40B4-BE49-F238E27FC236}">
                <a16:creationId xmlns:a16="http://schemas.microsoft.com/office/drawing/2014/main" id="{AA2D2B61-D240-024D-AD60-4162EF1528B9}"/>
              </a:ext>
            </a:extLst>
          </p:cNvPr>
          <p:cNvSpPr>
            <a:spLocks noGrp="1"/>
          </p:cNvSpPr>
          <p:nvPr>
            <p:ph type="title"/>
          </p:nvPr>
        </p:nvSpPr>
        <p:spPr>
          <a:xfrm>
            <a:off x="518678" y="209029"/>
            <a:ext cx="10835122" cy="1147968"/>
          </a:xfrm>
          <a:prstGeom prst="rect">
            <a:avLst/>
          </a:prstGeom>
        </p:spPr>
        <p:txBody>
          <a:bodyPr vert="horz" lIns="91440" tIns="45720" rIns="91440" bIns="0" rtlCol="0" anchor="b">
            <a:normAutofit/>
          </a:bodyPr>
          <a:lstStyle/>
          <a:p>
            <a:r>
              <a:rPr lang="en-US"/>
              <a:t>Click to edit Master title style</a:t>
            </a:r>
            <a:endParaRPr lang="en-US" dirty="0"/>
          </a:p>
        </p:txBody>
      </p:sp>
    </p:spTree>
    <p:extLst>
      <p:ext uri="{BB962C8B-B14F-4D97-AF65-F5344CB8AC3E}">
        <p14:creationId xmlns:p14="http://schemas.microsoft.com/office/powerpoint/2010/main" val="1564885083"/>
      </p:ext>
    </p:extLst>
  </p:cSld>
  <p:clrMap bg1="lt1" tx1="dk1" bg2="lt2" tx2="dk2" accent1="accent1" accent2="accent2" accent3="accent3" accent4="accent4" accent5="accent5" accent6="accent6" hlink="hlink" folHlink="folHlink"/>
  <p:sldLayoutIdLst>
    <p:sldLayoutId id="2147483649" r:id="rId1"/>
    <p:sldLayoutId id="2147483651" r:id="rId2"/>
    <p:sldLayoutId id="2147483685" r:id="rId3"/>
    <p:sldLayoutId id="2147483706" r:id="rId4"/>
    <p:sldLayoutId id="2147483708" r:id="rId5"/>
    <p:sldLayoutId id="2147483704" r:id="rId6"/>
    <p:sldLayoutId id="2147483689" r:id="rId7"/>
    <p:sldLayoutId id="2147483668" r:id="rId8"/>
    <p:sldLayoutId id="2147483707" r:id="rId9"/>
    <p:sldLayoutId id="2147483710" r:id="rId10"/>
    <p:sldLayoutId id="2147483709" r:id="rId11"/>
    <p:sldLayoutId id="2147483711" r:id="rId12"/>
    <p:sldLayoutId id="2147483712" r:id="rId13"/>
    <p:sldLayoutId id="2147483713" r:id="rId14"/>
    <p:sldLayoutId id="2147483714" r:id="rId15"/>
    <p:sldLayoutId id="2147483715" r:id="rId16"/>
    <p:sldLayoutId id="2147483692" r:id="rId17"/>
    <p:sldLayoutId id="2147483697" r:id="rId18"/>
    <p:sldLayoutId id="2147483674" r:id="rId19"/>
  </p:sldLayoutIdLst>
  <p:hf hdr="0"/>
  <p:txStyles>
    <p:titleStyle>
      <a:lvl1pPr algn="l" defTabSz="914400" rtl="0" eaLnBrk="1" latinLnBrk="0" hangingPunct="1">
        <a:lnSpc>
          <a:spcPct val="90000"/>
        </a:lnSpc>
        <a:spcBef>
          <a:spcPct val="0"/>
        </a:spcBef>
        <a:buNone/>
        <a:defRPr lang="en-IN" sz="4400" b="1" kern="1200">
          <a:solidFill>
            <a:schemeClr val="accent1"/>
          </a:solidFill>
          <a:latin typeface="+mj-lt"/>
          <a:ea typeface="+mj-ea"/>
          <a:cs typeface="+mj-cs"/>
        </a:defRPr>
      </a:lvl1pPr>
    </p:titleStyle>
    <p:bodyStyle>
      <a:lvl1pPr marL="228600" indent="-228600" algn="l" defTabSz="914400" rtl="0" eaLnBrk="1" latinLnBrk="0" hangingPunct="1">
        <a:lnSpc>
          <a:spcPct val="90000"/>
        </a:lnSpc>
        <a:spcBef>
          <a:spcPts val="1000"/>
        </a:spcBef>
        <a:buClr>
          <a:srgbClr val="2E7A40"/>
        </a:buClr>
        <a:buFont typeface="Arial" panose="020B0604020202020204" pitchFamily="34" charset="0"/>
        <a:buChar char="•"/>
        <a:defRPr lang="en-US" sz="2400" kern="1200" dirty="0">
          <a:solidFill>
            <a:schemeClr val="tx1"/>
          </a:solidFill>
          <a:latin typeface="+mn-lt"/>
          <a:ea typeface="+mn-ea"/>
          <a:cs typeface="+mn-cs"/>
        </a:defRPr>
      </a:lvl1pPr>
      <a:lvl2pPr marL="685800" indent="-228600" algn="l" defTabSz="914400" rtl="0" eaLnBrk="1" latinLnBrk="0" hangingPunct="1">
        <a:lnSpc>
          <a:spcPct val="90000"/>
        </a:lnSpc>
        <a:spcBef>
          <a:spcPts val="500"/>
        </a:spcBef>
        <a:buClr>
          <a:srgbClr val="2E7A40"/>
        </a:buClr>
        <a:buFont typeface="Arial" panose="020B0604020202020204" pitchFamily="34" charset="0"/>
        <a:buChar char="•"/>
        <a:defRPr lang="en-US" sz="2000" kern="1200" dirty="0">
          <a:solidFill>
            <a:schemeClr val="tx1"/>
          </a:solidFill>
          <a:latin typeface="+mn-lt"/>
          <a:ea typeface="+mn-ea"/>
          <a:cs typeface="+mn-cs"/>
        </a:defRPr>
      </a:lvl2pPr>
      <a:lvl3pPr marL="1143000" indent="-228600" algn="l" defTabSz="914400" rtl="0" eaLnBrk="1" latinLnBrk="0" hangingPunct="1">
        <a:lnSpc>
          <a:spcPct val="90000"/>
        </a:lnSpc>
        <a:spcBef>
          <a:spcPts val="500"/>
        </a:spcBef>
        <a:buClr>
          <a:srgbClr val="2E7A40"/>
        </a:buClr>
        <a:buFont typeface="Arial" panose="020B0604020202020204" pitchFamily="34" charset="0"/>
        <a:buChar char="•"/>
        <a:defRPr lang="en-US" sz="1800" kern="1200" dirty="0">
          <a:solidFill>
            <a:schemeClr val="tx1"/>
          </a:solidFill>
          <a:latin typeface="+mn-lt"/>
          <a:ea typeface="+mn-ea"/>
          <a:cs typeface="+mn-cs"/>
        </a:defRPr>
      </a:lvl3pPr>
      <a:lvl4pPr marL="1600200" indent="-228600" algn="l" defTabSz="914400" rtl="0" eaLnBrk="1" latinLnBrk="0" hangingPunct="1">
        <a:lnSpc>
          <a:spcPct val="90000"/>
        </a:lnSpc>
        <a:spcBef>
          <a:spcPts val="500"/>
        </a:spcBef>
        <a:buClr>
          <a:srgbClr val="2E7A40"/>
        </a:buClr>
        <a:buFont typeface="Arial" panose="020B0604020202020204" pitchFamily="34" charset="0"/>
        <a:buChar char="•"/>
        <a:defRPr lang="en-US" sz="1600" kern="1200" dirty="0">
          <a:solidFill>
            <a:schemeClr val="tx1"/>
          </a:solidFill>
          <a:latin typeface="+mn-lt"/>
          <a:ea typeface="+mn-ea"/>
          <a:cs typeface="+mn-cs"/>
        </a:defRPr>
      </a:lvl4pPr>
      <a:lvl5pPr marL="2057400" indent="-228600" algn="l" defTabSz="914400" rtl="0" eaLnBrk="1" latinLnBrk="0" hangingPunct="1">
        <a:lnSpc>
          <a:spcPct val="90000"/>
        </a:lnSpc>
        <a:spcBef>
          <a:spcPts val="500"/>
        </a:spcBef>
        <a:buClr>
          <a:srgbClr val="2E7A40"/>
        </a:buClr>
        <a:buFont typeface="Arial" panose="020B0604020202020204" pitchFamily="34" charset="0"/>
        <a:buChar char="•"/>
        <a:defRPr lang="en-IN" sz="1600" kern="1200" dirty="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marr028@fiu.edu" TargetMode="External"/><Relationship Id="rId2" Type="http://schemas.openxmlformats.org/officeDocument/2006/relationships/notesSlide" Target="../notesSlides/notesSlide2.xml"/><Relationship Id="rId1" Type="http://schemas.openxmlformats.org/officeDocument/2006/relationships/slideLayout" Target="../slideLayouts/slideLayout3.xml"/><Relationship Id="rId6" Type="http://schemas.openxmlformats.org/officeDocument/2006/relationships/image" Target="../media/image2.jpg"/><Relationship Id="rId5" Type="http://schemas.openxmlformats.org/officeDocument/2006/relationships/hyperlink" Target="mailto:sadjadi@cs.fiu.edu" TargetMode="External"/><Relationship Id="rId4" Type="http://schemas.openxmlformats.org/officeDocument/2006/relationships/hyperlink" Target="https://www.linkedin.com/in/rodolfo-f-marrero/"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microsoft.com/office/2007/relationships/hdphoto" Target="../media/hdphoto1.wdp"/></Relationships>
</file>

<file path=ppt/slides/_rels/slide5.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5.xml"/><Relationship Id="rId1" Type="http://schemas.openxmlformats.org/officeDocument/2006/relationships/slideLayout" Target="../slideLayouts/slideLayout9.xml"/><Relationship Id="rId4" Type="http://schemas.openxmlformats.org/officeDocument/2006/relationships/hyperlink" Target="https://www.linkedin.com/in/rodolfo-f-marrero/"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Placeholder 16" title="Building image">
            <a:extLst>
              <a:ext uri="{FF2B5EF4-FFF2-40B4-BE49-F238E27FC236}">
                <a16:creationId xmlns:a16="http://schemas.microsoft.com/office/drawing/2014/main" id="{257F6BCE-75BB-4ECD-BEA5-21C36A9CC0E9}"/>
              </a:ext>
            </a:extLst>
          </p:cNvPr>
          <p:cNvPicPr>
            <a:picLocks noGrp="1" noChangeAspect="1"/>
          </p:cNvPicPr>
          <p:nvPr>
            <p:ph type="pic" sz="quarter" idx="13"/>
          </p:nvPr>
        </p:nvPicPr>
        <p:blipFill>
          <a:blip r:embed="rId3"/>
          <a:srcRect l="20743" r="20743"/>
          <a:stretch>
            <a:fillRect/>
          </a:stretch>
        </p:blipFill>
        <p:spPr/>
      </p:pic>
      <p:sp>
        <p:nvSpPr>
          <p:cNvPr id="18" name="Hexagon 17" descr="Solid dark colored hexagon in the middle of image accent">
            <a:extLst>
              <a:ext uri="{FF2B5EF4-FFF2-40B4-BE49-F238E27FC236}">
                <a16:creationId xmlns:a16="http://schemas.microsoft.com/office/drawing/2014/main" id="{0E6B042D-E9CB-40E0-AAE9-6AD11F53E044}"/>
              </a:ext>
            </a:extLst>
          </p:cNvPr>
          <p:cNvSpPr/>
          <p:nvPr/>
        </p:nvSpPr>
        <p:spPr>
          <a:xfrm rot="16200000">
            <a:off x="2679702" y="2388914"/>
            <a:ext cx="2412998" cy="2080172"/>
          </a:xfrm>
          <a:prstGeom prst="hexagon">
            <a:avLst/>
          </a:prstGeom>
          <a:solidFill>
            <a:srgbClr val="0019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grpSp>
        <p:nvGrpSpPr>
          <p:cNvPr id="19" name="Group 18" descr="Company name and logo group of information&#10;">
            <a:extLst>
              <a:ext uri="{FF2B5EF4-FFF2-40B4-BE49-F238E27FC236}">
                <a16:creationId xmlns:a16="http://schemas.microsoft.com/office/drawing/2014/main" id="{5B07AEC6-55AE-4E18-BEEA-A226E87C7897}"/>
              </a:ext>
            </a:extLst>
          </p:cNvPr>
          <p:cNvGrpSpPr/>
          <p:nvPr/>
        </p:nvGrpSpPr>
        <p:grpSpPr>
          <a:xfrm>
            <a:off x="2880951" y="3075057"/>
            <a:ext cx="2089355" cy="1178339"/>
            <a:chOff x="2880951" y="3121712"/>
            <a:chExt cx="2089355" cy="1178339"/>
          </a:xfrm>
        </p:grpSpPr>
        <p:sp>
          <p:nvSpPr>
            <p:cNvPr id="20" name="TextBox 19">
              <a:extLst>
                <a:ext uri="{FF2B5EF4-FFF2-40B4-BE49-F238E27FC236}">
                  <a16:creationId xmlns:a16="http://schemas.microsoft.com/office/drawing/2014/main" id="{94DF2E04-7632-4FED-B0BF-8FB243D982A3}"/>
                </a:ext>
              </a:extLst>
            </p:cNvPr>
            <p:cNvSpPr txBox="1"/>
            <p:nvPr/>
          </p:nvSpPr>
          <p:spPr>
            <a:xfrm>
              <a:off x="2880951" y="3121712"/>
              <a:ext cx="2089355" cy="707886"/>
            </a:xfrm>
            <a:prstGeom prst="rect">
              <a:avLst/>
            </a:prstGeom>
            <a:noFill/>
          </p:spPr>
          <p:txBody>
            <a:bodyPr wrap="none" rtlCol="0">
              <a:spAutoFit/>
            </a:bodyPr>
            <a:lstStyle/>
            <a:p>
              <a:r>
                <a:rPr lang="en-US" sz="4000" b="1" dirty="0">
                  <a:solidFill>
                    <a:schemeClr val="bg1"/>
                  </a:solidFill>
                  <a:latin typeface="Arial Black" panose="020B0A04020102020204" pitchFamily="34" charset="0"/>
                </a:rPr>
                <a:t>EFORT</a:t>
              </a:r>
              <a:endParaRPr lang="en-IN" sz="6000" b="1" dirty="0">
                <a:solidFill>
                  <a:schemeClr val="bg1"/>
                </a:solidFill>
                <a:latin typeface="Arial Black" panose="020B0A04020102020204" pitchFamily="34" charset="0"/>
              </a:endParaRPr>
            </a:p>
          </p:txBody>
        </p:sp>
        <p:sp>
          <p:nvSpPr>
            <p:cNvPr id="21" name="TextBox 20">
              <a:extLst>
                <a:ext uri="{FF2B5EF4-FFF2-40B4-BE49-F238E27FC236}">
                  <a16:creationId xmlns:a16="http://schemas.microsoft.com/office/drawing/2014/main" id="{FC9A1C71-347B-44A9-88B4-692D9731582D}"/>
                </a:ext>
              </a:extLst>
            </p:cNvPr>
            <p:cNvSpPr txBox="1"/>
            <p:nvPr/>
          </p:nvSpPr>
          <p:spPr>
            <a:xfrm>
              <a:off x="3062386" y="3776831"/>
              <a:ext cx="1605952" cy="523220"/>
            </a:xfrm>
            <a:prstGeom prst="rect">
              <a:avLst/>
            </a:prstGeom>
            <a:noFill/>
          </p:spPr>
          <p:txBody>
            <a:bodyPr wrap="none" rtlCol="0">
              <a:spAutoFit/>
            </a:bodyPr>
            <a:lstStyle/>
            <a:p>
              <a:pPr algn="ctr"/>
              <a:r>
                <a:rPr lang="en-IN" sz="1400" dirty="0">
                  <a:solidFill>
                    <a:schemeClr val="bg1"/>
                  </a:solidFill>
                  <a:latin typeface="Calibri Light" panose="020F0302020204030204" pitchFamily="34" charset="0"/>
                  <a:cs typeface="Calibri Light" panose="020F0302020204030204" pitchFamily="34" charset="0"/>
                </a:rPr>
                <a:t>Empowered FOREX </a:t>
              </a:r>
            </a:p>
            <a:p>
              <a:pPr algn="ctr"/>
              <a:r>
                <a:rPr lang="en-IN" sz="1400" dirty="0">
                  <a:solidFill>
                    <a:schemeClr val="bg1"/>
                  </a:solidFill>
                  <a:latin typeface="Calibri Light" panose="020F0302020204030204" pitchFamily="34" charset="0"/>
                  <a:cs typeface="Calibri Light" panose="020F0302020204030204" pitchFamily="34" charset="0"/>
                </a:rPr>
                <a:t>Trader</a:t>
              </a:r>
            </a:p>
          </p:txBody>
        </p:sp>
      </p:grpSp>
      <p:sp>
        <p:nvSpPr>
          <p:cNvPr id="2" name="Title 1">
            <a:extLst>
              <a:ext uri="{FF2B5EF4-FFF2-40B4-BE49-F238E27FC236}">
                <a16:creationId xmlns:a16="http://schemas.microsoft.com/office/drawing/2014/main" id="{3D638ACE-163E-40EB-A458-E794C67EA2A6}"/>
              </a:ext>
            </a:extLst>
          </p:cNvPr>
          <p:cNvSpPr>
            <a:spLocks noGrp="1"/>
          </p:cNvSpPr>
          <p:nvPr>
            <p:ph type="ctrTitle"/>
          </p:nvPr>
        </p:nvSpPr>
        <p:spPr/>
        <p:txBody>
          <a:bodyPr/>
          <a:lstStyle/>
          <a:p>
            <a:r>
              <a:rPr lang="en-US" dirty="0"/>
              <a:t>EFORT </a:t>
            </a:r>
            <a:r>
              <a:rPr lang="en-US" b="0" dirty="0"/>
              <a:t>Maintenance</a:t>
            </a:r>
            <a:endParaRPr lang="en-IN" b="0" dirty="0"/>
          </a:p>
        </p:txBody>
      </p:sp>
      <p:sp>
        <p:nvSpPr>
          <p:cNvPr id="3" name="Subtitle 2">
            <a:extLst>
              <a:ext uri="{FF2B5EF4-FFF2-40B4-BE49-F238E27FC236}">
                <a16:creationId xmlns:a16="http://schemas.microsoft.com/office/drawing/2014/main" id="{5C9205DF-8F5E-49F7-B00E-6F58293F5130}"/>
              </a:ext>
            </a:extLst>
          </p:cNvPr>
          <p:cNvSpPr>
            <a:spLocks noGrp="1"/>
          </p:cNvSpPr>
          <p:nvPr>
            <p:ph type="subTitle" idx="1"/>
          </p:nvPr>
        </p:nvSpPr>
        <p:spPr/>
        <p:txBody>
          <a:bodyPr/>
          <a:lstStyle/>
          <a:p>
            <a:r>
              <a:rPr lang="en-IN" dirty="0"/>
              <a:t>A look into EFEC</a:t>
            </a:r>
          </a:p>
        </p:txBody>
      </p:sp>
    </p:spTree>
    <p:extLst>
      <p:ext uri="{BB962C8B-B14F-4D97-AF65-F5344CB8AC3E}">
        <p14:creationId xmlns:p14="http://schemas.microsoft.com/office/powerpoint/2010/main" val="398069978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ABE11BF-33A5-4653-A144-CCCBACF58C30}"/>
              </a:ext>
            </a:extLst>
          </p:cNvPr>
          <p:cNvSpPr>
            <a:spLocks noGrp="1"/>
          </p:cNvSpPr>
          <p:nvPr>
            <p:ph type="title"/>
          </p:nvPr>
        </p:nvSpPr>
        <p:spPr/>
        <p:txBody>
          <a:bodyPr/>
          <a:lstStyle/>
          <a:p>
            <a:r>
              <a:rPr lang="en-IN" dirty="0"/>
              <a:t>About </a:t>
            </a:r>
            <a:r>
              <a:rPr lang="en-IN" b="0" dirty="0"/>
              <a:t>Us</a:t>
            </a:r>
          </a:p>
        </p:txBody>
      </p:sp>
      <p:sp>
        <p:nvSpPr>
          <p:cNvPr id="7" name="Content Placeholder 6">
            <a:extLst>
              <a:ext uri="{FF2B5EF4-FFF2-40B4-BE49-F238E27FC236}">
                <a16:creationId xmlns:a16="http://schemas.microsoft.com/office/drawing/2014/main" id="{2482DBEC-EE72-4155-ACC5-87E80C5606A9}"/>
              </a:ext>
            </a:extLst>
          </p:cNvPr>
          <p:cNvSpPr>
            <a:spLocks noGrp="1"/>
          </p:cNvSpPr>
          <p:nvPr>
            <p:ph idx="1"/>
          </p:nvPr>
        </p:nvSpPr>
        <p:spPr>
          <a:xfrm>
            <a:off x="531378" y="3129540"/>
            <a:ext cx="7685696" cy="2958275"/>
          </a:xfrm>
        </p:spPr>
        <p:txBody>
          <a:bodyPr>
            <a:normAutofit lnSpcReduction="10000"/>
          </a:bodyPr>
          <a:lstStyle/>
          <a:p>
            <a:pPr lvl="0"/>
            <a:r>
              <a:rPr lang="en-US" sz="2300" dirty="0"/>
              <a:t>Developer: Rodolfo F. Marrero</a:t>
            </a:r>
          </a:p>
          <a:p>
            <a:pPr lvl="0"/>
            <a:r>
              <a:rPr lang="en-US" sz="2300" dirty="0"/>
              <a:t>Email: </a:t>
            </a:r>
            <a:r>
              <a:rPr lang="en-US" sz="2300" dirty="0">
                <a:hlinkClick r:id="rId3"/>
              </a:rPr>
              <a:t>rmarr028@fiu.edu</a:t>
            </a:r>
            <a:endParaRPr lang="en-US" sz="2300" dirty="0"/>
          </a:p>
          <a:p>
            <a:pPr lvl="0"/>
            <a:r>
              <a:rPr lang="en-US" sz="2300" dirty="0"/>
              <a:t>LinkedIn: </a:t>
            </a:r>
            <a:r>
              <a:rPr lang="en-US" sz="2300" dirty="0">
                <a:hlinkClick r:id="rId4"/>
              </a:rPr>
              <a:t>https://www.linkedin.com/in/rodolfo-f-marrero/</a:t>
            </a:r>
            <a:endParaRPr lang="en-US" sz="2300" dirty="0"/>
          </a:p>
          <a:p>
            <a:pPr lvl="0"/>
            <a:endParaRPr lang="en-US" sz="2300" dirty="0"/>
          </a:p>
          <a:p>
            <a:pPr lvl="0"/>
            <a:r>
              <a:rPr lang="en-US" sz="2300" dirty="0"/>
              <a:t>Mentor: Dr. Masoud Sadjadi</a:t>
            </a:r>
          </a:p>
          <a:p>
            <a:pPr lvl="0"/>
            <a:r>
              <a:rPr lang="en-US" sz="2300" dirty="0"/>
              <a:t>Product Owner: Dr. Masoud Sadjadi</a:t>
            </a:r>
          </a:p>
          <a:p>
            <a:pPr lvl="0"/>
            <a:r>
              <a:rPr lang="en-US" sz="2300" dirty="0"/>
              <a:t>Email: </a:t>
            </a:r>
            <a:r>
              <a:rPr lang="en-US" sz="2300" dirty="0">
                <a:hlinkClick r:id="rId5"/>
              </a:rPr>
              <a:t>sadjadi@cs.fiu.edu</a:t>
            </a:r>
            <a:r>
              <a:rPr lang="en-US" sz="2300" dirty="0"/>
              <a:t> </a:t>
            </a:r>
          </a:p>
        </p:txBody>
      </p:sp>
      <p:pic>
        <p:nvPicPr>
          <p:cNvPr id="13" name="Picture Placeholder 12" title="Skyline">
            <a:extLst>
              <a:ext uri="{FF2B5EF4-FFF2-40B4-BE49-F238E27FC236}">
                <a16:creationId xmlns:a16="http://schemas.microsoft.com/office/drawing/2014/main" id="{066FE296-3466-420F-AD6C-D3A37B973B7D}"/>
              </a:ext>
            </a:extLst>
          </p:cNvPr>
          <p:cNvPicPr>
            <a:picLocks noGrp="1" noChangeAspect="1"/>
          </p:cNvPicPr>
          <p:nvPr>
            <p:ph type="pic" sz="quarter" idx="10"/>
          </p:nvPr>
        </p:nvPicPr>
        <p:blipFill rotWithShape="1">
          <a:blip r:embed="rId6"/>
          <a:srcRect l="23313" r="23313"/>
          <a:stretch/>
        </p:blipFill>
        <p:spPr>
          <a:xfrm>
            <a:off x="6604000" y="0"/>
            <a:ext cx="5588000" cy="6872249"/>
          </a:xfrm>
        </p:spPr>
      </p:pic>
      <p:sp>
        <p:nvSpPr>
          <p:cNvPr id="12" name="Slide Number Placeholder 11">
            <a:extLst>
              <a:ext uri="{FF2B5EF4-FFF2-40B4-BE49-F238E27FC236}">
                <a16:creationId xmlns:a16="http://schemas.microsoft.com/office/drawing/2014/main" id="{FBA1BB58-7555-4382-B178-7ED04E137E77}"/>
              </a:ext>
            </a:extLst>
          </p:cNvPr>
          <p:cNvSpPr>
            <a:spLocks noGrp="1"/>
          </p:cNvSpPr>
          <p:nvPr>
            <p:ph type="sldNum" sz="quarter" idx="15"/>
          </p:nvPr>
        </p:nvSpPr>
        <p:spPr/>
        <p:txBody>
          <a:bodyPr/>
          <a:lstStyle/>
          <a:p>
            <a:fld id="{8699F50C-BE38-4BD0-BA84-9B090E1F2B9B}" type="slidenum">
              <a:rPr lang="en-IN" smtClean="0"/>
              <a:pPr/>
              <a:t>2</a:t>
            </a:fld>
            <a:endParaRPr lang="en-IN" dirty="0"/>
          </a:p>
        </p:txBody>
      </p:sp>
    </p:spTree>
    <p:extLst>
      <p:ext uri="{BB962C8B-B14F-4D97-AF65-F5344CB8AC3E}">
        <p14:creationId xmlns:p14="http://schemas.microsoft.com/office/powerpoint/2010/main" val="97200554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Title 3">
            <a:extLst>
              <a:ext uri="{FF2B5EF4-FFF2-40B4-BE49-F238E27FC236}">
                <a16:creationId xmlns:a16="http://schemas.microsoft.com/office/drawing/2014/main" id="{1ABD613F-111C-41D6-9F8E-8B2C42A5E047}"/>
              </a:ext>
            </a:extLst>
          </p:cNvPr>
          <p:cNvSpPr>
            <a:spLocks noGrp="1"/>
          </p:cNvSpPr>
          <p:nvPr>
            <p:ph type="title"/>
          </p:nvPr>
        </p:nvSpPr>
        <p:spPr/>
        <p:txBody>
          <a:bodyPr/>
          <a:lstStyle/>
          <a:p>
            <a:r>
              <a:rPr lang="en-IN" dirty="0"/>
              <a:t>Agenda</a:t>
            </a:r>
            <a:endParaRPr lang="en-IN" b="0" dirty="0"/>
          </a:p>
        </p:txBody>
      </p:sp>
      <p:sp>
        <p:nvSpPr>
          <p:cNvPr id="42" name="Content Placeholder 6">
            <a:extLst>
              <a:ext uri="{FF2B5EF4-FFF2-40B4-BE49-F238E27FC236}">
                <a16:creationId xmlns:a16="http://schemas.microsoft.com/office/drawing/2014/main" id="{55EACD59-7C51-4810-94C6-BCB4D12346DC}"/>
              </a:ext>
            </a:extLst>
          </p:cNvPr>
          <p:cNvSpPr>
            <a:spLocks noGrp="1"/>
          </p:cNvSpPr>
          <p:nvPr>
            <p:ph idx="1"/>
          </p:nvPr>
        </p:nvSpPr>
        <p:spPr>
          <a:xfrm>
            <a:off x="531378" y="3129540"/>
            <a:ext cx="7234759" cy="2958275"/>
          </a:xfrm>
        </p:spPr>
        <p:txBody>
          <a:bodyPr>
            <a:normAutofit/>
          </a:bodyPr>
          <a:lstStyle/>
          <a:p>
            <a:r>
              <a:rPr lang="en-US" dirty="0"/>
              <a:t>How to checkout the code from Bitbucket</a:t>
            </a:r>
          </a:p>
          <a:p>
            <a:r>
              <a:rPr lang="en-US" dirty="0"/>
              <a:t>How to open the software on Visual Studio</a:t>
            </a:r>
          </a:p>
          <a:p>
            <a:r>
              <a:rPr lang="en-US" dirty="0"/>
              <a:t>How to deploy the database locally</a:t>
            </a:r>
          </a:p>
          <a:p>
            <a:r>
              <a:rPr lang="en-US" dirty="0"/>
              <a:t>How to configure Stripe Webhooks</a:t>
            </a:r>
          </a:p>
          <a:p>
            <a:r>
              <a:rPr lang="en-US" dirty="0"/>
              <a:t>How to run the application locally</a:t>
            </a:r>
          </a:p>
        </p:txBody>
      </p:sp>
      <p:pic>
        <p:nvPicPr>
          <p:cNvPr id="59" name="Picture Placeholder 58" title="Buildings">
            <a:extLst>
              <a:ext uri="{FF2B5EF4-FFF2-40B4-BE49-F238E27FC236}">
                <a16:creationId xmlns:a16="http://schemas.microsoft.com/office/drawing/2014/main" id="{3FCCC668-2247-4814-9CC5-9C5D4B447AA3}"/>
              </a:ext>
            </a:extLst>
          </p:cNvPr>
          <p:cNvPicPr>
            <a:picLocks noGrp="1" noChangeAspect="1"/>
          </p:cNvPicPr>
          <p:nvPr>
            <p:ph type="pic" sz="quarter" idx="14"/>
          </p:nvPr>
        </p:nvPicPr>
        <p:blipFill>
          <a:blip r:embed="rId3"/>
          <a:srcRect l="13492" r="13492"/>
          <a:stretch>
            <a:fillRect/>
          </a:stretch>
        </p:blipFill>
        <p:spPr/>
      </p:pic>
      <p:sp>
        <p:nvSpPr>
          <p:cNvPr id="10" name="Slide Number Placeholder 9">
            <a:extLst>
              <a:ext uri="{FF2B5EF4-FFF2-40B4-BE49-F238E27FC236}">
                <a16:creationId xmlns:a16="http://schemas.microsoft.com/office/drawing/2014/main" id="{A267D224-5586-43DC-82CA-8605E158298B}"/>
              </a:ext>
            </a:extLst>
          </p:cNvPr>
          <p:cNvSpPr>
            <a:spLocks noGrp="1"/>
          </p:cNvSpPr>
          <p:nvPr>
            <p:ph type="sldNum" sz="quarter" idx="16"/>
          </p:nvPr>
        </p:nvSpPr>
        <p:spPr/>
        <p:txBody>
          <a:bodyPr/>
          <a:lstStyle/>
          <a:p>
            <a:fld id="{8699F50C-BE38-4BD0-BA84-9B090E1F2B9B}" type="slidenum">
              <a:rPr lang="en-IN" smtClean="0"/>
              <a:pPr/>
              <a:t>3</a:t>
            </a:fld>
            <a:endParaRPr lang="en-IN" dirty="0"/>
          </a:p>
        </p:txBody>
      </p:sp>
    </p:spTree>
    <p:extLst>
      <p:ext uri="{BB962C8B-B14F-4D97-AF65-F5344CB8AC3E}">
        <p14:creationId xmlns:p14="http://schemas.microsoft.com/office/powerpoint/2010/main" val="320546660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7" title="Building image">
            <a:extLst>
              <a:ext uri="{FF2B5EF4-FFF2-40B4-BE49-F238E27FC236}">
                <a16:creationId xmlns:a16="http://schemas.microsoft.com/office/drawing/2014/main" id="{2D599535-C841-457B-BE92-EECA801ED768}"/>
              </a:ext>
            </a:extLst>
          </p:cNvPr>
          <p:cNvPicPr>
            <a:picLocks noGrp="1" noChangeAspect="1"/>
          </p:cNvPicPr>
          <p:nvPr>
            <p:ph type="pic" sz="quarter" idx="13"/>
          </p:nvPr>
        </p:nvPicPr>
        <p:blipFill>
          <a:blip r:embed="rId3">
            <a:extLst>
              <a:ext uri="{BEBA8EAE-BF5A-486C-A8C5-ECC9F3942E4B}">
                <a14:imgProps xmlns:a14="http://schemas.microsoft.com/office/drawing/2010/main">
                  <a14:imgLayer r:embed="rId4">
                    <a14:imgEffect>
                      <a14:saturation sat="0"/>
                    </a14:imgEffect>
                  </a14:imgLayer>
                </a14:imgProps>
              </a:ext>
            </a:extLst>
          </a:blip>
          <a:srcRect l="20810" r="20810"/>
          <a:stretch>
            <a:fillRect/>
          </a:stretch>
        </p:blipFill>
        <p:spPr/>
      </p:pic>
      <p:sp>
        <p:nvSpPr>
          <p:cNvPr id="10" name="Hexagon 9" descr="Solid dark colored hexagon in the middle of image accent">
            <a:extLst>
              <a:ext uri="{FF2B5EF4-FFF2-40B4-BE49-F238E27FC236}">
                <a16:creationId xmlns:a16="http://schemas.microsoft.com/office/drawing/2014/main" id="{84367257-921F-4C31-9DD7-8B0616248FDF}"/>
              </a:ext>
            </a:extLst>
          </p:cNvPr>
          <p:cNvSpPr/>
          <p:nvPr/>
        </p:nvSpPr>
        <p:spPr>
          <a:xfrm rot="16200000">
            <a:off x="2679702" y="2388914"/>
            <a:ext cx="2412998" cy="2080172"/>
          </a:xfrm>
          <a:prstGeom prst="hexag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4" name="Title 3">
            <a:extLst>
              <a:ext uri="{FF2B5EF4-FFF2-40B4-BE49-F238E27FC236}">
                <a16:creationId xmlns:a16="http://schemas.microsoft.com/office/drawing/2014/main" id="{291CA16A-993E-43BA-BDDC-9E427CF951B2}"/>
              </a:ext>
            </a:extLst>
          </p:cNvPr>
          <p:cNvSpPr>
            <a:spLocks noGrp="1"/>
          </p:cNvSpPr>
          <p:nvPr>
            <p:ph type="title"/>
          </p:nvPr>
        </p:nvSpPr>
        <p:spPr/>
        <p:txBody>
          <a:bodyPr/>
          <a:lstStyle/>
          <a:p>
            <a:r>
              <a:rPr lang="en-IN" dirty="0"/>
              <a:t>Demo Time</a:t>
            </a:r>
            <a:endParaRPr lang="en-IN" b="0" dirty="0"/>
          </a:p>
        </p:txBody>
      </p:sp>
      <p:sp>
        <p:nvSpPr>
          <p:cNvPr id="5" name="Text Placeholder 4">
            <a:extLst>
              <a:ext uri="{FF2B5EF4-FFF2-40B4-BE49-F238E27FC236}">
                <a16:creationId xmlns:a16="http://schemas.microsoft.com/office/drawing/2014/main" id="{F063A021-7C19-4C85-B48B-EFEA732C1906}"/>
              </a:ext>
            </a:extLst>
          </p:cNvPr>
          <p:cNvSpPr>
            <a:spLocks noGrp="1"/>
          </p:cNvSpPr>
          <p:nvPr>
            <p:ph type="body" idx="1"/>
          </p:nvPr>
        </p:nvSpPr>
        <p:spPr/>
        <p:txBody>
          <a:bodyPr/>
          <a:lstStyle/>
          <a:p>
            <a:r>
              <a:rPr lang="en-US" dirty="0"/>
              <a:t>Let’s hope the demo works</a:t>
            </a:r>
          </a:p>
        </p:txBody>
      </p:sp>
      <p:grpSp>
        <p:nvGrpSpPr>
          <p:cNvPr id="11" name="Group 10" descr="Company name and logo group of information&#10;">
            <a:extLst>
              <a:ext uri="{FF2B5EF4-FFF2-40B4-BE49-F238E27FC236}">
                <a16:creationId xmlns:a16="http://schemas.microsoft.com/office/drawing/2014/main" id="{226A7779-5D15-491B-9542-558F1B6636A1}"/>
              </a:ext>
            </a:extLst>
          </p:cNvPr>
          <p:cNvGrpSpPr/>
          <p:nvPr/>
        </p:nvGrpSpPr>
        <p:grpSpPr>
          <a:xfrm>
            <a:off x="2880951" y="3075057"/>
            <a:ext cx="2089355" cy="1178339"/>
            <a:chOff x="2880951" y="3121712"/>
            <a:chExt cx="2089355" cy="1178339"/>
          </a:xfrm>
        </p:grpSpPr>
        <p:sp>
          <p:nvSpPr>
            <p:cNvPr id="12" name="TextBox 11">
              <a:extLst>
                <a:ext uri="{FF2B5EF4-FFF2-40B4-BE49-F238E27FC236}">
                  <a16:creationId xmlns:a16="http://schemas.microsoft.com/office/drawing/2014/main" id="{FA580A0C-D5B0-4B68-9FD5-C1EEC88A33E0}"/>
                </a:ext>
              </a:extLst>
            </p:cNvPr>
            <p:cNvSpPr txBox="1"/>
            <p:nvPr/>
          </p:nvSpPr>
          <p:spPr>
            <a:xfrm>
              <a:off x="2880951" y="3121712"/>
              <a:ext cx="2089355" cy="707886"/>
            </a:xfrm>
            <a:prstGeom prst="rect">
              <a:avLst/>
            </a:prstGeom>
            <a:noFill/>
          </p:spPr>
          <p:txBody>
            <a:bodyPr wrap="none" rtlCol="0">
              <a:spAutoFit/>
            </a:bodyPr>
            <a:lstStyle/>
            <a:p>
              <a:r>
                <a:rPr lang="en-US" sz="4000" b="1" dirty="0">
                  <a:solidFill>
                    <a:schemeClr val="accent1"/>
                  </a:solidFill>
                  <a:latin typeface="Arial Black" panose="020B0A04020102020204" pitchFamily="34" charset="0"/>
                </a:rPr>
                <a:t>EFORT</a:t>
              </a:r>
              <a:endParaRPr lang="en-IN" sz="6000" b="1" dirty="0">
                <a:solidFill>
                  <a:schemeClr val="accent1"/>
                </a:solidFill>
                <a:latin typeface="Arial Black" panose="020B0A04020102020204" pitchFamily="34" charset="0"/>
              </a:endParaRPr>
            </a:p>
          </p:txBody>
        </p:sp>
        <p:sp>
          <p:nvSpPr>
            <p:cNvPr id="13" name="TextBox 12">
              <a:extLst>
                <a:ext uri="{FF2B5EF4-FFF2-40B4-BE49-F238E27FC236}">
                  <a16:creationId xmlns:a16="http://schemas.microsoft.com/office/drawing/2014/main" id="{2E1C0149-99CB-401D-80FB-7A86D7284936}"/>
                </a:ext>
              </a:extLst>
            </p:cNvPr>
            <p:cNvSpPr txBox="1"/>
            <p:nvPr/>
          </p:nvSpPr>
          <p:spPr>
            <a:xfrm>
              <a:off x="3062386" y="3776831"/>
              <a:ext cx="1605952" cy="523220"/>
            </a:xfrm>
            <a:prstGeom prst="rect">
              <a:avLst/>
            </a:prstGeom>
            <a:noFill/>
          </p:spPr>
          <p:txBody>
            <a:bodyPr wrap="none" rtlCol="0">
              <a:spAutoFit/>
            </a:bodyPr>
            <a:lstStyle/>
            <a:p>
              <a:pPr algn="ctr"/>
              <a:r>
                <a:rPr lang="en-IN" sz="1400" dirty="0">
                  <a:solidFill>
                    <a:schemeClr val="accent1"/>
                  </a:solidFill>
                  <a:latin typeface="Calibri Light" panose="020F0302020204030204" pitchFamily="34" charset="0"/>
                  <a:cs typeface="Calibri Light" panose="020F0302020204030204" pitchFamily="34" charset="0"/>
                </a:rPr>
                <a:t>Empowered FOREX </a:t>
              </a:r>
            </a:p>
            <a:p>
              <a:pPr algn="ctr"/>
              <a:r>
                <a:rPr lang="en-IN" sz="1400" dirty="0">
                  <a:solidFill>
                    <a:schemeClr val="accent1"/>
                  </a:solidFill>
                  <a:latin typeface="Calibri Light" panose="020F0302020204030204" pitchFamily="34" charset="0"/>
                  <a:cs typeface="Calibri Light" panose="020F0302020204030204" pitchFamily="34" charset="0"/>
                </a:rPr>
                <a:t>Trader</a:t>
              </a:r>
            </a:p>
          </p:txBody>
        </p:sp>
      </p:grpSp>
    </p:spTree>
    <p:extLst>
      <p:ext uri="{BB962C8B-B14F-4D97-AF65-F5344CB8AC3E}">
        <p14:creationId xmlns:p14="http://schemas.microsoft.com/office/powerpoint/2010/main" val="429266137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Placeholder 16" title="Building image">
            <a:extLst>
              <a:ext uri="{FF2B5EF4-FFF2-40B4-BE49-F238E27FC236}">
                <a16:creationId xmlns:a16="http://schemas.microsoft.com/office/drawing/2014/main" id="{BA026684-ED32-4C82-8EFB-03E9E047EA33}"/>
              </a:ext>
            </a:extLst>
          </p:cNvPr>
          <p:cNvPicPr>
            <a:picLocks noGrp="1" noChangeAspect="1"/>
          </p:cNvPicPr>
          <p:nvPr>
            <p:ph type="pic" sz="quarter" idx="13"/>
          </p:nvPr>
        </p:nvPicPr>
        <p:blipFill>
          <a:blip r:embed="rId3"/>
          <a:srcRect l="20743" r="20743"/>
          <a:stretch>
            <a:fillRect/>
          </a:stretch>
        </p:blipFill>
        <p:spPr/>
      </p:pic>
      <p:sp>
        <p:nvSpPr>
          <p:cNvPr id="19" name="Hexagon 18" descr="Solid dark colored hexagon in the middle of image accent">
            <a:extLst>
              <a:ext uri="{FF2B5EF4-FFF2-40B4-BE49-F238E27FC236}">
                <a16:creationId xmlns:a16="http://schemas.microsoft.com/office/drawing/2014/main" id="{7CE8B54A-D8B2-498F-ACFB-31AC2DEB83FA}"/>
              </a:ext>
            </a:extLst>
          </p:cNvPr>
          <p:cNvSpPr/>
          <p:nvPr/>
        </p:nvSpPr>
        <p:spPr>
          <a:xfrm rot="16200000">
            <a:off x="2679702" y="2388914"/>
            <a:ext cx="2412998" cy="2080172"/>
          </a:xfrm>
          <a:prstGeom prst="hexagon">
            <a:avLst/>
          </a:prstGeom>
          <a:solidFill>
            <a:srgbClr val="0019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8" name="Title 7">
            <a:extLst>
              <a:ext uri="{FF2B5EF4-FFF2-40B4-BE49-F238E27FC236}">
                <a16:creationId xmlns:a16="http://schemas.microsoft.com/office/drawing/2014/main" id="{8B6C5EAB-81FF-4827-A160-22F4363C611A}"/>
              </a:ext>
            </a:extLst>
          </p:cNvPr>
          <p:cNvSpPr>
            <a:spLocks noGrp="1"/>
          </p:cNvSpPr>
          <p:nvPr>
            <p:ph type="ctrTitle"/>
          </p:nvPr>
        </p:nvSpPr>
        <p:spPr/>
        <p:txBody>
          <a:bodyPr/>
          <a:lstStyle/>
          <a:p>
            <a:r>
              <a:rPr lang="en-IN" dirty="0"/>
              <a:t>Thank </a:t>
            </a:r>
            <a:r>
              <a:rPr lang="en-IN" b="0" dirty="0"/>
              <a:t>You.</a:t>
            </a:r>
          </a:p>
        </p:txBody>
      </p:sp>
      <p:sp>
        <p:nvSpPr>
          <p:cNvPr id="14" name="Text Placeholder 13">
            <a:extLst>
              <a:ext uri="{FF2B5EF4-FFF2-40B4-BE49-F238E27FC236}">
                <a16:creationId xmlns:a16="http://schemas.microsoft.com/office/drawing/2014/main" id="{B6611344-9447-438E-873C-299AF4110B03}"/>
              </a:ext>
            </a:extLst>
          </p:cNvPr>
          <p:cNvSpPr>
            <a:spLocks noGrp="1"/>
          </p:cNvSpPr>
          <p:nvPr>
            <p:ph type="body" sz="quarter" idx="15"/>
          </p:nvPr>
        </p:nvSpPr>
        <p:spPr/>
        <p:txBody>
          <a:bodyPr/>
          <a:lstStyle/>
          <a:p>
            <a:r>
              <a:rPr lang="en-IN" dirty="0"/>
              <a:t>Rodolfo F. Marrero</a:t>
            </a:r>
          </a:p>
        </p:txBody>
      </p:sp>
      <p:sp>
        <p:nvSpPr>
          <p:cNvPr id="23" name="Text Placeholder 22">
            <a:extLst>
              <a:ext uri="{FF2B5EF4-FFF2-40B4-BE49-F238E27FC236}">
                <a16:creationId xmlns:a16="http://schemas.microsoft.com/office/drawing/2014/main" id="{A0B41C33-430D-4B31-A546-F85646919475}"/>
              </a:ext>
            </a:extLst>
          </p:cNvPr>
          <p:cNvSpPr>
            <a:spLocks noGrp="1"/>
          </p:cNvSpPr>
          <p:nvPr>
            <p:ph type="body" sz="quarter" idx="17"/>
          </p:nvPr>
        </p:nvSpPr>
        <p:spPr/>
        <p:txBody>
          <a:bodyPr/>
          <a:lstStyle/>
          <a:p>
            <a:r>
              <a:rPr lang="en-IN" dirty="0"/>
              <a:t>rmarr028@fiu.edu</a:t>
            </a:r>
          </a:p>
        </p:txBody>
      </p:sp>
      <p:sp>
        <p:nvSpPr>
          <p:cNvPr id="24" name="Text Placeholder 23">
            <a:extLst>
              <a:ext uri="{FF2B5EF4-FFF2-40B4-BE49-F238E27FC236}">
                <a16:creationId xmlns:a16="http://schemas.microsoft.com/office/drawing/2014/main" id="{E62065D0-127B-4884-9760-D1FFEC38A6F9}"/>
              </a:ext>
            </a:extLst>
          </p:cNvPr>
          <p:cNvSpPr>
            <a:spLocks noGrp="1"/>
          </p:cNvSpPr>
          <p:nvPr>
            <p:ph type="body" sz="quarter" idx="18"/>
          </p:nvPr>
        </p:nvSpPr>
        <p:spPr>
          <a:xfrm>
            <a:off x="6822928" y="4223481"/>
            <a:ext cx="4853573" cy="412017"/>
          </a:xfrm>
        </p:spPr>
        <p:txBody>
          <a:bodyPr/>
          <a:lstStyle/>
          <a:p>
            <a:r>
              <a:rPr lang="en-US" sz="1700" dirty="0">
                <a:hlinkClick r:id="rId4"/>
              </a:rPr>
              <a:t>https://www.linkedin.com/in/rodolfo-f-marrero/</a:t>
            </a:r>
            <a:endParaRPr lang="en-IN" sz="1700" dirty="0"/>
          </a:p>
        </p:txBody>
      </p:sp>
      <p:grpSp>
        <p:nvGrpSpPr>
          <p:cNvPr id="13" name="Group 12" descr="Company name and logo group of information&#10;">
            <a:extLst>
              <a:ext uri="{FF2B5EF4-FFF2-40B4-BE49-F238E27FC236}">
                <a16:creationId xmlns:a16="http://schemas.microsoft.com/office/drawing/2014/main" id="{AADDF67B-F482-4D22-82D7-7B688A2F8BE1}"/>
              </a:ext>
            </a:extLst>
          </p:cNvPr>
          <p:cNvGrpSpPr/>
          <p:nvPr/>
        </p:nvGrpSpPr>
        <p:grpSpPr>
          <a:xfrm>
            <a:off x="2880951" y="3075057"/>
            <a:ext cx="2089355" cy="1178339"/>
            <a:chOff x="2880951" y="3121712"/>
            <a:chExt cx="2089355" cy="1178339"/>
          </a:xfrm>
        </p:grpSpPr>
        <p:sp>
          <p:nvSpPr>
            <p:cNvPr id="16" name="TextBox 15">
              <a:extLst>
                <a:ext uri="{FF2B5EF4-FFF2-40B4-BE49-F238E27FC236}">
                  <a16:creationId xmlns:a16="http://schemas.microsoft.com/office/drawing/2014/main" id="{B550F041-F251-4B02-9A3D-C1E217DBC367}"/>
                </a:ext>
              </a:extLst>
            </p:cNvPr>
            <p:cNvSpPr txBox="1"/>
            <p:nvPr/>
          </p:nvSpPr>
          <p:spPr>
            <a:xfrm>
              <a:off x="2880951" y="3121712"/>
              <a:ext cx="2089355" cy="707886"/>
            </a:xfrm>
            <a:prstGeom prst="rect">
              <a:avLst/>
            </a:prstGeom>
            <a:noFill/>
          </p:spPr>
          <p:txBody>
            <a:bodyPr wrap="none" rtlCol="0">
              <a:spAutoFit/>
            </a:bodyPr>
            <a:lstStyle/>
            <a:p>
              <a:r>
                <a:rPr lang="en-US" sz="4000" b="1" dirty="0">
                  <a:solidFill>
                    <a:schemeClr val="bg1"/>
                  </a:solidFill>
                  <a:latin typeface="Arial Black" panose="020B0A04020102020204" pitchFamily="34" charset="0"/>
                </a:rPr>
                <a:t>EFORT</a:t>
              </a:r>
              <a:endParaRPr lang="en-IN" sz="6000" b="1" dirty="0">
                <a:solidFill>
                  <a:schemeClr val="bg1"/>
                </a:solidFill>
                <a:latin typeface="Arial Black" panose="020B0A04020102020204" pitchFamily="34" charset="0"/>
              </a:endParaRPr>
            </a:p>
          </p:txBody>
        </p:sp>
        <p:sp>
          <p:nvSpPr>
            <p:cNvPr id="17" name="TextBox 16">
              <a:extLst>
                <a:ext uri="{FF2B5EF4-FFF2-40B4-BE49-F238E27FC236}">
                  <a16:creationId xmlns:a16="http://schemas.microsoft.com/office/drawing/2014/main" id="{C791A617-30AB-404C-8974-454AB475F376}"/>
                </a:ext>
              </a:extLst>
            </p:cNvPr>
            <p:cNvSpPr txBox="1"/>
            <p:nvPr/>
          </p:nvSpPr>
          <p:spPr>
            <a:xfrm>
              <a:off x="3062386" y="3776831"/>
              <a:ext cx="1605952" cy="523220"/>
            </a:xfrm>
            <a:prstGeom prst="rect">
              <a:avLst/>
            </a:prstGeom>
            <a:noFill/>
          </p:spPr>
          <p:txBody>
            <a:bodyPr wrap="none" rtlCol="0">
              <a:spAutoFit/>
            </a:bodyPr>
            <a:lstStyle/>
            <a:p>
              <a:pPr algn="ctr"/>
              <a:r>
                <a:rPr lang="en-IN" sz="1400" dirty="0">
                  <a:solidFill>
                    <a:schemeClr val="bg1"/>
                  </a:solidFill>
                  <a:latin typeface="Calibri Light" panose="020F0302020204030204" pitchFamily="34" charset="0"/>
                  <a:cs typeface="Calibri Light" panose="020F0302020204030204" pitchFamily="34" charset="0"/>
                </a:rPr>
                <a:t>Empowered FOREX </a:t>
              </a:r>
            </a:p>
            <a:p>
              <a:pPr algn="ctr"/>
              <a:r>
                <a:rPr lang="en-IN" sz="1400" dirty="0">
                  <a:solidFill>
                    <a:schemeClr val="bg1"/>
                  </a:solidFill>
                  <a:latin typeface="Calibri Light" panose="020F0302020204030204" pitchFamily="34" charset="0"/>
                  <a:cs typeface="Calibri Light" panose="020F0302020204030204" pitchFamily="34" charset="0"/>
                </a:rPr>
                <a:t>Trader</a:t>
              </a:r>
            </a:p>
          </p:txBody>
        </p:sp>
      </p:grpSp>
    </p:spTree>
    <p:extLst>
      <p:ext uri="{BB962C8B-B14F-4D97-AF65-F5344CB8AC3E}">
        <p14:creationId xmlns:p14="http://schemas.microsoft.com/office/powerpoint/2010/main" val="2260955757"/>
      </p:ext>
    </p:extLst>
  </p:cSld>
  <p:clrMapOvr>
    <a:masterClrMapping/>
  </p:clrMapOvr>
</p:sld>
</file>

<file path=ppt/theme/theme1.xml><?xml version="1.0" encoding="utf-8"?>
<a:theme xmlns:a="http://schemas.openxmlformats.org/drawingml/2006/main" name="Office Theme">
  <a:themeElements>
    <a:clrScheme name="Custom 13">
      <a:dk1>
        <a:srgbClr val="3F3F3F"/>
      </a:dk1>
      <a:lt1>
        <a:srgbClr val="FFFFFF"/>
      </a:lt1>
      <a:dk2>
        <a:srgbClr val="F2F2F2"/>
      </a:dk2>
      <a:lt2>
        <a:srgbClr val="A5A5A5"/>
      </a:lt2>
      <a:accent1>
        <a:srgbClr val="00194C"/>
      </a:accent1>
      <a:accent2>
        <a:srgbClr val="EAB200"/>
      </a:accent2>
      <a:accent3>
        <a:srgbClr val="F2F2F2"/>
      </a:accent3>
      <a:accent4>
        <a:srgbClr val="954F72"/>
      </a:accent4>
      <a:accent5>
        <a:srgbClr val="00843B"/>
      </a:accent5>
      <a:accent6>
        <a:srgbClr val="014067"/>
      </a:accent6>
      <a:hlink>
        <a:srgbClr val="00194C"/>
      </a:hlink>
      <a:folHlink>
        <a:srgbClr val="954F72"/>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Dark-03 Presentation Layout_CA -v6.potx" id="{9FD5D463-2B33-42F3-81B0-0B3C3C07F674}" vid="{A96E6666-7943-4E22-B401-67432B4C0CEF}"/>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Hexagon presentation dark</Template>
  <TotalTime>0</TotalTime>
  <Words>325</Words>
  <Application>Microsoft Office PowerPoint</Application>
  <PresentationFormat>Widescreen</PresentationFormat>
  <Paragraphs>49</Paragraphs>
  <Slides>5</Slides>
  <Notes>5</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5</vt:i4>
      </vt:variant>
    </vt:vector>
  </HeadingPairs>
  <TitlesOfParts>
    <vt:vector size="12" baseType="lpstr">
      <vt:lpstr>Arial</vt:lpstr>
      <vt:lpstr>Arial Black</vt:lpstr>
      <vt:lpstr>Calibri</vt:lpstr>
      <vt:lpstr>Calibri Light</vt:lpstr>
      <vt:lpstr>Gill Sans SemiBold</vt:lpstr>
      <vt:lpstr>Times New Roman</vt:lpstr>
      <vt:lpstr>Office Theme</vt:lpstr>
      <vt:lpstr>EFORT Maintenance</vt:lpstr>
      <vt:lpstr>About Us</vt:lpstr>
      <vt:lpstr>Agenda</vt:lpstr>
      <vt:lpstr>Demo Time</vt:lpstr>
      <vt:lpstr>Thank You.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2019-04-20T20:37:25Z</dcterms:created>
  <dcterms:modified xsi:type="dcterms:W3CDTF">2019-04-26T20:26:32Z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f42aa342-8706-4288-bd11-ebb85995028c_Enabled">
    <vt:lpwstr>True</vt:lpwstr>
  </property>
  <property fmtid="{D5CDD505-2E9C-101B-9397-08002B2CF9AE}" pid="3" name="MSIP_Label_f42aa342-8706-4288-bd11-ebb85995028c_SiteId">
    <vt:lpwstr>72f988bf-86f1-41af-91ab-2d7cd011db47</vt:lpwstr>
  </property>
  <property fmtid="{D5CDD505-2E9C-101B-9397-08002B2CF9AE}" pid="4" name="MSIP_Label_f42aa342-8706-4288-bd11-ebb85995028c_Owner">
    <vt:lpwstr>v-abdarl@microsoft.com</vt:lpwstr>
  </property>
  <property fmtid="{D5CDD505-2E9C-101B-9397-08002B2CF9AE}" pid="5" name="MSIP_Label_f42aa342-8706-4288-bd11-ebb85995028c_SetDate">
    <vt:lpwstr>2018-08-01T18:19:24.2566460Z</vt:lpwstr>
  </property>
  <property fmtid="{D5CDD505-2E9C-101B-9397-08002B2CF9AE}" pid="6" name="MSIP_Label_f42aa342-8706-4288-bd11-ebb85995028c_Name">
    <vt:lpwstr>General</vt:lpwstr>
  </property>
  <property fmtid="{D5CDD505-2E9C-101B-9397-08002B2CF9AE}" pid="7" name="MSIP_Label_f42aa342-8706-4288-bd11-ebb85995028c_Application">
    <vt:lpwstr>Microsoft Azure Information Protection</vt:lpwstr>
  </property>
  <property fmtid="{D5CDD505-2E9C-101B-9397-08002B2CF9AE}" pid="8" name="MSIP_Label_f42aa342-8706-4288-bd11-ebb85995028c_Extended_MSFT_Method">
    <vt:lpwstr>Automatic</vt:lpwstr>
  </property>
  <property fmtid="{D5CDD505-2E9C-101B-9397-08002B2CF9AE}" pid="9" name="Sensitivity">
    <vt:lpwstr>General</vt:lpwstr>
  </property>
</Properties>
</file>