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4226" r:id="rId1"/>
  </p:sldMasterIdLst>
  <p:notesMasterIdLst>
    <p:notesMasterId r:id="rId3"/>
  </p:notesMasterIdLst>
  <p:sldIdLst>
    <p:sldId id="257" r:id="rId2"/>
  </p:sldIdLst>
  <p:sldSz cx="32918400" cy="438912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3C50"/>
    <a:srgbClr val="EA9C00"/>
    <a:srgbClr val="002447"/>
    <a:srgbClr val="909CC2"/>
    <a:srgbClr val="084887"/>
    <a:srgbClr val="79C5E7"/>
    <a:srgbClr val="BC67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531" autoAdjust="0"/>
    <p:restoredTop sz="93601" autoAdjust="0"/>
  </p:normalViewPr>
  <p:slideViewPr>
    <p:cSldViewPr snapToGrid="0" snapToObjects="1">
      <p:cViewPr>
        <p:scale>
          <a:sx n="40" d="100"/>
          <a:sy n="40" d="100"/>
        </p:scale>
        <p:origin x="168" y="-75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wrap="square" lIns="91425" tIns="91425" rIns="91425" bIns="91425" anchor="t" anchorCtr="0"/>
          <a:lstStyle>
            <a:lvl1pPr marL="0" marR="0" lvl="0" indent="0" algn="r" rtl="0">
              <a:lnSpc>
                <a:spcPct val="100000"/>
              </a:lnSpc>
              <a:spcBef>
                <a:spcPts val="0"/>
              </a:spcBef>
              <a:spcAft>
                <a:spcPts val="0"/>
              </a:spcAft>
              <a:buClr>
                <a:srgbClr val="000000"/>
              </a:buClr>
              <a:buSzPct val="116666"/>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wrap="square" lIns="91425" tIns="91425" rIns="91425" bIns="91425" anchor="t" anchorCtr="0"/>
          <a:lstStyle>
            <a:lvl1pPr marL="0" marR="0" lvl="0" indent="0" algn="l" rtl="0">
              <a:spcBef>
                <a:spcPts val="0"/>
              </a:spcBef>
              <a:buSzPct val="77777"/>
              <a:buFont typeface="Arial"/>
              <a:buChar char="●"/>
              <a:defRPr sz="1800" b="0" i="0" u="none" strike="noStrike" cap="none"/>
            </a:lvl1pPr>
            <a:lvl2pPr marL="457200" marR="0" lvl="1" indent="0" algn="l" rtl="0">
              <a:spcBef>
                <a:spcPts val="0"/>
              </a:spcBef>
              <a:buSzPct val="77777"/>
              <a:buFont typeface="Arial"/>
              <a:buChar char="○"/>
              <a:defRPr sz="1800" b="0" i="0" u="none" strike="noStrike" cap="none"/>
            </a:lvl2pPr>
            <a:lvl3pPr marL="914400" marR="0" lvl="2" indent="0" algn="l" rtl="0">
              <a:spcBef>
                <a:spcPts val="0"/>
              </a:spcBef>
              <a:buSzPct val="77777"/>
              <a:buFont typeface="Arial"/>
              <a:buChar char="■"/>
              <a:defRPr sz="1800" b="0" i="0" u="none" strike="noStrike" cap="none"/>
            </a:lvl3pPr>
            <a:lvl4pPr marL="1371600" marR="0" lvl="3" indent="0" algn="l" rtl="0">
              <a:spcBef>
                <a:spcPts val="0"/>
              </a:spcBef>
              <a:buSzPct val="77777"/>
              <a:buFont typeface="Arial"/>
              <a:buChar char="●"/>
              <a:defRPr sz="1800" b="0" i="0" u="none" strike="noStrike" cap="none"/>
            </a:lvl4pPr>
            <a:lvl5pPr marL="1828800" marR="0" lvl="4" indent="0" algn="l" rtl="0">
              <a:spcBef>
                <a:spcPts val="0"/>
              </a:spcBef>
              <a:buSzPct val="77777"/>
              <a:buFont typeface="Arial"/>
              <a:buChar char="○"/>
              <a:defRPr sz="1800" b="0" i="0" u="none" strike="noStrike" cap="none"/>
            </a:lvl5pPr>
            <a:lvl6pPr marL="2286000" marR="0" lvl="5" indent="0" algn="l" rtl="0">
              <a:spcBef>
                <a:spcPts val="0"/>
              </a:spcBef>
              <a:buSzPct val="77777"/>
              <a:buFont typeface="Arial"/>
              <a:buChar char="■"/>
              <a:defRPr sz="1800" b="0" i="0" u="none" strike="noStrike" cap="none"/>
            </a:lvl6pPr>
            <a:lvl7pPr marL="2743200" marR="0" lvl="6" indent="0" algn="l" rtl="0">
              <a:spcBef>
                <a:spcPts val="0"/>
              </a:spcBef>
              <a:buSzPct val="77777"/>
              <a:buFont typeface="Arial"/>
              <a:buChar char="●"/>
              <a:defRPr sz="1800" b="0" i="0" u="none" strike="noStrike" cap="none"/>
            </a:lvl7pPr>
            <a:lvl8pPr marL="3200400" marR="0" lvl="7" indent="0" algn="l" rtl="0">
              <a:spcBef>
                <a:spcPts val="0"/>
              </a:spcBef>
              <a:buSzPct val="77777"/>
              <a:buFont typeface="Arial"/>
              <a:buChar char="○"/>
              <a:defRPr sz="1800" b="0" i="0" u="none" strike="noStrike" cap="none"/>
            </a:lvl8pPr>
            <a:lvl9pPr marL="3657600" marR="0" lvl="8" indent="0" algn="l" rtl="0">
              <a:spcBef>
                <a:spcPts val="0"/>
              </a:spcBef>
              <a:buSzPct val="77777"/>
              <a:buFont typeface="Arial"/>
              <a:buChar char="■"/>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SzPct val="25000"/>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wrap="square"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smtClean="0">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7410493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EB4D3-F850-4DF5-8D55-31B6F58BB6C7}"/>
              </a:ext>
            </a:extLst>
          </p:cNvPr>
          <p:cNvSpPr>
            <a:spLocks noGrp="1"/>
          </p:cNvSpPr>
          <p:nvPr>
            <p:ph type="ctrTitle"/>
          </p:nvPr>
        </p:nvSpPr>
        <p:spPr>
          <a:xfrm>
            <a:off x="4114800" y="7183123"/>
            <a:ext cx="24688800" cy="15280640"/>
          </a:xfrm>
        </p:spPr>
        <p:txBody>
          <a:bodyPr anchor="b"/>
          <a:lstStyle>
            <a:lvl1pPr algn="ctr">
              <a:defRPr sz="16200"/>
            </a:lvl1pPr>
          </a:lstStyle>
          <a:p>
            <a:r>
              <a:rPr lang="en-US"/>
              <a:t>Click to edit Master title style</a:t>
            </a:r>
          </a:p>
        </p:txBody>
      </p:sp>
      <p:sp>
        <p:nvSpPr>
          <p:cNvPr id="3" name="Subtitle 2">
            <a:extLst>
              <a:ext uri="{FF2B5EF4-FFF2-40B4-BE49-F238E27FC236}">
                <a16:creationId xmlns:a16="http://schemas.microsoft.com/office/drawing/2014/main" id="{D3720D46-271B-4611-A105-11F0BB2ABD60}"/>
              </a:ext>
            </a:extLst>
          </p:cNvPr>
          <p:cNvSpPr>
            <a:spLocks noGrp="1"/>
          </p:cNvSpPr>
          <p:nvPr>
            <p:ph type="subTitle" idx="1"/>
          </p:nvPr>
        </p:nvSpPr>
        <p:spPr>
          <a:xfrm>
            <a:off x="4114800" y="23053043"/>
            <a:ext cx="24688800" cy="10596877"/>
          </a:xfrm>
        </p:spPr>
        <p:txBody>
          <a:bodyPr/>
          <a:lstStyle>
            <a:lvl1pPr marL="0" indent="0" algn="ctr">
              <a:buNone/>
              <a:defRPr sz="6480"/>
            </a:lvl1pPr>
            <a:lvl2pPr marL="1234440" indent="0" algn="ctr">
              <a:buNone/>
              <a:defRPr sz="5400"/>
            </a:lvl2pPr>
            <a:lvl3pPr marL="2468880" indent="0" algn="ctr">
              <a:buNone/>
              <a:defRPr sz="4860"/>
            </a:lvl3pPr>
            <a:lvl4pPr marL="3703320" indent="0" algn="ctr">
              <a:buNone/>
              <a:defRPr sz="4320"/>
            </a:lvl4pPr>
            <a:lvl5pPr marL="4937760" indent="0" algn="ctr">
              <a:buNone/>
              <a:defRPr sz="4320"/>
            </a:lvl5pPr>
            <a:lvl6pPr marL="6172200" indent="0" algn="ctr">
              <a:buNone/>
              <a:defRPr sz="4320"/>
            </a:lvl6pPr>
            <a:lvl7pPr marL="7406640" indent="0" algn="ctr">
              <a:buNone/>
              <a:defRPr sz="4320"/>
            </a:lvl7pPr>
            <a:lvl8pPr marL="8641080" indent="0" algn="ctr">
              <a:buNone/>
              <a:defRPr sz="4320"/>
            </a:lvl8pPr>
            <a:lvl9pPr marL="9875520" indent="0" algn="ctr">
              <a:buNone/>
              <a:defRPr sz="4320"/>
            </a:lvl9pPr>
          </a:lstStyle>
          <a:p>
            <a:r>
              <a:rPr lang="en-US"/>
              <a:t>Click to edit Master subtitle style</a:t>
            </a:r>
          </a:p>
        </p:txBody>
      </p:sp>
      <p:sp>
        <p:nvSpPr>
          <p:cNvPr id="4" name="Date Placeholder 3">
            <a:extLst>
              <a:ext uri="{FF2B5EF4-FFF2-40B4-BE49-F238E27FC236}">
                <a16:creationId xmlns:a16="http://schemas.microsoft.com/office/drawing/2014/main" id="{F815FC64-E223-4EAE-9A90-1A5D130AC6C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612E695-0339-4FDF-A4CE-1204CDD75E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3FF513-0E79-476B-B46B-3E1E6DCB5AFD}"/>
              </a:ext>
            </a:extLst>
          </p:cNvPr>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63327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C39F8-B462-41C7-AE4C-B8E79684F1C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37EBA-6126-4414-B103-882171B542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BE8AC1-138F-4ABE-A677-44BB7A1F9E8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6979A0B-B428-4AE0-A0CA-8981CA22B9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EB935D-E73E-46A9-AFF9-7ADCBBDE3339}"/>
              </a:ext>
            </a:extLst>
          </p:cNvPr>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6593418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9B41535-0142-45B3-9B06-C052CCB2C0CC}"/>
              </a:ext>
            </a:extLst>
          </p:cNvPr>
          <p:cNvSpPr>
            <a:spLocks noGrp="1"/>
          </p:cNvSpPr>
          <p:nvPr>
            <p:ph type="title" orient="vert"/>
          </p:nvPr>
        </p:nvSpPr>
        <p:spPr>
          <a:xfrm>
            <a:off x="23557230" y="2336800"/>
            <a:ext cx="7098030" cy="37195763"/>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FBD7B37-626B-49A5-A140-0521F7A4976A}"/>
              </a:ext>
            </a:extLst>
          </p:cNvPr>
          <p:cNvSpPr>
            <a:spLocks noGrp="1"/>
          </p:cNvSpPr>
          <p:nvPr>
            <p:ph type="body" orient="vert" idx="1"/>
          </p:nvPr>
        </p:nvSpPr>
        <p:spPr>
          <a:xfrm>
            <a:off x="2263140" y="2336800"/>
            <a:ext cx="20882610" cy="3719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2BB61E-7C13-4F2F-941D-C894F1734768}"/>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15F66F2-4BF2-4070-8FB3-9894234877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5929EF-FB0F-4D0A-B857-DA7B33A6F14B}"/>
              </a:ext>
            </a:extLst>
          </p:cNvPr>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53275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F8D6C-BA52-46F3-8334-579B7FCEDF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9F291F-E714-471F-8397-8C57AFB320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2DBBE1-271E-4884-B148-332C3A03C994}"/>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5E57838-49B7-4587-BFFE-1DC51C9710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467876-D442-4009-BCBB-A1EA3FA80009}"/>
              </a:ext>
            </a:extLst>
          </p:cNvPr>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76075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4B352-F8CB-4378-A2E3-E372190F71CC}"/>
              </a:ext>
            </a:extLst>
          </p:cNvPr>
          <p:cNvSpPr>
            <a:spLocks noGrp="1"/>
          </p:cNvSpPr>
          <p:nvPr>
            <p:ph type="title"/>
          </p:nvPr>
        </p:nvSpPr>
        <p:spPr>
          <a:xfrm>
            <a:off x="2245995" y="10942326"/>
            <a:ext cx="28392120" cy="18257517"/>
          </a:xfrm>
        </p:spPr>
        <p:txBody>
          <a:bodyPr anchor="b"/>
          <a:lstStyle>
            <a:lvl1pPr>
              <a:defRPr sz="16200"/>
            </a:lvl1pPr>
          </a:lstStyle>
          <a:p>
            <a:r>
              <a:rPr lang="en-US"/>
              <a:t>Click to edit Master title style</a:t>
            </a:r>
          </a:p>
        </p:txBody>
      </p:sp>
      <p:sp>
        <p:nvSpPr>
          <p:cNvPr id="3" name="Text Placeholder 2">
            <a:extLst>
              <a:ext uri="{FF2B5EF4-FFF2-40B4-BE49-F238E27FC236}">
                <a16:creationId xmlns:a16="http://schemas.microsoft.com/office/drawing/2014/main" id="{62C6DC6B-9675-458B-9C70-257A6C0AE82C}"/>
              </a:ext>
            </a:extLst>
          </p:cNvPr>
          <p:cNvSpPr>
            <a:spLocks noGrp="1"/>
          </p:cNvSpPr>
          <p:nvPr>
            <p:ph type="body" idx="1"/>
          </p:nvPr>
        </p:nvSpPr>
        <p:spPr>
          <a:xfrm>
            <a:off x="2245995" y="29372566"/>
            <a:ext cx="28392120" cy="9601197"/>
          </a:xfrm>
        </p:spPr>
        <p:txBody>
          <a:bodyPr/>
          <a:lstStyle>
            <a:lvl1pPr marL="0" indent="0">
              <a:buNone/>
              <a:defRPr sz="6480">
                <a:solidFill>
                  <a:schemeClr val="tx1">
                    <a:tint val="75000"/>
                  </a:schemeClr>
                </a:solidFill>
              </a:defRPr>
            </a:lvl1pPr>
            <a:lvl2pPr marL="1234440" indent="0">
              <a:buNone/>
              <a:defRPr sz="5400">
                <a:solidFill>
                  <a:schemeClr val="tx1">
                    <a:tint val="75000"/>
                  </a:schemeClr>
                </a:solidFill>
              </a:defRPr>
            </a:lvl2pPr>
            <a:lvl3pPr marL="2468880" indent="0">
              <a:buNone/>
              <a:defRPr sz="4860">
                <a:solidFill>
                  <a:schemeClr val="tx1">
                    <a:tint val="75000"/>
                  </a:schemeClr>
                </a:solidFill>
              </a:defRPr>
            </a:lvl3pPr>
            <a:lvl4pPr marL="3703320" indent="0">
              <a:buNone/>
              <a:defRPr sz="4320">
                <a:solidFill>
                  <a:schemeClr val="tx1">
                    <a:tint val="75000"/>
                  </a:schemeClr>
                </a:solidFill>
              </a:defRPr>
            </a:lvl4pPr>
            <a:lvl5pPr marL="4937760" indent="0">
              <a:buNone/>
              <a:defRPr sz="4320">
                <a:solidFill>
                  <a:schemeClr val="tx1">
                    <a:tint val="75000"/>
                  </a:schemeClr>
                </a:solidFill>
              </a:defRPr>
            </a:lvl5pPr>
            <a:lvl6pPr marL="6172200" indent="0">
              <a:buNone/>
              <a:defRPr sz="4320">
                <a:solidFill>
                  <a:schemeClr val="tx1">
                    <a:tint val="75000"/>
                  </a:schemeClr>
                </a:solidFill>
              </a:defRPr>
            </a:lvl6pPr>
            <a:lvl7pPr marL="7406640" indent="0">
              <a:buNone/>
              <a:defRPr sz="4320">
                <a:solidFill>
                  <a:schemeClr val="tx1">
                    <a:tint val="75000"/>
                  </a:schemeClr>
                </a:solidFill>
              </a:defRPr>
            </a:lvl7pPr>
            <a:lvl8pPr marL="8641080" indent="0">
              <a:buNone/>
              <a:defRPr sz="4320">
                <a:solidFill>
                  <a:schemeClr val="tx1">
                    <a:tint val="75000"/>
                  </a:schemeClr>
                </a:solidFill>
              </a:defRPr>
            </a:lvl8pPr>
            <a:lvl9pPr marL="9875520" indent="0">
              <a:buNone/>
              <a:defRPr sz="432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B6AAC31-9AA6-4674-9BC0-B7A92DD49AA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17D1EAE-46CC-4153-BBA9-06369E014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B24D6F-51FC-4D69-ADC1-1A580D47C5D9}"/>
              </a:ext>
            </a:extLst>
          </p:cNvPr>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022667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C1053-D006-408A-B9D5-6E6C15B15E2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AF7C3A-7D61-4832-BCEF-12CD5F2D41D0}"/>
              </a:ext>
            </a:extLst>
          </p:cNvPr>
          <p:cNvSpPr>
            <a:spLocks noGrp="1"/>
          </p:cNvSpPr>
          <p:nvPr>
            <p:ph sz="half" idx="1"/>
          </p:nvPr>
        </p:nvSpPr>
        <p:spPr>
          <a:xfrm>
            <a:off x="22631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27B69E2-7E83-477C-9E44-B6F0964CC570}"/>
              </a:ext>
            </a:extLst>
          </p:cNvPr>
          <p:cNvSpPr>
            <a:spLocks noGrp="1"/>
          </p:cNvSpPr>
          <p:nvPr>
            <p:ph sz="half" idx="2"/>
          </p:nvPr>
        </p:nvSpPr>
        <p:spPr>
          <a:xfrm>
            <a:off x="166649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2F1DF8-B159-40C5-BC69-4286BDB795F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8804F418-922D-4459-8711-7C32A9B1C6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A85F16-2ED7-4ECD-B914-31035ED27370}"/>
              </a:ext>
            </a:extLst>
          </p:cNvPr>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04277113"/>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55BB3-549E-47A8-9EEE-F8259C683D2F}"/>
              </a:ext>
            </a:extLst>
          </p:cNvPr>
          <p:cNvSpPr>
            <a:spLocks noGrp="1"/>
          </p:cNvSpPr>
          <p:nvPr>
            <p:ph type="title"/>
          </p:nvPr>
        </p:nvSpPr>
        <p:spPr>
          <a:xfrm>
            <a:off x="2267428" y="2336803"/>
            <a:ext cx="28392120" cy="848360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3CCB3C5-4A9C-49D7-9EF2-51CC4E0A99AE}"/>
              </a:ext>
            </a:extLst>
          </p:cNvPr>
          <p:cNvSpPr>
            <a:spLocks noGrp="1"/>
          </p:cNvSpPr>
          <p:nvPr>
            <p:ph type="body" idx="1"/>
          </p:nvPr>
        </p:nvSpPr>
        <p:spPr>
          <a:xfrm>
            <a:off x="2267429" y="10759443"/>
            <a:ext cx="13926025"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Click to edit Master text styles</a:t>
            </a:r>
          </a:p>
        </p:txBody>
      </p:sp>
      <p:sp>
        <p:nvSpPr>
          <p:cNvPr id="4" name="Content Placeholder 3">
            <a:extLst>
              <a:ext uri="{FF2B5EF4-FFF2-40B4-BE49-F238E27FC236}">
                <a16:creationId xmlns:a16="http://schemas.microsoft.com/office/drawing/2014/main" id="{0D0C5CD7-007A-4CA4-A879-DB7857A8C048}"/>
              </a:ext>
            </a:extLst>
          </p:cNvPr>
          <p:cNvSpPr>
            <a:spLocks noGrp="1"/>
          </p:cNvSpPr>
          <p:nvPr>
            <p:ph sz="half" idx="2"/>
          </p:nvPr>
        </p:nvSpPr>
        <p:spPr>
          <a:xfrm>
            <a:off x="2267429" y="16032480"/>
            <a:ext cx="13926025"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B301FA-3D6E-47FA-AC37-63807D7ED76D}"/>
              </a:ext>
            </a:extLst>
          </p:cNvPr>
          <p:cNvSpPr>
            <a:spLocks noGrp="1"/>
          </p:cNvSpPr>
          <p:nvPr>
            <p:ph type="body" sz="quarter" idx="3"/>
          </p:nvPr>
        </p:nvSpPr>
        <p:spPr>
          <a:xfrm>
            <a:off x="16664940" y="10759443"/>
            <a:ext cx="13994608"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Click to edit Master text styles</a:t>
            </a:r>
          </a:p>
        </p:txBody>
      </p:sp>
      <p:sp>
        <p:nvSpPr>
          <p:cNvPr id="6" name="Content Placeholder 5">
            <a:extLst>
              <a:ext uri="{FF2B5EF4-FFF2-40B4-BE49-F238E27FC236}">
                <a16:creationId xmlns:a16="http://schemas.microsoft.com/office/drawing/2014/main" id="{97BDBC7C-0336-4BF3-A921-5383A6291924}"/>
              </a:ext>
            </a:extLst>
          </p:cNvPr>
          <p:cNvSpPr>
            <a:spLocks noGrp="1"/>
          </p:cNvSpPr>
          <p:nvPr>
            <p:ph sz="quarter" idx="4"/>
          </p:nvPr>
        </p:nvSpPr>
        <p:spPr>
          <a:xfrm>
            <a:off x="16664940" y="16032480"/>
            <a:ext cx="13994608"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52B3FF-4158-43B0-BEB6-5D6AE47F809C}"/>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3AFF8C9C-E9DE-4A00-B6D6-27DD46A4A4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5FF1DE1-2797-441C-8C64-A61F1976B6E6}"/>
              </a:ext>
            </a:extLst>
          </p:cNvPr>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888689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55994-4149-4374-82B3-E0FD4725ADF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F69A5EA-83B8-4263-8193-A89B6EBE220F}"/>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C6A8593E-8518-4605-9A88-6146F7B6B4A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94C0B9F-42DD-4632-B61A-C93515AAAB4D}"/>
              </a:ext>
            </a:extLst>
          </p:cNvPr>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13914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F70A38-D1EC-47A7-928B-F7AE9916ABB5}"/>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9394E20D-9BD8-49CC-A597-0218D6DF45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AD807D-31E0-4198-9785-3D946C78B268}"/>
              </a:ext>
            </a:extLst>
          </p:cNvPr>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76289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A524C-619F-4812-91C2-45701F6B00AE}"/>
              </a:ext>
            </a:extLst>
          </p:cNvPr>
          <p:cNvSpPr>
            <a:spLocks noGrp="1"/>
          </p:cNvSpPr>
          <p:nvPr>
            <p:ph type="title"/>
          </p:nvPr>
        </p:nvSpPr>
        <p:spPr>
          <a:xfrm>
            <a:off x="2267429" y="2926080"/>
            <a:ext cx="10617040" cy="10241280"/>
          </a:xfrm>
        </p:spPr>
        <p:txBody>
          <a:bodyPr anchor="b"/>
          <a:lstStyle>
            <a:lvl1pPr>
              <a:defRPr sz="8640"/>
            </a:lvl1pPr>
          </a:lstStyle>
          <a:p>
            <a:r>
              <a:rPr lang="en-US"/>
              <a:t>Click to edit Master title style</a:t>
            </a:r>
          </a:p>
        </p:txBody>
      </p:sp>
      <p:sp>
        <p:nvSpPr>
          <p:cNvPr id="3" name="Content Placeholder 2">
            <a:extLst>
              <a:ext uri="{FF2B5EF4-FFF2-40B4-BE49-F238E27FC236}">
                <a16:creationId xmlns:a16="http://schemas.microsoft.com/office/drawing/2014/main" id="{0EC27541-A53A-47B3-949C-8FFD1DD4AA78}"/>
              </a:ext>
            </a:extLst>
          </p:cNvPr>
          <p:cNvSpPr>
            <a:spLocks noGrp="1"/>
          </p:cNvSpPr>
          <p:nvPr>
            <p:ph idx="1"/>
          </p:nvPr>
        </p:nvSpPr>
        <p:spPr>
          <a:xfrm>
            <a:off x="13994608" y="6319523"/>
            <a:ext cx="16664940" cy="31191200"/>
          </a:xfrm>
        </p:spPr>
        <p:txBody>
          <a:bodyPr/>
          <a:lstStyle>
            <a:lvl1pPr>
              <a:defRPr sz="8640"/>
            </a:lvl1pPr>
            <a:lvl2pPr>
              <a:defRPr sz="7560"/>
            </a:lvl2pPr>
            <a:lvl3pPr>
              <a:defRPr sz="6480"/>
            </a:lvl3pPr>
            <a:lvl4pPr>
              <a:defRPr sz="5400"/>
            </a:lvl4pPr>
            <a:lvl5pPr>
              <a:defRPr sz="5400"/>
            </a:lvl5pPr>
            <a:lvl6pPr>
              <a:defRPr sz="5400"/>
            </a:lvl6pPr>
            <a:lvl7pPr>
              <a:defRPr sz="5400"/>
            </a:lvl7pPr>
            <a:lvl8pPr>
              <a:defRPr sz="5400"/>
            </a:lvl8pPr>
            <a:lvl9pPr>
              <a:defRPr sz="5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8F09D7A-BEA0-427E-805F-9A1D33528176}"/>
              </a:ext>
            </a:extLst>
          </p:cNvPr>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Click to edit Master text styles</a:t>
            </a:r>
          </a:p>
        </p:txBody>
      </p:sp>
      <p:sp>
        <p:nvSpPr>
          <p:cNvPr id="5" name="Date Placeholder 4">
            <a:extLst>
              <a:ext uri="{FF2B5EF4-FFF2-40B4-BE49-F238E27FC236}">
                <a16:creationId xmlns:a16="http://schemas.microsoft.com/office/drawing/2014/main" id="{C0AC27A0-D023-4DEE-81A0-DC53B55BC20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A77FA6D-27EC-4BBE-A626-BF17877E40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DA74C7-8191-42D5-8426-0D25BB8D0DE7}"/>
              </a:ext>
            </a:extLst>
          </p:cNvPr>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6400435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8E750-B5CE-401F-8EA1-7DD48FECF894}"/>
              </a:ext>
            </a:extLst>
          </p:cNvPr>
          <p:cNvSpPr>
            <a:spLocks noGrp="1"/>
          </p:cNvSpPr>
          <p:nvPr>
            <p:ph type="title"/>
          </p:nvPr>
        </p:nvSpPr>
        <p:spPr>
          <a:xfrm>
            <a:off x="2267429" y="2926080"/>
            <a:ext cx="10617040" cy="10241280"/>
          </a:xfrm>
        </p:spPr>
        <p:txBody>
          <a:bodyPr anchor="b"/>
          <a:lstStyle>
            <a:lvl1pPr>
              <a:defRPr sz="8640"/>
            </a:lvl1pPr>
          </a:lstStyle>
          <a:p>
            <a:r>
              <a:rPr lang="en-US"/>
              <a:t>Click to edit Master title style</a:t>
            </a:r>
          </a:p>
        </p:txBody>
      </p:sp>
      <p:sp>
        <p:nvSpPr>
          <p:cNvPr id="3" name="Picture Placeholder 2">
            <a:extLst>
              <a:ext uri="{FF2B5EF4-FFF2-40B4-BE49-F238E27FC236}">
                <a16:creationId xmlns:a16="http://schemas.microsoft.com/office/drawing/2014/main" id="{5867C07A-7FEB-4259-9AB4-7964CAC8EF72}"/>
              </a:ext>
            </a:extLst>
          </p:cNvPr>
          <p:cNvSpPr>
            <a:spLocks noGrp="1"/>
          </p:cNvSpPr>
          <p:nvPr>
            <p:ph type="pic" idx="1"/>
          </p:nvPr>
        </p:nvSpPr>
        <p:spPr>
          <a:xfrm>
            <a:off x="13994608" y="6319523"/>
            <a:ext cx="16664940" cy="31191200"/>
          </a:xfrm>
        </p:spPr>
        <p:txBody>
          <a:bodyPr/>
          <a:lstStyle>
            <a:lvl1pPr marL="0" indent="0">
              <a:buNone/>
              <a:defRPr sz="8640"/>
            </a:lvl1pPr>
            <a:lvl2pPr marL="1234440" indent="0">
              <a:buNone/>
              <a:defRPr sz="7560"/>
            </a:lvl2pPr>
            <a:lvl3pPr marL="2468880" indent="0">
              <a:buNone/>
              <a:defRPr sz="6480"/>
            </a:lvl3pPr>
            <a:lvl4pPr marL="3703320" indent="0">
              <a:buNone/>
              <a:defRPr sz="5400"/>
            </a:lvl4pPr>
            <a:lvl5pPr marL="4937760" indent="0">
              <a:buNone/>
              <a:defRPr sz="5400"/>
            </a:lvl5pPr>
            <a:lvl6pPr marL="6172200" indent="0">
              <a:buNone/>
              <a:defRPr sz="5400"/>
            </a:lvl6pPr>
            <a:lvl7pPr marL="7406640" indent="0">
              <a:buNone/>
              <a:defRPr sz="5400"/>
            </a:lvl7pPr>
            <a:lvl8pPr marL="8641080" indent="0">
              <a:buNone/>
              <a:defRPr sz="5400"/>
            </a:lvl8pPr>
            <a:lvl9pPr marL="9875520" indent="0">
              <a:buNone/>
              <a:defRPr sz="5400"/>
            </a:lvl9pPr>
          </a:lstStyle>
          <a:p>
            <a:endParaRPr lang="en-US"/>
          </a:p>
        </p:txBody>
      </p:sp>
      <p:sp>
        <p:nvSpPr>
          <p:cNvPr id="4" name="Text Placeholder 3">
            <a:extLst>
              <a:ext uri="{FF2B5EF4-FFF2-40B4-BE49-F238E27FC236}">
                <a16:creationId xmlns:a16="http://schemas.microsoft.com/office/drawing/2014/main" id="{7911B8C7-DBE8-46E8-98F9-41AE2475F50F}"/>
              </a:ext>
            </a:extLst>
          </p:cNvPr>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Click to edit Master text styles</a:t>
            </a:r>
          </a:p>
        </p:txBody>
      </p:sp>
      <p:sp>
        <p:nvSpPr>
          <p:cNvPr id="5" name="Date Placeholder 4">
            <a:extLst>
              <a:ext uri="{FF2B5EF4-FFF2-40B4-BE49-F238E27FC236}">
                <a16:creationId xmlns:a16="http://schemas.microsoft.com/office/drawing/2014/main" id="{4D1E87E5-7A8B-4FC8-8F7E-3C563121CFE8}"/>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861A1351-4E1B-4200-92D3-DB024DC693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3E2177-B3BB-4470-89DE-6DAF45393D6B}"/>
              </a:ext>
            </a:extLst>
          </p:cNvPr>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0289937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79304F-72E9-4A1A-99F3-A50FDCF08F88}"/>
              </a:ext>
            </a:extLst>
          </p:cNvPr>
          <p:cNvSpPr>
            <a:spLocks noGrp="1"/>
          </p:cNvSpPr>
          <p:nvPr>
            <p:ph type="title"/>
          </p:nvPr>
        </p:nvSpPr>
        <p:spPr>
          <a:xfrm>
            <a:off x="2263140" y="2336803"/>
            <a:ext cx="28392120" cy="848360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E1CD80C-3B51-481A-BD17-ED23F862D06D}"/>
              </a:ext>
            </a:extLst>
          </p:cNvPr>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1FA078-5998-40C8-B13F-A7A64BDCC082}"/>
              </a:ext>
            </a:extLst>
          </p:cNvPr>
          <p:cNvSpPr>
            <a:spLocks noGrp="1"/>
          </p:cNvSpPr>
          <p:nvPr>
            <p:ph type="dt" sz="half" idx="2"/>
          </p:nvPr>
        </p:nvSpPr>
        <p:spPr>
          <a:xfrm>
            <a:off x="2263140" y="40680643"/>
            <a:ext cx="7406640" cy="2336800"/>
          </a:xfrm>
          <a:prstGeom prst="rect">
            <a:avLst/>
          </a:prstGeom>
        </p:spPr>
        <p:txBody>
          <a:bodyPr vert="horz" lIns="91440" tIns="45720" rIns="91440" bIns="45720" rtlCol="0" anchor="ctr"/>
          <a:lstStyle>
            <a:lvl1pPr algn="l">
              <a:defRPr sz="324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A006C5F9-6988-4999-837D-4237C4E449EC}"/>
              </a:ext>
            </a:extLst>
          </p:cNvPr>
          <p:cNvSpPr>
            <a:spLocks noGrp="1"/>
          </p:cNvSpPr>
          <p:nvPr>
            <p:ph type="ftr" sz="quarter" idx="3"/>
          </p:nvPr>
        </p:nvSpPr>
        <p:spPr>
          <a:xfrm>
            <a:off x="10904220" y="40680643"/>
            <a:ext cx="11109960" cy="2336800"/>
          </a:xfrm>
          <a:prstGeom prst="rect">
            <a:avLst/>
          </a:prstGeom>
        </p:spPr>
        <p:txBody>
          <a:bodyPr vert="horz" lIns="91440" tIns="45720" rIns="91440" bIns="45720" rtlCol="0" anchor="ctr"/>
          <a:lstStyle>
            <a:lvl1pPr algn="ctr">
              <a:defRPr sz="324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318C415-A647-482A-9D0D-9DCC09477105}"/>
              </a:ext>
            </a:extLst>
          </p:cNvPr>
          <p:cNvSpPr>
            <a:spLocks noGrp="1"/>
          </p:cNvSpPr>
          <p:nvPr>
            <p:ph type="sldNum" sz="quarter" idx="4"/>
          </p:nvPr>
        </p:nvSpPr>
        <p:spPr>
          <a:xfrm>
            <a:off x="23248620" y="40680643"/>
            <a:ext cx="7406640" cy="2336800"/>
          </a:xfrm>
          <a:prstGeom prst="rect">
            <a:avLst/>
          </a:prstGeom>
        </p:spPr>
        <p:txBody>
          <a:bodyPr vert="horz" lIns="91440" tIns="45720" rIns="91440" bIns="45720" rtlCol="0" anchor="ctr"/>
          <a:lstStyle>
            <a:lvl1pPr algn="r">
              <a:defRPr sz="3240">
                <a:solidFill>
                  <a:schemeClr val="tx1">
                    <a:tint val="75000"/>
                  </a:schemeClr>
                </a:solidFill>
              </a:defRPr>
            </a:lvl1p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082051651"/>
      </p:ext>
    </p:extLst>
  </p:cSld>
  <p:clrMap bg1="lt1" tx1="dk1" bg2="lt2" tx2="dk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 id="2147484234" r:id="rId8"/>
    <p:sldLayoutId id="2147484235" r:id="rId9"/>
    <p:sldLayoutId id="2147484236" r:id="rId10"/>
    <p:sldLayoutId id="2147484237" r:id="rId11"/>
  </p:sldLayoutIdLst>
  <p:hf sldNum="0" hdr="0" ftr="0" dt="0"/>
  <p:txStyles>
    <p:titleStyle>
      <a:lvl1pPr algn="l" defTabSz="2468880" rtl="0" eaLnBrk="1" latinLnBrk="0" hangingPunct="1">
        <a:lnSpc>
          <a:spcPct val="90000"/>
        </a:lnSpc>
        <a:spcBef>
          <a:spcPct val="0"/>
        </a:spcBef>
        <a:buNone/>
        <a:defRPr sz="11880" kern="1200">
          <a:solidFill>
            <a:schemeClr val="tx1"/>
          </a:solidFill>
          <a:latin typeface="+mj-lt"/>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tx1"/>
          </a:solidFill>
          <a:latin typeface="+mn-lt"/>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tx1"/>
          </a:solidFill>
          <a:latin typeface="+mn-lt"/>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tx1"/>
          </a:solidFill>
          <a:latin typeface="+mn-lt"/>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sv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svg"/><Relationship Id="rId42" Type="http://schemas.openxmlformats.org/officeDocument/2006/relationships/image" Target="../media/image40.svg"/><Relationship Id="rId47" Type="http://schemas.openxmlformats.org/officeDocument/2006/relationships/image" Target="../media/image45.png"/><Relationship Id="rId50" Type="http://schemas.openxmlformats.org/officeDocument/2006/relationships/image" Target="../media/image48.svg"/><Relationship Id="rId55" Type="http://schemas.openxmlformats.org/officeDocument/2006/relationships/image" Target="../media/image53.svg"/><Relationship Id="rId7" Type="http://schemas.openxmlformats.org/officeDocument/2006/relationships/image" Target="../media/image5.png"/><Relationship Id="rId12" Type="http://schemas.openxmlformats.org/officeDocument/2006/relationships/image" Target="../media/image10.svg"/><Relationship Id="rId17" Type="http://schemas.openxmlformats.org/officeDocument/2006/relationships/image" Target="../media/image15.png"/><Relationship Id="rId25" Type="http://schemas.openxmlformats.org/officeDocument/2006/relationships/image" Target="../media/image23.svg"/><Relationship Id="rId33" Type="http://schemas.openxmlformats.org/officeDocument/2006/relationships/image" Target="../media/image31.png"/><Relationship Id="rId38" Type="http://schemas.openxmlformats.org/officeDocument/2006/relationships/image" Target="../media/image36.svg"/><Relationship Id="rId46" Type="http://schemas.openxmlformats.org/officeDocument/2006/relationships/image" Target="../media/image44.svg"/><Relationship Id="rId2" Type="http://schemas.openxmlformats.org/officeDocument/2006/relationships/notesSlide" Target="../notesSlides/notesSlide1.xml"/><Relationship Id="rId16" Type="http://schemas.openxmlformats.org/officeDocument/2006/relationships/image" Target="../media/image14.svg"/><Relationship Id="rId20" Type="http://schemas.openxmlformats.org/officeDocument/2006/relationships/image" Target="../media/image18.png"/><Relationship Id="rId29" Type="http://schemas.openxmlformats.org/officeDocument/2006/relationships/image" Target="../media/image27.png"/><Relationship Id="rId41" Type="http://schemas.openxmlformats.org/officeDocument/2006/relationships/image" Target="../media/image39.png"/><Relationship Id="rId54" Type="http://schemas.openxmlformats.org/officeDocument/2006/relationships/image" Target="../media/image52.png"/><Relationship Id="rId1" Type="http://schemas.openxmlformats.org/officeDocument/2006/relationships/slideLayout" Target="../slideLayouts/slideLayout1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svg"/><Relationship Id="rId37" Type="http://schemas.openxmlformats.org/officeDocument/2006/relationships/image" Target="../media/image35.png"/><Relationship Id="rId40" Type="http://schemas.openxmlformats.org/officeDocument/2006/relationships/image" Target="../media/image38.svg"/><Relationship Id="rId45" Type="http://schemas.openxmlformats.org/officeDocument/2006/relationships/image" Target="../media/image43.png"/><Relationship Id="rId53" Type="http://schemas.openxmlformats.org/officeDocument/2006/relationships/image" Target="../media/image51.png"/><Relationship Id="rId58" Type="http://schemas.openxmlformats.org/officeDocument/2006/relationships/image" Target="../media/image56.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svg"/><Relationship Id="rId36" Type="http://schemas.openxmlformats.org/officeDocument/2006/relationships/image" Target="../media/image34.svg"/><Relationship Id="rId49" Type="http://schemas.openxmlformats.org/officeDocument/2006/relationships/image" Target="../media/image47.png"/><Relationship Id="rId57" Type="http://schemas.openxmlformats.org/officeDocument/2006/relationships/image" Target="../media/image55.svg"/><Relationship Id="rId10" Type="http://schemas.openxmlformats.org/officeDocument/2006/relationships/image" Target="../media/image8.svg"/><Relationship Id="rId19" Type="http://schemas.openxmlformats.org/officeDocument/2006/relationships/image" Target="../media/image17.jpeg"/><Relationship Id="rId31" Type="http://schemas.openxmlformats.org/officeDocument/2006/relationships/image" Target="../media/image29.png"/><Relationship Id="rId44" Type="http://schemas.openxmlformats.org/officeDocument/2006/relationships/image" Target="../media/image42.svg"/><Relationship Id="rId52" Type="http://schemas.openxmlformats.org/officeDocument/2006/relationships/image" Target="../media/image50.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sv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svg"/><Relationship Id="rId35" Type="http://schemas.openxmlformats.org/officeDocument/2006/relationships/image" Target="../media/image33.png"/><Relationship Id="rId43" Type="http://schemas.openxmlformats.org/officeDocument/2006/relationships/image" Target="../media/image41.png"/><Relationship Id="rId48" Type="http://schemas.openxmlformats.org/officeDocument/2006/relationships/image" Target="../media/image46.svg"/><Relationship Id="rId56" Type="http://schemas.openxmlformats.org/officeDocument/2006/relationships/image" Target="../media/image54.png"/><Relationship Id="rId8" Type="http://schemas.openxmlformats.org/officeDocument/2006/relationships/image" Target="../media/image6.png"/><Relationship Id="rId51" Type="http://schemas.openxmlformats.org/officeDocument/2006/relationships/image" Target="../media/image49.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Rectangle 166">
            <a:extLst>
              <a:ext uri="{FF2B5EF4-FFF2-40B4-BE49-F238E27FC236}">
                <a16:creationId xmlns:a16="http://schemas.microsoft.com/office/drawing/2014/main" id="{C9FB35DE-C7C8-4B0B-8C1B-F629F7D16481}"/>
              </a:ext>
            </a:extLst>
          </p:cNvPr>
          <p:cNvSpPr/>
          <p:nvPr/>
        </p:nvSpPr>
        <p:spPr>
          <a:xfrm rot="16200000">
            <a:off x="14517150" y="27392313"/>
            <a:ext cx="630449" cy="27734739"/>
          </a:xfrm>
          <a:prstGeom prst="rect">
            <a:avLst/>
          </a:prstGeom>
          <a:solidFill>
            <a:srgbClr val="909CC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Rectangle 156">
            <a:extLst>
              <a:ext uri="{FF2B5EF4-FFF2-40B4-BE49-F238E27FC236}">
                <a16:creationId xmlns:a16="http://schemas.microsoft.com/office/drawing/2014/main" id="{592AA16B-3954-437F-B0C8-465C54671515}"/>
              </a:ext>
            </a:extLst>
          </p:cNvPr>
          <p:cNvSpPr/>
          <p:nvPr/>
        </p:nvSpPr>
        <p:spPr>
          <a:xfrm>
            <a:off x="28699744" y="33199225"/>
            <a:ext cx="822921" cy="8375682"/>
          </a:xfrm>
          <a:prstGeom prst="rect">
            <a:avLst/>
          </a:prstGeom>
          <a:solidFill>
            <a:srgbClr val="909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Rectangle 154">
            <a:extLst>
              <a:ext uri="{FF2B5EF4-FFF2-40B4-BE49-F238E27FC236}">
                <a16:creationId xmlns:a16="http://schemas.microsoft.com/office/drawing/2014/main" id="{8CE74B64-794D-4DCA-8AD6-93F856F83299}"/>
              </a:ext>
            </a:extLst>
          </p:cNvPr>
          <p:cNvSpPr/>
          <p:nvPr/>
        </p:nvSpPr>
        <p:spPr>
          <a:xfrm>
            <a:off x="5912778" y="24174348"/>
            <a:ext cx="822921" cy="8673840"/>
          </a:xfrm>
          <a:prstGeom prst="rect">
            <a:avLst/>
          </a:prstGeom>
          <a:solidFill>
            <a:srgbClr val="909CC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Rectangle 153">
            <a:extLst>
              <a:ext uri="{FF2B5EF4-FFF2-40B4-BE49-F238E27FC236}">
                <a16:creationId xmlns:a16="http://schemas.microsoft.com/office/drawing/2014/main" id="{7235B3E3-853D-47E4-B3E0-90EF9B13094A}"/>
              </a:ext>
            </a:extLst>
          </p:cNvPr>
          <p:cNvSpPr/>
          <p:nvPr/>
        </p:nvSpPr>
        <p:spPr>
          <a:xfrm rot="16200000">
            <a:off x="16945193" y="22194422"/>
            <a:ext cx="763702" cy="20543832"/>
          </a:xfrm>
          <a:prstGeom prst="rect">
            <a:avLst/>
          </a:prstGeom>
          <a:solidFill>
            <a:srgbClr val="909CC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Freeform 5" descr="Hollow image accent">
            <a:extLst>
              <a:ext uri="{FF2B5EF4-FFF2-40B4-BE49-F238E27FC236}">
                <a16:creationId xmlns:a16="http://schemas.microsoft.com/office/drawing/2014/main" id="{7F58CFC3-2F1D-4413-9517-776ABAE442E9}"/>
              </a:ext>
              <a:ext uri="{C183D7F6-B498-43B3-948B-1728B52AA6E4}">
                <adec:decorative xmlns:adec="http://schemas.microsoft.com/office/drawing/2017/decorative" val="1"/>
              </a:ext>
            </a:extLst>
          </p:cNvPr>
          <p:cNvSpPr>
            <a:spLocks noChangeAspect="1"/>
          </p:cNvSpPr>
          <p:nvPr/>
        </p:nvSpPr>
        <p:spPr bwMode="auto">
          <a:xfrm>
            <a:off x="30834051" y="2109985"/>
            <a:ext cx="1778381" cy="156061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219075" cap="flat">
            <a:solidFill>
              <a:schemeClr val="bg1">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128" name="Freeform 5" descr="Hollow image accent">
            <a:extLst>
              <a:ext uri="{FF2B5EF4-FFF2-40B4-BE49-F238E27FC236}">
                <a16:creationId xmlns:a16="http://schemas.microsoft.com/office/drawing/2014/main" id="{3B0CCDA3-1A5C-4C42-A8A9-2E16146982D3}"/>
              </a:ext>
              <a:ext uri="{C183D7F6-B498-43B3-948B-1728B52AA6E4}">
                <adec:decorative xmlns:adec="http://schemas.microsoft.com/office/drawing/2017/decorative" val="1"/>
              </a:ext>
            </a:extLst>
          </p:cNvPr>
          <p:cNvSpPr>
            <a:spLocks noChangeAspect="1"/>
          </p:cNvSpPr>
          <p:nvPr/>
        </p:nvSpPr>
        <p:spPr bwMode="auto">
          <a:xfrm>
            <a:off x="25591611" y="654423"/>
            <a:ext cx="5861538" cy="514378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219075"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111" name="Rectangle 110">
            <a:extLst>
              <a:ext uri="{FF2B5EF4-FFF2-40B4-BE49-F238E27FC236}">
                <a16:creationId xmlns:a16="http://schemas.microsoft.com/office/drawing/2014/main" id="{4A6127EA-E7FE-49BC-A278-5B71D563DF03}"/>
              </a:ext>
            </a:extLst>
          </p:cNvPr>
          <p:cNvSpPr/>
          <p:nvPr/>
        </p:nvSpPr>
        <p:spPr>
          <a:xfrm>
            <a:off x="26669999" y="13532196"/>
            <a:ext cx="822921" cy="8673840"/>
          </a:xfrm>
          <a:prstGeom prst="rect">
            <a:avLst/>
          </a:prstGeom>
          <a:solidFill>
            <a:srgbClr val="909CC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a:extLst>
              <a:ext uri="{FF2B5EF4-FFF2-40B4-BE49-F238E27FC236}">
                <a16:creationId xmlns:a16="http://schemas.microsoft.com/office/drawing/2014/main" id="{EC0567EC-8E71-4759-B219-978D173E2BB8}"/>
              </a:ext>
            </a:extLst>
          </p:cNvPr>
          <p:cNvSpPr/>
          <p:nvPr/>
        </p:nvSpPr>
        <p:spPr>
          <a:xfrm rot="16200000">
            <a:off x="16817342" y="11270020"/>
            <a:ext cx="807330" cy="20543832"/>
          </a:xfrm>
          <a:prstGeom prst="rect">
            <a:avLst/>
          </a:prstGeom>
          <a:solidFill>
            <a:srgbClr val="909CC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a:extLst>
              <a:ext uri="{FF2B5EF4-FFF2-40B4-BE49-F238E27FC236}">
                <a16:creationId xmlns:a16="http://schemas.microsoft.com/office/drawing/2014/main" id="{CF87DF60-F864-48EA-B816-D894903997A8}"/>
              </a:ext>
            </a:extLst>
          </p:cNvPr>
          <p:cNvSpPr/>
          <p:nvPr/>
        </p:nvSpPr>
        <p:spPr>
          <a:xfrm rot="16200000">
            <a:off x="16343664" y="-86302"/>
            <a:ext cx="807330" cy="21491183"/>
          </a:xfrm>
          <a:prstGeom prst="rect">
            <a:avLst/>
          </a:prstGeom>
          <a:solidFill>
            <a:srgbClr val="909CC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a:extLst>
              <a:ext uri="{FF2B5EF4-FFF2-40B4-BE49-F238E27FC236}">
                <a16:creationId xmlns:a16="http://schemas.microsoft.com/office/drawing/2014/main" id="{D29BD61E-C2E1-4A1A-A605-E00305429111}"/>
              </a:ext>
            </a:extLst>
          </p:cNvPr>
          <p:cNvSpPr/>
          <p:nvPr/>
        </p:nvSpPr>
        <p:spPr>
          <a:xfrm>
            <a:off x="5516393" y="4527823"/>
            <a:ext cx="1054666" cy="8045017"/>
          </a:xfrm>
          <a:prstGeom prst="rect">
            <a:avLst/>
          </a:prstGeom>
          <a:solidFill>
            <a:srgbClr val="909CC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85B4A7B7-7000-44BE-A12B-588F9AF96826}"/>
              </a:ext>
            </a:extLst>
          </p:cNvPr>
          <p:cNvGrpSpPr/>
          <p:nvPr/>
        </p:nvGrpSpPr>
        <p:grpSpPr>
          <a:xfrm>
            <a:off x="12971942" y="15532780"/>
            <a:ext cx="19269804" cy="10788530"/>
            <a:chOff x="2818969" y="16427321"/>
            <a:chExt cx="19991052" cy="10618160"/>
          </a:xfrm>
        </p:grpSpPr>
        <p:pic>
          <p:nvPicPr>
            <p:cNvPr id="10" name="Picture 9">
              <a:extLst>
                <a:ext uri="{FF2B5EF4-FFF2-40B4-BE49-F238E27FC236}">
                  <a16:creationId xmlns:a16="http://schemas.microsoft.com/office/drawing/2014/main" id="{2CEAED66-2D05-4489-A9D1-16C9CEAB5135}"/>
                </a:ext>
              </a:extLst>
            </p:cNvPr>
            <p:cNvPicPr>
              <a:picLocks noChangeAspect="1"/>
            </p:cNvPicPr>
            <p:nvPr/>
          </p:nvPicPr>
          <p:blipFill>
            <a:blip r:embed="rId3"/>
            <a:stretch>
              <a:fillRect/>
            </a:stretch>
          </p:blipFill>
          <p:spPr>
            <a:xfrm>
              <a:off x="3734420" y="16427321"/>
              <a:ext cx="18555270" cy="9946085"/>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FF01864C-E648-4F30-9BAD-D356486C1988}"/>
                </a:ext>
              </a:extLst>
            </p:cNvPr>
            <p:cNvPicPr>
              <a:picLocks noChangeAspect="1"/>
            </p:cNvPicPr>
            <p:nvPr/>
          </p:nvPicPr>
          <p:blipFill rotWithShape="1">
            <a:blip r:embed="rId4"/>
            <a:srcRect l="30770" t="4209" r="34352" b="2523"/>
            <a:stretch/>
          </p:blipFill>
          <p:spPr>
            <a:xfrm>
              <a:off x="17504737" y="19143325"/>
              <a:ext cx="5305284" cy="7902156"/>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A8A9DF93-5881-4901-967F-D482C5DDE2BA}"/>
                </a:ext>
              </a:extLst>
            </p:cNvPr>
            <p:cNvPicPr>
              <a:picLocks noChangeAspect="1"/>
            </p:cNvPicPr>
            <p:nvPr/>
          </p:nvPicPr>
          <p:blipFill rotWithShape="1">
            <a:blip r:embed="rId5"/>
            <a:srcRect l="27895" t="2976" r="30166" b="68444"/>
            <a:stretch/>
          </p:blipFill>
          <p:spPr>
            <a:xfrm>
              <a:off x="2818969" y="23127400"/>
              <a:ext cx="6593065" cy="2415869"/>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C346ED10-491A-41E6-8F6D-D6CFF2257B95}"/>
                </a:ext>
              </a:extLst>
            </p:cNvPr>
            <p:cNvPicPr>
              <a:picLocks noChangeAspect="1"/>
            </p:cNvPicPr>
            <p:nvPr/>
          </p:nvPicPr>
          <p:blipFill rotWithShape="1">
            <a:blip r:embed="rId6"/>
            <a:srcRect l="27450" t="3858" r="29068" b="63431"/>
            <a:stretch/>
          </p:blipFill>
          <p:spPr>
            <a:xfrm>
              <a:off x="7297651" y="21029626"/>
              <a:ext cx="7299884" cy="2768211"/>
            </a:xfrm>
            <a:prstGeom prst="rect">
              <a:avLst/>
            </a:prstGeom>
            <a:ln>
              <a:noFill/>
            </a:ln>
            <a:effectLst>
              <a:outerShdw blurRad="292100" dist="139700" dir="2700000" algn="tl" rotWithShape="0">
                <a:srgbClr val="333333">
                  <a:alpha val="65000"/>
                </a:srgbClr>
              </a:outerShdw>
            </a:effectLst>
          </p:spPr>
        </p:pic>
      </p:grpSp>
      <p:pic>
        <p:nvPicPr>
          <p:cNvPr id="6" name="Picture 5">
            <a:extLst>
              <a:ext uri="{FF2B5EF4-FFF2-40B4-BE49-F238E27FC236}">
                <a16:creationId xmlns:a16="http://schemas.microsoft.com/office/drawing/2014/main" id="{7CA5C810-98C7-4B9F-8412-B3EEA79B1BEB}"/>
              </a:ext>
            </a:extLst>
          </p:cNvPr>
          <p:cNvPicPr>
            <a:picLocks noChangeAspect="1"/>
          </p:cNvPicPr>
          <p:nvPr/>
        </p:nvPicPr>
        <p:blipFill>
          <a:blip r:embed="rId7"/>
          <a:stretch>
            <a:fillRect/>
          </a:stretch>
        </p:blipFill>
        <p:spPr>
          <a:xfrm>
            <a:off x="1272478" y="755125"/>
            <a:ext cx="10443997" cy="3366319"/>
          </a:xfrm>
          <a:prstGeom prst="rect">
            <a:avLst/>
          </a:prstGeom>
        </p:spPr>
      </p:pic>
      <p:sp>
        <p:nvSpPr>
          <p:cNvPr id="14" name="Rectangle 13">
            <a:extLst>
              <a:ext uri="{FF2B5EF4-FFF2-40B4-BE49-F238E27FC236}">
                <a16:creationId xmlns:a16="http://schemas.microsoft.com/office/drawing/2014/main" id="{F5C73384-EB0E-458D-851D-9C27875046A2}"/>
              </a:ext>
            </a:extLst>
          </p:cNvPr>
          <p:cNvSpPr/>
          <p:nvPr/>
        </p:nvSpPr>
        <p:spPr>
          <a:xfrm>
            <a:off x="7121662" y="3584867"/>
            <a:ext cx="6230003" cy="646331"/>
          </a:xfrm>
          <a:prstGeom prst="rect">
            <a:avLst/>
          </a:prstGeom>
        </p:spPr>
        <p:txBody>
          <a:bodyPr wrap="square">
            <a:spAutoFit/>
          </a:bodyPr>
          <a:lstStyle/>
          <a:p>
            <a:pPr algn="ctr"/>
            <a:r>
              <a:rPr lang="en-US" sz="3600" b="1" dirty="0">
                <a:solidFill>
                  <a:srgbClr val="EA9C00"/>
                </a:solidFill>
                <a:latin typeface="Calibri" panose="020F0502020204030204" pitchFamily="34" charset="0"/>
                <a:cs typeface="Calibri" panose="020F0502020204030204" pitchFamily="34" charset="0"/>
              </a:rPr>
              <a:t>Senior Project | 2019 | Spring</a:t>
            </a:r>
          </a:p>
        </p:txBody>
      </p:sp>
      <p:pic>
        <p:nvPicPr>
          <p:cNvPr id="7" name="Picture 6">
            <a:extLst>
              <a:ext uri="{FF2B5EF4-FFF2-40B4-BE49-F238E27FC236}">
                <a16:creationId xmlns:a16="http://schemas.microsoft.com/office/drawing/2014/main" id="{7E401162-2327-4501-89FD-4FDA79FAA023}"/>
              </a:ext>
            </a:extLst>
          </p:cNvPr>
          <p:cNvPicPr>
            <a:picLocks noChangeAspect="1"/>
          </p:cNvPicPr>
          <p:nvPr/>
        </p:nvPicPr>
        <p:blipFill>
          <a:blip r:embed="rId8"/>
          <a:stretch>
            <a:fillRect/>
          </a:stretch>
        </p:blipFill>
        <p:spPr>
          <a:xfrm>
            <a:off x="24946188" y="1466622"/>
            <a:ext cx="5533016" cy="1907434"/>
          </a:xfrm>
          <a:prstGeom prst="rect">
            <a:avLst/>
          </a:prstGeom>
        </p:spPr>
      </p:pic>
      <p:grpSp>
        <p:nvGrpSpPr>
          <p:cNvPr id="76" name="Group 75">
            <a:extLst>
              <a:ext uri="{FF2B5EF4-FFF2-40B4-BE49-F238E27FC236}">
                <a16:creationId xmlns:a16="http://schemas.microsoft.com/office/drawing/2014/main" id="{4F68A76C-AB29-4E48-B9FD-6E3CA188B7FC}"/>
              </a:ext>
            </a:extLst>
          </p:cNvPr>
          <p:cNvGrpSpPr/>
          <p:nvPr/>
        </p:nvGrpSpPr>
        <p:grpSpPr>
          <a:xfrm>
            <a:off x="965004" y="5978490"/>
            <a:ext cx="9584758" cy="8459692"/>
            <a:chOff x="1915341" y="7533344"/>
            <a:chExt cx="9584758" cy="8446620"/>
          </a:xfrm>
        </p:grpSpPr>
        <p:sp>
          <p:nvSpPr>
            <p:cNvPr id="69" name="Rectangle: Rounded Corners 68">
              <a:extLst>
                <a:ext uri="{FF2B5EF4-FFF2-40B4-BE49-F238E27FC236}">
                  <a16:creationId xmlns:a16="http://schemas.microsoft.com/office/drawing/2014/main" id="{DA73DCCB-B89F-4F68-90CA-6264541BF55A}"/>
                </a:ext>
              </a:extLst>
            </p:cNvPr>
            <p:cNvSpPr/>
            <p:nvPr/>
          </p:nvSpPr>
          <p:spPr>
            <a:xfrm>
              <a:off x="2949358" y="8564879"/>
              <a:ext cx="8550741" cy="7415085"/>
            </a:xfrm>
            <a:prstGeom prst="roundRect">
              <a:avLst/>
            </a:prstGeom>
            <a:solidFill>
              <a:schemeClr val="bg1"/>
            </a:solidFill>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spcBef>
                  <a:spcPts val="600"/>
                </a:spcBef>
              </a:pPr>
              <a:r>
                <a:rPr lang="en-US" sz="2400" dirty="0"/>
                <a:t>Florida International University, as a leading organization in developing social and private enterprises in the South Florida community, counts with several projects which are developed by senior students during courses that highlight their technical skills. </a:t>
              </a:r>
            </a:p>
            <a:p>
              <a:pPr>
                <a:lnSpc>
                  <a:spcPct val="150000"/>
                </a:lnSpc>
                <a:spcBef>
                  <a:spcPts val="600"/>
                </a:spcBef>
              </a:pPr>
              <a:r>
                <a:rPr lang="en-US" sz="2400" dirty="0"/>
                <a:t>Many of these projects are developed in collaboration with the public and private sector, showcasing goods developed for police departments, county-level management, environmental groups, among others. </a:t>
              </a:r>
            </a:p>
            <a:p>
              <a:pPr>
                <a:lnSpc>
                  <a:spcPct val="150000"/>
                </a:lnSpc>
                <a:spcBef>
                  <a:spcPts val="600"/>
                </a:spcBef>
              </a:pPr>
              <a:r>
                <a:rPr lang="en-US" sz="2400" dirty="0"/>
                <a:t>The institution, however, lacks projects in the financial sector</a:t>
              </a:r>
              <a:r>
                <a:rPr lang="en-US" sz="2000" dirty="0"/>
                <a:t>.</a:t>
              </a:r>
            </a:p>
          </p:txBody>
        </p:sp>
        <p:sp>
          <p:nvSpPr>
            <p:cNvPr id="70" name="Rectangle: Rounded Corners 69">
              <a:extLst>
                <a:ext uri="{FF2B5EF4-FFF2-40B4-BE49-F238E27FC236}">
                  <a16:creationId xmlns:a16="http://schemas.microsoft.com/office/drawing/2014/main" id="{299F7029-9C9D-495D-A419-D0B51B3410BC}"/>
                </a:ext>
              </a:extLst>
            </p:cNvPr>
            <p:cNvSpPr/>
            <p:nvPr/>
          </p:nvSpPr>
          <p:spPr>
            <a:xfrm>
              <a:off x="3529794" y="8205209"/>
              <a:ext cx="5861538" cy="1008185"/>
            </a:xfrm>
            <a:prstGeom prst="roundRect">
              <a:avLst/>
            </a:prstGeom>
            <a:solidFill>
              <a:srgbClr val="EA9C00"/>
            </a:solidFill>
            <a:ln>
              <a:solidFill>
                <a:srgbClr val="BC67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PROBLEM</a:t>
              </a:r>
              <a:endParaRPr lang="en-US" b="1" dirty="0"/>
            </a:p>
          </p:txBody>
        </p:sp>
        <p:sp>
          <p:nvSpPr>
            <p:cNvPr id="72" name="Freeform 247">
              <a:extLst>
                <a:ext uri="{FF2B5EF4-FFF2-40B4-BE49-F238E27FC236}">
                  <a16:creationId xmlns:a16="http://schemas.microsoft.com/office/drawing/2014/main" id="{154ACC75-B66A-4639-A2CB-573894056C77}"/>
                </a:ext>
              </a:extLst>
            </p:cNvPr>
            <p:cNvSpPr>
              <a:spLocks/>
            </p:cNvSpPr>
            <p:nvPr/>
          </p:nvSpPr>
          <p:spPr bwMode="auto">
            <a:xfrm>
              <a:off x="1915341" y="7533344"/>
              <a:ext cx="2068033" cy="2351916"/>
            </a:xfrm>
            <a:custGeom>
              <a:avLst/>
              <a:gdLst>
                <a:gd name="T0" fmla="*/ 0 w 630"/>
                <a:gd name="T1" fmla="*/ 181 h 729"/>
                <a:gd name="T2" fmla="*/ 0 w 630"/>
                <a:gd name="T3" fmla="*/ 545 h 729"/>
                <a:gd name="T4" fmla="*/ 314 w 630"/>
                <a:gd name="T5" fmla="*/ 729 h 729"/>
                <a:gd name="T6" fmla="*/ 630 w 630"/>
                <a:gd name="T7" fmla="*/ 545 h 729"/>
                <a:gd name="T8" fmla="*/ 630 w 630"/>
                <a:gd name="T9" fmla="*/ 181 h 729"/>
                <a:gd name="T10" fmla="*/ 314 w 630"/>
                <a:gd name="T11" fmla="*/ 0 h 729"/>
                <a:gd name="T12" fmla="*/ 0 w 630"/>
                <a:gd name="T13" fmla="*/ 181 h 729"/>
              </a:gdLst>
              <a:ahLst/>
              <a:cxnLst>
                <a:cxn ang="0">
                  <a:pos x="T0" y="T1"/>
                </a:cxn>
                <a:cxn ang="0">
                  <a:pos x="T2" y="T3"/>
                </a:cxn>
                <a:cxn ang="0">
                  <a:pos x="T4" y="T5"/>
                </a:cxn>
                <a:cxn ang="0">
                  <a:pos x="T6" y="T7"/>
                </a:cxn>
                <a:cxn ang="0">
                  <a:pos x="T8" y="T9"/>
                </a:cxn>
                <a:cxn ang="0">
                  <a:pos x="T10" y="T11"/>
                </a:cxn>
                <a:cxn ang="0">
                  <a:pos x="T12" y="T13"/>
                </a:cxn>
              </a:cxnLst>
              <a:rect l="0" t="0" r="r" b="b"/>
              <a:pathLst>
                <a:path w="630" h="729">
                  <a:moveTo>
                    <a:pt x="0" y="181"/>
                  </a:moveTo>
                  <a:lnTo>
                    <a:pt x="0" y="545"/>
                  </a:lnTo>
                  <a:lnTo>
                    <a:pt x="314" y="729"/>
                  </a:lnTo>
                  <a:lnTo>
                    <a:pt x="630" y="545"/>
                  </a:lnTo>
                  <a:lnTo>
                    <a:pt x="630" y="181"/>
                  </a:lnTo>
                  <a:lnTo>
                    <a:pt x="314" y="0"/>
                  </a:lnTo>
                  <a:lnTo>
                    <a:pt x="0" y="181"/>
                  </a:lnTo>
                  <a:close/>
                </a:path>
              </a:pathLst>
            </a:custGeom>
            <a:solidFill>
              <a:srgbClr val="084887"/>
            </a:solid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999999"/>
                </a:solidFill>
                <a:effectLst/>
                <a:uLnTx/>
                <a:uFillTx/>
                <a:latin typeface="Times New Roman"/>
              </a:endParaRPr>
            </a:p>
          </p:txBody>
        </p:sp>
        <p:pic>
          <p:nvPicPr>
            <p:cNvPr id="74" name="Graphic 73" descr="Question mark">
              <a:extLst>
                <a:ext uri="{FF2B5EF4-FFF2-40B4-BE49-F238E27FC236}">
                  <a16:creationId xmlns:a16="http://schemas.microsoft.com/office/drawing/2014/main" id="{6B8427DD-5329-48C4-9BF9-CE3278D5AFC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237639" y="8016135"/>
              <a:ext cx="1470191" cy="1470191"/>
            </a:xfrm>
            <a:prstGeom prst="rect">
              <a:avLst/>
            </a:prstGeom>
          </p:spPr>
        </p:pic>
      </p:grpSp>
      <p:grpSp>
        <p:nvGrpSpPr>
          <p:cNvPr id="77" name="Group 76">
            <a:extLst>
              <a:ext uri="{FF2B5EF4-FFF2-40B4-BE49-F238E27FC236}">
                <a16:creationId xmlns:a16="http://schemas.microsoft.com/office/drawing/2014/main" id="{2117E42D-D3E3-46A7-999A-585E75BB60AA}"/>
              </a:ext>
            </a:extLst>
          </p:cNvPr>
          <p:cNvGrpSpPr/>
          <p:nvPr/>
        </p:nvGrpSpPr>
        <p:grpSpPr>
          <a:xfrm>
            <a:off x="11517532" y="5990431"/>
            <a:ext cx="9537348" cy="8586288"/>
            <a:chOff x="1962751" y="7591438"/>
            <a:chExt cx="9537348" cy="8586288"/>
          </a:xfrm>
        </p:grpSpPr>
        <p:sp>
          <p:nvSpPr>
            <p:cNvPr id="78" name="Rectangle: Rounded Corners 77">
              <a:extLst>
                <a:ext uri="{FF2B5EF4-FFF2-40B4-BE49-F238E27FC236}">
                  <a16:creationId xmlns:a16="http://schemas.microsoft.com/office/drawing/2014/main" id="{17656E56-F12C-4490-BDF2-86CA5615B67A}"/>
                </a:ext>
              </a:extLst>
            </p:cNvPr>
            <p:cNvSpPr/>
            <p:nvPr/>
          </p:nvSpPr>
          <p:spPr>
            <a:xfrm>
              <a:off x="2949358" y="8564880"/>
              <a:ext cx="8550741" cy="7612846"/>
            </a:xfrm>
            <a:prstGeom prst="roundRect">
              <a:avLst/>
            </a:prstGeom>
            <a:solidFill>
              <a:schemeClr val="bg1"/>
            </a:solidFill>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marL="342900" lvl="0" indent="-342900" algn="just">
                <a:lnSpc>
                  <a:spcPct val="150000"/>
                </a:lnSpc>
                <a:buFont typeface="Arial" panose="020B0604020202020204" pitchFamily="34" charset="0"/>
                <a:buChar char="•"/>
              </a:pPr>
              <a:r>
                <a:rPr lang="en-US" sz="2400" b="1" dirty="0"/>
                <a:t>EFORT</a:t>
              </a:r>
              <a:r>
                <a:rPr lang="en-US" sz="2400" dirty="0"/>
                <a:t> is a next generation investment solutions provider focused on offering algorithmic solutions for investing in the foreign exchange market, developed as </a:t>
              </a:r>
              <a:r>
                <a:rPr lang="en-US" sz="2400" dirty="0">
                  <a:solidFill>
                    <a:prstClr val="black"/>
                  </a:solidFill>
                </a:rPr>
                <a:t>an initiative by the Director of the Center of Partnership for International Research &amp; Education of FIU.</a:t>
              </a:r>
              <a:endParaRPr lang="en-US" sz="2400" dirty="0"/>
            </a:p>
            <a:p>
              <a:pPr marL="342900" lvl="0" indent="-342900" algn="just">
                <a:lnSpc>
                  <a:spcPct val="150000"/>
                </a:lnSpc>
                <a:buFont typeface="Arial" panose="020B0604020202020204" pitchFamily="34" charset="0"/>
                <a:buChar char="•"/>
              </a:pPr>
              <a:r>
                <a:rPr lang="en-US" sz="2400" b="1" dirty="0"/>
                <a:t>EFORT</a:t>
              </a:r>
              <a:r>
                <a:rPr lang="en-US" sz="2400" dirty="0"/>
                <a:t> will target US nationals that are interested in growing their savings, but that do not have time to manage investments closely. EFORT will also seek to benefit investors that desire to grow their investments in a hands-off approach.</a:t>
              </a:r>
              <a:endParaRPr lang="en-US" sz="3200" dirty="0">
                <a:solidFill>
                  <a:prstClr val="black"/>
                </a:solidFill>
              </a:endParaRPr>
            </a:p>
          </p:txBody>
        </p:sp>
        <p:sp>
          <p:nvSpPr>
            <p:cNvPr id="79" name="Rectangle: Rounded Corners 78">
              <a:extLst>
                <a:ext uri="{FF2B5EF4-FFF2-40B4-BE49-F238E27FC236}">
                  <a16:creationId xmlns:a16="http://schemas.microsoft.com/office/drawing/2014/main" id="{EE7D4126-FC64-469A-8B30-404FE2365DFF}"/>
                </a:ext>
              </a:extLst>
            </p:cNvPr>
            <p:cNvSpPr/>
            <p:nvPr/>
          </p:nvSpPr>
          <p:spPr>
            <a:xfrm>
              <a:off x="3750999" y="8201117"/>
              <a:ext cx="5861538" cy="1008185"/>
            </a:xfrm>
            <a:prstGeom prst="roundRect">
              <a:avLst/>
            </a:prstGeom>
            <a:solidFill>
              <a:srgbClr val="EA9C00"/>
            </a:solidFill>
            <a:ln>
              <a:solidFill>
                <a:srgbClr val="BC67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SOLUTION</a:t>
              </a:r>
              <a:endParaRPr lang="en-US" b="1" dirty="0"/>
            </a:p>
          </p:txBody>
        </p:sp>
        <p:sp>
          <p:nvSpPr>
            <p:cNvPr id="80" name="Freeform 247">
              <a:extLst>
                <a:ext uri="{FF2B5EF4-FFF2-40B4-BE49-F238E27FC236}">
                  <a16:creationId xmlns:a16="http://schemas.microsoft.com/office/drawing/2014/main" id="{8E2A50F8-7690-48C3-B78B-1EBCDAF2AF9D}"/>
                </a:ext>
              </a:extLst>
            </p:cNvPr>
            <p:cNvSpPr>
              <a:spLocks/>
            </p:cNvSpPr>
            <p:nvPr/>
          </p:nvSpPr>
          <p:spPr bwMode="auto">
            <a:xfrm>
              <a:off x="1962751" y="7591438"/>
              <a:ext cx="2068033" cy="2351916"/>
            </a:xfrm>
            <a:custGeom>
              <a:avLst/>
              <a:gdLst>
                <a:gd name="T0" fmla="*/ 0 w 630"/>
                <a:gd name="T1" fmla="*/ 181 h 729"/>
                <a:gd name="T2" fmla="*/ 0 w 630"/>
                <a:gd name="T3" fmla="*/ 545 h 729"/>
                <a:gd name="T4" fmla="*/ 314 w 630"/>
                <a:gd name="T5" fmla="*/ 729 h 729"/>
                <a:gd name="T6" fmla="*/ 630 w 630"/>
                <a:gd name="T7" fmla="*/ 545 h 729"/>
                <a:gd name="T8" fmla="*/ 630 w 630"/>
                <a:gd name="T9" fmla="*/ 181 h 729"/>
                <a:gd name="T10" fmla="*/ 314 w 630"/>
                <a:gd name="T11" fmla="*/ 0 h 729"/>
                <a:gd name="T12" fmla="*/ 0 w 630"/>
                <a:gd name="T13" fmla="*/ 181 h 729"/>
              </a:gdLst>
              <a:ahLst/>
              <a:cxnLst>
                <a:cxn ang="0">
                  <a:pos x="T0" y="T1"/>
                </a:cxn>
                <a:cxn ang="0">
                  <a:pos x="T2" y="T3"/>
                </a:cxn>
                <a:cxn ang="0">
                  <a:pos x="T4" y="T5"/>
                </a:cxn>
                <a:cxn ang="0">
                  <a:pos x="T6" y="T7"/>
                </a:cxn>
                <a:cxn ang="0">
                  <a:pos x="T8" y="T9"/>
                </a:cxn>
                <a:cxn ang="0">
                  <a:pos x="T10" y="T11"/>
                </a:cxn>
                <a:cxn ang="0">
                  <a:pos x="T12" y="T13"/>
                </a:cxn>
              </a:cxnLst>
              <a:rect l="0" t="0" r="r" b="b"/>
              <a:pathLst>
                <a:path w="630" h="729">
                  <a:moveTo>
                    <a:pt x="0" y="181"/>
                  </a:moveTo>
                  <a:lnTo>
                    <a:pt x="0" y="545"/>
                  </a:lnTo>
                  <a:lnTo>
                    <a:pt x="314" y="729"/>
                  </a:lnTo>
                  <a:lnTo>
                    <a:pt x="630" y="545"/>
                  </a:lnTo>
                  <a:lnTo>
                    <a:pt x="630" y="181"/>
                  </a:lnTo>
                  <a:lnTo>
                    <a:pt x="314" y="0"/>
                  </a:lnTo>
                  <a:lnTo>
                    <a:pt x="0" y="181"/>
                  </a:lnTo>
                  <a:close/>
                </a:path>
              </a:pathLst>
            </a:custGeom>
            <a:solidFill>
              <a:srgbClr val="084887"/>
            </a:solid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999999"/>
                </a:solidFill>
                <a:effectLst/>
                <a:uLnTx/>
                <a:uFillTx/>
                <a:latin typeface="Times New Roman"/>
              </a:endParaRPr>
            </a:p>
          </p:txBody>
        </p:sp>
        <p:pic>
          <p:nvPicPr>
            <p:cNvPr id="81" name="Graphic 80" descr="Lightbulb and gear">
              <a:extLst>
                <a:ext uri="{FF2B5EF4-FFF2-40B4-BE49-F238E27FC236}">
                  <a16:creationId xmlns:a16="http://schemas.microsoft.com/office/drawing/2014/main" id="{38D02230-A7CF-44C7-8E25-E5C30A23C72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319917" y="8013244"/>
              <a:ext cx="1470191" cy="1470191"/>
            </a:xfrm>
            <a:prstGeom prst="rect">
              <a:avLst/>
            </a:prstGeom>
          </p:spPr>
        </p:pic>
      </p:grpSp>
      <p:grpSp>
        <p:nvGrpSpPr>
          <p:cNvPr id="91" name="Group 90">
            <a:extLst>
              <a:ext uri="{FF2B5EF4-FFF2-40B4-BE49-F238E27FC236}">
                <a16:creationId xmlns:a16="http://schemas.microsoft.com/office/drawing/2014/main" id="{B5254CD4-A7BA-4955-834A-879E52BE3775}"/>
              </a:ext>
            </a:extLst>
          </p:cNvPr>
          <p:cNvGrpSpPr/>
          <p:nvPr/>
        </p:nvGrpSpPr>
        <p:grpSpPr>
          <a:xfrm>
            <a:off x="22025424" y="6014058"/>
            <a:ext cx="9584758" cy="8490869"/>
            <a:chOff x="21694323" y="7538639"/>
            <a:chExt cx="9584758" cy="8490869"/>
          </a:xfrm>
        </p:grpSpPr>
        <p:grpSp>
          <p:nvGrpSpPr>
            <p:cNvPr id="84" name="Group 83">
              <a:extLst>
                <a:ext uri="{FF2B5EF4-FFF2-40B4-BE49-F238E27FC236}">
                  <a16:creationId xmlns:a16="http://schemas.microsoft.com/office/drawing/2014/main" id="{7A1F9794-039A-4305-AD20-AD64654B8FCC}"/>
                </a:ext>
              </a:extLst>
            </p:cNvPr>
            <p:cNvGrpSpPr/>
            <p:nvPr/>
          </p:nvGrpSpPr>
          <p:grpSpPr>
            <a:xfrm>
              <a:off x="21694323" y="7538639"/>
              <a:ext cx="9584758" cy="8490869"/>
              <a:chOff x="1915341" y="7527207"/>
              <a:chExt cx="9584758" cy="8490869"/>
            </a:xfrm>
          </p:grpSpPr>
          <p:sp>
            <p:nvSpPr>
              <p:cNvPr id="85" name="Rectangle: Rounded Corners 84">
                <a:extLst>
                  <a:ext uri="{FF2B5EF4-FFF2-40B4-BE49-F238E27FC236}">
                    <a16:creationId xmlns:a16="http://schemas.microsoft.com/office/drawing/2014/main" id="{944AABFC-920C-4ADD-A992-98CF6E117E0B}"/>
                  </a:ext>
                </a:extLst>
              </p:cNvPr>
              <p:cNvSpPr/>
              <p:nvPr/>
            </p:nvSpPr>
            <p:spPr>
              <a:xfrm>
                <a:off x="2949358" y="8564880"/>
                <a:ext cx="8550741" cy="7453196"/>
              </a:xfrm>
              <a:prstGeom prst="roundRect">
                <a:avLst/>
              </a:prstGeom>
              <a:solidFill>
                <a:schemeClr val="bg1"/>
              </a:solidFill>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marL="342900" indent="-342900" algn="just">
                  <a:lnSpc>
                    <a:spcPct val="150000"/>
                  </a:lnSpc>
                  <a:buFont typeface="Arial" panose="020B0604020202020204" pitchFamily="34" charset="0"/>
                  <a:buChar char="•"/>
                </a:pPr>
                <a:r>
                  <a:rPr lang="en-US" sz="2400" dirty="0"/>
                  <a:t>PCI compliant web-based investment dashboard for foreign exchange market.</a:t>
                </a:r>
              </a:p>
              <a:p>
                <a:pPr marL="342900" indent="-342900" algn="just">
                  <a:lnSpc>
                    <a:spcPct val="150000"/>
                  </a:lnSpc>
                  <a:buFont typeface="Arial" panose="020B0604020202020204" pitchFamily="34" charset="0"/>
                  <a:buChar char="•"/>
                </a:pPr>
                <a:r>
                  <a:rPr lang="en-US" sz="2400" dirty="0"/>
                  <a:t>Customers can add Credit/Debit card information and Subscribe to the services offered by the website.</a:t>
                </a:r>
              </a:p>
              <a:p>
                <a:pPr marL="342900" indent="-342900" algn="just">
                  <a:lnSpc>
                    <a:spcPct val="150000"/>
                  </a:lnSpc>
                  <a:buFont typeface="Arial" panose="020B0604020202020204" pitchFamily="34" charset="0"/>
                  <a:buChar char="•"/>
                </a:pPr>
                <a:r>
                  <a:rPr lang="en-US" sz="2400" dirty="0"/>
                  <a:t>Customers can link checking/savings accounts to the system and deposit/withdraw funds.</a:t>
                </a:r>
              </a:p>
              <a:p>
                <a:pPr marL="342900" indent="-342900" algn="just">
                  <a:lnSpc>
                    <a:spcPct val="150000"/>
                  </a:lnSpc>
                  <a:buFont typeface="Arial" panose="020B0604020202020204" pitchFamily="34" charset="0"/>
                  <a:buChar char="•"/>
                </a:pPr>
                <a:r>
                  <a:rPr lang="en-US" sz="2400" dirty="0"/>
                  <a:t>Legal frame for the company is complete along with a detailed business plan.</a:t>
                </a:r>
              </a:p>
            </p:txBody>
          </p:sp>
          <p:sp>
            <p:nvSpPr>
              <p:cNvPr id="86" name="Rectangle: Rounded Corners 85">
                <a:extLst>
                  <a:ext uri="{FF2B5EF4-FFF2-40B4-BE49-F238E27FC236}">
                    <a16:creationId xmlns:a16="http://schemas.microsoft.com/office/drawing/2014/main" id="{F3462B3A-1398-4348-94B1-43D28759BD78}"/>
                  </a:ext>
                </a:extLst>
              </p:cNvPr>
              <p:cNvSpPr/>
              <p:nvPr/>
            </p:nvSpPr>
            <p:spPr>
              <a:xfrm>
                <a:off x="3863276" y="8194620"/>
                <a:ext cx="5861538" cy="1008185"/>
              </a:xfrm>
              <a:prstGeom prst="roundRect">
                <a:avLst/>
              </a:prstGeom>
              <a:solidFill>
                <a:srgbClr val="EA9C00"/>
              </a:solidFill>
              <a:ln>
                <a:solidFill>
                  <a:srgbClr val="BC67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CURRENT SYSTEM</a:t>
                </a:r>
                <a:endParaRPr lang="en-US" b="1" dirty="0"/>
              </a:p>
            </p:txBody>
          </p:sp>
          <p:sp>
            <p:nvSpPr>
              <p:cNvPr id="87" name="Freeform 247">
                <a:extLst>
                  <a:ext uri="{FF2B5EF4-FFF2-40B4-BE49-F238E27FC236}">
                    <a16:creationId xmlns:a16="http://schemas.microsoft.com/office/drawing/2014/main" id="{2B261070-9159-4102-A5EE-0610D94D6CB8}"/>
                  </a:ext>
                </a:extLst>
              </p:cNvPr>
              <p:cNvSpPr>
                <a:spLocks/>
              </p:cNvSpPr>
              <p:nvPr/>
            </p:nvSpPr>
            <p:spPr bwMode="auto">
              <a:xfrm>
                <a:off x="1915341" y="7527207"/>
                <a:ext cx="2068033" cy="2351916"/>
              </a:xfrm>
              <a:custGeom>
                <a:avLst/>
                <a:gdLst>
                  <a:gd name="T0" fmla="*/ 0 w 630"/>
                  <a:gd name="T1" fmla="*/ 181 h 729"/>
                  <a:gd name="T2" fmla="*/ 0 w 630"/>
                  <a:gd name="T3" fmla="*/ 545 h 729"/>
                  <a:gd name="T4" fmla="*/ 314 w 630"/>
                  <a:gd name="T5" fmla="*/ 729 h 729"/>
                  <a:gd name="T6" fmla="*/ 630 w 630"/>
                  <a:gd name="T7" fmla="*/ 545 h 729"/>
                  <a:gd name="T8" fmla="*/ 630 w 630"/>
                  <a:gd name="T9" fmla="*/ 181 h 729"/>
                  <a:gd name="T10" fmla="*/ 314 w 630"/>
                  <a:gd name="T11" fmla="*/ 0 h 729"/>
                  <a:gd name="T12" fmla="*/ 0 w 630"/>
                  <a:gd name="T13" fmla="*/ 181 h 729"/>
                </a:gdLst>
                <a:ahLst/>
                <a:cxnLst>
                  <a:cxn ang="0">
                    <a:pos x="T0" y="T1"/>
                  </a:cxn>
                  <a:cxn ang="0">
                    <a:pos x="T2" y="T3"/>
                  </a:cxn>
                  <a:cxn ang="0">
                    <a:pos x="T4" y="T5"/>
                  </a:cxn>
                  <a:cxn ang="0">
                    <a:pos x="T6" y="T7"/>
                  </a:cxn>
                  <a:cxn ang="0">
                    <a:pos x="T8" y="T9"/>
                  </a:cxn>
                  <a:cxn ang="0">
                    <a:pos x="T10" y="T11"/>
                  </a:cxn>
                  <a:cxn ang="0">
                    <a:pos x="T12" y="T13"/>
                  </a:cxn>
                </a:cxnLst>
                <a:rect l="0" t="0" r="r" b="b"/>
                <a:pathLst>
                  <a:path w="630" h="729">
                    <a:moveTo>
                      <a:pt x="0" y="181"/>
                    </a:moveTo>
                    <a:lnTo>
                      <a:pt x="0" y="545"/>
                    </a:lnTo>
                    <a:lnTo>
                      <a:pt x="314" y="729"/>
                    </a:lnTo>
                    <a:lnTo>
                      <a:pt x="630" y="545"/>
                    </a:lnTo>
                    <a:lnTo>
                      <a:pt x="630" y="181"/>
                    </a:lnTo>
                    <a:lnTo>
                      <a:pt x="314" y="0"/>
                    </a:lnTo>
                    <a:lnTo>
                      <a:pt x="0" y="181"/>
                    </a:lnTo>
                    <a:close/>
                  </a:path>
                </a:pathLst>
              </a:custGeom>
              <a:solidFill>
                <a:srgbClr val="084887"/>
              </a:solid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999999"/>
                  </a:solidFill>
                  <a:effectLst/>
                  <a:uLnTx/>
                  <a:uFillTx/>
                  <a:latin typeface="Times New Roman"/>
                </a:endParaRPr>
              </a:p>
            </p:txBody>
          </p:sp>
          <p:pic>
            <p:nvPicPr>
              <p:cNvPr id="88" name="Graphic 87" descr="Laptop">
                <a:extLst>
                  <a:ext uri="{FF2B5EF4-FFF2-40B4-BE49-F238E27FC236}">
                    <a16:creationId xmlns:a16="http://schemas.microsoft.com/office/drawing/2014/main" id="{B44833A5-5C1D-4068-847A-3E42CC7E2A7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215786" y="7964396"/>
                <a:ext cx="1470191" cy="1470191"/>
              </a:xfrm>
              <a:prstGeom prst="rect">
                <a:avLst/>
              </a:prstGeom>
            </p:spPr>
          </p:pic>
        </p:grpSp>
        <p:pic>
          <p:nvPicPr>
            <p:cNvPr id="90" name="Graphic 89" descr="Gears">
              <a:extLst>
                <a:ext uri="{FF2B5EF4-FFF2-40B4-BE49-F238E27FC236}">
                  <a16:creationId xmlns:a16="http://schemas.microsoft.com/office/drawing/2014/main" id="{C31B7F71-6FA4-45B5-8F06-AB4428240DE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1494243">
              <a:off x="22399022" y="8280449"/>
              <a:ext cx="688132" cy="688132"/>
            </a:xfrm>
            <a:prstGeom prst="rect">
              <a:avLst/>
            </a:prstGeom>
          </p:spPr>
        </p:pic>
      </p:grpSp>
      <p:grpSp>
        <p:nvGrpSpPr>
          <p:cNvPr id="99" name="Group 98">
            <a:extLst>
              <a:ext uri="{FF2B5EF4-FFF2-40B4-BE49-F238E27FC236}">
                <a16:creationId xmlns:a16="http://schemas.microsoft.com/office/drawing/2014/main" id="{96ED13B1-92D9-4EE7-A9C9-F8912C188EC1}"/>
              </a:ext>
            </a:extLst>
          </p:cNvPr>
          <p:cNvGrpSpPr/>
          <p:nvPr/>
        </p:nvGrpSpPr>
        <p:grpSpPr>
          <a:xfrm>
            <a:off x="829221" y="14791454"/>
            <a:ext cx="11169057" cy="12319637"/>
            <a:chOff x="1915341" y="7533344"/>
            <a:chExt cx="11169057" cy="12300600"/>
          </a:xfrm>
        </p:grpSpPr>
        <p:sp>
          <p:nvSpPr>
            <p:cNvPr id="100" name="Rectangle: Rounded Corners 99">
              <a:extLst>
                <a:ext uri="{FF2B5EF4-FFF2-40B4-BE49-F238E27FC236}">
                  <a16:creationId xmlns:a16="http://schemas.microsoft.com/office/drawing/2014/main" id="{3C949DB8-8BEA-4311-81FD-DF1C2494EC1B}"/>
                </a:ext>
              </a:extLst>
            </p:cNvPr>
            <p:cNvSpPr/>
            <p:nvPr/>
          </p:nvSpPr>
          <p:spPr>
            <a:xfrm>
              <a:off x="2949358" y="8564879"/>
              <a:ext cx="10135040" cy="11269065"/>
            </a:xfrm>
            <a:prstGeom prst="roundRect">
              <a:avLst/>
            </a:prstGeom>
            <a:solidFill>
              <a:schemeClr val="bg1"/>
            </a:solidFill>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lnSpc>
                  <a:spcPct val="150000"/>
                </a:lnSpc>
              </a:pPr>
              <a:endParaRPr lang="en-US" sz="3200" dirty="0"/>
            </a:p>
          </p:txBody>
        </p:sp>
        <p:sp>
          <p:nvSpPr>
            <p:cNvPr id="101" name="Rectangle: Rounded Corners 100">
              <a:extLst>
                <a:ext uri="{FF2B5EF4-FFF2-40B4-BE49-F238E27FC236}">
                  <a16:creationId xmlns:a16="http://schemas.microsoft.com/office/drawing/2014/main" id="{7B4A7B96-4090-4DBA-AAB3-36991F4D3F94}"/>
                </a:ext>
              </a:extLst>
            </p:cNvPr>
            <p:cNvSpPr/>
            <p:nvPr/>
          </p:nvSpPr>
          <p:spPr>
            <a:xfrm>
              <a:off x="3529793" y="8205209"/>
              <a:ext cx="7472205" cy="1008185"/>
            </a:xfrm>
            <a:prstGeom prst="roundRect">
              <a:avLst/>
            </a:prstGeom>
            <a:solidFill>
              <a:srgbClr val="EA9C00"/>
            </a:solidFill>
            <a:ln>
              <a:solidFill>
                <a:srgbClr val="BC67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PAYMENT SYSTEM DESIGN</a:t>
              </a:r>
              <a:endParaRPr lang="en-US" b="1" dirty="0"/>
            </a:p>
          </p:txBody>
        </p:sp>
        <p:sp>
          <p:nvSpPr>
            <p:cNvPr id="102" name="Freeform 247">
              <a:extLst>
                <a:ext uri="{FF2B5EF4-FFF2-40B4-BE49-F238E27FC236}">
                  <a16:creationId xmlns:a16="http://schemas.microsoft.com/office/drawing/2014/main" id="{70372A85-25AB-43E4-80F5-EB1681D6700F}"/>
                </a:ext>
              </a:extLst>
            </p:cNvPr>
            <p:cNvSpPr>
              <a:spLocks/>
            </p:cNvSpPr>
            <p:nvPr/>
          </p:nvSpPr>
          <p:spPr bwMode="auto">
            <a:xfrm>
              <a:off x="1915341" y="7533344"/>
              <a:ext cx="2068033" cy="2351916"/>
            </a:xfrm>
            <a:custGeom>
              <a:avLst/>
              <a:gdLst>
                <a:gd name="T0" fmla="*/ 0 w 630"/>
                <a:gd name="T1" fmla="*/ 181 h 729"/>
                <a:gd name="T2" fmla="*/ 0 w 630"/>
                <a:gd name="T3" fmla="*/ 545 h 729"/>
                <a:gd name="T4" fmla="*/ 314 w 630"/>
                <a:gd name="T5" fmla="*/ 729 h 729"/>
                <a:gd name="T6" fmla="*/ 630 w 630"/>
                <a:gd name="T7" fmla="*/ 545 h 729"/>
                <a:gd name="T8" fmla="*/ 630 w 630"/>
                <a:gd name="T9" fmla="*/ 181 h 729"/>
                <a:gd name="T10" fmla="*/ 314 w 630"/>
                <a:gd name="T11" fmla="*/ 0 h 729"/>
                <a:gd name="T12" fmla="*/ 0 w 630"/>
                <a:gd name="T13" fmla="*/ 181 h 729"/>
              </a:gdLst>
              <a:ahLst/>
              <a:cxnLst>
                <a:cxn ang="0">
                  <a:pos x="T0" y="T1"/>
                </a:cxn>
                <a:cxn ang="0">
                  <a:pos x="T2" y="T3"/>
                </a:cxn>
                <a:cxn ang="0">
                  <a:pos x="T4" y="T5"/>
                </a:cxn>
                <a:cxn ang="0">
                  <a:pos x="T6" y="T7"/>
                </a:cxn>
                <a:cxn ang="0">
                  <a:pos x="T8" y="T9"/>
                </a:cxn>
                <a:cxn ang="0">
                  <a:pos x="T10" y="T11"/>
                </a:cxn>
                <a:cxn ang="0">
                  <a:pos x="T12" y="T13"/>
                </a:cxn>
              </a:cxnLst>
              <a:rect l="0" t="0" r="r" b="b"/>
              <a:pathLst>
                <a:path w="630" h="729">
                  <a:moveTo>
                    <a:pt x="0" y="181"/>
                  </a:moveTo>
                  <a:lnTo>
                    <a:pt x="0" y="545"/>
                  </a:lnTo>
                  <a:lnTo>
                    <a:pt x="314" y="729"/>
                  </a:lnTo>
                  <a:lnTo>
                    <a:pt x="630" y="545"/>
                  </a:lnTo>
                  <a:lnTo>
                    <a:pt x="630" y="181"/>
                  </a:lnTo>
                  <a:lnTo>
                    <a:pt x="314" y="0"/>
                  </a:lnTo>
                  <a:lnTo>
                    <a:pt x="0" y="181"/>
                  </a:lnTo>
                  <a:close/>
                </a:path>
              </a:pathLst>
            </a:custGeom>
            <a:solidFill>
              <a:srgbClr val="084887"/>
            </a:solid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999999"/>
                </a:solidFill>
                <a:effectLst/>
                <a:uLnTx/>
                <a:uFillTx/>
                <a:latin typeface="Times New Roman"/>
              </a:endParaRPr>
            </a:p>
          </p:txBody>
        </p:sp>
        <p:pic>
          <p:nvPicPr>
            <p:cNvPr id="103" name="Graphic 102" descr="Database">
              <a:extLst>
                <a:ext uri="{FF2B5EF4-FFF2-40B4-BE49-F238E27FC236}">
                  <a16:creationId xmlns:a16="http://schemas.microsoft.com/office/drawing/2014/main" id="{B8E40EF6-D0A3-4175-AB41-9B9D556C4346}"/>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2237639" y="8017270"/>
              <a:ext cx="1470191" cy="1467919"/>
            </a:xfrm>
            <a:prstGeom prst="rect">
              <a:avLst/>
            </a:prstGeom>
          </p:spPr>
        </p:pic>
      </p:grpSp>
      <p:graphicFrame>
        <p:nvGraphicFramePr>
          <p:cNvPr id="112" name="Table 111">
            <a:extLst>
              <a:ext uri="{FF2B5EF4-FFF2-40B4-BE49-F238E27FC236}">
                <a16:creationId xmlns:a16="http://schemas.microsoft.com/office/drawing/2014/main" id="{0A0411AB-0AAF-4BD9-A4B3-FCB2655E15E7}"/>
              </a:ext>
            </a:extLst>
          </p:cNvPr>
          <p:cNvGraphicFramePr>
            <a:graphicFrameLocks noGrp="1"/>
          </p:cNvGraphicFramePr>
          <p:nvPr>
            <p:extLst>
              <p:ext uri="{D42A27DB-BD31-4B8C-83A1-F6EECF244321}">
                <p14:modId xmlns:p14="http://schemas.microsoft.com/office/powerpoint/2010/main" val="1545055015"/>
              </p:ext>
            </p:extLst>
          </p:nvPr>
        </p:nvGraphicFramePr>
        <p:xfrm>
          <a:off x="24744736" y="3717087"/>
          <a:ext cx="6335374" cy="1355468"/>
        </p:xfrm>
        <a:graphic>
          <a:graphicData uri="http://schemas.openxmlformats.org/drawingml/2006/table">
            <a:tbl>
              <a:tblPr firstRow="1" bandRow="1">
                <a:tableStyleId>{2D5ABB26-0587-4C30-8999-92F81FD0307C}</a:tableStyleId>
              </a:tblPr>
              <a:tblGrid>
                <a:gridCol w="1932459">
                  <a:extLst>
                    <a:ext uri="{9D8B030D-6E8A-4147-A177-3AD203B41FA5}">
                      <a16:colId xmlns:a16="http://schemas.microsoft.com/office/drawing/2014/main" val="761649767"/>
                    </a:ext>
                  </a:extLst>
                </a:gridCol>
                <a:gridCol w="4402915">
                  <a:extLst>
                    <a:ext uri="{9D8B030D-6E8A-4147-A177-3AD203B41FA5}">
                      <a16:colId xmlns:a16="http://schemas.microsoft.com/office/drawing/2014/main" val="2786258644"/>
                    </a:ext>
                  </a:extLst>
                </a:gridCol>
              </a:tblGrid>
              <a:tr h="677734">
                <a:tc>
                  <a:txBody>
                    <a:bodyPr/>
                    <a:lstStyle/>
                    <a:p>
                      <a:pPr algn="r"/>
                      <a:r>
                        <a:rPr lang="en-US" sz="3200" b="1" dirty="0">
                          <a:solidFill>
                            <a:schemeClr val="bg1"/>
                          </a:solidFill>
                        </a:rPr>
                        <a:t>Student:</a:t>
                      </a:r>
                    </a:p>
                  </a:txBody>
                  <a:tcPr anchor="ctr">
                    <a:lnL>
                      <a:noFill/>
                    </a:lnL>
                    <a:lnR>
                      <a:noFill/>
                    </a:lnR>
                    <a:lnT>
                      <a:noFill/>
                    </a:lnT>
                    <a:lnB>
                      <a:noFill/>
                    </a:lnB>
                    <a:lnTlToBr w="12700" cmpd="sng">
                      <a:noFill/>
                      <a:prstDash val="solid"/>
                    </a:lnTlToBr>
                    <a:lnBlToTr w="12700" cmpd="sng">
                      <a:noFill/>
                      <a:prstDash val="solid"/>
                    </a:lnBlToTr>
                    <a:solidFill>
                      <a:srgbClr val="002447"/>
                    </a:solidFill>
                  </a:tcPr>
                </a:tc>
                <a:tc>
                  <a:txBody>
                    <a:bodyPr/>
                    <a:lstStyle/>
                    <a:p>
                      <a:r>
                        <a:rPr lang="en-US" sz="3200" b="1" dirty="0"/>
                        <a:t>Rodolfo F. Marrero | FIU</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481184562"/>
                  </a:ext>
                </a:extLst>
              </a:tr>
              <a:tr h="677734">
                <a:tc>
                  <a:txBody>
                    <a:bodyPr/>
                    <a:lstStyle/>
                    <a:p>
                      <a:pPr algn="r"/>
                      <a:r>
                        <a:rPr lang="en-US" sz="3200" b="1" dirty="0">
                          <a:solidFill>
                            <a:schemeClr val="bg1"/>
                          </a:solidFill>
                        </a:rPr>
                        <a:t>Professor:</a:t>
                      </a:r>
                    </a:p>
                  </a:txBody>
                  <a:tcPr anchor="ctr">
                    <a:lnL>
                      <a:noFill/>
                    </a:lnL>
                    <a:lnR>
                      <a:noFill/>
                    </a:lnR>
                    <a:lnT>
                      <a:noFill/>
                    </a:lnT>
                    <a:lnB>
                      <a:noFill/>
                    </a:lnB>
                    <a:lnTlToBr w="12700" cmpd="sng">
                      <a:noFill/>
                      <a:prstDash val="solid"/>
                    </a:lnTlToBr>
                    <a:lnBlToTr w="12700" cmpd="sng">
                      <a:noFill/>
                      <a:prstDash val="solid"/>
                    </a:lnBlToTr>
                    <a:solidFill>
                      <a:srgbClr val="EA9C00"/>
                    </a:solidFill>
                  </a:tcPr>
                </a:tc>
                <a:tc>
                  <a:txBody>
                    <a:bodyPr/>
                    <a:lstStyle/>
                    <a:p>
                      <a:r>
                        <a:rPr lang="en-US" sz="3200" b="1" dirty="0">
                          <a:solidFill>
                            <a:schemeClr val="bg1"/>
                          </a:solidFill>
                        </a:rPr>
                        <a:t>Masoud </a:t>
                      </a:r>
                      <a:r>
                        <a:rPr lang="en-US" sz="3200" b="1" dirty="0" err="1">
                          <a:solidFill>
                            <a:schemeClr val="bg1"/>
                          </a:solidFill>
                        </a:rPr>
                        <a:t>Sadjadi</a:t>
                      </a:r>
                      <a:r>
                        <a:rPr lang="en-US" sz="3200" b="1" dirty="0">
                          <a:solidFill>
                            <a:schemeClr val="bg1"/>
                          </a:solidFill>
                        </a:rPr>
                        <a:t> | FIU</a:t>
                      </a:r>
                    </a:p>
                  </a:txBody>
                  <a:tcPr anchor="ctr">
                    <a:lnL>
                      <a:noFill/>
                    </a:lnL>
                    <a:lnR>
                      <a:noFill/>
                    </a:lnR>
                    <a:lnT>
                      <a:noFill/>
                    </a:lnT>
                    <a:lnB>
                      <a:noFill/>
                    </a:lnB>
                    <a:lnTlToBr w="12700" cmpd="sng">
                      <a:noFill/>
                      <a:prstDash val="solid"/>
                    </a:lnTlToBr>
                    <a:lnBlToTr w="12700" cmpd="sng">
                      <a:noFill/>
                      <a:prstDash val="solid"/>
                    </a:lnBlToTr>
                    <a:solidFill>
                      <a:srgbClr val="909CC2"/>
                    </a:solidFill>
                  </a:tcPr>
                </a:tc>
                <a:extLst>
                  <a:ext uri="{0D108BD9-81ED-4DB2-BD59-A6C34878D82A}">
                    <a16:rowId xmlns:a16="http://schemas.microsoft.com/office/drawing/2014/main" val="855208413"/>
                  </a:ext>
                </a:extLst>
              </a:tr>
            </a:tbl>
          </a:graphicData>
        </a:graphic>
      </p:graphicFrame>
      <p:sp>
        <p:nvSpPr>
          <p:cNvPr id="130" name="Freeform 5" descr="Hollow image accent">
            <a:extLst>
              <a:ext uri="{FF2B5EF4-FFF2-40B4-BE49-F238E27FC236}">
                <a16:creationId xmlns:a16="http://schemas.microsoft.com/office/drawing/2014/main" id="{8C404907-D967-485A-90E8-0D6A312F83EF}"/>
              </a:ext>
              <a:ext uri="{C183D7F6-B498-43B3-948B-1728B52AA6E4}">
                <adec:decorative xmlns:adec="http://schemas.microsoft.com/office/drawing/2017/decorative" val="1"/>
              </a:ext>
            </a:extLst>
          </p:cNvPr>
          <p:cNvSpPr>
            <a:spLocks noChangeAspect="1"/>
          </p:cNvSpPr>
          <p:nvPr/>
        </p:nvSpPr>
        <p:spPr bwMode="auto">
          <a:xfrm>
            <a:off x="29622556" y="270437"/>
            <a:ext cx="1124334" cy="986658"/>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lumMod val="95000"/>
            </a:schemeClr>
          </a:solidFill>
          <a:ln w="219075"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grpSp>
        <p:nvGrpSpPr>
          <p:cNvPr id="169" name="Group 168">
            <a:extLst>
              <a:ext uri="{FF2B5EF4-FFF2-40B4-BE49-F238E27FC236}">
                <a16:creationId xmlns:a16="http://schemas.microsoft.com/office/drawing/2014/main" id="{850BC51E-B383-485E-AF3A-7AADD65754D3}"/>
              </a:ext>
            </a:extLst>
          </p:cNvPr>
          <p:cNvGrpSpPr/>
          <p:nvPr/>
        </p:nvGrpSpPr>
        <p:grpSpPr>
          <a:xfrm>
            <a:off x="-568841" y="37294254"/>
            <a:ext cx="12116883" cy="6204623"/>
            <a:chOff x="-365643" y="37298552"/>
            <a:chExt cx="12116883" cy="6204623"/>
          </a:xfrm>
        </p:grpSpPr>
        <p:sp>
          <p:nvSpPr>
            <p:cNvPr id="143" name="Rectangle: Rounded Corners 142">
              <a:extLst>
                <a:ext uri="{FF2B5EF4-FFF2-40B4-BE49-F238E27FC236}">
                  <a16:creationId xmlns:a16="http://schemas.microsoft.com/office/drawing/2014/main" id="{669C42E8-0B06-4E25-8CBB-FCA47995C742}"/>
                </a:ext>
              </a:extLst>
            </p:cNvPr>
            <p:cNvSpPr/>
            <p:nvPr/>
          </p:nvSpPr>
          <p:spPr>
            <a:xfrm flipH="1">
              <a:off x="1057156" y="37997761"/>
              <a:ext cx="10694084" cy="5505414"/>
            </a:xfrm>
            <a:prstGeom prst="roundRect">
              <a:avLst>
                <a:gd name="adj" fmla="val 9549"/>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7" name="Picture 116">
              <a:extLst>
                <a:ext uri="{FF2B5EF4-FFF2-40B4-BE49-F238E27FC236}">
                  <a16:creationId xmlns:a16="http://schemas.microsoft.com/office/drawing/2014/main" id="{FC0C1F8D-EA12-4E52-BECF-296822D993E7}"/>
                </a:ext>
              </a:extLst>
            </p:cNvPr>
            <p:cNvPicPr>
              <a:picLocks noChangeAspect="1"/>
            </p:cNvPicPr>
            <p:nvPr/>
          </p:nvPicPr>
          <p:blipFill>
            <a:blip r:embed="rId19"/>
            <a:stretch>
              <a:fillRect/>
            </a:stretch>
          </p:blipFill>
          <p:spPr>
            <a:xfrm>
              <a:off x="4753443" y="38368114"/>
              <a:ext cx="1293395" cy="1388761"/>
            </a:xfrm>
            <a:prstGeom prst="rect">
              <a:avLst/>
            </a:prstGeom>
          </p:spPr>
        </p:pic>
        <p:pic>
          <p:nvPicPr>
            <p:cNvPr id="118" name="Picture 117">
              <a:extLst>
                <a:ext uri="{FF2B5EF4-FFF2-40B4-BE49-F238E27FC236}">
                  <a16:creationId xmlns:a16="http://schemas.microsoft.com/office/drawing/2014/main" id="{34D4D7FF-094A-421E-B00D-8525A26BF6B8}"/>
                </a:ext>
              </a:extLst>
            </p:cNvPr>
            <p:cNvPicPr>
              <a:picLocks noChangeAspect="1"/>
            </p:cNvPicPr>
            <p:nvPr/>
          </p:nvPicPr>
          <p:blipFill>
            <a:blip r:embed="rId20"/>
            <a:stretch>
              <a:fillRect/>
            </a:stretch>
          </p:blipFill>
          <p:spPr>
            <a:xfrm>
              <a:off x="4183099" y="41758774"/>
              <a:ext cx="3307869" cy="1638380"/>
            </a:xfrm>
            <a:prstGeom prst="ellipse">
              <a:avLst/>
            </a:prstGeom>
          </p:spPr>
        </p:pic>
        <p:pic>
          <p:nvPicPr>
            <p:cNvPr id="119" name="Picture 118">
              <a:extLst>
                <a:ext uri="{FF2B5EF4-FFF2-40B4-BE49-F238E27FC236}">
                  <a16:creationId xmlns:a16="http://schemas.microsoft.com/office/drawing/2014/main" id="{346D8606-631B-4C4B-9C4D-8A5BC71CAF4C}"/>
                </a:ext>
              </a:extLst>
            </p:cNvPr>
            <p:cNvPicPr>
              <a:picLocks noChangeAspect="1"/>
            </p:cNvPicPr>
            <p:nvPr/>
          </p:nvPicPr>
          <p:blipFill>
            <a:blip r:embed="rId21"/>
            <a:stretch>
              <a:fillRect/>
            </a:stretch>
          </p:blipFill>
          <p:spPr>
            <a:xfrm>
              <a:off x="7531651" y="40018596"/>
              <a:ext cx="3585105" cy="1389228"/>
            </a:xfrm>
            <a:prstGeom prst="rect">
              <a:avLst/>
            </a:prstGeom>
          </p:spPr>
        </p:pic>
        <p:pic>
          <p:nvPicPr>
            <p:cNvPr id="120" name="Picture 119">
              <a:extLst>
                <a:ext uri="{FF2B5EF4-FFF2-40B4-BE49-F238E27FC236}">
                  <a16:creationId xmlns:a16="http://schemas.microsoft.com/office/drawing/2014/main" id="{7D875A1E-218B-41B6-B77E-4AFD0136FC8A}"/>
                </a:ext>
              </a:extLst>
            </p:cNvPr>
            <p:cNvPicPr>
              <a:picLocks noChangeAspect="1"/>
            </p:cNvPicPr>
            <p:nvPr/>
          </p:nvPicPr>
          <p:blipFill rotWithShape="1">
            <a:blip r:embed="rId22"/>
            <a:srcRect l="7628" t="10179" r="6704" b="7856"/>
            <a:stretch/>
          </p:blipFill>
          <p:spPr>
            <a:xfrm>
              <a:off x="7670268" y="41834678"/>
              <a:ext cx="3307869" cy="1473302"/>
            </a:xfrm>
            <a:prstGeom prst="rect">
              <a:avLst/>
            </a:prstGeom>
          </p:spPr>
        </p:pic>
        <p:pic>
          <p:nvPicPr>
            <p:cNvPr id="121" name="Picture 120">
              <a:extLst>
                <a:ext uri="{FF2B5EF4-FFF2-40B4-BE49-F238E27FC236}">
                  <a16:creationId xmlns:a16="http://schemas.microsoft.com/office/drawing/2014/main" id="{52E660E3-3A84-492E-BCCC-C1704817A467}"/>
                </a:ext>
              </a:extLst>
            </p:cNvPr>
            <p:cNvPicPr>
              <a:picLocks noChangeAspect="1"/>
            </p:cNvPicPr>
            <p:nvPr/>
          </p:nvPicPr>
          <p:blipFill>
            <a:blip r:embed="rId23"/>
            <a:stretch>
              <a:fillRect/>
            </a:stretch>
          </p:blipFill>
          <p:spPr>
            <a:xfrm>
              <a:off x="5313546" y="40011555"/>
              <a:ext cx="1587548" cy="1587548"/>
            </a:xfrm>
            <a:prstGeom prst="rect">
              <a:avLst/>
            </a:prstGeom>
          </p:spPr>
        </p:pic>
        <p:pic>
          <p:nvPicPr>
            <p:cNvPr id="122" name="Graphic 121">
              <a:extLst>
                <a:ext uri="{FF2B5EF4-FFF2-40B4-BE49-F238E27FC236}">
                  <a16:creationId xmlns:a16="http://schemas.microsoft.com/office/drawing/2014/main" id="{7AB7B7E3-BD9F-464A-9D3F-BC9801DB5FF9}"/>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608015" y="38488617"/>
              <a:ext cx="2929939" cy="1102561"/>
            </a:xfrm>
            <a:prstGeom prst="rect">
              <a:avLst/>
            </a:prstGeom>
          </p:spPr>
        </p:pic>
        <p:pic>
          <p:nvPicPr>
            <p:cNvPr id="123" name="Picture 8" descr="Related image">
              <a:extLst>
                <a:ext uri="{FF2B5EF4-FFF2-40B4-BE49-F238E27FC236}">
                  <a16:creationId xmlns:a16="http://schemas.microsoft.com/office/drawing/2014/main" id="{85792B52-B457-4CCD-BE35-FABEF4DC2819}"/>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175335" y="38424828"/>
              <a:ext cx="1195716" cy="1195716"/>
            </a:xfrm>
            <a:prstGeom prst="roundRect">
              <a:avLst/>
            </a:prstGeom>
            <a:noFill/>
            <a:extLst>
              <a:ext uri="{909E8E84-426E-40DD-AFC4-6F175D3DCCD1}">
                <a14:hiddenFill xmlns:a14="http://schemas.microsoft.com/office/drawing/2010/main">
                  <a:solidFill>
                    <a:srgbClr val="FFFFFF"/>
                  </a:solidFill>
                </a14:hiddenFill>
              </a:ext>
            </a:extLst>
          </p:spPr>
        </p:pic>
        <p:grpSp>
          <p:nvGrpSpPr>
            <p:cNvPr id="156" name="Group 155">
              <a:extLst>
                <a:ext uri="{FF2B5EF4-FFF2-40B4-BE49-F238E27FC236}">
                  <a16:creationId xmlns:a16="http://schemas.microsoft.com/office/drawing/2014/main" id="{FA52FC1F-634E-46ED-BD9E-ABB6440F3686}"/>
                </a:ext>
              </a:extLst>
            </p:cNvPr>
            <p:cNvGrpSpPr/>
            <p:nvPr/>
          </p:nvGrpSpPr>
          <p:grpSpPr>
            <a:xfrm>
              <a:off x="-365643" y="37298552"/>
              <a:ext cx="5150151" cy="5776261"/>
              <a:chOff x="-1873769" y="38779877"/>
              <a:chExt cx="5150151" cy="5776261"/>
            </a:xfrm>
          </p:grpSpPr>
          <p:sp>
            <p:nvSpPr>
              <p:cNvPr id="135" name="Freeform 5" descr="Hollow image accent">
                <a:extLst>
                  <a:ext uri="{FF2B5EF4-FFF2-40B4-BE49-F238E27FC236}">
                    <a16:creationId xmlns:a16="http://schemas.microsoft.com/office/drawing/2014/main" id="{2F571F7A-1D90-44D8-A799-4C0B792EEEFF}"/>
                  </a:ext>
                  <a:ext uri="{C183D7F6-B498-43B3-948B-1728B52AA6E4}">
                    <adec:decorative xmlns:adec="http://schemas.microsoft.com/office/drawing/2017/decorative" val="1"/>
                  </a:ext>
                </a:extLst>
              </p:cNvPr>
              <p:cNvSpPr>
                <a:spLocks noChangeAspect="1"/>
              </p:cNvSpPr>
              <p:nvPr/>
            </p:nvSpPr>
            <p:spPr bwMode="auto">
              <a:xfrm>
                <a:off x="-1873769" y="39631482"/>
                <a:ext cx="5150151" cy="4519509"/>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rgbClr val="909CC2"/>
              </a:solidFill>
              <a:ln w="635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136" name="Freeform 5" descr="Hollow image accent">
                <a:extLst>
                  <a:ext uri="{FF2B5EF4-FFF2-40B4-BE49-F238E27FC236}">
                    <a16:creationId xmlns:a16="http://schemas.microsoft.com/office/drawing/2014/main" id="{B4E860B8-6429-4DAF-B219-5E2743B403BE}"/>
                  </a:ext>
                  <a:ext uri="{C183D7F6-B498-43B3-948B-1728B52AA6E4}">
                    <adec:decorative xmlns:adec="http://schemas.microsoft.com/office/drawing/2017/decorative" val="1"/>
                  </a:ext>
                </a:extLst>
              </p:cNvPr>
              <p:cNvSpPr>
                <a:spLocks noChangeAspect="1"/>
              </p:cNvSpPr>
              <p:nvPr/>
            </p:nvSpPr>
            <p:spPr bwMode="auto">
              <a:xfrm>
                <a:off x="-1503495" y="42958354"/>
                <a:ext cx="1820735" cy="1597784"/>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rgbClr val="084887"/>
              </a:solidFill>
              <a:ln w="2190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sp>
            <p:nvSpPr>
              <p:cNvPr id="134" name="Freeform 5" descr="Hollow image accent">
                <a:extLst>
                  <a:ext uri="{FF2B5EF4-FFF2-40B4-BE49-F238E27FC236}">
                    <a16:creationId xmlns:a16="http://schemas.microsoft.com/office/drawing/2014/main" id="{0151C527-2D3D-4D65-9196-CFAB3C868540}"/>
                  </a:ext>
                  <a:ext uri="{C183D7F6-B498-43B3-948B-1728B52AA6E4}">
                    <adec:decorative xmlns:adec="http://schemas.microsoft.com/office/drawing/2017/decorative" val="1"/>
                  </a:ext>
                </a:extLst>
              </p:cNvPr>
              <p:cNvSpPr>
                <a:spLocks noChangeAspect="1"/>
              </p:cNvSpPr>
              <p:nvPr/>
            </p:nvSpPr>
            <p:spPr bwMode="auto">
              <a:xfrm>
                <a:off x="606747" y="38779877"/>
                <a:ext cx="1994246" cy="1750048"/>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rgbClr val="EA9C00"/>
              </a:solidFill>
              <a:ln w="219075" cap="flat">
                <a:solidFill>
                  <a:srgbClr val="EA9C00"/>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grpSp>
      </p:grpSp>
      <p:grpSp>
        <p:nvGrpSpPr>
          <p:cNvPr id="138" name="Group 137">
            <a:extLst>
              <a:ext uri="{FF2B5EF4-FFF2-40B4-BE49-F238E27FC236}">
                <a16:creationId xmlns:a16="http://schemas.microsoft.com/office/drawing/2014/main" id="{FBF901C7-702A-4101-B279-10BDB38C75FB}"/>
              </a:ext>
            </a:extLst>
          </p:cNvPr>
          <p:cNvGrpSpPr/>
          <p:nvPr/>
        </p:nvGrpSpPr>
        <p:grpSpPr>
          <a:xfrm>
            <a:off x="829221" y="27479840"/>
            <a:ext cx="9893256" cy="8875087"/>
            <a:chOff x="1915341" y="7533344"/>
            <a:chExt cx="9893256" cy="8861373"/>
          </a:xfrm>
        </p:grpSpPr>
        <p:sp>
          <p:nvSpPr>
            <p:cNvPr id="139" name="Rectangle: Rounded Corners 138">
              <a:extLst>
                <a:ext uri="{FF2B5EF4-FFF2-40B4-BE49-F238E27FC236}">
                  <a16:creationId xmlns:a16="http://schemas.microsoft.com/office/drawing/2014/main" id="{8C275F15-820A-463B-9436-B5C578DBD395}"/>
                </a:ext>
              </a:extLst>
            </p:cNvPr>
            <p:cNvSpPr/>
            <p:nvPr/>
          </p:nvSpPr>
          <p:spPr>
            <a:xfrm>
              <a:off x="2949358" y="8564879"/>
              <a:ext cx="8859239" cy="7829838"/>
            </a:xfrm>
            <a:prstGeom prst="roundRect">
              <a:avLst/>
            </a:prstGeom>
            <a:solidFill>
              <a:schemeClr val="bg1"/>
            </a:solidFill>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lnSpc>
                  <a:spcPct val="150000"/>
                </a:lnSpc>
              </a:pPr>
              <a:endParaRPr lang="en-US" sz="2400" dirty="0"/>
            </a:p>
          </p:txBody>
        </p:sp>
        <p:sp>
          <p:nvSpPr>
            <p:cNvPr id="140" name="Rectangle: Rounded Corners 139">
              <a:extLst>
                <a:ext uri="{FF2B5EF4-FFF2-40B4-BE49-F238E27FC236}">
                  <a16:creationId xmlns:a16="http://schemas.microsoft.com/office/drawing/2014/main" id="{B6EEEAEF-CF7F-4329-B90C-15B0AAA6C19F}"/>
                </a:ext>
              </a:extLst>
            </p:cNvPr>
            <p:cNvSpPr/>
            <p:nvPr/>
          </p:nvSpPr>
          <p:spPr>
            <a:xfrm>
              <a:off x="3529794" y="8205209"/>
              <a:ext cx="5861538" cy="1008185"/>
            </a:xfrm>
            <a:prstGeom prst="roundRect">
              <a:avLst/>
            </a:prstGeom>
            <a:solidFill>
              <a:srgbClr val="EA9C00"/>
            </a:solidFill>
            <a:ln>
              <a:solidFill>
                <a:srgbClr val="BC67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  SEQUENCE DIAGRAM</a:t>
              </a:r>
              <a:endParaRPr lang="en-US" b="1" dirty="0"/>
            </a:p>
          </p:txBody>
        </p:sp>
        <p:sp>
          <p:nvSpPr>
            <p:cNvPr id="141" name="Freeform 247">
              <a:extLst>
                <a:ext uri="{FF2B5EF4-FFF2-40B4-BE49-F238E27FC236}">
                  <a16:creationId xmlns:a16="http://schemas.microsoft.com/office/drawing/2014/main" id="{E6ED1942-DF9D-40C0-96DC-26143244EC0B}"/>
                </a:ext>
              </a:extLst>
            </p:cNvPr>
            <p:cNvSpPr>
              <a:spLocks/>
            </p:cNvSpPr>
            <p:nvPr/>
          </p:nvSpPr>
          <p:spPr bwMode="auto">
            <a:xfrm>
              <a:off x="1915341" y="7533344"/>
              <a:ext cx="2068033" cy="2351916"/>
            </a:xfrm>
            <a:custGeom>
              <a:avLst/>
              <a:gdLst>
                <a:gd name="T0" fmla="*/ 0 w 630"/>
                <a:gd name="T1" fmla="*/ 181 h 729"/>
                <a:gd name="T2" fmla="*/ 0 w 630"/>
                <a:gd name="T3" fmla="*/ 545 h 729"/>
                <a:gd name="T4" fmla="*/ 314 w 630"/>
                <a:gd name="T5" fmla="*/ 729 h 729"/>
                <a:gd name="T6" fmla="*/ 630 w 630"/>
                <a:gd name="T7" fmla="*/ 545 h 729"/>
                <a:gd name="T8" fmla="*/ 630 w 630"/>
                <a:gd name="T9" fmla="*/ 181 h 729"/>
                <a:gd name="T10" fmla="*/ 314 w 630"/>
                <a:gd name="T11" fmla="*/ 0 h 729"/>
                <a:gd name="T12" fmla="*/ 0 w 630"/>
                <a:gd name="T13" fmla="*/ 181 h 729"/>
              </a:gdLst>
              <a:ahLst/>
              <a:cxnLst>
                <a:cxn ang="0">
                  <a:pos x="T0" y="T1"/>
                </a:cxn>
                <a:cxn ang="0">
                  <a:pos x="T2" y="T3"/>
                </a:cxn>
                <a:cxn ang="0">
                  <a:pos x="T4" y="T5"/>
                </a:cxn>
                <a:cxn ang="0">
                  <a:pos x="T6" y="T7"/>
                </a:cxn>
                <a:cxn ang="0">
                  <a:pos x="T8" y="T9"/>
                </a:cxn>
                <a:cxn ang="0">
                  <a:pos x="T10" y="T11"/>
                </a:cxn>
                <a:cxn ang="0">
                  <a:pos x="T12" y="T13"/>
                </a:cxn>
              </a:cxnLst>
              <a:rect l="0" t="0" r="r" b="b"/>
              <a:pathLst>
                <a:path w="630" h="729">
                  <a:moveTo>
                    <a:pt x="0" y="181"/>
                  </a:moveTo>
                  <a:lnTo>
                    <a:pt x="0" y="545"/>
                  </a:lnTo>
                  <a:lnTo>
                    <a:pt x="314" y="729"/>
                  </a:lnTo>
                  <a:lnTo>
                    <a:pt x="630" y="545"/>
                  </a:lnTo>
                  <a:lnTo>
                    <a:pt x="630" y="181"/>
                  </a:lnTo>
                  <a:lnTo>
                    <a:pt x="314" y="0"/>
                  </a:lnTo>
                  <a:lnTo>
                    <a:pt x="0" y="181"/>
                  </a:lnTo>
                  <a:close/>
                </a:path>
              </a:pathLst>
            </a:custGeom>
            <a:solidFill>
              <a:srgbClr val="084887"/>
            </a:solid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999999"/>
                </a:solidFill>
                <a:effectLst/>
                <a:uLnTx/>
                <a:uFillTx/>
                <a:latin typeface="Times New Roman"/>
              </a:endParaRPr>
            </a:p>
          </p:txBody>
        </p:sp>
        <p:pic>
          <p:nvPicPr>
            <p:cNvPr id="142" name="Graphic 141" descr="Checklist">
              <a:extLst>
                <a:ext uri="{FF2B5EF4-FFF2-40B4-BE49-F238E27FC236}">
                  <a16:creationId xmlns:a16="http://schemas.microsoft.com/office/drawing/2014/main" id="{19A29FDA-01CF-4359-903B-969343FA9A24}"/>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2237639" y="8017270"/>
              <a:ext cx="1470191" cy="1467919"/>
            </a:xfrm>
            <a:prstGeom prst="rect">
              <a:avLst/>
            </a:prstGeom>
          </p:spPr>
        </p:pic>
      </p:grpSp>
      <p:grpSp>
        <p:nvGrpSpPr>
          <p:cNvPr id="144" name="Group 143">
            <a:extLst>
              <a:ext uri="{FF2B5EF4-FFF2-40B4-BE49-F238E27FC236}">
                <a16:creationId xmlns:a16="http://schemas.microsoft.com/office/drawing/2014/main" id="{AEDF6695-6458-48B1-8D4E-B415BEC6A02B}"/>
              </a:ext>
            </a:extLst>
          </p:cNvPr>
          <p:cNvGrpSpPr/>
          <p:nvPr/>
        </p:nvGrpSpPr>
        <p:grpSpPr>
          <a:xfrm>
            <a:off x="11583729" y="27595240"/>
            <a:ext cx="9893256" cy="8648421"/>
            <a:chOff x="1915341" y="7533344"/>
            <a:chExt cx="9893256" cy="8635057"/>
          </a:xfrm>
        </p:grpSpPr>
        <p:sp>
          <p:nvSpPr>
            <p:cNvPr id="145" name="Rectangle: Rounded Corners 144">
              <a:extLst>
                <a:ext uri="{FF2B5EF4-FFF2-40B4-BE49-F238E27FC236}">
                  <a16:creationId xmlns:a16="http://schemas.microsoft.com/office/drawing/2014/main" id="{84C11003-0E5C-4FB3-8EA6-B3110306F18C}"/>
                </a:ext>
              </a:extLst>
            </p:cNvPr>
            <p:cNvSpPr/>
            <p:nvPr/>
          </p:nvSpPr>
          <p:spPr>
            <a:xfrm>
              <a:off x="2949358" y="8564879"/>
              <a:ext cx="8859239" cy="7603522"/>
            </a:xfrm>
            <a:prstGeom prst="roundRect">
              <a:avLst/>
            </a:prstGeom>
            <a:solidFill>
              <a:schemeClr val="bg1"/>
            </a:solidFill>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lnSpc>
                  <a:spcPct val="150000"/>
                </a:lnSpc>
              </a:pPr>
              <a:endParaRPr lang="en-US" sz="2400" dirty="0"/>
            </a:p>
            <a:p>
              <a:pPr marL="342900" indent="-342900">
                <a:lnSpc>
                  <a:spcPct val="150000"/>
                </a:lnSpc>
                <a:buFont typeface="Arial" panose="020B0604020202020204" pitchFamily="34" charset="0"/>
                <a:buChar char="•"/>
              </a:pPr>
              <a:endParaRPr lang="en-US" sz="3200" dirty="0"/>
            </a:p>
          </p:txBody>
        </p:sp>
        <p:sp>
          <p:nvSpPr>
            <p:cNvPr id="146" name="Rectangle: Rounded Corners 145">
              <a:extLst>
                <a:ext uri="{FF2B5EF4-FFF2-40B4-BE49-F238E27FC236}">
                  <a16:creationId xmlns:a16="http://schemas.microsoft.com/office/drawing/2014/main" id="{02B342D1-10D0-42AD-A925-B6B749FD99A0}"/>
                </a:ext>
              </a:extLst>
            </p:cNvPr>
            <p:cNvSpPr/>
            <p:nvPr/>
          </p:nvSpPr>
          <p:spPr>
            <a:xfrm>
              <a:off x="3529794" y="8205209"/>
              <a:ext cx="5861538" cy="1008185"/>
            </a:xfrm>
            <a:prstGeom prst="roundRect">
              <a:avLst/>
            </a:prstGeom>
            <a:solidFill>
              <a:srgbClr val="EA9C00"/>
            </a:solidFill>
            <a:ln>
              <a:solidFill>
                <a:srgbClr val="BC67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USE CASE DIAGRAM</a:t>
              </a:r>
              <a:endParaRPr lang="en-US" b="1" dirty="0"/>
            </a:p>
          </p:txBody>
        </p:sp>
        <p:sp>
          <p:nvSpPr>
            <p:cNvPr id="147" name="Freeform 247">
              <a:extLst>
                <a:ext uri="{FF2B5EF4-FFF2-40B4-BE49-F238E27FC236}">
                  <a16:creationId xmlns:a16="http://schemas.microsoft.com/office/drawing/2014/main" id="{FB8A70DE-9FF2-49F5-B43F-7443358C5F2A}"/>
                </a:ext>
              </a:extLst>
            </p:cNvPr>
            <p:cNvSpPr>
              <a:spLocks/>
            </p:cNvSpPr>
            <p:nvPr/>
          </p:nvSpPr>
          <p:spPr bwMode="auto">
            <a:xfrm>
              <a:off x="1915341" y="7533344"/>
              <a:ext cx="2068033" cy="2351916"/>
            </a:xfrm>
            <a:custGeom>
              <a:avLst/>
              <a:gdLst>
                <a:gd name="T0" fmla="*/ 0 w 630"/>
                <a:gd name="T1" fmla="*/ 181 h 729"/>
                <a:gd name="T2" fmla="*/ 0 w 630"/>
                <a:gd name="T3" fmla="*/ 545 h 729"/>
                <a:gd name="T4" fmla="*/ 314 w 630"/>
                <a:gd name="T5" fmla="*/ 729 h 729"/>
                <a:gd name="T6" fmla="*/ 630 w 630"/>
                <a:gd name="T7" fmla="*/ 545 h 729"/>
                <a:gd name="T8" fmla="*/ 630 w 630"/>
                <a:gd name="T9" fmla="*/ 181 h 729"/>
                <a:gd name="T10" fmla="*/ 314 w 630"/>
                <a:gd name="T11" fmla="*/ 0 h 729"/>
                <a:gd name="T12" fmla="*/ 0 w 630"/>
                <a:gd name="T13" fmla="*/ 181 h 729"/>
              </a:gdLst>
              <a:ahLst/>
              <a:cxnLst>
                <a:cxn ang="0">
                  <a:pos x="T0" y="T1"/>
                </a:cxn>
                <a:cxn ang="0">
                  <a:pos x="T2" y="T3"/>
                </a:cxn>
                <a:cxn ang="0">
                  <a:pos x="T4" y="T5"/>
                </a:cxn>
                <a:cxn ang="0">
                  <a:pos x="T6" y="T7"/>
                </a:cxn>
                <a:cxn ang="0">
                  <a:pos x="T8" y="T9"/>
                </a:cxn>
                <a:cxn ang="0">
                  <a:pos x="T10" y="T11"/>
                </a:cxn>
                <a:cxn ang="0">
                  <a:pos x="T12" y="T13"/>
                </a:cxn>
              </a:cxnLst>
              <a:rect l="0" t="0" r="r" b="b"/>
              <a:pathLst>
                <a:path w="630" h="729">
                  <a:moveTo>
                    <a:pt x="0" y="181"/>
                  </a:moveTo>
                  <a:lnTo>
                    <a:pt x="0" y="545"/>
                  </a:lnTo>
                  <a:lnTo>
                    <a:pt x="314" y="729"/>
                  </a:lnTo>
                  <a:lnTo>
                    <a:pt x="630" y="545"/>
                  </a:lnTo>
                  <a:lnTo>
                    <a:pt x="630" y="181"/>
                  </a:lnTo>
                  <a:lnTo>
                    <a:pt x="314" y="0"/>
                  </a:lnTo>
                  <a:lnTo>
                    <a:pt x="0" y="181"/>
                  </a:lnTo>
                  <a:close/>
                </a:path>
              </a:pathLst>
            </a:custGeom>
            <a:solidFill>
              <a:srgbClr val="084887"/>
            </a:solid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999999"/>
                </a:solidFill>
                <a:effectLst/>
                <a:uLnTx/>
                <a:uFillTx/>
                <a:latin typeface="Times New Roman"/>
              </a:endParaRPr>
            </a:p>
          </p:txBody>
        </p:sp>
        <p:pic>
          <p:nvPicPr>
            <p:cNvPr id="148" name="Graphic 147" descr="List">
              <a:extLst>
                <a:ext uri="{FF2B5EF4-FFF2-40B4-BE49-F238E27FC236}">
                  <a16:creationId xmlns:a16="http://schemas.microsoft.com/office/drawing/2014/main" id="{D6E28047-5626-4EA8-9665-D7E4CDD3D90F}"/>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2237639" y="8017270"/>
              <a:ext cx="1470191" cy="1467919"/>
            </a:xfrm>
            <a:prstGeom prst="rect">
              <a:avLst/>
            </a:prstGeom>
          </p:spPr>
        </p:pic>
      </p:grpSp>
      <p:grpSp>
        <p:nvGrpSpPr>
          <p:cNvPr id="185" name="Group 184">
            <a:extLst>
              <a:ext uri="{FF2B5EF4-FFF2-40B4-BE49-F238E27FC236}">
                <a16:creationId xmlns:a16="http://schemas.microsoft.com/office/drawing/2014/main" id="{945C3C94-6364-4260-89E6-8021079B6859}"/>
              </a:ext>
            </a:extLst>
          </p:cNvPr>
          <p:cNvGrpSpPr/>
          <p:nvPr/>
        </p:nvGrpSpPr>
        <p:grpSpPr>
          <a:xfrm>
            <a:off x="12048665" y="36354927"/>
            <a:ext cx="11010775" cy="7183651"/>
            <a:chOff x="1915341" y="7533344"/>
            <a:chExt cx="11010775" cy="7172551"/>
          </a:xfrm>
        </p:grpSpPr>
        <p:sp>
          <p:nvSpPr>
            <p:cNvPr id="186" name="Rectangle: Rounded Corners 185">
              <a:extLst>
                <a:ext uri="{FF2B5EF4-FFF2-40B4-BE49-F238E27FC236}">
                  <a16:creationId xmlns:a16="http://schemas.microsoft.com/office/drawing/2014/main" id="{CFC82227-AFC0-46F4-844B-959C14F5FE5D}"/>
                </a:ext>
              </a:extLst>
            </p:cNvPr>
            <p:cNvSpPr/>
            <p:nvPr/>
          </p:nvSpPr>
          <p:spPr>
            <a:xfrm>
              <a:off x="2949357" y="8564881"/>
              <a:ext cx="9976759" cy="6141014"/>
            </a:xfrm>
            <a:prstGeom prst="roundRect">
              <a:avLst/>
            </a:prstGeom>
            <a:solidFill>
              <a:schemeClr val="bg1"/>
            </a:solidFill>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lnSpc>
                  <a:spcPct val="150000"/>
                </a:lnSpc>
              </a:pPr>
              <a:endParaRPr lang="en-US" sz="2400" dirty="0"/>
            </a:p>
            <a:p>
              <a:pPr marL="342900" indent="-342900">
                <a:lnSpc>
                  <a:spcPct val="150000"/>
                </a:lnSpc>
                <a:buFont typeface="Arial" panose="020B0604020202020204" pitchFamily="34" charset="0"/>
                <a:buChar char="•"/>
              </a:pPr>
              <a:r>
                <a:rPr lang="en-US" sz="3200" dirty="0"/>
                <a:t>Implement software testing</a:t>
              </a:r>
            </a:p>
            <a:p>
              <a:pPr marL="342900" indent="-342900">
                <a:lnSpc>
                  <a:spcPct val="150000"/>
                </a:lnSpc>
                <a:buFont typeface="Arial" panose="020B0604020202020204" pitchFamily="34" charset="0"/>
                <a:buChar char="•"/>
              </a:pPr>
              <a:r>
                <a:rPr lang="en-US" sz="3200" dirty="0"/>
                <a:t>Improvement of the code: Review all the To Do marks</a:t>
              </a:r>
            </a:p>
            <a:p>
              <a:pPr marL="342900" indent="-342900">
                <a:lnSpc>
                  <a:spcPct val="150000"/>
                </a:lnSpc>
                <a:buFont typeface="Arial" panose="020B0604020202020204" pitchFamily="34" charset="0"/>
                <a:buChar char="•"/>
              </a:pPr>
              <a:r>
                <a:rPr lang="en-US" sz="3200" dirty="0"/>
                <a:t>Implement cross site scripting protections</a:t>
              </a:r>
            </a:p>
            <a:p>
              <a:pPr marL="342900" indent="-342900">
                <a:lnSpc>
                  <a:spcPct val="150000"/>
                </a:lnSpc>
                <a:buFont typeface="Arial" panose="020B0604020202020204" pitchFamily="34" charset="0"/>
                <a:buChar char="•"/>
              </a:pPr>
              <a:r>
                <a:rPr lang="en-US" sz="3200" dirty="0"/>
                <a:t>Strengthen webhook security</a:t>
              </a:r>
            </a:p>
            <a:p>
              <a:pPr marL="342900" indent="-342900">
                <a:lnSpc>
                  <a:spcPct val="150000"/>
                </a:lnSpc>
                <a:buFont typeface="Arial" panose="020B0604020202020204" pitchFamily="34" charset="0"/>
                <a:buChar char="•"/>
              </a:pPr>
              <a:r>
                <a:rPr lang="en-US" sz="3200" dirty="0"/>
                <a:t>Move configuration parameters to environmental variables</a:t>
              </a:r>
            </a:p>
          </p:txBody>
        </p:sp>
        <p:sp>
          <p:nvSpPr>
            <p:cNvPr id="187" name="Rectangle: Rounded Corners 186">
              <a:extLst>
                <a:ext uri="{FF2B5EF4-FFF2-40B4-BE49-F238E27FC236}">
                  <a16:creationId xmlns:a16="http://schemas.microsoft.com/office/drawing/2014/main" id="{8DBCC6D7-3448-47E2-AB24-C3176883C195}"/>
                </a:ext>
              </a:extLst>
            </p:cNvPr>
            <p:cNvSpPr/>
            <p:nvPr/>
          </p:nvSpPr>
          <p:spPr>
            <a:xfrm>
              <a:off x="3529794" y="8205209"/>
              <a:ext cx="5861538" cy="1008185"/>
            </a:xfrm>
            <a:prstGeom prst="roundRect">
              <a:avLst/>
            </a:prstGeom>
            <a:solidFill>
              <a:srgbClr val="EA9C00"/>
            </a:solidFill>
            <a:ln>
              <a:solidFill>
                <a:srgbClr val="BC67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NEXT STEPS</a:t>
              </a:r>
              <a:endParaRPr lang="en-US" b="1" dirty="0"/>
            </a:p>
          </p:txBody>
        </p:sp>
        <p:sp>
          <p:nvSpPr>
            <p:cNvPr id="188" name="Freeform 247">
              <a:extLst>
                <a:ext uri="{FF2B5EF4-FFF2-40B4-BE49-F238E27FC236}">
                  <a16:creationId xmlns:a16="http://schemas.microsoft.com/office/drawing/2014/main" id="{1D9558EC-3580-4138-969A-56F531388E1D}"/>
                </a:ext>
              </a:extLst>
            </p:cNvPr>
            <p:cNvSpPr>
              <a:spLocks/>
            </p:cNvSpPr>
            <p:nvPr/>
          </p:nvSpPr>
          <p:spPr bwMode="auto">
            <a:xfrm>
              <a:off x="1915341" y="7533344"/>
              <a:ext cx="2068033" cy="2351916"/>
            </a:xfrm>
            <a:custGeom>
              <a:avLst/>
              <a:gdLst>
                <a:gd name="T0" fmla="*/ 0 w 630"/>
                <a:gd name="T1" fmla="*/ 181 h 729"/>
                <a:gd name="T2" fmla="*/ 0 w 630"/>
                <a:gd name="T3" fmla="*/ 545 h 729"/>
                <a:gd name="T4" fmla="*/ 314 w 630"/>
                <a:gd name="T5" fmla="*/ 729 h 729"/>
                <a:gd name="T6" fmla="*/ 630 w 630"/>
                <a:gd name="T7" fmla="*/ 545 h 729"/>
                <a:gd name="T8" fmla="*/ 630 w 630"/>
                <a:gd name="T9" fmla="*/ 181 h 729"/>
                <a:gd name="T10" fmla="*/ 314 w 630"/>
                <a:gd name="T11" fmla="*/ 0 h 729"/>
                <a:gd name="T12" fmla="*/ 0 w 630"/>
                <a:gd name="T13" fmla="*/ 181 h 729"/>
              </a:gdLst>
              <a:ahLst/>
              <a:cxnLst>
                <a:cxn ang="0">
                  <a:pos x="T0" y="T1"/>
                </a:cxn>
                <a:cxn ang="0">
                  <a:pos x="T2" y="T3"/>
                </a:cxn>
                <a:cxn ang="0">
                  <a:pos x="T4" y="T5"/>
                </a:cxn>
                <a:cxn ang="0">
                  <a:pos x="T6" y="T7"/>
                </a:cxn>
                <a:cxn ang="0">
                  <a:pos x="T8" y="T9"/>
                </a:cxn>
                <a:cxn ang="0">
                  <a:pos x="T10" y="T11"/>
                </a:cxn>
                <a:cxn ang="0">
                  <a:pos x="T12" y="T13"/>
                </a:cxn>
              </a:cxnLst>
              <a:rect l="0" t="0" r="r" b="b"/>
              <a:pathLst>
                <a:path w="630" h="729">
                  <a:moveTo>
                    <a:pt x="0" y="181"/>
                  </a:moveTo>
                  <a:lnTo>
                    <a:pt x="0" y="545"/>
                  </a:lnTo>
                  <a:lnTo>
                    <a:pt x="314" y="729"/>
                  </a:lnTo>
                  <a:lnTo>
                    <a:pt x="630" y="545"/>
                  </a:lnTo>
                  <a:lnTo>
                    <a:pt x="630" y="181"/>
                  </a:lnTo>
                  <a:lnTo>
                    <a:pt x="314" y="0"/>
                  </a:lnTo>
                  <a:lnTo>
                    <a:pt x="0" y="181"/>
                  </a:lnTo>
                  <a:close/>
                </a:path>
              </a:pathLst>
            </a:custGeom>
            <a:solidFill>
              <a:srgbClr val="084887"/>
            </a:solid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999999"/>
                </a:solidFill>
                <a:effectLst/>
                <a:uLnTx/>
                <a:uFillTx/>
                <a:latin typeface="Times New Roman"/>
              </a:endParaRPr>
            </a:p>
          </p:txBody>
        </p:sp>
        <p:pic>
          <p:nvPicPr>
            <p:cNvPr id="189" name="Graphic 188" descr="Bullseye">
              <a:extLst>
                <a:ext uri="{FF2B5EF4-FFF2-40B4-BE49-F238E27FC236}">
                  <a16:creationId xmlns:a16="http://schemas.microsoft.com/office/drawing/2014/main" id="{71931BAF-CCF1-4BB1-9389-453EFB6CFEEA}"/>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2237639" y="8017270"/>
              <a:ext cx="1470191" cy="1467919"/>
            </a:xfrm>
            <a:prstGeom prst="rect">
              <a:avLst/>
            </a:prstGeom>
          </p:spPr>
        </p:pic>
      </p:grpSp>
      <p:grpSp>
        <p:nvGrpSpPr>
          <p:cNvPr id="2" name="Group 1">
            <a:extLst>
              <a:ext uri="{FF2B5EF4-FFF2-40B4-BE49-F238E27FC236}">
                <a16:creationId xmlns:a16="http://schemas.microsoft.com/office/drawing/2014/main" id="{5A8D6D66-B7EE-4221-993B-F96902AE394B}"/>
              </a:ext>
            </a:extLst>
          </p:cNvPr>
          <p:cNvGrpSpPr/>
          <p:nvPr/>
        </p:nvGrpSpPr>
        <p:grpSpPr>
          <a:xfrm>
            <a:off x="2210157" y="17440273"/>
            <a:ext cx="8975478" cy="8881041"/>
            <a:chOff x="2786464" y="17905776"/>
            <a:chExt cx="7812496" cy="7971295"/>
          </a:xfrm>
        </p:grpSpPr>
        <p:grpSp>
          <p:nvGrpSpPr>
            <p:cNvPr id="93" name="Group 92">
              <a:extLst>
                <a:ext uri="{FF2B5EF4-FFF2-40B4-BE49-F238E27FC236}">
                  <a16:creationId xmlns:a16="http://schemas.microsoft.com/office/drawing/2014/main" id="{EB64EB67-4F54-421A-9CD7-7C0F3B1E0E71}"/>
                </a:ext>
              </a:extLst>
            </p:cNvPr>
            <p:cNvGrpSpPr/>
            <p:nvPr/>
          </p:nvGrpSpPr>
          <p:grpSpPr>
            <a:xfrm>
              <a:off x="7946036" y="22560770"/>
              <a:ext cx="2652924" cy="3316301"/>
              <a:chOff x="11466671" y="6579704"/>
              <a:chExt cx="3172471" cy="3867415"/>
            </a:xfrm>
          </p:grpSpPr>
          <p:sp>
            <p:nvSpPr>
              <p:cNvPr id="178" name="Rectangle: Rounded Corners 177">
                <a:extLst>
                  <a:ext uri="{FF2B5EF4-FFF2-40B4-BE49-F238E27FC236}">
                    <a16:creationId xmlns:a16="http://schemas.microsoft.com/office/drawing/2014/main" id="{9E8C7B80-8F27-453B-91F9-F93FB0441047}"/>
                  </a:ext>
                </a:extLst>
              </p:cNvPr>
              <p:cNvSpPr/>
              <p:nvPr/>
            </p:nvSpPr>
            <p:spPr>
              <a:xfrm>
                <a:off x="11466671" y="6579704"/>
                <a:ext cx="3172471" cy="3867415"/>
              </a:xfrm>
              <a:prstGeom prst="roundRect">
                <a:avLst/>
              </a:prstGeom>
              <a:ln w="38100">
                <a:solidFill>
                  <a:srgbClr val="909CC2"/>
                </a:solidFill>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pic>
            <p:nvPicPr>
              <p:cNvPr id="179" name="Graphic 178" descr="Gears">
                <a:extLst>
                  <a:ext uri="{FF2B5EF4-FFF2-40B4-BE49-F238E27FC236}">
                    <a16:creationId xmlns:a16="http://schemas.microsoft.com/office/drawing/2014/main" id="{BDB8BDEB-5E8F-4BF1-B5B8-E2EB3FBEA913}"/>
                  </a:ext>
                </a:extLst>
              </p:cNvPr>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12669312" y="8298296"/>
                <a:ext cx="1681540" cy="1671023"/>
              </a:xfrm>
              <a:prstGeom prst="rect">
                <a:avLst/>
              </a:prstGeom>
            </p:spPr>
          </p:pic>
          <p:pic>
            <p:nvPicPr>
              <p:cNvPr id="190" name="Graphic 189" descr="Credit card">
                <a:extLst>
                  <a:ext uri="{FF2B5EF4-FFF2-40B4-BE49-F238E27FC236}">
                    <a16:creationId xmlns:a16="http://schemas.microsoft.com/office/drawing/2014/main" id="{752BD331-7546-4935-8422-B8B005468572}"/>
                  </a:ext>
                </a:extLst>
              </p:cNvPr>
              <p:cNvPicPr>
                <a:picLocks noChangeAspect="1"/>
              </p:cNvPicPr>
              <p:nvPr/>
            </p:nvPicPr>
            <p:blipFill>
              <a:blip r:embed="rId35">
                <a:extLst>
                  <a:ext uri="{96DAC541-7B7A-43D3-8B79-37D633B846F1}">
                    <asvg:svgBlip xmlns:asvg="http://schemas.microsoft.com/office/drawing/2016/SVG/main" r:embed="rId36"/>
                  </a:ext>
                </a:extLst>
              </a:blip>
              <a:stretch>
                <a:fillRect/>
              </a:stretch>
            </p:blipFill>
            <p:spPr>
              <a:xfrm>
                <a:off x="11928807" y="8155179"/>
                <a:ext cx="1506423" cy="1506423"/>
              </a:xfrm>
              <a:prstGeom prst="rect">
                <a:avLst/>
              </a:prstGeom>
            </p:spPr>
          </p:pic>
          <p:pic>
            <p:nvPicPr>
              <p:cNvPr id="191" name="Picture 190">
                <a:extLst>
                  <a:ext uri="{FF2B5EF4-FFF2-40B4-BE49-F238E27FC236}">
                    <a16:creationId xmlns:a16="http://schemas.microsoft.com/office/drawing/2014/main" id="{126F5BCC-5EE7-4DC2-93A4-7D89E71D6883}"/>
                  </a:ext>
                </a:extLst>
              </p:cNvPr>
              <p:cNvPicPr>
                <a:picLocks noChangeAspect="1"/>
              </p:cNvPicPr>
              <p:nvPr/>
            </p:nvPicPr>
            <p:blipFill rotWithShape="1">
              <a:blip r:embed="rId22"/>
              <a:srcRect l="7628" t="10179" r="6704" b="7856"/>
              <a:stretch/>
            </p:blipFill>
            <p:spPr>
              <a:xfrm>
                <a:off x="11742000" y="7114232"/>
                <a:ext cx="2579535" cy="1018724"/>
              </a:xfrm>
              <a:prstGeom prst="rect">
                <a:avLst/>
              </a:prstGeom>
              <a:ln w="38100">
                <a:noFill/>
              </a:ln>
            </p:spPr>
          </p:pic>
        </p:grpSp>
        <p:grpSp>
          <p:nvGrpSpPr>
            <p:cNvPr id="94" name="Group 93">
              <a:extLst>
                <a:ext uri="{FF2B5EF4-FFF2-40B4-BE49-F238E27FC236}">
                  <a16:creationId xmlns:a16="http://schemas.microsoft.com/office/drawing/2014/main" id="{CE89229A-96EE-4B3D-B295-72B4855B00D0}"/>
                </a:ext>
              </a:extLst>
            </p:cNvPr>
            <p:cNvGrpSpPr/>
            <p:nvPr/>
          </p:nvGrpSpPr>
          <p:grpSpPr>
            <a:xfrm>
              <a:off x="2786464" y="17905776"/>
              <a:ext cx="2810426" cy="3291990"/>
              <a:chOff x="7701719" y="1463842"/>
              <a:chExt cx="3360818" cy="3839065"/>
            </a:xfrm>
          </p:grpSpPr>
          <p:sp>
            <p:nvSpPr>
              <p:cNvPr id="173" name="Rectangle: Rounded Corners 172">
                <a:extLst>
                  <a:ext uri="{FF2B5EF4-FFF2-40B4-BE49-F238E27FC236}">
                    <a16:creationId xmlns:a16="http://schemas.microsoft.com/office/drawing/2014/main" id="{AF7F95CC-CBF3-4A61-B23F-AB3B484A3B9E}"/>
                  </a:ext>
                </a:extLst>
              </p:cNvPr>
              <p:cNvSpPr/>
              <p:nvPr/>
            </p:nvSpPr>
            <p:spPr>
              <a:xfrm>
                <a:off x="7701719" y="1463842"/>
                <a:ext cx="3360818" cy="3839065"/>
              </a:xfrm>
              <a:prstGeom prst="roundRect">
                <a:avLst/>
              </a:prstGeom>
              <a:ln w="38100">
                <a:solidFill>
                  <a:srgbClr val="909CC2"/>
                </a:solidFill>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pic>
            <p:nvPicPr>
              <p:cNvPr id="174" name="Graphic 173" descr="Database">
                <a:extLst>
                  <a:ext uri="{FF2B5EF4-FFF2-40B4-BE49-F238E27FC236}">
                    <a16:creationId xmlns:a16="http://schemas.microsoft.com/office/drawing/2014/main" id="{DA098D76-BC0B-485C-A71F-BC75F8003F47}"/>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8746583" y="3669514"/>
                <a:ext cx="1585735" cy="1512534"/>
              </a:xfrm>
              <a:prstGeom prst="rect">
                <a:avLst/>
              </a:prstGeom>
            </p:spPr>
          </p:pic>
          <p:grpSp>
            <p:nvGrpSpPr>
              <p:cNvPr id="175" name="Group 174">
                <a:extLst>
                  <a:ext uri="{FF2B5EF4-FFF2-40B4-BE49-F238E27FC236}">
                    <a16:creationId xmlns:a16="http://schemas.microsoft.com/office/drawing/2014/main" id="{554DABF7-B1AC-4593-BC2A-480CCF39E679}"/>
                  </a:ext>
                </a:extLst>
              </p:cNvPr>
              <p:cNvGrpSpPr/>
              <p:nvPr/>
            </p:nvGrpSpPr>
            <p:grpSpPr>
              <a:xfrm>
                <a:off x="7913124" y="1463843"/>
                <a:ext cx="2938008" cy="2555308"/>
                <a:chOff x="13688495" y="1312578"/>
                <a:chExt cx="3018285" cy="2309875"/>
              </a:xfrm>
            </p:grpSpPr>
            <p:pic>
              <p:nvPicPr>
                <p:cNvPr id="176" name="Graphic 175" descr="Browser window">
                  <a:extLst>
                    <a:ext uri="{FF2B5EF4-FFF2-40B4-BE49-F238E27FC236}">
                      <a16:creationId xmlns:a16="http://schemas.microsoft.com/office/drawing/2014/main" id="{316B3BBD-000A-4841-ADBC-86A3A3A7614B}"/>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13688495" y="1312578"/>
                  <a:ext cx="3018285" cy="2309875"/>
                </a:xfrm>
                <a:prstGeom prst="rect">
                  <a:avLst/>
                </a:prstGeom>
              </p:spPr>
            </p:pic>
            <p:pic>
              <p:nvPicPr>
                <p:cNvPr id="177" name="Picture 176">
                  <a:extLst>
                    <a:ext uri="{FF2B5EF4-FFF2-40B4-BE49-F238E27FC236}">
                      <a16:creationId xmlns:a16="http://schemas.microsoft.com/office/drawing/2014/main" id="{DCF444D2-B26B-470D-9357-FD94AB730C86}"/>
                    </a:ext>
                  </a:extLst>
                </p:cNvPr>
                <p:cNvPicPr>
                  <a:picLocks noChangeAspect="1"/>
                </p:cNvPicPr>
                <p:nvPr/>
              </p:nvPicPr>
              <p:blipFill>
                <a:blip r:embed="rId7"/>
                <a:stretch>
                  <a:fillRect/>
                </a:stretch>
              </p:blipFill>
              <p:spPr>
                <a:xfrm>
                  <a:off x="14296551" y="2293730"/>
                  <a:ext cx="1739518" cy="553255"/>
                </a:xfrm>
                <a:prstGeom prst="rect">
                  <a:avLst/>
                </a:prstGeom>
                <a:ln>
                  <a:solidFill>
                    <a:schemeClr val="tx1"/>
                  </a:solidFill>
                  <a:prstDash val="sysDot"/>
                </a:ln>
              </p:spPr>
            </p:pic>
          </p:grpSp>
        </p:grpSp>
        <p:grpSp>
          <p:nvGrpSpPr>
            <p:cNvPr id="95" name="Group 94">
              <a:extLst>
                <a:ext uri="{FF2B5EF4-FFF2-40B4-BE49-F238E27FC236}">
                  <a16:creationId xmlns:a16="http://schemas.microsoft.com/office/drawing/2014/main" id="{936FA432-A3DE-4E79-B490-994FF6AD26B3}"/>
                </a:ext>
              </a:extLst>
            </p:cNvPr>
            <p:cNvGrpSpPr/>
            <p:nvPr/>
          </p:nvGrpSpPr>
          <p:grpSpPr>
            <a:xfrm>
              <a:off x="7905743" y="17905776"/>
              <a:ext cx="2652924" cy="3316301"/>
              <a:chOff x="13932720" y="1463843"/>
              <a:chExt cx="3172471" cy="3895764"/>
            </a:xfrm>
          </p:grpSpPr>
          <p:sp>
            <p:nvSpPr>
              <p:cNvPr id="164" name="Rectangle: Rounded Corners 163">
                <a:extLst>
                  <a:ext uri="{FF2B5EF4-FFF2-40B4-BE49-F238E27FC236}">
                    <a16:creationId xmlns:a16="http://schemas.microsoft.com/office/drawing/2014/main" id="{30FBBB89-3F3C-4F11-BA3D-C6CC434B95D8}"/>
                  </a:ext>
                </a:extLst>
              </p:cNvPr>
              <p:cNvSpPr/>
              <p:nvPr/>
            </p:nvSpPr>
            <p:spPr>
              <a:xfrm>
                <a:off x="13932720" y="1463843"/>
                <a:ext cx="3172471" cy="3895764"/>
              </a:xfrm>
              <a:prstGeom prst="roundRect">
                <a:avLst/>
              </a:prstGeom>
              <a:ln w="38100">
                <a:solidFill>
                  <a:srgbClr val="909CC2"/>
                </a:solidFill>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pic>
            <p:nvPicPr>
              <p:cNvPr id="165" name="Graphic 164">
                <a:extLst>
                  <a:ext uri="{FF2B5EF4-FFF2-40B4-BE49-F238E27FC236}">
                    <a16:creationId xmlns:a16="http://schemas.microsoft.com/office/drawing/2014/main" id="{639BFEEB-50FB-48E5-A75F-CA9104ACD277}"/>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4555487" y="2109308"/>
                <a:ext cx="1830649" cy="709682"/>
              </a:xfrm>
              <a:prstGeom prst="rect">
                <a:avLst/>
              </a:prstGeom>
            </p:spPr>
          </p:pic>
          <p:grpSp>
            <p:nvGrpSpPr>
              <p:cNvPr id="166" name="Group 165">
                <a:extLst>
                  <a:ext uri="{FF2B5EF4-FFF2-40B4-BE49-F238E27FC236}">
                    <a16:creationId xmlns:a16="http://schemas.microsoft.com/office/drawing/2014/main" id="{A4890A6B-5A83-4885-B6D3-4974A4998ABF}"/>
                  </a:ext>
                </a:extLst>
              </p:cNvPr>
              <p:cNvGrpSpPr/>
              <p:nvPr/>
            </p:nvGrpSpPr>
            <p:grpSpPr>
              <a:xfrm>
                <a:off x="14958468" y="3468441"/>
                <a:ext cx="1221182" cy="1241715"/>
                <a:chOff x="18068792" y="3832482"/>
                <a:chExt cx="1444154" cy="1437565"/>
              </a:xfrm>
            </p:grpSpPr>
            <p:pic>
              <p:nvPicPr>
                <p:cNvPr id="171" name="Graphic 170" descr="Court">
                  <a:extLst>
                    <a:ext uri="{FF2B5EF4-FFF2-40B4-BE49-F238E27FC236}">
                      <a16:creationId xmlns:a16="http://schemas.microsoft.com/office/drawing/2014/main" id="{3D43BA48-5C7E-4524-A84B-F41C22CF2693}"/>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18331398" y="4051556"/>
                  <a:ext cx="914400" cy="914400"/>
                </a:xfrm>
                <a:prstGeom prst="rect">
                  <a:avLst/>
                </a:prstGeom>
              </p:spPr>
            </p:pic>
            <p:sp>
              <p:nvSpPr>
                <p:cNvPr id="172" name="Oval 171">
                  <a:extLst>
                    <a:ext uri="{FF2B5EF4-FFF2-40B4-BE49-F238E27FC236}">
                      <a16:creationId xmlns:a16="http://schemas.microsoft.com/office/drawing/2014/main" id="{551C4B86-1286-4110-A9E4-B1A6525D1563}"/>
                    </a:ext>
                  </a:extLst>
                </p:cNvPr>
                <p:cNvSpPr/>
                <p:nvPr/>
              </p:nvSpPr>
              <p:spPr>
                <a:xfrm>
                  <a:off x="18068792" y="3832482"/>
                  <a:ext cx="1444154" cy="1437565"/>
                </a:xfrm>
                <a:prstGeom prst="ellipse">
                  <a:avLst/>
                </a:prstGeom>
                <a:noFill/>
                <a:ln>
                  <a:solidFill>
                    <a:srgbClr val="0848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8" name="Arrow: Down 167">
                <a:extLst>
                  <a:ext uri="{FF2B5EF4-FFF2-40B4-BE49-F238E27FC236}">
                    <a16:creationId xmlns:a16="http://schemas.microsoft.com/office/drawing/2014/main" id="{0F5B3355-E0DD-43C2-880F-9E7DC5688C61}"/>
                  </a:ext>
                </a:extLst>
              </p:cNvPr>
              <p:cNvSpPr/>
              <p:nvPr/>
            </p:nvSpPr>
            <p:spPr>
              <a:xfrm>
                <a:off x="15093540" y="3004917"/>
                <a:ext cx="430479" cy="340956"/>
              </a:xfrm>
              <a:prstGeom prst="downArrow">
                <a:avLst/>
              </a:prstGeom>
              <a:solidFill>
                <a:srgbClr val="EA9C00"/>
              </a:solidFill>
              <a:ln>
                <a:solidFill>
                  <a:srgbClr val="EA9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0" name="Arrow: Down 169">
                <a:extLst>
                  <a:ext uri="{FF2B5EF4-FFF2-40B4-BE49-F238E27FC236}">
                    <a16:creationId xmlns:a16="http://schemas.microsoft.com/office/drawing/2014/main" id="{44591755-82D7-4F43-9C6C-765B211517A5}"/>
                  </a:ext>
                </a:extLst>
              </p:cNvPr>
              <p:cNvSpPr/>
              <p:nvPr/>
            </p:nvSpPr>
            <p:spPr>
              <a:xfrm rot="10800000">
                <a:off x="15567139" y="2972157"/>
                <a:ext cx="418835" cy="337806"/>
              </a:xfrm>
              <a:prstGeom prst="downArrow">
                <a:avLst/>
              </a:prstGeom>
              <a:solidFill>
                <a:srgbClr val="EA9C00"/>
              </a:solidFill>
              <a:ln>
                <a:solidFill>
                  <a:srgbClr val="EA9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6" name="Group 95">
              <a:extLst>
                <a:ext uri="{FF2B5EF4-FFF2-40B4-BE49-F238E27FC236}">
                  <a16:creationId xmlns:a16="http://schemas.microsoft.com/office/drawing/2014/main" id="{C4D85A8D-F474-4F77-A0BA-6E7F7A3FF38B}"/>
                </a:ext>
              </a:extLst>
            </p:cNvPr>
            <p:cNvGrpSpPr/>
            <p:nvPr/>
          </p:nvGrpSpPr>
          <p:grpSpPr>
            <a:xfrm>
              <a:off x="5832885" y="21854718"/>
              <a:ext cx="850212" cy="757594"/>
              <a:chOff x="9642542" y="6625493"/>
              <a:chExt cx="1207854" cy="1099673"/>
            </a:xfrm>
          </p:grpSpPr>
          <p:sp>
            <p:nvSpPr>
              <p:cNvPr id="161" name="Freeform 5" descr="Hollow image accent">
                <a:extLst>
                  <a:ext uri="{FF2B5EF4-FFF2-40B4-BE49-F238E27FC236}">
                    <a16:creationId xmlns:a16="http://schemas.microsoft.com/office/drawing/2014/main" id="{56A38788-199F-4768-A381-2F29A7A4FBCD}"/>
                  </a:ext>
                  <a:ext uri="{C183D7F6-B498-43B3-948B-1728B52AA6E4}">
                    <adec:decorative xmlns:adec="http://schemas.microsoft.com/office/drawing/2017/decorative" val="1"/>
                  </a:ext>
                </a:extLst>
              </p:cNvPr>
              <p:cNvSpPr>
                <a:spLocks noChangeAspect="1"/>
              </p:cNvSpPr>
              <p:nvPr/>
            </p:nvSpPr>
            <p:spPr bwMode="auto">
              <a:xfrm>
                <a:off x="9642542" y="6669954"/>
                <a:ext cx="1190178" cy="105521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rgbClr val="EA9C00"/>
              </a:solidFill>
              <a:ln w="219075" cap="flat">
                <a:solidFill>
                  <a:srgbClr val="EA9C00"/>
                </a:solidFill>
                <a:prstDash val="solid"/>
                <a:miter lim="800000"/>
                <a:headEnd/>
                <a:tailEnd/>
              </a:ln>
              <a:effectLst>
                <a:outerShdw blurRad="50800" dist="38100" dir="2700000" sx="102000" sy="102000" algn="tl" rotWithShape="0">
                  <a:prstClr val="black">
                    <a:alpha val="25000"/>
                  </a:prstClr>
                </a:outerShdw>
              </a:effec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pic>
            <p:nvPicPr>
              <p:cNvPr id="162" name="Graphic 161" descr="Employee badge">
                <a:extLst>
                  <a:ext uri="{FF2B5EF4-FFF2-40B4-BE49-F238E27FC236}">
                    <a16:creationId xmlns:a16="http://schemas.microsoft.com/office/drawing/2014/main" id="{F6B3675A-F9A4-4F5A-8E2E-E74B5F96FFF0}"/>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9768047" y="6625493"/>
                <a:ext cx="939166" cy="948854"/>
              </a:xfrm>
              <a:prstGeom prst="rect">
                <a:avLst/>
              </a:prstGeom>
            </p:spPr>
          </p:pic>
          <p:pic>
            <p:nvPicPr>
              <p:cNvPr id="163" name="Graphic 162" descr="Lock">
                <a:extLst>
                  <a:ext uri="{FF2B5EF4-FFF2-40B4-BE49-F238E27FC236}">
                    <a16:creationId xmlns:a16="http://schemas.microsoft.com/office/drawing/2014/main" id="{56F47273-2818-48E5-A979-53E1BB6B1BCD}"/>
                  </a:ext>
                </a:extLst>
              </p:cNvPr>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a:off x="10233868" y="7102277"/>
                <a:ext cx="616528" cy="622889"/>
              </a:xfrm>
              <a:prstGeom prst="rect">
                <a:avLst/>
              </a:prstGeom>
            </p:spPr>
          </p:pic>
        </p:grpSp>
        <p:sp>
          <p:nvSpPr>
            <p:cNvPr id="97" name="Arrow: Striped Right 96">
              <a:extLst>
                <a:ext uri="{FF2B5EF4-FFF2-40B4-BE49-F238E27FC236}">
                  <a16:creationId xmlns:a16="http://schemas.microsoft.com/office/drawing/2014/main" id="{896AA188-CDA0-494F-97D8-A66BC5BF07E1}"/>
                </a:ext>
              </a:extLst>
            </p:cNvPr>
            <p:cNvSpPr/>
            <p:nvPr/>
          </p:nvSpPr>
          <p:spPr>
            <a:xfrm>
              <a:off x="5902918" y="18171278"/>
              <a:ext cx="1566242" cy="1321624"/>
            </a:xfrm>
            <a:prstGeom prst="stripedRightArrow">
              <a:avLst/>
            </a:prstGeom>
            <a:solidFill>
              <a:srgbClr val="EA9C00"/>
            </a:solidFill>
            <a:ln>
              <a:solidFill>
                <a:srgbClr val="EA9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TextBox 97">
              <a:extLst>
                <a:ext uri="{FF2B5EF4-FFF2-40B4-BE49-F238E27FC236}">
                  <a16:creationId xmlns:a16="http://schemas.microsoft.com/office/drawing/2014/main" id="{CFDD2232-5786-4ABB-908D-1B19E5216A2E}"/>
                </a:ext>
              </a:extLst>
            </p:cNvPr>
            <p:cNvSpPr txBox="1"/>
            <p:nvPr/>
          </p:nvSpPr>
          <p:spPr>
            <a:xfrm>
              <a:off x="5869822" y="18186265"/>
              <a:ext cx="848058" cy="316701"/>
            </a:xfrm>
            <a:prstGeom prst="rect">
              <a:avLst/>
            </a:prstGeom>
            <a:noFill/>
          </p:spPr>
          <p:txBody>
            <a:bodyPr wrap="square" rtlCol="0">
              <a:spAutoFit/>
            </a:bodyPr>
            <a:lstStyle/>
            <a:p>
              <a:r>
                <a:rPr lang="en-US" b="1" dirty="0"/>
                <a:t>Sign In</a:t>
              </a:r>
            </a:p>
          </p:txBody>
        </p:sp>
        <p:sp>
          <p:nvSpPr>
            <p:cNvPr id="104" name="Arrow: Striped Right 103">
              <a:extLst>
                <a:ext uri="{FF2B5EF4-FFF2-40B4-BE49-F238E27FC236}">
                  <a16:creationId xmlns:a16="http://schemas.microsoft.com/office/drawing/2014/main" id="{008F8B29-45F9-481B-8EB9-6A316EC1174D}"/>
                </a:ext>
              </a:extLst>
            </p:cNvPr>
            <p:cNvSpPr/>
            <p:nvPr/>
          </p:nvSpPr>
          <p:spPr>
            <a:xfrm rot="5400000">
              <a:off x="8409687" y="21544114"/>
              <a:ext cx="707639" cy="765254"/>
            </a:xfrm>
            <a:prstGeom prst="stripedRightArrow">
              <a:avLst/>
            </a:prstGeom>
            <a:solidFill>
              <a:srgbClr val="EA9C00"/>
            </a:solidFill>
            <a:ln>
              <a:solidFill>
                <a:srgbClr val="EA9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Arrow: Striped Right 104">
              <a:extLst>
                <a:ext uri="{FF2B5EF4-FFF2-40B4-BE49-F238E27FC236}">
                  <a16:creationId xmlns:a16="http://schemas.microsoft.com/office/drawing/2014/main" id="{4BFF1E22-78D8-430B-A23C-BAFDE7AEBEB1}"/>
                </a:ext>
              </a:extLst>
            </p:cNvPr>
            <p:cNvSpPr/>
            <p:nvPr/>
          </p:nvSpPr>
          <p:spPr>
            <a:xfrm rot="16200000">
              <a:off x="9408837" y="21544691"/>
              <a:ext cx="707639" cy="765254"/>
            </a:xfrm>
            <a:prstGeom prst="stripedRightArrow">
              <a:avLst/>
            </a:prstGeom>
            <a:solidFill>
              <a:srgbClr val="EA9C00"/>
            </a:solidFill>
            <a:ln>
              <a:solidFill>
                <a:srgbClr val="EA9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TextBox 105">
              <a:extLst>
                <a:ext uri="{FF2B5EF4-FFF2-40B4-BE49-F238E27FC236}">
                  <a16:creationId xmlns:a16="http://schemas.microsoft.com/office/drawing/2014/main" id="{DF2B660C-8F04-41A8-B8F2-8147B0DC5884}"/>
                </a:ext>
              </a:extLst>
            </p:cNvPr>
            <p:cNvSpPr txBox="1"/>
            <p:nvPr/>
          </p:nvSpPr>
          <p:spPr>
            <a:xfrm>
              <a:off x="6106306" y="18706713"/>
              <a:ext cx="1258786" cy="369332"/>
            </a:xfrm>
            <a:prstGeom prst="rect">
              <a:avLst/>
            </a:prstGeom>
            <a:noFill/>
          </p:spPr>
          <p:txBody>
            <a:bodyPr wrap="square" rtlCol="0">
              <a:spAutoFit/>
            </a:bodyPr>
            <a:lstStyle/>
            <a:p>
              <a:r>
                <a:rPr lang="en-US" b="1" dirty="0">
                  <a:solidFill>
                    <a:schemeClr val="bg1"/>
                  </a:solidFill>
                </a:rPr>
                <a:t>Public Key</a:t>
              </a:r>
            </a:p>
          </p:txBody>
        </p:sp>
        <p:pic>
          <p:nvPicPr>
            <p:cNvPr id="107" name="Graphic 106" descr="Key">
              <a:extLst>
                <a:ext uri="{FF2B5EF4-FFF2-40B4-BE49-F238E27FC236}">
                  <a16:creationId xmlns:a16="http://schemas.microsoft.com/office/drawing/2014/main" id="{0F935CD7-F890-492F-BDA5-CA1BA3D856DA}"/>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6943008" y="18871193"/>
              <a:ext cx="624892" cy="639163"/>
            </a:xfrm>
            <a:prstGeom prst="rect">
              <a:avLst/>
            </a:prstGeom>
          </p:spPr>
        </p:pic>
        <p:sp>
          <p:nvSpPr>
            <p:cNvPr id="113" name="Callout: Bent Line with Accent Bar 112">
              <a:extLst>
                <a:ext uri="{FF2B5EF4-FFF2-40B4-BE49-F238E27FC236}">
                  <a16:creationId xmlns:a16="http://schemas.microsoft.com/office/drawing/2014/main" id="{D0FAF1EF-9176-44DE-BF99-B86ED4722D3B}"/>
                </a:ext>
              </a:extLst>
            </p:cNvPr>
            <p:cNvSpPr/>
            <p:nvPr/>
          </p:nvSpPr>
          <p:spPr>
            <a:xfrm rot="10800000" flipH="1">
              <a:off x="5788037" y="21489967"/>
              <a:ext cx="1897133" cy="1122346"/>
            </a:xfrm>
            <a:prstGeom prst="accentCallout2">
              <a:avLst>
                <a:gd name="adj1" fmla="val 18750"/>
                <a:gd name="adj2" fmla="val -8333"/>
                <a:gd name="adj3" fmla="val 17476"/>
                <a:gd name="adj4" fmla="val -34655"/>
                <a:gd name="adj5" fmla="val 162171"/>
                <a:gd name="adj6" fmla="val -78556"/>
              </a:avLst>
            </a:prstGeom>
            <a:noFill/>
            <a:ln>
              <a:solidFill>
                <a:srgbClr val="909C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Arrow: Striped Right 113">
              <a:extLst>
                <a:ext uri="{FF2B5EF4-FFF2-40B4-BE49-F238E27FC236}">
                  <a16:creationId xmlns:a16="http://schemas.microsoft.com/office/drawing/2014/main" id="{1AA85591-18C1-443A-A43A-817A03DD5A47}"/>
                </a:ext>
              </a:extLst>
            </p:cNvPr>
            <p:cNvSpPr/>
            <p:nvPr/>
          </p:nvSpPr>
          <p:spPr>
            <a:xfrm rot="10800000">
              <a:off x="5865350" y="19558462"/>
              <a:ext cx="1566242" cy="1321624"/>
            </a:xfrm>
            <a:prstGeom prst="stripedRightArrow">
              <a:avLst/>
            </a:prstGeom>
            <a:solidFill>
              <a:srgbClr val="EA9C00"/>
            </a:solidFill>
            <a:ln>
              <a:solidFill>
                <a:srgbClr val="EA9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TextBox 114">
              <a:extLst>
                <a:ext uri="{FF2B5EF4-FFF2-40B4-BE49-F238E27FC236}">
                  <a16:creationId xmlns:a16="http://schemas.microsoft.com/office/drawing/2014/main" id="{63E73E1B-E9E7-4C2F-95A4-2D318D930008}"/>
                </a:ext>
              </a:extLst>
            </p:cNvPr>
            <p:cNvSpPr txBox="1"/>
            <p:nvPr/>
          </p:nvSpPr>
          <p:spPr>
            <a:xfrm>
              <a:off x="6149570" y="20128551"/>
              <a:ext cx="1012134" cy="329169"/>
            </a:xfrm>
            <a:prstGeom prst="rect">
              <a:avLst/>
            </a:prstGeom>
            <a:noFill/>
          </p:spPr>
          <p:txBody>
            <a:bodyPr wrap="square" rtlCol="0">
              <a:spAutoFit/>
            </a:bodyPr>
            <a:lstStyle/>
            <a:p>
              <a:r>
                <a:rPr lang="en-US" b="1" dirty="0">
                  <a:solidFill>
                    <a:schemeClr val="bg1"/>
                  </a:solidFill>
                </a:rPr>
                <a:t>Token ID</a:t>
              </a:r>
            </a:p>
          </p:txBody>
        </p:sp>
        <p:grpSp>
          <p:nvGrpSpPr>
            <p:cNvPr id="116" name="Group 115">
              <a:extLst>
                <a:ext uri="{FF2B5EF4-FFF2-40B4-BE49-F238E27FC236}">
                  <a16:creationId xmlns:a16="http://schemas.microsoft.com/office/drawing/2014/main" id="{C9E08D74-6A64-453B-834C-5560E8B55742}"/>
                </a:ext>
              </a:extLst>
            </p:cNvPr>
            <p:cNvGrpSpPr/>
            <p:nvPr/>
          </p:nvGrpSpPr>
          <p:grpSpPr>
            <a:xfrm>
              <a:off x="6941539" y="20282946"/>
              <a:ext cx="783273" cy="840164"/>
              <a:chOff x="13487480" y="12656639"/>
              <a:chExt cx="1700861" cy="1772856"/>
            </a:xfrm>
          </p:grpSpPr>
          <p:grpSp>
            <p:nvGrpSpPr>
              <p:cNvPr id="132" name="Group 131">
                <a:extLst>
                  <a:ext uri="{FF2B5EF4-FFF2-40B4-BE49-F238E27FC236}">
                    <a16:creationId xmlns:a16="http://schemas.microsoft.com/office/drawing/2014/main" id="{186BF174-5C32-41D3-82D1-3B23565E4C26}"/>
                  </a:ext>
                </a:extLst>
              </p:cNvPr>
              <p:cNvGrpSpPr/>
              <p:nvPr/>
            </p:nvGrpSpPr>
            <p:grpSpPr>
              <a:xfrm>
                <a:off x="13487480" y="12660620"/>
                <a:ext cx="1700861" cy="1768875"/>
                <a:chOff x="11765487" y="5884863"/>
                <a:chExt cx="2331355" cy="2331355"/>
              </a:xfrm>
            </p:grpSpPr>
            <p:sp>
              <p:nvSpPr>
                <p:cNvPr id="137" name="Freeform 5" descr="Hollow image accent">
                  <a:extLst>
                    <a:ext uri="{FF2B5EF4-FFF2-40B4-BE49-F238E27FC236}">
                      <a16:creationId xmlns:a16="http://schemas.microsoft.com/office/drawing/2014/main" id="{8B4F35B6-8150-4208-BC46-E2A0FC6269F9}"/>
                    </a:ext>
                    <a:ext uri="{C183D7F6-B498-43B3-948B-1728B52AA6E4}">
                      <adec:decorative xmlns:adec="http://schemas.microsoft.com/office/drawing/2017/decorative" val="1"/>
                    </a:ext>
                  </a:extLst>
                </p:cNvPr>
                <p:cNvSpPr>
                  <a:spLocks noChangeAspect="1"/>
                </p:cNvSpPr>
                <p:nvPr/>
              </p:nvSpPr>
              <p:spPr bwMode="auto">
                <a:xfrm>
                  <a:off x="11948222" y="6253978"/>
                  <a:ext cx="1894026" cy="1679244"/>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12700" cap="flat">
                  <a:solidFill>
                    <a:srgbClr val="EA9C00"/>
                  </a:solidFill>
                  <a:prstDash val="solid"/>
                  <a:miter lim="800000"/>
                  <a:headEnd/>
                  <a:tailEnd/>
                </a:ln>
                <a:effectLst>
                  <a:outerShdw blurRad="50800" dist="38100" dir="2700000" sx="102000" sy="102000" algn="tl" rotWithShape="0">
                    <a:prstClr val="black">
                      <a:alpha val="25000"/>
                    </a:prstClr>
                  </a:outerShdw>
                </a:effec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ZA" dirty="0"/>
                </a:p>
              </p:txBody>
            </p:sp>
            <p:grpSp>
              <p:nvGrpSpPr>
                <p:cNvPr id="158" name="Group 157">
                  <a:extLst>
                    <a:ext uri="{FF2B5EF4-FFF2-40B4-BE49-F238E27FC236}">
                      <a16:creationId xmlns:a16="http://schemas.microsoft.com/office/drawing/2014/main" id="{C645CB15-818B-4A6D-A863-40C5071337DE}"/>
                    </a:ext>
                  </a:extLst>
                </p:cNvPr>
                <p:cNvGrpSpPr/>
                <p:nvPr/>
              </p:nvGrpSpPr>
              <p:grpSpPr>
                <a:xfrm>
                  <a:off x="11765487" y="5884863"/>
                  <a:ext cx="2331355" cy="2331355"/>
                  <a:chOff x="10341078" y="7559457"/>
                  <a:chExt cx="2331355" cy="2331355"/>
                </a:xfrm>
              </p:grpSpPr>
              <p:pic>
                <p:nvPicPr>
                  <p:cNvPr id="159" name="Graphic 158" descr="Tag">
                    <a:extLst>
                      <a:ext uri="{FF2B5EF4-FFF2-40B4-BE49-F238E27FC236}">
                        <a16:creationId xmlns:a16="http://schemas.microsoft.com/office/drawing/2014/main" id="{87AACFC2-19E4-4886-9236-7716D6293682}"/>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10341078" y="7559457"/>
                    <a:ext cx="2331355" cy="2331355"/>
                  </a:xfrm>
                  <a:prstGeom prst="rect">
                    <a:avLst/>
                  </a:prstGeom>
                </p:spPr>
              </p:pic>
              <p:pic>
                <p:nvPicPr>
                  <p:cNvPr id="160" name="Graphic 159" descr="Employee badge">
                    <a:extLst>
                      <a:ext uri="{FF2B5EF4-FFF2-40B4-BE49-F238E27FC236}">
                        <a16:creationId xmlns:a16="http://schemas.microsoft.com/office/drawing/2014/main" id="{6D819BE1-0A55-4165-BFD4-104417DB6AE2}"/>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11152101" y="8379478"/>
                    <a:ext cx="939166" cy="948854"/>
                  </a:xfrm>
                  <a:prstGeom prst="rect">
                    <a:avLst/>
                  </a:prstGeom>
                </p:spPr>
              </p:pic>
            </p:grpSp>
          </p:grpSp>
          <p:pic>
            <p:nvPicPr>
              <p:cNvPr id="133" name="Graphic 132" descr="Key">
                <a:extLst>
                  <a:ext uri="{FF2B5EF4-FFF2-40B4-BE49-F238E27FC236}">
                    <a16:creationId xmlns:a16="http://schemas.microsoft.com/office/drawing/2014/main" id="{F44D63E0-4AD7-4A13-81D5-3CEB8033E10D}"/>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14271941" y="12656639"/>
                <a:ext cx="719925" cy="719926"/>
              </a:xfrm>
              <a:prstGeom prst="rect">
                <a:avLst/>
              </a:prstGeom>
            </p:spPr>
          </p:pic>
        </p:grpSp>
        <p:cxnSp>
          <p:nvCxnSpPr>
            <p:cNvPr id="124" name="Straight Arrow Connector 123">
              <a:extLst>
                <a:ext uri="{FF2B5EF4-FFF2-40B4-BE49-F238E27FC236}">
                  <a16:creationId xmlns:a16="http://schemas.microsoft.com/office/drawing/2014/main" id="{D9C39F95-B3F4-4CB9-84E0-961278281DAD}"/>
                </a:ext>
              </a:extLst>
            </p:cNvPr>
            <p:cNvCxnSpPr>
              <a:cxnSpLocks/>
            </p:cNvCxnSpPr>
            <p:nvPr/>
          </p:nvCxnSpPr>
          <p:spPr>
            <a:xfrm flipV="1">
              <a:off x="6357203" y="21184092"/>
              <a:ext cx="645730" cy="694464"/>
            </a:xfrm>
            <a:prstGeom prst="straightConnector1">
              <a:avLst/>
            </a:prstGeom>
            <a:ln w="12700">
              <a:solidFill>
                <a:srgbClr val="909CC2"/>
              </a:solidFill>
              <a:tailEnd type="triangle"/>
            </a:ln>
          </p:spPr>
          <p:style>
            <a:lnRef idx="1">
              <a:schemeClr val="accent1"/>
            </a:lnRef>
            <a:fillRef idx="0">
              <a:schemeClr val="accent1"/>
            </a:fillRef>
            <a:effectRef idx="0">
              <a:schemeClr val="accent1"/>
            </a:effectRef>
            <a:fontRef idx="minor">
              <a:schemeClr val="tx1"/>
            </a:fontRef>
          </p:style>
        </p:cxnSp>
        <p:sp>
          <p:nvSpPr>
            <p:cNvPr id="125" name="TextBox 124">
              <a:extLst>
                <a:ext uri="{FF2B5EF4-FFF2-40B4-BE49-F238E27FC236}">
                  <a16:creationId xmlns:a16="http://schemas.microsoft.com/office/drawing/2014/main" id="{79B65F35-51FA-4EC6-8942-50F0FC29BEF1}"/>
                </a:ext>
              </a:extLst>
            </p:cNvPr>
            <p:cNvSpPr txBox="1"/>
            <p:nvPr/>
          </p:nvSpPr>
          <p:spPr>
            <a:xfrm>
              <a:off x="8210598" y="23890591"/>
              <a:ext cx="2157092" cy="276249"/>
            </a:xfrm>
            <a:prstGeom prst="rect">
              <a:avLst/>
            </a:prstGeom>
            <a:noFill/>
          </p:spPr>
          <p:txBody>
            <a:bodyPr wrap="square" rtlCol="0">
              <a:spAutoFit/>
            </a:bodyPr>
            <a:lstStyle/>
            <a:p>
              <a:r>
                <a:rPr lang="en-US" sz="1400" b="1" dirty="0"/>
                <a:t>Bank Account Information</a:t>
              </a:r>
              <a:endParaRPr lang="en-US" b="1" dirty="0"/>
            </a:p>
          </p:txBody>
        </p:sp>
        <p:sp>
          <p:nvSpPr>
            <p:cNvPr id="126" name="Arrow: Left-Up 125">
              <a:extLst>
                <a:ext uri="{FF2B5EF4-FFF2-40B4-BE49-F238E27FC236}">
                  <a16:creationId xmlns:a16="http://schemas.microsoft.com/office/drawing/2014/main" id="{3F916DC3-62FF-4F83-9B86-1587437531E3}"/>
                </a:ext>
              </a:extLst>
            </p:cNvPr>
            <p:cNvSpPr/>
            <p:nvPr/>
          </p:nvSpPr>
          <p:spPr>
            <a:xfrm rot="5400000">
              <a:off x="3794059" y="21829239"/>
              <a:ext cx="3291989" cy="3890508"/>
            </a:xfrm>
            <a:prstGeom prst="leftUpArrow">
              <a:avLst>
                <a:gd name="adj1" fmla="val 25000"/>
                <a:gd name="adj2" fmla="val 23159"/>
                <a:gd name="adj3" fmla="val 17299"/>
              </a:avLst>
            </a:prstGeom>
            <a:solidFill>
              <a:srgbClr val="909CC2"/>
            </a:solidFill>
            <a:ln>
              <a:solidFill>
                <a:srgbClr val="909C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TextBox 126">
              <a:extLst>
                <a:ext uri="{FF2B5EF4-FFF2-40B4-BE49-F238E27FC236}">
                  <a16:creationId xmlns:a16="http://schemas.microsoft.com/office/drawing/2014/main" id="{D8049421-29D3-458F-B2BE-7BD620865C04}"/>
                </a:ext>
              </a:extLst>
            </p:cNvPr>
            <p:cNvSpPr txBox="1"/>
            <p:nvPr/>
          </p:nvSpPr>
          <p:spPr>
            <a:xfrm>
              <a:off x="5246364" y="22781981"/>
              <a:ext cx="2438806" cy="338554"/>
            </a:xfrm>
            <a:prstGeom prst="rect">
              <a:avLst/>
            </a:prstGeom>
            <a:noFill/>
          </p:spPr>
          <p:txBody>
            <a:bodyPr wrap="square" rtlCol="0">
              <a:spAutoFit/>
            </a:bodyPr>
            <a:lstStyle/>
            <a:p>
              <a:r>
                <a:rPr lang="en-US" sz="1600" b="1" dirty="0"/>
                <a:t>Customer ID - Source ID</a:t>
              </a:r>
            </a:p>
          </p:txBody>
        </p:sp>
        <p:sp>
          <p:nvSpPr>
            <p:cNvPr id="131" name="TextBox 130">
              <a:extLst>
                <a:ext uri="{FF2B5EF4-FFF2-40B4-BE49-F238E27FC236}">
                  <a16:creationId xmlns:a16="http://schemas.microsoft.com/office/drawing/2014/main" id="{ABA72C6C-2431-4B6F-BFDA-0E6B012A6BD8}"/>
                </a:ext>
              </a:extLst>
            </p:cNvPr>
            <p:cNvSpPr txBox="1"/>
            <p:nvPr/>
          </p:nvSpPr>
          <p:spPr>
            <a:xfrm>
              <a:off x="7105459" y="21038330"/>
              <a:ext cx="1067631" cy="316701"/>
            </a:xfrm>
            <a:prstGeom prst="rect">
              <a:avLst/>
            </a:prstGeom>
            <a:noFill/>
          </p:spPr>
          <p:txBody>
            <a:bodyPr wrap="square" rtlCol="0">
              <a:spAutoFit/>
            </a:bodyPr>
            <a:lstStyle/>
            <a:p>
              <a:r>
                <a:rPr lang="en-US" b="1" dirty="0"/>
                <a:t>Source ID</a:t>
              </a:r>
            </a:p>
          </p:txBody>
        </p:sp>
      </p:grpSp>
      <p:pic>
        <p:nvPicPr>
          <p:cNvPr id="16" name="Picture 15">
            <a:extLst>
              <a:ext uri="{FF2B5EF4-FFF2-40B4-BE49-F238E27FC236}">
                <a16:creationId xmlns:a16="http://schemas.microsoft.com/office/drawing/2014/main" id="{439CF907-7F35-4561-B9F9-FE78316789A9}"/>
              </a:ext>
            </a:extLst>
          </p:cNvPr>
          <p:cNvPicPr>
            <a:picLocks noChangeAspect="1"/>
          </p:cNvPicPr>
          <p:nvPr/>
        </p:nvPicPr>
        <p:blipFill>
          <a:blip r:embed="rId51"/>
          <a:stretch>
            <a:fillRect/>
          </a:stretch>
        </p:blipFill>
        <p:spPr>
          <a:xfrm>
            <a:off x="13738001" y="29278590"/>
            <a:ext cx="6828416" cy="6840566"/>
          </a:xfrm>
          <a:prstGeom prst="rect">
            <a:avLst/>
          </a:prstGeom>
        </p:spPr>
      </p:pic>
      <p:pic>
        <p:nvPicPr>
          <p:cNvPr id="1026" name="Picture 2" descr="https://www.qsrss.com/images/pci-compliance-495x400.png">
            <a:extLst>
              <a:ext uri="{FF2B5EF4-FFF2-40B4-BE49-F238E27FC236}">
                <a16:creationId xmlns:a16="http://schemas.microsoft.com/office/drawing/2014/main" id="{327F780E-3C25-4FCA-A00E-C79D1A34DFAA}"/>
              </a:ext>
            </a:extLst>
          </p:cNvPr>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135441" y="38688281"/>
            <a:ext cx="3918539" cy="316649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C6C404DA-FFDC-45BA-BFF7-13229E2663EC}"/>
              </a:ext>
            </a:extLst>
          </p:cNvPr>
          <p:cNvPicPr>
            <a:picLocks noChangeAspect="1"/>
          </p:cNvPicPr>
          <p:nvPr/>
        </p:nvPicPr>
        <p:blipFill>
          <a:blip r:embed="rId53"/>
          <a:stretch>
            <a:fillRect/>
          </a:stretch>
        </p:blipFill>
        <p:spPr>
          <a:xfrm>
            <a:off x="3305002" y="29204238"/>
            <a:ext cx="5988185" cy="7120703"/>
          </a:xfrm>
          <a:prstGeom prst="rect">
            <a:avLst/>
          </a:prstGeom>
        </p:spPr>
      </p:pic>
      <p:grpSp>
        <p:nvGrpSpPr>
          <p:cNvPr id="8" name="Group 7">
            <a:extLst>
              <a:ext uri="{FF2B5EF4-FFF2-40B4-BE49-F238E27FC236}">
                <a16:creationId xmlns:a16="http://schemas.microsoft.com/office/drawing/2014/main" id="{26607DE7-9DC3-4DD8-9354-41EE161B6D31}"/>
              </a:ext>
            </a:extLst>
          </p:cNvPr>
          <p:cNvGrpSpPr/>
          <p:nvPr/>
        </p:nvGrpSpPr>
        <p:grpSpPr>
          <a:xfrm>
            <a:off x="12926997" y="641008"/>
            <a:ext cx="6201366" cy="4498294"/>
            <a:chOff x="15260850" y="2116602"/>
            <a:chExt cx="3754191" cy="2928529"/>
          </a:xfrm>
        </p:grpSpPr>
        <p:pic>
          <p:nvPicPr>
            <p:cNvPr id="5" name="Graphic 4" descr="Credit card">
              <a:extLst>
                <a:ext uri="{FF2B5EF4-FFF2-40B4-BE49-F238E27FC236}">
                  <a16:creationId xmlns:a16="http://schemas.microsoft.com/office/drawing/2014/main" id="{A48400CF-8E18-4DC2-87F9-451F4BE99D37}"/>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rot="21077748">
              <a:off x="15834955" y="2116602"/>
              <a:ext cx="2482979" cy="2482979"/>
            </a:xfrm>
            <a:prstGeom prst="rect">
              <a:avLst/>
            </a:prstGeom>
          </p:spPr>
        </p:pic>
        <p:sp>
          <p:nvSpPr>
            <p:cNvPr id="3" name="TextBox 2">
              <a:extLst>
                <a:ext uri="{FF2B5EF4-FFF2-40B4-BE49-F238E27FC236}">
                  <a16:creationId xmlns:a16="http://schemas.microsoft.com/office/drawing/2014/main" id="{7D4B91E6-EC5D-4970-A64E-DFB302EB1F6A}"/>
                </a:ext>
              </a:extLst>
            </p:cNvPr>
            <p:cNvSpPr txBox="1"/>
            <p:nvPr/>
          </p:nvSpPr>
          <p:spPr>
            <a:xfrm>
              <a:off x="15260850" y="2680741"/>
              <a:ext cx="3754191" cy="2364390"/>
            </a:xfrm>
            <a:prstGeom prst="rect">
              <a:avLst/>
            </a:prstGeom>
            <a:noFill/>
            <a:ln>
              <a:noFill/>
            </a:ln>
          </p:spPr>
          <p:txBody>
            <a:bodyPr wrap="square" rtlCol="0">
              <a:spAutoFit/>
            </a:bodyPr>
            <a:lstStyle/>
            <a:p>
              <a:r>
                <a:rPr lang="en-US" sz="11500" b="1" i="1" dirty="0">
                  <a:solidFill>
                    <a:srgbClr val="002447"/>
                  </a:solidFill>
                  <a:cs typeface="DilleniaUPC" panose="020B0502040204020203" pitchFamily="18" charset="-34"/>
                </a:rPr>
                <a:t>Payment</a:t>
              </a:r>
            </a:p>
          </p:txBody>
        </p:sp>
      </p:grpSp>
      <p:sp>
        <p:nvSpPr>
          <p:cNvPr id="15" name="Minus Sign 14">
            <a:extLst>
              <a:ext uri="{FF2B5EF4-FFF2-40B4-BE49-F238E27FC236}">
                <a16:creationId xmlns:a16="http://schemas.microsoft.com/office/drawing/2014/main" id="{5750D0EE-796A-4D5E-924D-CB207309BE28}"/>
              </a:ext>
            </a:extLst>
          </p:cNvPr>
          <p:cNvSpPr/>
          <p:nvPr/>
        </p:nvSpPr>
        <p:spPr>
          <a:xfrm>
            <a:off x="11991690" y="2274245"/>
            <a:ext cx="758546" cy="573369"/>
          </a:xfrm>
          <a:prstGeom prst="mathMinus">
            <a:avLst/>
          </a:prstGeom>
          <a:solidFill>
            <a:srgbClr val="053C50"/>
          </a:solidFill>
          <a:ln>
            <a:solidFill>
              <a:srgbClr val="053C5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180" name="Group 179">
            <a:extLst>
              <a:ext uri="{FF2B5EF4-FFF2-40B4-BE49-F238E27FC236}">
                <a16:creationId xmlns:a16="http://schemas.microsoft.com/office/drawing/2014/main" id="{162515F0-8579-475E-93E3-108A4B4AD42D}"/>
              </a:ext>
            </a:extLst>
          </p:cNvPr>
          <p:cNvGrpSpPr/>
          <p:nvPr/>
        </p:nvGrpSpPr>
        <p:grpSpPr>
          <a:xfrm>
            <a:off x="22213859" y="27641853"/>
            <a:ext cx="9893256" cy="10667941"/>
            <a:chOff x="1915341" y="7533344"/>
            <a:chExt cx="9893256" cy="10651456"/>
          </a:xfrm>
        </p:grpSpPr>
        <p:sp>
          <p:nvSpPr>
            <p:cNvPr id="181" name="Rectangle: Rounded Corners 180">
              <a:extLst>
                <a:ext uri="{FF2B5EF4-FFF2-40B4-BE49-F238E27FC236}">
                  <a16:creationId xmlns:a16="http://schemas.microsoft.com/office/drawing/2014/main" id="{87D16F79-0734-4968-B95C-EB214B3C647D}"/>
                </a:ext>
              </a:extLst>
            </p:cNvPr>
            <p:cNvSpPr/>
            <p:nvPr/>
          </p:nvSpPr>
          <p:spPr>
            <a:xfrm>
              <a:off x="2949358" y="8564878"/>
              <a:ext cx="8859239" cy="9619922"/>
            </a:xfrm>
            <a:prstGeom prst="roundRect">
              <a:avLst/>
            </a:prstGeom>
            <a:solidFill>
              <a:schemeClr val="bg1"/>
            </a:solidFill>
            <a:ln>
              <a:solidFill>
                <a:schemeClr val="accent1">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lnSpc>
                  <a:spcPct val="150000"/>
                </a:lnSpc>
              </a:pPr>
              <a:endParaRPr lang="en-US" sz="2400" dirty="0"/>
            </a:p>
            <a:p>
              <a:pPr marL="342900" indent="-342900">
                <a:lnSpc>
                  <a:spcPct val="150000"/>
                </a:lnSpc>
                <a:buFont typeface="Arial" panose="020B0604020202020204" pitchFamily="34" charset="0"/>
                <a:buChar char="•"/>
              </a:pPr>
              <a:endParaRPr lang="en-US" sz="3200" dirty="0"/>
            </a:p>
          </p:txBody>
        </p:sp>
        <p:sp>
          <p:nvSpPr>
            <p:cNvPr id="182" name="Rectangle: Rounded Corners 181">
              <a:extLst>
                <a:ext uri="{FF2B5EF4-FFF2-40B4-BE49-F238E27FC236}">
                  <a16:creationId xmlns:a16="http://schemas.microsoft.com/office/drawing/2014/main" id="{506ABD50-8627-4663-8172-211C3A067001}"/>
                </a:ext>
              </a:extLst>
            </p:cNvPr>
            <p:cNvSpPr/>
            <p:nvPr/>
          </p:nvSpPr>
          <p:spPr>
            <a:xfrm>
              <a:off x="3529794" y="8205209"/>
              <a:ext cx="5861538" cy="1008185"/>
            </a:xfrm>
            <a:prstGeom prst="roundRect">
              <a:avLst/>
            </a:prstGeom>
            <a:solidFill>
              <a:srgbClr val="EA9C00"/>
            </a:solidFill>
            <a:ln>
              <a:solidFill>
                <a:srgbClr val="BC67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USE CASE DIAGRAM</a:t>
              </a:r>
              <a:endParaRPr lang="en-US" b="1" dirty="0"/>
            </a:p>
          </p:txBody>
        </p:sp>
        <p:sp>
          <p:nvSpPr>
            <p:cNvPr id="183" name="Freeform 247">
              <a:extLst>
                <a:ext uri="{FF2B5EF4-FFF2-40B4-BE49-F238E27FC236}">
                  <a16:creationId xmlns:a16="http://schemas.microsoft.com/office/drawing/2014/main" id="{AE852396-B99C-40B5-AB50-335B6CE41DD3}"/>
                </a:ext>
              </a:extLst>
            </p:cNvPr>
            <p:cNvSpPr>
              <a:spLocks/>
            </p:cNvSpPr>
            <p:nvPr/>
          </p:nvSpPr>
          <p:spPr bwMode="auto">
            <a:xfrm>
              <a:off x="1915341" y="7533344"/>
              <a:ext cx="2068033" cy="2351916"/>
            </a:xfrm>
            <a:custGeom>
              <a:avLst/>
              <a:gdLst>
                <a:gd name="T0" fmla="*/ 0 w 630"/>
                <a:gd name="T1" fmla="*/ 181 h 729"/>
                <a:gd name="T2" fmla="*/ 0 w 630"/>
                <a:gd name="T3" fmla="*/ 545 h 729"/>
                <a:gd name="T4" fmla="*/ 314 w 630"/>
                <a:gd name="T5" fmla="*/ 729 h 729"/>
                <a:gd name="T6" fmla="*/ 630 w 630"/>
                <a:gd name="T7" fmla="*/ 545 h 729"/>
                <a:gd name="T8" fmla="*/ 630 w 630"/>
                <a:gd name="T9" fmla="*/ 181 h 729"/>
                <a:gd name="T10" fmla="*/ 314 w 630"/>
                <a:gd name="T11" fmla="*/ 0 h 729"/>
                <a:gd name="T12" fmla="*/ 0 w 630"/>
                <a:gd name="T13" fmla="*/ 181 h 729"/>
              </a:gdLst>
              <a:ahLst/>
              <a:cxnLst>
                <a:cxn ang="0">
                  <a:pos x="T0" y="T1"/>
                </a:cxn>
                <a:cxn ang="0">
                  <a:pos x="T2" y="T3"/>
                </a:cxn>
                <a:cxn ang="0">
                  <a:pos x="T4" y="T5"/>
                </a:cxn>
                <a:cxn ang="0">
                  <a:pos x="T6" y="T7"/>
                </a:cxn>
                <a:cxn ang="0">
                  <a:pos x="T8" y="T9"/>
                </a:cxn>
                <a:cxn ang="0">
                  <a:pos x="T10" y="T11"/>
                </a:cxn>
                <a:cxn ang="0">
                  <a:pos x="T12" y="T13"/>
                </a:cxn>
              </a:cxnLst>
              <a:rect l="0" t="0" r="r" b="b"/>
              <a:pathLst>
                <a:path w="630" h="729">
                  <a:moveTo>
                    <a:pt x="0" y="181"/>
                  </a:moveTo>
                  <a:lnTo>
                    <a:pt x="0" y="545"/>
                  </a:lnTo>
                  <a:lnTo>
                    <a:pt x="314" y="729"/>
                  </a:lnTo>
                  <a:lnTo>
                    <a:pt x="630" y="545"/>
                  </a:lnTo>
                  <a:lnTo>
                    <a:pt x="630" y="181"/>
                  </a:lnTo>
                  <a:lnTo>
                    <a:pt x="314" y="0"/>
                  </a:lnTo>
                  <a:lnTo>
                    <a:pt x="0" y="181"/>
                  </a:lnTo>
                  <a:close/>
                </a:path>
              </a:pathLst>
            </a:custGeom>
            <a:solidFill>
              <a:srgbClr val="084887"/>
            </a:solid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999999"/>
                </a:solidFill>
                <a:effectLst/>
                <a:uLnTx/>
                <a:uFillTx/>
                <a:latin typeface="Times New Roman"/>
              </a:endParaRPr>
            </a:p>
          </p:txBody>
        </p:sp>
        <p:pic>
          <p:nvPicPr>
            <p:cNvPr id="184" name="Graphic 183" descr="Decision chart">
              <a:extLst>
                <a:ext uri="{FF2B5EF4-FFF2-40B4-BE49-F238E27FC236}">
                  <a16:creationId xmlns:a16="http://schemas.microsoft.com/office/drawing/2014/main" id="{E6FDCF9F-CDC3-4F16-8697-F2F184ADCE95}"/>
                </a:ext>
              </a:extLst>
            </p:cNvPr>
            <p:cNvPicPr>
              <a:picLocks noChangeAspect="1"/>
            </p:cNvPicPr>
            <p:nvPr/>
          </p:nvPicPr>
          <p:blipFill>
            <a:blip r:embed="rId56">
              <a:extLst>
                <a:ext uri="{96DAC541-7B7A-43D3-8B79-37D633B846F1}">
                  <asvg:svgBlip xmlns:asvg="http://schemas.microsoft.com/office/drawing/2016/SVG/main" r:embed="rId57"/>
                </a:ext>
              </a:extLst>
            </a:blip>
            <a:stretch>
              <a:fillRect/>
            </a:stretch>
          </p:blipFill>
          <p:spPr>
            <a:xfrm>
              <a:off x="2237639" y="8017270"/>
              <a:ext cx="1470191" cy="1467919"/>
            </a:xfrm>
            <a:prstGeom prst="rect">
              <a:avLst/>
            </a:prstGeom>
          </p:spPr>
        </p:pic>
      </p:grpSp>
      <p:pic>
        <p:nvPicPr>
          <p:cNvPr id="17" name="Picture 16">
            <a:extLst>
              <a:ext uri="{FF2B5EF4-FFF2-40B4-BE49-F238E27FC236}">
                <a16:creationId xmlns:a16="http://schemas.microsoft.com/office/drawing/2014/main" id="{D2DC3BC3-0E6C-4F06-AD61-CF40A83E71C6}"/>
              </a:ext>
            </a:extLst>
          </p:cNvPr>
          <p:cNvPicPr>
            <a:picLocks noChangeAspect="1"/>
          </p:cNvPicPr>
          <p:nvPr/>
        </p:nvPicPr>
        <p:blipFill rotWithShape="1">
          <a:blip r:embed="rId58"/>
          <a:srcRect l="1969" t="1143" r="2605" b="1641"/>
          <a:stretch/>
        </p:blipFill>
        <p:spPr>
          <a:xfrm>
            <a:off x="24227169" y="29490240"/>
            <a:ext cx="7124377" cy="8550115"/>
          </a:xfrm>
          <a:prstGeom prst="rect">
            <a:avLst/>
          </a:prstGeom>
        </p:spPr>
      </p:pic>
    </p:spTree>
    <p:extLst>
      <p:ext uri="{BB962C8B-B14F-4D97-AF65-F5344CB8AC3E}">
        <p14:creationId xmlns:p14="http://schemas.microsoft.com/office/powerpoint/2010/main" val="7828201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2385</TotalTime>
  <Words>306</Words>
  <Application>Microsoft Office PowerPoint</Application>
  <PresentationFormat>Custom</PresentationFormat>
  <Paragraphs>36</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Rodolfo Marrero</dc:creator>
  <cp:lastModifiedBy>Rodolfo Marrero</cp:lastModifiedBy>
  <cp:revision>93</cp:revision>
  <dcterms:modified xsi:type="dcterms:W3CDTF">2019-04-15T18:56:35Z</dcterms:modified>
</cp:coreProperties>
</file>