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62"/>
  </p:notesMasterIdLst>
  <p:handoutMasterIdLst>
    <p:handoutMasterId r:id="rId63"/>
  </p:handoutMasterIdLst>
  <p:sldIdLst>
    <p:sldId id="256" r:id="rId2"/>
    <p:sldId id="259" r:id="rId3"/>
    <p:sldId id="260" r:id="rId4"/>
    <p:sldId id="327" r:id="rId5"/>
    <p:sldId id="268" r:id="rId6"/>
    <p:sldId id="323" r:id="rId7"/>
    <p:sldId id="324" r:id="rId8"/>
    <p:sldId id="325" r:id="rId9"/>
    <p:sldId id="326" r:id="rId10"/>
    <p:sldId id="322" r:id="rId11"/>
    <p:sldId id="273" r:id="rId12"/>
    <p:sldId id="274" r:id="rId13"/>
    <p:sldId id="275" r:id="rId14"/>
    <p:sldId id="276" r:id="rId15"/>
    <p:sldId id="277" r:id="rId16"/>
    <p:sldId id="278" r:id="rId17"/>
    <p:sldId id="281" r:id="rId18"/>
    <p:sldId id="280" r:id="rId19"/>
    <p:sldId id="279" r:id="rId20"/>
    <p:sldId id="282" r:id="rId21"/>
    <p:sldId id="283" r:id="rId22"/>
    <p:sldId id="284" r:id="rId23"/>
    <p:sldId id="285" r:id="rId24"/>
    <p:sldId id="286" r:id="rId25"/>
    <p:sldId id="287" r:id="rId26"/>
    <p:sldId id="288" r:id="rId27"/>
    <p:sldId id="289" r:id="rId28"/>
    <p:sldId id="290" r:id="rId29"/>
    <p:sldId id="291" r:id="rId30"/>
    <p:sldId id="293" r:id="rId31"/>
    <p:sldId id="292"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264"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597"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a:srgbClr val="014067"/>
    <a:srgbClr val="014E7D"/>
    <a:srgbClr val="013657"/>
    <a:srgbClr val="01456F"/>
    <a:srgbClr val="014B79"/>
    <a:srgbClr val="0937C9"/>
    <a:srgbClr val="002774"/>
    <a:srgbClr val="929A4A"/>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833" autoAdjust="0"/>
  </p:normalViewPr>
  <p:slideViewPr>
    <p:cSldViewPr snapToGrid="0" showGuides="1">
      <p:cViewPr varScale="1">
        <p:scale>
          <a:sx n="76" d="100"/>
          <a:sy n="76" d="100"/>
        </p:scale>
        <p:origin x="946" y="62"/>
      </p:cViewPr>
      <p:guideLst>
        <p:guide pos="3840"/>
        <p:guide pos="597"/>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63" d="100"/>
          <a:sy n="63"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BEDA40-91A9-49DC-B402-0EBE674AAE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a:extLst>
              <a:ext uri="{FF2B5EF4-FFF2-40B4-BE49-F238E27FC236}">
                <a16:creationId xmlns:a16="http://schemas.microsoft.com/office/drawing/2014/main" id="{E8CBB508-5589-42E7-A433-D119AC0FFB7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2BFC85-49E4-447A-A7E3-16153CB2FE2A}" type="datetimeFigureOut">
              <a:rPr lang="en-IN" smtClean="0"/>
              <a:t>26-04-2019</a:t>
            </a:fld>
            <a:endParaRPr lang="en-IN" dirty="0"/>
          </a:p>
        </p:txBody>
      </p:sp>
      <p:sp>
        <p:nvSpPr>
          <p:cNvPr id="4" name="Footer Placeholder 3">
            <a:extLst>
              <a:ext uri="{FF2B5EF4-FFF2-40B4-BE49-F238E27FC236}">
                <a16:creationId xmlns:a16="http://schemas.microsoft.com/office/drawing/2014/main" id="{E9232ABA-B33A-4B3B-8412-C1773FBF3D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a:extLst>
              <a:ext uri="{FF2B5EF4-FFF2-40B4-BE49-F238E27FC236}">
                <a16:creationId xmlns:a16="http://schemas.microsoft.com/office/drawing/2014/main" id="{BAB1832E-3B48-42CB-80A7-CD8E48D52D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1072A3-100F-40A9-915F-8D2D9E6962D8}" type="slidenum">
              <a:rPr lang="en-IN" smtClean="0"/>
              <a:t>‹#›</a:t>
            </a:fld>
            <a:endParaRPr lang="en-IN" dirty="0"/>
          </a:p>
        </p:txBody>
      </p:sp>
    </p:spTree>
    <p:extLst>
      <p:ext uri="{BB962C8B-B14F-4D97-AF65-F5344CB8AC3E}">
        <p14:creationId xmlns:p14="http://schemas.microsoft.com/office/powerpoint/2010/main" val="513537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1B50E-4C60-4F9E-B773-52059170945B}" type="datetimeFigureOut">
              <a:rPr lang="en-IN" smtClean="0"/>
              <a:t>26-04-2019</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230CFA-805A-4FD3-B3A0-DAAA5993DA17}" type="slidenum">
              <a:rPr lang="en-IN" smtClean="0"/>
              <a:t>‹#›</a:t>
            </a:fld>
            <a:endParaRPr lang="en-IN" dirty="0"/>
          </a:p>
        </p:txBody>
      </p:sp>
    </p:spTree>
    <p:extLst>
      <p:ext uri="{BB962C8B-B14F-4D97-AF65-F5344CB8AC3E}">
        <p14:creationId xmlns:p14="http://schemas.microsoft.com/office/powerpoint/2010/main" val="798927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the video. This video is for the project EFORT, specifically for the component EFEC, which deals with payment and account management. My name is Rodolfo Marrero and I will be your host today. </a:t>
            </a:r>
          </a:p>
        </p:txBody>
      </p:sp>
      <p:sp>
        <p:nvSpPr>
          <p:cNvPr id="4" name="Slide Number Placeholder 3"/>
          <p:cNvSpPr>
            <a:spLocks noGrp="1"/>
          </p:cNvSpPr>
          <p:nvPr>
            <p:ph type="sldNum" sz="quarter" idx="5"/>
          </p:nvPr>
        </p:nvSpPr>
        <p:spPr/>
        <p:txBody>
          <a:bodyPr/>
          <a:lstStyle/>
          <a:p>
            <a:fld id="{79230CFA-805A-4FD3-B3A0-DAAA5993DA17}" type="slidenum">
              <a:rPr lang="en-IN" smtClean="0"/>
              <a:t>1</a:t>
            </a:fld>
            <a:endParaRPr lang="en-IN" dirty="0"/>
          </a:p>
        </p:txBody>
      </p:sp>
    </p:spTree>
    <p:extLst>
      <p:ext uri="{BB962C8B-B14F-4D97-AF65-F5344CB8AC3E}">
        <p14:creationId xmlns:p14="http://schemas.microsoft.com/office/powerpoint/2010/main" val="1162497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add a bank account.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527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add a bank account do the following:</a:t>
            </a:r>
          </a:p>
          <a:p>
            <a:r>
              <a:rPr lang="en-US" dirty="0"/>
              <a:t>Step one: Click the “Add a Bank Account”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11</a:t>
            </a:fld>
            <a:endParaRPr lang="en-IN" dirty="0"/>
          </a:p>
        </p:txBody>
      </p:sp>
    </p:spTree>
    <p:extLst>
      <p:ext uri="{BB962C8B-B14F-4D97-AF65-F5344CB8AC3E}">
        <p14:creationId xmlns:p14="http://schemas.microsoft.com/office/powerpoint/2010/main" val="158468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Two: The Plaid modal will come up. Read the information and click Continue.</a:t>
            </a:r>
          </a:p>
        </p:txBody>
      </p:sp>
      <p:sp>
        <p:nvSpPr>
          <p:cNvPr id="4" name="Slide Number Placeholder 3"/>
          <p:cNvSpPr>
            <a:spLocks noGrp="1"/>
          </p:cNvSpPr>
          <p:nvPr>
            <p:ph type="sldNum" sz="quarter" idx="5"/>
          </p:nvPr>
        </p:nvSpPr>
        <p:spPr/>
        <p:txBody>
          <a:bodyPr/>
          <a:lstStyle/>
          <a:p>
            <a:fld id="{79230CFA-805A-4FD3-B3A0-DAAA5993DA17}" type="slidenum">
              <a:rPr lang="en-IN" smtClean="0"/>
              <a:t>12</a:t>
            </a:fld>
            <a:endParaRPr lang="en-IN" dirty="0"/>
          </a:p>
        </p:txBody>
      </p:sp>
    </p:spTree>
    <p:extLst>
      <p:ext uri="{BB962C8B-B14F-4D97-AF65-F5344CB8AC3E}">
        <p14:creationId xmlns:p14="http://schemas.microsoft.com/office/powerpoint/2010/main" val="2293812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three: Select your bank account from the list</a:t>
            </a:r>
          </a:p>
        </p:txBody>
      </p:sp>
      <p:sp>
        <p:nvSpPr>
          <p:cNvPr id="4" name="Slide Number Placeholder 3"/>
          <p:cNvSpPr>
            <a:spLocks noGrp="1"/>
          </p:cNvSpPr>
          <p:nvPr>
            <p:ph type="sldNum" sz="quarter" idx="5"/>
          </p:nvPr>
        </p:nvSpPr>
        <p:spPr/>
        <p:txBody>
          <a:bodyPr/>
          <a:lstStyle/>
          <a:p>
            <a:fld id="{79230CFA-805A-4FD3-B3A0-DAAA5993DA17}" type="slidenum">
              <a:rPr lang="en-IN" smtClean="0"/>
              <a:t>13</a:t>
            </a:fld>
            <a:endParaRPr lang="en-IN" dirty="0"/>
          </a:p>
        </p:txBody>
      </p:sp>
    </p:spTree>
    <p:extLst>
      <p:ext uri="{BB962C8B-B14F-4D97-AF65-F5344CB8AC3E}">
        <p14:creationId xmlns:p14="http://schemas.microsoft.com/office/powerpoint/2010/main" val="3065583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4: Log into your bank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14</a:t>
            </a:fld>
            <a:endParaRPr lang="en-IN" dirty="0"/>
          </a:p>
        </p:txBody>
      </p:sp>
    </p:spTree>
    <p:extLst>
      <p:ext uri="{BB962C8B-B14F-4D97-AF65-F5344CB8AC3E}">
        <p14:creationId xmlns:p14="http://schemas.microsoft.com/office/powerpoint/2010/main" val="1696037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5: Select the account you want to link to EFORT and click Continue.</a:t>
            </a:r>
          </a:p>
        </p:txBody>
      </p:sp>
      <p:sp>
        <p:nvSpPr>
          <p:cNvPr id="4" name="Slide Number Placeholder 3"/>
          <p:cNvSpPr>
            <a:spLocks noGrp="1"/>
          </p:cNvSpPr>
          <p:nvPr>
            <p:ph type="sldNum" sz="quarter" idx="5"/>
          </p:nvPr>
        </p:nvSpPr>
        <p:spPr/>
        <p:txBody>
          <a:bodyPr/>
          <a:lstStyle/>
          <a:p>
            <a:fld id="{79230CFA-805A-4FD3-B3A0-DAAA5993DA17}" type="slidenum">
              <a:rPr lang="en-IN" smtClean="0"/>
              <a:t>15</a:t>
            </a:fld>
            <a:endParaRPr lang="en-IN" dirty="0"/>
          </a:p>
        </p:txBody>
      </p:sp>
    </p:spTree>
    <p:extLst>
      <p:ext uri="{BB962C8B-B14F-4D97-AF65-F5344CB8AC3E}">
        <p14:creationId xmlns:p14="http://schemas.microsoft.com/office/powerpoint/2010/main" val="2906632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6: Close the modal that confirms your account was added.</a:t>
            </a:r>
          </a:p>
        </p:txBody>
      </p:sp>
      <p:sp>
        <p:nvSpPr>
          <p:cNvPr id="4" name="Slide Number Placeholder 3"/>
          <p:cNvSpPr>
            <a:spLocks noGrp="1"/>
          </p:cNvSpPr>
          <p:nvPr>
            <p:ph type="sldNum" sz="quarter" idx="5"/>
          </p:nvPr>
        </p:nvSpPr>
        <p:spPr/>
        <p:txBody>
          <a:bodyPr/>
          <a:lstStyle/>
          <a:p>
            <a:fld id="{79230CFA-805A-4FD3-B3A0-DAAA5993DA17}" type="slidenum">
              <a:rPr lang="en-IN" smtClean="0"/>
              <a:t>16</a:t>
            </a:fld>
            <a:endParaRPr lang="en-IN" dirty="0"/>
          </a:p>
        </p:txBody>
      </p:sp>
    </p:spTree>
    <p:extLst>
      <p:ext uri="{BB962C8B-B14F-4D97-AF65-F5344CB8AC3E}">
        <p14:creationId xmlns:p14="http://schemas.microsoft.com/office/powerpoint/2010/main" val="2259078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7: Confirm that a new account shows up.</a:t>
            </a:r>
          </a:p>
        </p:txBody>
      </p:sp>
      <p:sp>
        <p:nvSpPr>
          <p:cNvPr id="4" name="Slide Number Placeholder 3"/>
          <p:cNvSpPr>
            <a:spLocks noGrp="1"/>
          </p:cNvSpPr>
          <p:nvPr>
            <p:ph type="sldNum" sz="quarter" idx="5"/>
          </p:nvPr>
        </p:nvSpPr>
        <p:spPr/>
        <p:txBody>
          <a:bodyPr/>
          <a:lstStyle/>
          <a:p>
            <a:fld id="{79230CFA-805A-4FD3-B3A0-DAAA5993DA17}" type="slidenum">
              <a:rPr lang="en-IN" smtClean="0"/>
              <a:t>17</a:t>
            </a:fld>
            <a:endParaRPr lang="en-IN" dirty="0"/>
          </a:p>
        </p:txBody>
      </p:sp>
    </p:spTree>
    <p:extLst>
      <p:ext uri="{BB962C8B-B14F-4D97-AF65-F5344CB8AC3E}">
        <p14:creationId xmlns:p14="http://schemas.microsoft.com/office/powerpoint/2010/main" val="2096971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add balance from a bank account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2079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add balance to EFORT from a bank account follow the following steps:</a:t>
            </a:r>
          </a:p>
          <a:p>
            <a:r>
              <a:rPr lang="en-US" dirty="0"/>
              <a:t>Step 1: Click the button “Add Balance from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19</a:t>
            </a:fld>
            <a:endParaRPr lang="en-IN" dirty="0"/>
          </a:p>
        </p:txBody>
      </p:sp>
    </p:spTree>
    <p:extLst>
      <p:ext uri="{BB962C8B-B14F-4D97-AF65-F5344CB8AC3E}">
        <p14:creationId xmlns:p14="http://schemas.microsoft.com/office/powerpoint/2010/main" val="2712918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my contact information in case you want to contact me. Also, the product owner and project mentor is Dr. Masoud Sadjadi, whose address can be found here as well. Please contact him if you have any questions about the project itself.</a:t>
            </a:r>
          </a:p>
        </p:txBody>
      </p:sp>
      <p:sp>
        <p:nvSpPr>
          <p:cNvPr id="4" name="Slide Number Placeholder 3"/>
          <p:cNvSpPr>
            <a:spLocks noGrp="1"/>
          </p:cNvSpPr>
          <p:nvPr>
            <p:ph type="sldNum" sz="quarter" idx="5"/>
          </p:nvPr>
        </p:nvSpPr>
        <p:spPr/>
        <p:txBody>
          <a:bodyPr/>
          <a:lstStyle/>
          <a:p>
            <a:fld id="{79230CFA-805A-4FD3-B3A0-DAAA5993DA17}" type="slidenum">
              <a:rPr lang="en-IN" smtClean="0"/>
              <a:t>2</a:t>
            </a:fld>
            <a:endParaRPr lang="en-IN" dirty="0"/>
          </a:p>
        </p:txBody>
      </p:sp>
    </p:spTree>
    <p:extLst>
      <p:ext uri="{BB962C8B-B14F-4D97-AF65-F5344CB8AC3E}">
        <p14:creationId xmlns:p14="http://schemas.microsoft.com/office/powerpoint/2010/main" val="2609755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Enter the amount of money you want to add and click Add Balance</a:t>
            </a:r>
          </a:p>
        </p:txBody>
      </p:sp>
      <p:sp>
        <p:nvSpPr>
          <p:cNvPr id="4" name="Slide Number Placeholder 3"/>
          <p:cNvSpPr>
            <a:spLocks noGrp="1"/>
          </p:cNvSpPr>
          <p:nvPr>
            <p:ph type="sldNum" sz="quarter" idx="5"/>
          </p:nvPr>
        </p:nvSpPr>
        <p:spPr/>
        <p:txBody>
          <a:bodyPr/>
          <a:lstStyle/>
          <a:p>
            <a:fld id="{79230CFA-805A-4FD3-B3A0-DAAA5993DA17}" type="slidenum">
              <a:rPr lang="en-IN" smtClean="0"/>
              <a:t>20</a:t>
            </a:fld>
            <a:endParaRPr lang="en-IN" dirty="0"/>
          </a:p>
        </p:txBody>
      </p:sp>
    </p:spTree>
    <p:extLst>
      <p:ext uri="{BB962C8B-B14F-4D97-AF65-F5344CB8AC3E}">
        <p14:creationId xmlns:p14="http://schemas.microsoft.com/office/powerpoint/2010/main" val="184943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Close the modal that confirms you’ve added balance. Take note of the text of the message. Your funds might take a couple hours or even a couple days to show into the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21</a:t>
            </a:fld>
            <a:endParaRPr lang="en-IN" dirty="0"/>
          </a:p>
        </p:txBody>
      </p:sp>
    </p:spTree>
    <p:extLst>
      <p:ext uri="{BB962C8B-B14F-4D97-AF65-F5344CB8AC3E}">
        <p14:creationId xmlns:p14="http://schemas.microsoft.com/office/powerpoint/2010/main" val="1871933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4: Verify your account balance is correct once the money has been deposited.</a:t>
            </a:r>
          </a:p>
        </p:txBody>
      </p:sp>
      <p:sp>
        <p:nvSpPr>
          <p:cNvPr id="4" name="Slide Number Placeholder 3"/>
          <p:cNvSpPr>
            <a:spLocks noGrp="1"/>
          </p:cNvSpPr>
          <p:nvPr>
            <p:ph type="sldNum" sz="quarter" idx="5"/>
          </p:nvPr>
        </p:nvSpPr>
        <p:spPr/>
        <p:txBody>
          <a:bodyPr/>
          <a:lstStyle/>
          <a:p>
            <a:fld id="{79230CFA-805A-4FD3-B3A0-DAAA5993DA17}" type="slidenum">
              <a:rPr lang="en-IN" smtClean="0"/>
              <a:t>22</a:t>
            </a:fld>
            <a:endParaRPr lang="en-IN" dirty="0"/>
          </a:p>
        </p:txBody>
      </p:sp>
    </p:spTree>
    <p:extLst>
      <p:ext uri="{BB962C8B-B14F-4D97-AF65-F5344CB8AC3E}">
        <p14:creationId xmlns:p14="http://schemas.microsoft.com/office/powerpoint/2010/main" val="1057495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remove a bank account linked to EFORT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3678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remove a bank account from EFORT follow these simple steps:</a:t>
            </a:r>
          </a:p>
          <a:p>
            <a:r>
              <a:rPr lang="en-US" dirty="0"/>
              <a:t>First, click on the delete button next to the account you want to delete.</a:t>
            </a:r>
          </a:p>
        </p:txBody>
      </p:sp>
      <p:sp>
        <p:nvSpPr>
          <p:cNvPr id="4" name="Slide Number Placeholder 3"/>
          <p:cNvSpPr>
            <a:spLocks noGrp="1"/>
          </p:cNvSpPr>
          <p:nvPr>
            <p:ph type="sldNum" sz="quarter" idx="5"/>
          </p:nvPr>
        </p:nvSpPr>
        <p:spPr/>
        <p:txBody>
          <a:bodyPr/>
          <a:lstStyle/>
          <a:p>
            <a:fld id="{79230CFA-805A-4FD3-B3A0-DAAA5993DA17}" type="slidenum">
              <a:rPr lang="en-IN" smtClean="0"/>
              <a:t>24</a:t>
            </a:fld>
            <a:endParaRPr lang="en-IN" dirty="0"/>
          </a:p>
        </p:txBody>
      </p:sp>
    </p:spTree>
    <p:extLst>
      <p:ext uri="{BB962C8B-B14F-4D97-AF65-F5344CB8AC3E}">
        <p14:creationId xmlns:p14="http://schemas.microsoft.com/office/powerpoint/2010/main" val="2393299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close the modal confirming you’ve deleted the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25</a:t>
            </a:fld>
            <a:endParaRPr lang="en-IN" dirty="0"/>
          </a:p>
        </p:txBody>
      </p:sp>
    </p:spTree>
    <p:extLst>
      <p:ext uri="{BB962C8B-B14F-4D97-AF65-F5344CB8AC3E}">
        <p14:creationId xmlns:p14="http://schemas.microsoft.com/office/powerpoint/2010/main" val="2676084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verify the account is gone from your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26</a:t>
            </a:fld>
            <a:endParaRPr lang="en-IN" dirty="0"/>
          </a:p>
        </p:txBody>
      </p:sp>
    </p:spTree>
    <p:extLst>
      <p:ext uri="{BB962C8B-B14F-4D97-AF65-F5344CB8AC3E}">
        <p14:creationId xmlns:p14="http://schemas.microsoft.com/office/powerpoint/2010/main" val="3053873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add a credit or debit card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98560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wish to add a credit or debit card to your EFORT account, please do as follows:</a:t>
            </a:r>
          </a:p>
          <a:p>
            <a:r>
              <a:rPr lang="en-US" dirty="0"/>
              <a:t>Step 1: Click the “Add a Credit Card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28</a:t>
            </a:fld>
            <a:endParaRPr lang="en-IN" dirty="0"/>
          </a:p>
        </p:txBody>
      </p:sp>
    </p:spTree>
    <p:extLst>
      <p:ext uri="{BB962C8B-B14F-4D97-AF65-F5344CB8AC3E}">
        <p14:creationId xmlns:p14="http://schemas.microsoft.com/office/powerpoint/2010/main" val="2164628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Fill out the credit card information. Then, click the Add Card button.</a:t>
            </a:r>
          </a:p>
          <a:p>
            <a:endParaRPr lang="en-US" dirty="0"/>
          </a:p>
          <a:p>
            <a:r>
              <a:rPr lang="en-US" dirty="0"/>
              <a:t>If an error comes up after clicking Add Card, please read the message and correct any information you might have entered by mistake.</a:t>
            </a:r>
          </a:p>
        </p:txBody>
      </p:sp>
      <p:sp>
        <p:nvSpPr>
          <p:cNvPr id="4" name="Slide Number Placeholder 3"/>
          <p:cNvSpPr>
            <a:spLocks noGrp="1"/>
          </p:cNvSpPr>
          <p:nvPr>
            <p:ph type="sldNum" sz="quarter" idx="5"/>
          </p:nvPr>
        </p:nvSpPr>
        <p:spPr/>
        <p:txBody>
          <a:bodyPr/>
          <a:lstStyle/>
          <a:p>
            <a:fld id="{79230CFA-805A-4FD3-B3A0-DAAA5993DA17}" type="slidenum">
              <a:rPr lang="en-IN" smtClean="0"/>
              <a:t>29</a:t>
            </a:fld>
            <a:endParaRPr lang="en-IN" dirty="0"/>
          </a:p>
        </p:txBody>
      </p:sp>
    </p:spTree>
    <p:extLst>
      <p:ext uri="{BB962C8B-B14F-4D97-AF65-F5344CB8AC3E}">
        <p14:creationId xmlns:p14="http://schemas.microsoft.com/office/powerpoint/2010/main" val="2709947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agenda for this video is the following:</a:t>
            </a:r>
          </a:p>
          <a:p>
            <a:pPr marL="171450" indent="-171450">
              <a:buFont typeface="Arial" panose="020B0604020202020204" pitchFamily="34" charset="0"/>
              <a:buChar char="•"/>
            </a:pPr>
            <a:r>
              <a:rPr lang="en-US" dirty="0"/>
              <a:t>How to log in</a:t>
            </a:r>
          </a:p>
          <a:p>
            <a:pPr marL="171450" indent="-171450">
              <a:buFont typeface="Arial" panose="020B0604020202020204" pitchFamily="34" charset="0"/>
              <a:buChar char="•"/>
            </a:pPr>
            <a:r>
              <a:rPr lang="en-US" dirty="0"/>
              <a:t>How to navigate to my account</a:t>
            </a:r>
          </a:p>
          <a:p>
            <a:pPr marL="171450" indent="-171450">
              <a:buFont typeface="Arial" panose="020B0604020202020204" pitchFamily="34" charset="0"/>
              <a:buChar char="•"/>
            </a:pPr>
            <a:r>
              <a:rPr lang="en-US" dirty="0"/>
              <a:t>How to add bank accounts</a:t>
            </a:r>
          </a:p>
          <a:p>
            <a:pPr marL="171450" indent="-171450">
              <a:buFont typeface="Arial" panose="020B0604020202020204" pitchFamily="34" charset="0"/>
              <a:buChar char="•"/>
            </a:pPr>
            <a:r>
              <a:rPr lang="en-US" dirty="0"/>
              <a:t>How to add balance from a bank account</a:t>
            </a:r>
          </a:p>
          <a:p>
            <a:pPr marL="171450" indent="-171450">
              <a:buFont typeface="Arial" panose="020B0604020202020204" pitchFamily="34" charset="0"/>
              <a:buChar char="•"/>
            </a:pPr>
            <a:r>
              <a:rPr lang="en-US" dirty="0"/>
              <a:t>How to remove a bank account</a:t>
            </a:r>
          </a:p>
          <a:p>
            <a:pPr marL="171450" indent="-171450">
              <a:buFont typeface="Arial" panose="020B0604020202020204" pitchFamily="34" charset="0"/>
              <a:buChar char="•"/>
            </a:pPr>
            <a:r>
              <a:rPr lang="en-US" dirty="0"/>
              <a:t>How to add credit cards</a:t>
            </a:r>
          </a:p>
          <a:p>
            <a:pPr marL="171450" indent="-171450">
              <a:buFont typeface="Arial" panose="020B0604020202020204" pitchFamily="34" charset="0"/>
              <a:buChar char="•"/>
            </a:pPr>
            <a:r>
              <a:rPr lang="en-US" dirty="0"/>
              <a:t>How to remove credit cards</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3</a:t>
            </a:fld>
            <a:endParaRPr lang="en-IN" dirty="0"/>
          </a:p>
        </p:txBody>
      </p:sp>
    </p:spTree>
    <p:extLst>
      <p:ext uri="{BB962C8B-B14F-4D97-AF65-F5344CB8AC3E}">
        <p14:creationId xmlns:p14="http://schemas.microsoft.com/office/powerpoint/2010/main" val="15703202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Close the modal which confirms you’ve added a credit card successfully.</a:t>
            </a:r>
          </a:p>
        </p:txBody>
      </p:sp>
      <p:sp>
        <p:nvSpPr>
          <p:cNvPr id="4" name="Slide Number Placeholder 3"/>
          <p:cNvSpPr>
            <a:spLocks noGrp="1"/>
          </p:cNvSpPr>
          <p:nvPr>
            <p:ph type="sldNum" sz="quarter" idx="5"/>
          </p:nvPr>
        </p:nvSpPr>
        <p:spPr/>
        <p:txBody>
          <a:bodyPr/>
          <a:lstStyle/>
          <a:p>
            <a:fld id="{79230CFA-805A-4FD3-B3A0-DAAA5993DA17}" type="slidenum">
              <a:rPr lang="en-IN" smtClean="0"/>
              <a:t>30</a:t>
            </a:fld>
            <a:endParaRPr lang="en-IN" dirty="0"/>
          </a:p>
        </p:txBody>
      </p:sp>
    </p:spTree>
    <p:extLst>
      <p:ext uri="{BB962C8B-B14F-4D97-AF65-F5344CB8AC3E}">
        <p14:creationId xmlns:p14="http://schemas.microsoft.com/office/powerpoint/2010/main" val="694268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4: Verify that the credit card has been added to your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31</a:t>
            </a:fld>
            <a:endParaRPr lang="en-IN" dirty="0"/>
          </a:p>
        </p:txBody>
      </p:sp>
    </p:spTree>
    <p:extLst>
      <p:ext uri="{BB962C8B-B14F-4D97-AF65-F5344CB8AC3E}">
        <p14:creationId xmlns:p14="http://schemas.microsoft.com/office/powerpoint/2010/main" val="3026202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remove a credit card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5576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Removing a credit or debit card from your account is simple.</a:t>
            </a:r>
          </a:p>
          <a:p>
            <a:r>
              <a:rPr lang="en-US" dirty="0"/>
              <a:t>First, click on the delete button next to the card you want to remove.</a:t>
            </a:r>
          </a:p>
        </p:txBody>
      </p:sp>
      <p:sp>
        <p:nvSpPr>
          <p:cNvPr id="4" name="Slide Number Placeholder 3"/>
          <p:cNvSpPr>
            <a:spLocks noGrp="1"/>
          </p:cNvSpPr>
          <p:nvPr>
            <p:ph type="sldNum" sz="quarter" idx="5"/>
          </p:nvPr>
        </p:nvSpPr>
        <p:spPr/>
        <p:txBody>
          <a:bodyPr/>
          <a:lstStyle/>
          <a:p>
            <a:fld id="{79230CFA-805A-4FD3-B3A0-DAAA5993DA17}" type="slidenum">
              <a:rPr lang="en-IN" smtClean="0"/>
              <a:t>33</a:t>
            </a:fld>
            <a:endParaRPr lang="en-IN" dirty="0"/>
          </a:p>
        </p:txBody>
      </p:sp>
    </p:spTree>
    <p:extLst>
      <p:ext uri="{BB962C8B-B14F-4D97-AF65-F5344CB8AC3E}">
        <p14:creationId xmlns:p14="http://schemas.microsoft.com/office/powerpoint/2010/main" val="1635714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Click on the modal which confirms you’ve deleted the card.</a:t>
            </a:r>
          </a:p>
        </p:txBody>
      </p:sp>
      <p:sp>
        <p:nvSpPr>
          <p:cNvPr id="4" name="Slide Number Placeholder 3"/>
          <p:cNvSpPr>
            <a:spLocks noGrp="1"/>
          </p:cNvSpPr>
          <p:nvPr>
            <p:ph type="sldNum" sz="quarter" idx="5"/>
          </p:nvPr>
        </p:nvSpPr>
        <p:spPr/>
        <p:txBody>
          <a:bodyPr/>
          <a:lstStyle/>
          <a:p>
            <a:fld id="{79230CFA-805A-4FD3-B3A0-DAAA5993DA17}" type="slidenum">
              <a:rPr lang="en-IN" smtClean="0"/>
              <a:t>34</a:t>
            </a:fld>
            <a:endParaRPr lang="en-IN" dirty="0"/>
          </a:p>
        </p:txBody>
      </p:sp>
    </p:spTree>
    <p:extLst>
      <p:ext uri="{BB962C8B-B14F-4D97-AF65-F5344CB8AC3E}">
        <p14:creationId xmlns:p14="http://schemas.microsoft.com/office/powerpoint/2010/main" val="37757913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that, verify your card has been removed completely from your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35</a:t>
            </a:fld>
            <a:endParaRPr lang="en-IN" dirty="0"/>
          </a:p>
        </p:txBody>
      </p:sp>
    </p:spTree>
    <p:extLst>
      <p:ext uri="{BB962C8B-B14F-4D97-AF65-F5344CB8AC3E}">
        <p14:creationId xmlns:p14="http://schemas.microsoft.com/office/powerpoint/2010/main" val="22447590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subscribe to EFORT services using a credit card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71897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subscribe to EFORT follow the following instructions.</a:t>
            </a:r>
          </a:p>
          <a:p>
            <a:endParaRPr lang="en-US" dirty="0"/>
          </a:p>
          <a:p>
            <a:r>
              <a:rPr lang="en-US" dirty="0"/>
              <a:t>Step 1: Click on the “subscribe me” button next to a card.</a:t>
            </a:r>
          </a:p>
        </p:txBody>
      </p:sp>
      <p:sp>
        <p:nvSpPr>
          <p:cNvPr id="4" name="Slide Number Placeholder 3"/>
          <p:cNvSpPr>
            <a:spLocks noGrp="1"/>
          </p:cNvSpPr>
          <p:nvPr>
            <p:ph type="sldNum" sz="quarter" idx="5"/>
          </p:nvPr>
        </p:nvSpPr>
        <p:spPr/>
        <p:txBody>
          <a:bodyPr/>
          <a:lstStyle/>
          <a:p>
            <a:fld id="{79230CFA-805A-4FD3-B3A0-DAAA5993DA17}" type="slidenum">
              <a:rPr lang="en-IN" smtClean="0"/>
              <a:t>37</a:t>
            </a:fld>
            <a:endParaRPr lang="en-IN" dirty="0"/>
          </a:p>
        </p:txBody>
      </p:sp>
    </p:spTree>
    <p:extLst>
      <p:ext uri="{BB962C8B-B14F-4D97-AF65-F5344CB8AC3E}">
        <p14:creationId xmlns:p14="http://schemas.microsoft.com/office/powerpoint/2010/main" val="51659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Read the terms and conditions of the subscription. This contains important information you should read carefully. </a:t>
            </a:r>
          </a:p>
        </p:txBody>
      </p:sp>
      <p:sp>
        <p:nvSpPr>
          <p:cNvPr id="4" name="Slide Number Placeholder 3"/>
          <p:cNvSpPr>
            <a:spLocks noGrp="1"/>
          </p:cNvSpPr>
          <p:nvPr>
            <p:ph type="sldNum" sz="quarter" idx="5"/>
          </p:nvPr>
        </p:nvSpPr>
        <p:spPr/>
        <p:txBody>
          <a:bodyPr/>
          <a:lstStyle/>
          <a:p>
            <a:fld id="{79230CFA-805A-4FD3-B3A0-DAAA5993DA17}" type="slidenum">
              <a:rPr lang="en-IN" smtClean="0"/>
              <a:t>38</a:t>
            </a:fld>
            <a:endParaRPr lang="en-IN" dirty="0"/>
          </a:p>
        </p:txBody>
      </p:sp>
    </p:spTree>
    <p:extLst>
      <p:ext uri="{BB962C8B-B14F-4D97-AF65-F5344CB8AC3E}">
        <p14:creationId xmlns:p14="http://schemas.microsoft.com/office/powerpoint/2010/main" val="37015678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Close the pop up that appears, confirming your subscription was added.</a:t>
            </a:r>
          </a:p>
        </p:txBody>
      </p:sp>
      <p:sp>
        <p:nvSpPr>
          <p:cNvPr id="4" name="Slide Number Placeholder 3"/>
          <p:cNvSpPr>
            <a:spLocks noGrp="1"/>
          </p:cNvSpPr>
          <p:nvPr>
            <p:ph type="sldNum" sz="quarter" idx="5"/>
          </p:nvPr>
        </p:nvSpPr>
        <p:spPr/>
        <p:txBody>
          <a:bodyPr/>
          <a:lstStyle/>
          <a:p>
            <a:fld id="{79230CFA-805A-4FD3-B3A0-DAAA5993DA17}" type="slidenum">
              <a:rPr lang="en-IN" smtClean="0"/>
              <a:t>39</a:t>
            </a:fld>
            <a:endParaRPr lang="en-IN" dirty="0"/>
          </a:p>
        </p:txBody>
      </p:sp>
    </p:spTree>
    <p:extLst>
      <p:ext uri="{BB962C8B-B14F-4D97-AF65-F5344CB8AC3E}">
        <p14:creationId xmlns:p14="http://schemas.microsoft.com/office/powerpoint/2010/main" val="550950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we are going to be covering the following topics:</a:t>
            </a:r>
          </a:p>
          <a:p>
            <a:pPr marL="171450" indent="-171450">
              <a:buFont typeface="Arial" panose="020B0604020202020204" pitchFamily="34" charset="0"/>
              <a:buChar char="•"/>
            </a:pPr>
            <a:r>
              <a:rPr lang="en-US" dirty="0"/>
              <a:t>How to subscribe via a credit card</a:t>
            </a:r>
          </a:p>
          <a:p>
            <a:pPr marL="171450" indent="-171450">
              <a:buFont typeface="Arial" panose="020B0604020202020204" pitchFamily="34" charset="0"/>
              <a:buChar char="•"/>
            </a:pPr>
            <a:r>
              <a:rPr lang="en-US" dirty="0"/>
              <a:t>How to cancel a subscription</a:t>
            </a:r>
          </a:p>
          <a:p>
            <a:pPr marL="171450" indent="-171450">
              <a:buFont typeface="Arial" panose="020B0604020202020204" pitchFamily="34" charset="0"/>
              <a:buChar char="•"/>
            </a:pPr>
            <a:r>
              <a:rPr lang="en-US" dirty="0"/>
              <a:t>How to add an account to withdraw funds</a:t>
            </a:r>
          </a:p>
          <a:p>
            <a:pPr marL="171450" indent="-171450">
              <a:buFont typeface="Arial" panose="020B0604020202020204" pitchFamily="34" charset="0"/>
              <a:buChar char="•"/>
            </a:pPr>
            <a:r>
              <a:rPr lang="en-US" dirty="0"/>
              <a:t>How to withdraw money from your account</a:t>
            </a:r>
          </a:p>
          <a:p>
            <a:pPr marL="171450" indent="-171450">
              <a:buFont typeface="Arial" panose="020B0604020202020204" pitchFamily="34" charset="0"/>
              <a:buChar char="•"/>
            </a:pPr>
            <a:r>
              <a:rPr lang="en-US" dirty="0"/>
              <a:t>How to remove an account used to withdraw funds</a:t>
            </a:r>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4</a:t>
            </a:fld>
            <a:endParaRPr lang="en-IN" dirty="0"/>
          </a:p>
        </p:txBody>
      </p:sp>
    </p:spTree>
    <p:extLst>
      <p:ext uri="{BB962C8B-B14F-4D97-AF65-F5344CB8AC3E}">
        <p14:creationId xmlns:p14="http://schemas.microsoft.com/office/powerpoint/2010/main" val="18317406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4: Verify that a subscription section appears under your account. This indicates the status of your subscription and the subscription amount.</a:t>
            </a:r>
          </a:p>
        </p:txBody>
      </p:sp>
      <p:sp>
        <p:nvSpPr>
          <p:cNvPr id="4" name="Slide Number Placeholder 3"/>
          <p:cNvSpPr>
            <a:spLocks noGrp="1"/>
          </p:cNvSpPr>
          <p:nvPr>
            <p:ph type="sldNum" sz="quarter" idx="5"/>
          </p:nvPr>
        </p:nvSpPr>
        <p:spPr/>
        <p:txBody>
          <a:bodyPr/>
          <a:lstStyle/>
          <a:p>
            <a:fld id="{79230CFA-805A-4FD3-B3A0-DAAA5993DA17}" type="slidenum">
              <a:rPr lang="en-IN" smtClean="0"/>
              <a:t>40</a:t>
            </a:fld>
            <a:endParaRPr lang="en-IN" dirty="0"/>
          </a:p>
        </p:txBody>
      </p:sp>
    </p:spTree>
    <p:extLst>
      <p:ext uri="{BB962C8B-B14F-4D97-AF65-F5344CB8AC3E}">
        <p14:creationId xmlns:p14="http://schemas.microsoft.com/office/powerpoint/2010/main" val="28855246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cancel a subscription.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3067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unhappy with EFORT services, you can cancel a subscription following these steps:</a:t>
            </a:r>
          </a:p>
          <a:p>
            <a:endParaRPr lang="en-US" dirty="0"/>
          </a:p>
          <a:p>
            <a:r>
              <a:rPr lang="en-US" dirty="0"/>
              <a:t>Step 1: Click the “Cancel subscription”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42</a:t>
            </a:fld>
            <a:endParaRPr lang="en-IN" dirty="0"/>
          </a:p>
        </p:txBody>
      </p:sp>
    </p:spTree>
    <p:extLst>
      <p:ext uri="{BB962C8B-B14F-4D97-AF65-F5344CB8AC3E}">
        <p14:creationId xmlns:p14="http://schemas.microsoft.com/office/powerpoint/2010/main" val="41852166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Click the “OK” button from the modal that confirms your subscription has been terminated successfully. </a:t>
            </a:r>
          </a:p>
        </p:txBody>
      </p:sp>
      <p:sp>
        <p:nvSpPr>
          <p:cNvPr id="4" name="Slide Number Placeholder 3"/>
          <p:cNvSpPr>
            <a:spLocks noGrp="1"/>
          </p:cNvSpPr>
          <p:nvPr>
            <p:ph type="sldNum" sz="quarter" idx="5"/>
          </p:nvPr>
        </p:nvSpPr>
        <p:spPr/>
        <p:txBody>
          <a:bodyPr/>
          <a:lstStyle/>
          <a:p>
            <a:fld id="{79230CFA-805A-4FD3-B3A0-DAAA5993DA17}" type="slidenum">
              <a:rPr lang="en-IN" smtClean="0"/>
              <a:t>43</a:t>
            </a:fld>
            <a:endParaRPr lang="en-IN" dirty="0"/>
          </a:p>
        </p:txBody>
      </p:sp>
    </p:spTree>
    <p:extLst>
      <p:ext uri="{BB962C8B-B14F-4D97-AF65-F5344CB8AC3E}">
        <p14:creationId xmlns:p14="http://schemas.microsoft.com/office/powerpoint/2010/main" val="20176757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44</a:t>
            </a:fld>
            <a:endParaRPr lang="en-IN" dirty="0"/>
          </a:p>
        </p:txBody>
      </p:sp>
    </p:spTree>
    <p:extLst>
      <p:ext uri="{BB962C8B-B14F-4D97-AF65-F5344CB8AC3E}">
        <p14:creationId xmlns:p14="http://schemas.microsoft.com/office/powerpoint/2010/main" val="15237103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add an account to withdraw funds.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15042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Withdrawing funds is a bit more complex than adding funds. The following steps need to be taken:</a:t>
            </a:r>
          </a:p>
          <a:p>
            <a:endParaRPr lang="en-US" dirty="0"/>
          </a:p>
          <a:p>
            <a:r>
              <a:rPr lang="en-US" dirty="0"/>
              <a:t>Step one: Click the “Withdraw funds” button.</a:t>
            </a:r>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46</a:t>
            </a:fld>
            <a:endParaRPr lang="en-IN" dirty="0"/>
          </a:p>
        </p:txBody>
      </p:sp>
    </p:spTree>
    <p:extLst>
      <p:ext uri="{BB962C8B-B14F-4D97-AF65-F5344CB8AC3E}">
        <p14:creationId xmlns:p14="http://schemas.microsoft.com/office/powerpoint/2010/main" val="15136296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You will be taken to Stripe. If you have a stripe account, please log in. If not, you will be asked to create an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47</a:t>
            </a:fld>
            <a:endParaRPr lang="en-IN" dirty="0"/>
          </a:p>
        </p:txBody>
      </p:sp>
    </p:spTree>
    <p:extLst>
      <p:ext uri="{BB962C8B-B14F-4D97-AF65-F5344CB8AC3E}">
        <p14:creationId xmlns:p14="http://schemas.microsoft.com/office/powerpoint/2010/main" val="25714581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Fill out the form presented by Stripe</a:t>
            </a:r>
          </a:p>
        </p:txBody>
      </p:sp>
      <p:sp>
        <p:nvSpPr>
          <p:cNvPr id="4" name="Slide Number Placeholder 3"/>
          <p:cNvSpPr>
            <a:spLocks noGrp="1"/>
          </p:cNvSpPr>
          <p:nvPr>
            <p:ph type="sldNum" sz="quarter" idx="5"/>
          </p:nvPr>
        </p:nvSpPr>
        <p:spPr/>
        <p:txBody>
          <a:bodyPr/>
          <a:lstStyle/>
          <a:p>
            <a:fld id="{79230CFA-805A-4FD3-B3A0-DAAA5993DA17}" type="slidenum">
              <a:rPr lang="en-IN" smtClean="0"/>
              <a:t>48</a:t>
            </a:fld>
            <a:endParaRPr lang="en-IN" dirty="0"/>
          </a:p>
        </p:txBody>
      </p:sp>
    </p:spTree>
    <p:extLst>
      <p:ext uri="{BB962C8B-B14F-4D97-AF65-F5344CB8AC3E}">
        <p14:creationId xmlns:p14="http://schemas.microsoft.com/office/powerpoint/2010/main" val="9906874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long form. Ensure you’ve entered the information correctly. </a:t>
            </a:r>
          </a:p>
          <a:p>
            <a:endParaRPr lang="en-US" dirty="0"/>
          </a:p>
          <a:p>
            <a:r>
              <a:rPr lang="en-US" dirty="0"/>
              <a:t>Once you are done, click the button authorizing access to deposit funds on your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49</a:t>
            </a:fld>
            <a:endParaRPr lang="en-IN" dirty="0"/>
          </a:p>
        </p:txBody>
      </p:sp>
    </p:spTree>
    <p:extLst>
      <p:ext uri="{BB962C8B-B14F-4D97-AF65-F5344CB8AC3E}">
        <p14:creationId xmlns:p14="http://schemas.microsoft.com/office/powerpoint/2010/main" val="1897767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log into EFORT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50109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4: Ensure a new account shows up under your My Accounts.</a:t>
            </a:r>
          </a:p>
        </p:txBody>
      </p:sp>
      <p:sp>
        <p:nvSpPr>
          <p:cNvPr id="4" name="Slide Number Placeholder 3"/>
          <p:cNvSpPr>
            <a:spLocks noGrp="1"/>
          </p:cNvSpPr>
          <p:nvPr>
            <p:ph type="sldNum" sz="quarter" idx="5"/>
          </p:nvPr>
        </p:nvSpPr>
        <p:spPr/>
        <p:txBody>
          <a:bodyPr/>
          <a:lstStyle/>
          <a:p>
            <a:fld id="{79230CFA-805A-4FD3-B3A0-DAAA5993DA17}" type="slidenum">
              <a:rPr lang="en-IN" smtClean="0"/>
              <a:t>50</a:t>
            </a:fld>
            <a:endParaRPr lang="en-IN" dirty="0"/>
          </a:p>
        </p:txBody>
      </p:sp>
    </p:spTree>
    <p:extLst>
      <p:ext uri="{BB962C8B-B14F-4D97-AF65-F5344CB8AC3E}">
        <p14:creationId xmlns:p14="http://schemas.microsoft.com/office/powerpoint/2010/main" val="34845322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withdraw funds from your account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56773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withdraw funds from your account, complete these steps.</a:t>
            </a:r>
          </a:p>
          <a:p>
            <a:endParaRPr lang="en-US" dirty="0"/>
          </a:p>
          <a:p>
            <a:r>
              <a:rPr lang="en-US" dirty="0"/>
              <a:t>Step 1: Click the “Withdraw Balance”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52</a:t>
            </a:fld>
            <a:endParaRPr lang="en-IN" dirty="0"/>
          </a:p>
        </p:txBody>
      </p:sp>
    </p:spTree>
    <p:extLst>
      <p:ext uri="{BB962C8B-B14F-4D97-AF65-F5344CB8AC3E}">
        <p14:creationId xmlns:p14="http://schemas.microsoft.com/office/powerpoint/2010/main" val="10805270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Enter the amount you wish to withdraw and click the “Withdraw balance”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53</a:t>
            </a:fld>
            <a:endParaRPr lang="en-IN" dirty="0"/>
          </a:p>
        </p:txBody>
      </p:sp>
    </p:spTree>
    <p:extLst>
      <p:ext uri="{BB962C8B-B14F-4D97-AF65-F5344CB8AC3E}">
        <p14:creationId xmlns:p14="http://schemas.microsoft.com/office/powerpoint/2010/main" val="42021338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Click “OK” to close the modal that indicates you have withdrawn funds correctly. These funds should show in your account in a few hours, but it can take up to three days to show.</a:t>
            </a:r>
          </a:p>
        </p:txBody>
      </p:sp>
      <p:sp>
        <p:nvSpPr>
          <p:cNvPr id="4" name="Slide Number Placeholder 3"/>
          <p:cNvSpPr>
            <a:spLocks noGrp="1"/>
          </p:cNvSpPr>
          <p:nvPr>
            <p:ph type="sldNum" sz="quarter" idx="5"/>
          </p:nvPr>
        </p:nvSpPr>
        <p:spPr/>
        <p:txBody>
          <a:bodyPr/>
          <a:lstStyle/>
          <a:p>
            <a:fld id="{79230CFA-805A-4FD3-B3A0-DAAA5993DA17}" type="slidenum">
              <a:rPr lang="en-IN" smtClean="0"/>
              <a:t>54</a:t>
            </a:fld>
            <a:endParaRPr lang="en-IN" dirty="0"/>
          </a:p>
        </p:txBody>
      </p:sp>
    </p:spTree>
    <p:extLst>
      <p:ext uri="{BB962C8B-B14F-4D97-AF65-F5344CB8AC3E}">
        <p14:creationId xmlns:p14="http://schemas.microsoft.com/office/powerpoint/2010/main" val="8377316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4: Verify that your new balance is reflected correctly.</a:t>
            </a:r>
          </a:p>
        </p:txBody>
      </p:sp>
      <p:sp>
        <p:nvSpPr>
          <p:cNvPr id="4" name="Slide Number Placeholder 3"/>
          <p:cNvSpPr>
            <a:spLocks noGrp="1"/>
          </p:cNvSpPr>
          <p:nvPr>
            <p:ph type="sldNum" sz="quarter" idx="5"/>
          </p:nvPr>
        </p:nvSpPr>
        <p:spPr/>
        <p:txBody>
          <a:bodyPr/>
          <a:lstStyle/>
          <a:p>
            <a:fld id="{79230CFA-805A-4FD3-B3A0-DAAA5993DA17}" type="slidenum">
              <a:rPr lang="en-IN" smtClean="0"/>
              <a:t>55</a:t>
            </a:fld>
            <a:endParaRPr lang="en-IN" dirty="0"/>
          </a:p>
        </p:txBody>
      </p:sp>
    </p:spTree>
    <p:extLst>
      <p:ext uri="{BB962C8B-B14F-4D97-AF65-F5344CB8AC3E}">
        <p14:creationId xmlns:p14="http://schemas.microsoft.com/office/powerpoint/2010/main" val="28627200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remove a withdrawal account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15431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no longer wish to withdraw funds to that account, follow these steps:</a:t>
            </a:r>
          </a:p>
          <a:p>
            <a:endParaRPr lang="en-US" dirty="0"/>
          </a:p>
          <a:p>
            <a:r>
              <a:rPr lang="en-US" dirty="0"/>
              <a:t>Step 1: Click the delete button next to your account.</a:t>
            </a:r>
          </a:p>
        </p:txBody>
      </p:sp>
      <p:sp>
        <p:nvSpPr>
          <p:cNvPr id="4" name="Slide Number Placeholder 3"/>
          <p:cNvSpPr>
            <a:spLocks noGrp="1"/>
          </p:cNvSpPr>
          <p:nvPr>
            <p:ph type="sldNum" sz="quarter" idx="5"/>
          </p:nvPr>
        </p:nvSpPr>
        <p:spPr/>
        <p:txBody>
          <a:bodyPr/>
          <a:lstStyle/>
          <a:p>
            <a:fld id="{79230CFA-805A-4FD3-B3A0-DAAA5993DA17}" type="slidenum">
              <a:rPr lang="en-IN" smtClean="0"/>
              <a:t>57</a:t>
            </a:fld>
            <a:endParaRPr lang="en-IN" dirty="0"/>
          </a:p>
        </p:txBody>
      </p:sp>
    </p:spTree>
    <p:extLst>
      <p:ext uri="{BB962C8B-B14F-4D97-AF65-F5344CB8AC3E}">
        <p14:creationId xmlns:p14="http://schemas.microsoft.com/office/powerpoint/2010/main" val="12605231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Close the modal that indicates your account has been removed.</a:t>
            </a:r>
          </a:p>
        </p:txBody>
      </p:sp>
      <p:sp>
        <p:nvSpPr>
          <p:cNvPr id="4" name="Slide Number Placeholder 3"/>
          <p:cNvSpPr>
            <a:spLocks noGrp="1"/>
          </p:cNvSpPr>
          <p:nvPr>
            <p:ph type="sldNum" sz="quarter" idx="5"/>
          </p:nvPr>
        </p:nvSpPr>
        <p:spPr/>
        <p:txBody>
          <a:bodyPr/>
          <a:lstStyle/>
          <a:p>
            <a:fld id="{79230CFA-805A-4FD3-B3A0-DAAA5993DA17}" type="slidenum">
              <a:rPr lang="en-IN" smtClean="0"/>
              <a:t>58</a:t>
            </a:fld>
            <a:endParaRPr lang="en-IN" dirty="0"/>
          </a:p>
        </p:txBody>
      </p:sp>
    </p:spTree>
    <p:extLst>
      <p:ext uri="{BB962C8B-B14F-4D97-AF65-F5344CB8AC3E}">
        <p14:creationId xmlns:p14="http://schemas.microsoft.com/office/powerpoint/2010/main" val="10612064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Ensure your account no longer appears on your dashboard.</a:t>
            </a:r>
          </a:p>
        </p:txBody>
      </p:sp>
      <p:sp>
        <p:nvSpPr>
          <p:cNvPr id="4" name="Slide Number Placeholder 3"/>
          <p:cNvSpPr>
            <a:spLocks noGrp="1"/>
          </p:cNvSpPr>
          <p:nvPr>
            <p:ph type="sldNum" sz="quarter" idx="5"/>
          </p:nvPr>
        </p:nvSpPr>
        <p:spPr/>
        <p:txBody>
          <a:bodyPr/>
          <a:lstStyle/>
          <a:p>
            <a:fld id="{79230CFA-805A-4FD3-B3A0-DAAA5993DA17}" type="slidenum">
              <a:rPr lang="en-IN" smtClean="0"/>
              <a:t>59</a:t>
            </a:fld>
            <a:endParaRPr lang="en-IN" dirty="0"/>
          </a:p>
        </p:txBody>
      </p:sp>
    </p:spTree>
    <p:extLst>
      <p:ext uri="{BB962C8B-B14F-4D97-AF65-F5344CB8AC3E}">
        <p14:creationId xmlns:p14="http://schemas.microsoft.com/office/powerpoint/2010/main" val="939848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log into </a:t>
            </a:r>
            <a:r>
              <a:rPr lang="en-US" dirty="0" err="1"/>
              <a:t>Efort</a:t>
            </a:r>
            <a:r>
              <a:rPr lang="en-US" dirty="0"/>
              <a:t> please follow the following steps.</a:t>
            </a:r>
          </a:p>
          <a:p>
            <a:r>
              <a:rPr lang="en-US" dirty="0"/>
              <a:t>Step 1: Click on the login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6</a:t>
            </a:fld>
            <a:endParaRPr lang="en-IN" dirty="0"/>
          </a:p>
        </p:txBody>
      </p:sp>
    </p:spTree>
    <p:extLst>
      <p:ext uri="{BB962C8B-B14F-4D97-AF65-F5344CB8AC3E}">
        <p14:creationId xmlns:p14="http://schemas.microsoft.com/office/powerpoint/2010/main" val="18030226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Alright, that’s everything that I wanted to cover on this video. Thank you for watching and please contact me if you have any questions about the code, or contact Dr. Masoud Sadjadi if you have questions about the project.</a:t>
            </a:r>
          </a:p>
          <a:p>
            <a:endParaRPr lang="en-US" dirty="0"/>
          </a:p>
          <a:p>
            <a:r>
              <a:rPr lang="en-US" dirty="0"/>
              <a:t>Until the next video, I bid you farewell. </a:t>
            </a:r>
          </a:p>
        </p:txBody>
      </p:sp>
      <p:sp>
        <p:nvSpPr>
          <p:cNvPr id="4" name="Slide Number Placeholder 3"/>
          <p:cNvSpPr>
            <a:spLocks noGrp="1"/>
          </p:cNvSpPr>
          <p:nvPr>
            <p:ph type="sldNum" sz="quarter" idx="5"/>
          </p:nvPr>
        </p:nvSpPr>
        <p:spPr/>
        <p:txBody>
          <a:bodyPr/>
          <a:lstStyle/>
          <a:p>
            <a:fld id="{79230CFA-805A-4FD3-B3A0-DAAA5993DA17}" type="slidenum">
              <a:rPr lang="en-IN" smtClean="0"/>
              <a:t>60</a:t>
            </a:fld>
            <a:endParaRPr lang="en-IN" dirty="0"/>
          </a:p>
        </p:txBody>
      </p:sp>
    </p:spTree>
    <p:extLst>
      <p:ext uri="{BB962C8B-B14F-4D97-AF65-F5344CB8AC3E}">
        <p14:creationId xmlns:p14="http://schemas.microsoft.com/office/powerpoint/2010/main" val="4042062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Enter your username and password</a:t>
            </a:r>
          </a:p>
          <a:p>
            <a:r>
              <a:rPr lang="en-US" dirty="0"/>
              <a:t>Step 3: Click the login button</a:t>
            </a:r>
          </a:p>
        </p:txBody>
      </p:sp>
      <p:sp>
        <p:nvSpPr>
          <p:cNvPr id="4" name="Slide Number Placeholder 3"/>
          <p:cNvSpPr>
            <a:spLocks noGrp="1"/>
          </p:cNvSpPr>
          <p:nvPr>
            <p:ph type="sldNum" sz="quarter" idx="5"/>
          </p:nvPr>
        </p:nvSpPr>
        <p:spPr/>
        <p:txBody>
          <a:bodyPr/>
          <a:lstStyle/>
          <a:p>
            <a:fld id="{79230CFA-805A-4FD3-B3A0-DAAA5993DA17}" type="slidenum">
              <a:rPr lang="en-IN" smtClean="0"/>
              <a:t>7</a:t>
            </a:fld>
            <a:endParaRPr lang="en-IN" dirty="0"/>
          </a:p>
        </p:txBody>
      </p:sp>
    </p:spTree>
    <p:extLst>
      <p:ext uri="{BB962C8B-B14F-4D97-AF65-F5344CB8AC3E}">
        <p14:creationId xmlns:p14="http://schemas.microsoft.com/office/powerpoint/2010/main" val="2177252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to Navigate to My Account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230CFA-805A-4FD3-B3A0-DAAA5993DA17}"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397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navigate to your account follow the next steps:</a:t>
            </a:r>
          </a:p>
          <a:p>
            <a:r>
              <a:rPr lang="en-US" dirty="0"/>
              <a:t>Step one: Click into your Profile icon on the top right corner.</a:t>
            </a:r>
          </a:p>
          <a:p>
            <a:r>
              <a:rPr lang="en-US" dirty="0"/>
              <a:t>Step two: Click into My Accounts</a:t>
            </a:r>
          </a:p>
        </p:txBody>
      </p:sp>
      <p:sp>
        <p:nvSpPr>
          <p:cNvPr id="4" name="Slide Number Placeholder 3"/>
          <p:cNvSpPr>
            <a:spLocks noGrp="1"/>
          </p:cNvSpPr>
          <p:nvPr>
            <p:ph type="sldNum" sz="quarter" idx="5"/>
          </p:nvPr>
        </p:nvSpPr>
        <p:spPr/>
        <p:txBody>
          <a:bodyPr/>
          <a:lstStyle/>
          <a:p>
            <a:fld id="{79230CFA-805A-4FD3-B3A0-DAAA5993DA17}" type="slidenum">
              <a:rPr lang="en-IN" smtClean="0"/>
              <a:t>9</a:t>
            </a:fld>
            <a:endParaRPr lang="en-IN" dirty="0"/>
          </a:p>
        </p:txBody>
      </p:sp>
    </p:spTree>
    <p:extLst>
      <p:ext uri="{BB962C8B-B14F-4D97-AF65-F5344CB8AC3E}">
        <p14:creationId xmlns:p14="http://schemas.microsoft.com/office/powerpoint/2010/main" val="2084672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Picture Placeholder 24">
            <a:extLst>
              <a:ext uri="{FF2B5EF4-FFF2-40B4-BE49-F238E27FC236}">
                <a16:creationId xmlns:a16="http://schemas.microsoft.com/office/drawing/2014/main" id="{73B47EE6-EDE6-4881-B456-B37D9C1ADE3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045013"/>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7537" userDrawn="1">
          <p15:clr>
            <a:srgbClr val="FBAE40"/>
          </p15:clr>
        </p15:guide>
        <p15:guide id="3" pos="138" userDrawn="1">
          <p15:clr>
            <a:srgbClr val="FBAE40"/>
          </p15:clr>
        </p15:guide>
        <p15:guide id="4" orient="horz" pos="4178" userDrawn="1">
          <p15:clr>
            <a:srgbClr val="FBAE40"/>
          </p15:clr>
        </p15:guide>
        <p15:guide id="5" orient="horz" pos="142" userDrawn="1">
          <p15:clr>
            <a:srgbClr val="FBAE40"/>
          </p15:clr>
        </p15:guide>
        <p15:guide id="6" pos="2457" userDrawn="1">
          <p15:clr>
            <a:srgbClr val="FBAE40"/>
          </p15:clr>
        </p15:guide>
        <p15:guide id="7" pos="43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0920470"/>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289179159"/>
      </p:ext>
    </p:extLst>
  </p:cSld>
  <p:clrMapOvr>
    <a:masterClrMapping/>
  </p:clrMapOvr>
  <p:extLst mod="1">
    <p:ext uri="{DCECCB84-F9BA-43D5-87BE-67443E8EF086}">
      <p15:sldGuideLst xmlns:p15="http://schemas.microsoft.com/office/powerpoint/2012/main">
        <p15:guide id="1" orient="horz" pos="2183">
          <p15:clr>
            <a:srgbClr val="FBAE40"/>
          </p15:clr>
        </p15:guide>
        <p15:guide id="2" pos="3840">
          <p15:clr>
            <a:srgbClr val="FBAE40"/>
          </p15:clr>
        </p15:guide>
        <p15:guide id="3" pos="143">
          <p15:clr>
            <a:srgbClr val="FBAE40"/>
          </p15:clr>
        </p15:guide>
        <p15:guide id="4" orient="horz" pos="4170">
          <p15:clr>
            <a:srgbClr val="FBAE40"/>
          </p15:clr>
        </p15:guide>
        <p15:guide id="5" pos="7537">
          <p15:clr>
            <a:srgbClr val="FBAE40"/>
          </p15:clr>
        </p15:guide>
        <p15:guide id="6" orient="horz" pos="1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518678" y="1671924"/>
            <a:ext cx="10835122" cy="450503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Box 13">
            <a:extLst>
              <a:ext uri="{FF2B5EF4-FFF2-40B4-BE49-F238E27FC236}">
                <a16:creationId xmlns:a16="http://schemas.microsoft.com/office/drawing/2014/main" id="{55D64901-4A1D-4BEC-8854-D0665297438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745963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4" name="Content Placeholder 2">
            <a:extLst>
              <a:ext uri="{FF2B5EF4-FFF2-40B4-BE49-F238E27FC236}">
                <a16:creationId xmlns:a16="http://schemas.microsoft.com/office/drawing/2014/main" id="{217F9213-0142-420B-A84D-C5627A0C81E4}"/>
              </a:ext>
            </a:extLst>
          </p:cNvPr>
          <p:cNvSpPr>
            <a:spLocks noGrp="1"/>
          </p:cNvSpPr>
          <p:nvPr>
            <p:ph sz="half" idx="1"/>
          </p:nvPr>
        </p:nvSpPr>
        <p:spPr>
          <a:xfrm>
            <a:off x="529687"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a:extLst>
              <a:ext uri="{FF2B5EF4-FFF2-40B4-BE49-F238E27FC236}">
                <a16:creationId xmlns:a16="http://schemas.microsoft.com/office/drawing/2014/main" id="{8014328B-D576-4B5C-A4AE-CF98318929FE}"/>
              </a:ext>
            </a:extLst>
          </p:cNvPr>
          <p:cNvSpPr>
            <a:spLocks noGrp="1"/>
          </p:cNvSpPr>
          <p:nvPr>
            <p:ph sz="half" idx="2"/>
          </p:nvPr>
        </p:nvSpPr>
        <p:spPr>
          <a:xfrm>
            <a:off x="6172200"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DB3D2E23-BDA6-48DB-A514-525559D25181}"/>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847377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8" name="Text Placeholder 2">
            <a:extLst>
              <a:ext uri="{FF2B5EF4-FFF2-40B4-BE49-F238E27FC236}">
                <a16:creationId xmlns:a16="http://schemas.microsoft.com/office/drawing/2014/main" id="{82BFF385-445D-4DBB-9773-F99669415884}"/>
              </a:ext>
            </a:extLst>
          </p:cNvPr>
          <p:cNvSpPr>
            <a:spLocks noGrp="1"/>
          </p:cNvSpPr>
          <p:nvPr>
            <p:ph type="body" idx="1"/>
          </p:nvPr>
        </p:nvSpPr>
        <p:spPr>
          <a:xfrm>
            <a:off x="518678" y="1681163"/>
            <a:ext cx="5382501" cy="823912"/>
          </a:xfrm>
          <a:prstGeom prst="rect">
            <a:avLst/>
          </a:prstGeom>
        </p:spPr>
        <p:txBody>
          <a:bodyPr anchor="b"/>
          <a:lstStyle>
            <a:lvl1pPr marL="0" indent="0">
              <a:buNone/>
              <a:defRPr lang="en-US" b="1" dirty="0">
                <a:solidFill>
                  <a:schemeClr val="bg1"/>
                </a:solidFill>
              </a:defRPr>
            </a:lvl1pPr>
          </a:lstStyle>
          <a:p>
            <a:pPr marL="228600" lvl="0" indent="-228600"/>
            <a:r>
              <a:rPr lang="en-US"/>
              <a:t>Click to edit Master text styles</a:t>
            </a:r>
          </a:p>
        </p:txBody>
      </p:sp>
      <p:sp>
        <p:nvSpPr>
          <p:cNvPr id="20" name="Text Placeholder 4">
            <a:extLst>
              <a:ext uri="{FF2B5EF4-FFF2-40B4-BE49-F238E27FC236}">
                <a16:creationId xmlns:a16="http://schemas.microsoft.com/office/drawing/2014/main" id="{311B1CFE-1B35-4B5C-B40A-DC5ADF211B5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CE840E8-D596-479D-AE97-E88F42DC1B13}"/>
              </a:ext>
            </a:extLst>
          </p:cNvPr>
          <p:cNvSpPr>
            <a:spLocks noGrp="1"/>
          </p:cNvSpPr>
          <p:nvPr>
            <p:ph sz="quarter" idx="4"/>
          </p:nvPr>
        </p:nvSpPr>
        <p:spPr>
          <a:xfrm>
            <a:off x="6172200" y="2505075"/>
            <a:ext cx="5183188"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B9A68D25-B19E-4E84-B65D-596EE8382DAD}"/>
              </a:ext>
            </a:extLst>
          </p:cNvPr>
          <p:cNvSpPr>
            <a:spLocks noGrp="1"/>
          </p:cNvSpPr>
          <p:nvPr>
            <p:ph sz="half" idx="2"/>
          </p:nvPr>
        </p:nvSpPr>
        <p:spPr>
          <a:xfrm>
            <a:off x="518678" y="2505075"/>
            <a:ext cx="5391749"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70953F67-B597-417A-95A8-8BB6AE77481D}"/>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606950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C9A1E80C-1A76-4D3E-92A1-846866867DE1}"/>
              </a:ext>
            </a:extLst>
          </p:cNvPr>
          <p:cNvSpPr>
            <a:spLocks noGrp="1"/>
          </p:cNvSpPr>
          <p:nvPr>
            <p:ph idx="1"/>
          </p:nvPr>
        </p:nvSpPr>
        <p:spPr>
          <a:xfrm>
            <a:off x="6161316" y="2290713"/>
            <a:ext cx="5803672" cy="4341862"/>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0659753"/>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22728E0A-430E-4C6A-BF56-06FA8510F29F}"/>
              </a:ext>
            </a:extLst>
          </p:cNvPr>
          <p:cNvSpPr>
            <a:spLocks noGrp="1"/>
          </p:cNvSpPr>
          <p:nvPr>
            <p:ph type="pic" idx="1"/>
          </p:nvPr>
        </p:nvSpPr>
        <p:spPr>
          <a:xfrm>
            <a:off x="6249970" y="2271860"/>
            <a:ext cx="5715017" cy="436071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390840366"/>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7A5C384-78D0-4088-9411-AB6790574770}"/>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8A0030CD-8C9E-4AA5-8C5D-F9B2EDB7E17A}"/>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872EE65E-EE50-4A3E-861E-1D6C241CB8EA}"/>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76AD1EF-E06C-4D3C-9693-26844D01C83C}"/>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Parallelogram 28">
              <a:extLst>
                <a:ext uri="{FF2B5EF4-FFF2-40B4-BE49-F238E27FC236}">
                  <a16:creationId xmlns:a16="http://schemas.microsoft.com/office/drawing/2014/main" id="{57D44C42-44C0-420A-A125-9B1A979D4F56}"/>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0" name="Parallelogram 29">
            <a:extLst>
              <a:ext uri="{FF2B5EF4-FFF2-40B4-BE49-F238E27FC236}">
                <a16:creationId xmlns:a16="http://schemas.microsoft.com/office/drawing/2014/main" id="{406089BB-36DC-4E23-B215-527A8A18FCF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ED91439B-965F-3548-AF77-89501B24F600}"/>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11" name="TextBox 10">
            <a:extLst>
              <a:ext uri="{FF2B5EF4-FFF2-40B4-BE49-F238E27FC236}">
                <a16:creationId xmlns:a16="http://schemas.microsoft.com/office/drawing/2014/main" id="{FB62C229-F5A6-426F-A791-B367DD832765}"/>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9906843"/>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BB0367-1AFD-4191-AB6F-E9815D136F63}"/>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7" name="Group 26">
            <a:extLst>
              <a:ext uri="{FF2B5EF4-FFF2-40B4-BE49-F238E27FC236}">
                <a16:creationId xmlns:a16="http://schemas.microsoft.com/office/drawing/2014/main" id="{1B2FB48C-0C70-4DBE-B904-A134B6644DD3}"/>
              </a:ext>
            </a:extLst>
          </p:cNvPr>
          <p:cNvGrpSpPr/>
          <p:nvPr userDrawn="1"/>
        </p:nvGrpSpPr>
        <p:grpSpPr>
          <a:xfrm flipH="1">
            <a:off x="7561328" y="0"/>
            <a:ext cx="4831840" cy="3541007"/>
            <a:chOff x="-192127" y="-2"/>
            <a:chExt cx="4831840" cy="3367272"/>
          </a:xfrm>
        </p:grpSpPr>
        <p:sp>
          <p:nvSpPr>
            <p:cNvPr id="28" name="Diagonal Stripe 27">
              <a:extLst>
                <a:ext uri="{FF2B5EF4-FFF2-40B4-BE49-F238E27FC236}">
                  <a16:creationId xmlns:a16="http://schemas.microsoft.com/office/drawing/2014/main" id="{4F2E2158-1E6E-4E0D-BDAB-B20041C7361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9" name="Straight Connector 28">
              <a:extLst>
                <a:ext uri="{FF2B5EF4-FFF2-40B4-BE49-F238E27FC236}">
                  <a16:creationId xmlns:a16="http://schemas.microsoft.com/office/drawing/2014/main" id="{626D62DB-3A5A-4DA1-BFA4-D9E58676E86A}"/>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F5A729A7-3A5C-405C-AE06-180E7529E477}"/>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1" name="Parallelogram 30">
            <a:extLst>
              <a:ext uri="{FF2B5EF4-FFF2-40B4-BE49-F238E27FC236}">
                <a16:creationId xmlns:a16="http://schemas.microsoft.com/office/drawing/2014/main" id="{41E23981-B12A-4AC3-A030-337BBBA5E45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5A154DC2-98C7-4D4B-A17A-AA4731217F17}"/>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4" name="Title 3">
            <a:extLst>
              <a:ext uri="{FF2B5EF4-FFF2-40B4-BE49-F238E27FC236}">
                <a16:creationId xmlns:a16="http://schemas.microsoft.com/office/drawing/2014/main" id="{64D604A2-C574-42DB-B0C4-99715CAA10A7}"/>
              </a:ext>
            </a:extLst>
          </p:cNvPr>
          <p:cNvSpPr>
            <a:spLocks noGrp="1"/>
          </p:cNvSpPr>
          <p:nvPr>
            <p:ph type="title"/>
          </p:nvPr>
        </p:nvSpPr>
        <p:spPr>
          <a:xfrm>
            <a:off x="518678" y="209029"/>
            <a:ext cx="8330184" cy="1147968"/>
          </a:xfrm>
        </p:spPr>
        <p:txBody>
          <a:bodyPr/>
          <a:lstStyle>
            <a:lvl1pPr>
              <a:defRPr>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9BEECDFB-C607-45E1-B996-8F38FE642F2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5841909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AB3FE-9015-40FD-A870-D81B5A86A5D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891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95572AA9-EFAE-4771-B1EE-47E36117377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123998309"/>
      </p:ext>
    </p:extLst>
  </p:cSld>
  <p:clrMapOvr>
    <a:masterClrMapping/>
  </p:clrMapOvr>
  <p:extLst mod="1">
    <p:ext uri="{DCECCB84-F9BA-43D5-87BE-67443E8EF086}">
      <p15:sldGuideLst xmlns:p15="http://schemas.microsoft.com/office/powerpoint/2012/main">
        <p15:guide id="1" orient="horz" pos="2183" userDrawn="1">
          <p15:clr>
            <a:srgbClr val="FBAE40"/>
          </p15:clr>
        </p15:guide>
        <p15:guide id="2" pos="3840" userDrawn="1">
          <p15:clr>
            <a:srgbClr val="FBAE40"/>
          </p15:clr>
        </p15:guide>
        <p15:guide id="3" pos="143" userDrawn="1">
          <p15:clr>
            <a:srgbClr val="FBAE40"/>
          </p15:clr>
        </p15:guide>
        <p15:guide id="4" orient="horz" pos="4170" userDrawn="1">
          <p15:clr>
            <a:srgbClr val="FBAE40"/>
          </p15:clr>
        </p15:guide>
        <p15:guide id="5" pos="7537" userDrawn="1">
          <p15:clr>
            <a:srgbClr val="FBAE40"/>
          </p15:clr>
        </p15:guide>
        <p15:guide id="6" orient="horz" pos="1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01">
    <p:spTree>
      <p:nvGrpSpPr>
        <p:cNvPr id="1" name=""/>
        <p:cNvGrpSpPr/>
        <p:nvPr/>
      </p:nvGrpSpPr>
      <p:grpSpPr>
        <a:xfrm>
          <a:off x="0" y="0"/>
          <a:ext cx="0" cy="0"/>
          <a:chOff x="0" y="0"/>
          <a:chExt cx="0" cy="0"/>
        </a:xfrm>
      </p:grpSpPr>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4" name="Right Triangle 23">
            <a:extLst>
              <a:ext uri="{FF2B5EF4-FFF2-40B4-BE49-F238E27FC236}">
                <a16:creationId xmlns:a16="http://schemas.microsoft.com/office/drawing/2014/main" id="{BD6ACE60-499D-41AB-89C4-D537D7C3D22A}"/>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6375400" y="5047077"/>
            <a:ext cx="1524574" cy="18034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3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2" name="Title 1" title="Title ">
            <a:extLst>
              <a:ext uri="{FF2B5EF4-FFF2-40B4-BE49-F238E27FC236}">
                <a16:creationId xmlns:a16="http://schemas.microsoft.com/office/drawing/2014/main" id="{20237B57-91C6-4F8B-8AA0-18FA50B0FD1D}"/>
              </a:ext>
            </a:extLst>
          </p:cNvPr>
          <p:cNvSpPr>
            <a:spLocks noGrp="1"/>
          </p:cNvSpPr>
          <p:nvPr userDrawn="1">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15" name="Picture Placeholder 14">
            <a:extLst>
              <a:ext uri="{FF2B5EF4-FFF2-40B4-BE49-F238E27FC236}">
                <a16:creationId xmlns:a16="http://schemas.microsoft.com/office/drawing/2014/main" id="{FE1FADFB-0A3D-40F7-9B40-368DECD971E1}"/>
              </a:ext>
            </a:extLst>
          </p:cNvPr>
          <p:cNvSpPr>
            <a:spLocks noGrp="1"/>
          </p:cNvSpPr>
          <p:nvPr>
            <p:ph type="pic" sz="quarter" idx="10"/>
          </p:nvPr>
        </p:nvSpPr>
        <p:spPr>
          <a:xfrm>
            <a:off x="6604000" y="0"/>
            <a:ext cx="5588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a:solidFill>
            <a:schemeClr val="bg1">
              <a:lumMod val="85000"/>
            </a:schemeClr>
          </a:solidFill>
        </p:spPr>
        <p:txBody>
          <a:bodyPr wrap="square" anchor="ctr">
            <a:noAutofit/>
          </a:bodyPr>
          <a:lstStyle>
            <a:lvl1pPr marL="0" indent="0" algn="ctr">
              <a:buNone/>
              <a:defRPr>
                <a:solidFill>
                  <a:schemeClr val="bg1"/>
                </a:solidFill>
              </a:defRPr>
            </a:lvl1pPr>
          </a:lstStyle>
          <a:p>
            <a:r>
              <a:rPr lang="en-US"/>
              <a:t>Click icon to add picture</a:t>
            </a:r>
            <a:endParaRPr lang="en-IN" dirty="0"/>
          </a:p>
        </p:txBody>
      </p:sp>
      <p:sp>
        <p:nvSpPr>
          <p:cNvPr id="6" name="Slide Number Placeholder 5">
            <a:extLst>
              <a:ext uri="{FF2B5EF4-FFF2-40B4-BE49-F238E27FC236}">
                <a16:creationId xmlns:a16="http://schemas.microsoft.com/office/drawing/2014/main" id="{D4B9B51B-EAA9-4B4D-A4F6-470CD95DAA79}"/>
              </a:ext>
            </a:extLst>
          </p:cNvPr>
          <p:cNvSpPr>
            <a:spLocks noGrp="1"/>
          </p:cNvSpPr>
          <p:nvPr>
            <p:ph type="sldNum" sz="quarter" idx="15"/>
          </p:nvPr>
        </p:nvSpPr>
        <p:spPr/>
        <p:txBody>
          <a:bodyPr/>
          <a:lstStyle/>
          <a:p>
            <a:fld id="{8699F50C-BE38-4BD0-BA84-9B090E1F2B9B}" type="slidenum">
              <a:rPr lang="en-IN" smtClean="0"/>
              <a:t>‹#›</a:t>
            </a:fld>
            <a:endParaRPr lang="en-IN" dirty="0"/>
          </a:p>
        </p:txBody>
      </p:sp>
    </p:spTree>
    <p:extLst>
      <p:ext uri="{BB962C8B-B14F-4D97-AF65-F5344CB8AC3E}">
        <p14:creationId xmlns:p14="http://schemas.microsoft.com/office/powerpoint/2010/main" val="3442230584"/>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02">
    <p:spTree>
      <p:nvGrpSpPr>
        <p:cNvPr id="1" name=""/>
        <p:cNvGrpSpPr/>
        <p:nvPr/>
      </p:nvGrpSpPr>
      <p:grpSpPr>
        <a:xfrm>
          <a:off x="0" y="0"/>
          <a:ext cx="0" cy="0"/>
          <a:chOff x="0" y="0"/>
          <a:chExt cx="0" cy="0"/>
        </a:xfrm>
      </p:grpSpPr>
      <p:sp>
        <p:nvSpPr>
          <p:cNvPr id="35" name="Right Triangle 34">
            <a:extLst>
              <a:ext uri="{FF2B5EF4-FFF2-40B4-BE49-F238E27FC236}">
                <a16:creationId xmlns:a16="http://schemas.microsoft.com/office/drawing/2014/main" id="{805F1696-7D6B-4055-94C3-E4C179F63596}"/>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Picture Placeholder 17">
            <a:extLst>
              <a:ext uri="{FF2B5EF4-FFF2-40B4-BE49-F238E27FC236}">
                <a16:creationId xmlns:a16="http://schemas.microsoft.com/office/drawing/2014/main" id="{8B9EC3A9-7039-403A-9414-429521308AE7}"/>
              </a:ext>
            </a:extLst>
          </p:cNvPr>
          <p:cNvSpPr>
            <a:spLocks noGrp="1"/>
          </p:cNvSpPr>
          <p:nvPr>
            <p:ph type="pic" sz="quarter" idx="14"/>
          </p:nvPr>
        </p:nvSpPr>
        <p:spPr>
          <a:xfrm>
            <a:off x="6170177" y="1435100"/>
            <a:ext cx="6021821"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a:solidFill>
            <a:schemeClr val="bg1">
              <a:lumMod val="85000"/>
            </a:schemeClr>
          </a:solidFill>
        </p:spPr>
        <p:txBody>
          <a:bodyPr wrap="square" rIns="457200" anchor="ctr">
            <a:noAutofit/>
          </a:bodyPr>
          <a:lstStyle>
            <a:lvl1pPr marL="0" indent="0" algn="r">
              <a:buNone/>
              <a:defRPr>
                <a:solidFill>
                  <a:schemeClr val="tx1"/>
                </a:solidFill>
              </a:defRPr>
            </a:lvl1pPr>
          </a:lstStyle>
          <a:p>
            <a:r>
              <a:rPr lang="en-US"/>
              <a:t>Click icon to add picture</a:t>
            </a:r>
            <a:endParaRPr lang="en-IN" dirty="0"/>
          </a:p>
        </p:txBody>
      </p:sp>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10352314" y="1185452"/>
            <a:ext cx="1839685" cy="16339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2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19" name="Title 1" title="Title ">
            <a:extLst>
              <a:ext uri="{FF2B5EF4-FFF2-40B4-BE49-F238E27FC236}">
                <a16:creationId xmlns:a16="http://schemas.microsoft.com/office/drawing/2014/main" id="{2DB9D671-9FC8-4306-96B7-D9D585694B83}"/>
              </a:ext>
            </a:extLst>
          </p:cNvPr>
          <p:cNvSpPr>
            <a:spLocks noGrp="1"/>
          </p:cNvSpPr>
          <p:nvPr>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4" name="Slide Number Placeholder 3">
            <a:extLst>
              <a:ext uri="{FF2B5EF4-FFF2-40B4-BE49-F238E27FC236}">
                <a16:creationId xmlns:a16="http://schemas.microsoft.com/office/drawing/2014/main" id="{D0C29282-8AC7-494D-9A8E-A26C7F69948F}"/>
              </a:ext>
            </a:extLst>
          </p:cNvPr>
          <p:cNvSpPr>
            <a:spLocks noGrp="1"/>
          </p:cNvSpPr>
          <p:nvPr>
            <p:ph type="sldNum" sz="quarter" idx="16"/>
          </p:nvPr>
        </p:nvSpPr>
        <p:spPr/>
        <p:txBody>
          <a:bodyPr/>
          <a:lstStyle/>
          <a:p>
            <a:fld id="{8699F50C-BE38-4BD0-BA84-9B090E1F2B9B}" type="slidenum">
              <a:rPr lang="en-IN" smtClean="0"/>
              <a:t>‹#›</a:t>
            </a:fld>
            <a:endParaRPr lang="en-IN" dirty="0"/>
          </a:p>
        </p:txBody>
      </p:sp>
      <p:sp>
        <p:nvSpPr>
          <p:cNvPr id="15" name="TextBox 14">
            <a:extLst>
              <a:ext uri="{FF2B5EF4-FFF2-40B4-BE49-F238E27FC236}">
                <a16:creationId xmlns:a16="http://schemas.microsoft.com/office/drawing/2014/main" id="{5E24A5A7-66A2-7F43-9A7A-5E13F74F8C0E}"/>
              </a:ext>
            </a:extLst>
          </p:cNvPr>
          <p:cNvSpPr txBox="1"/>
          <p:nvPr userDrawn="1"/>
        </p:nvSpPr>
        <p:spPr>
          <a:xfrm>
            <a:off x="10245442" y="225425"/>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28311092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ion with Subtitle">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17" name="Text Placeholder 2">
            <a:extLst>
              <a:ext uri="{FF2B5EF4-FFF2-40B4-BE49-F238E27FC236}">
                <a16:creationId xmlns:a16="http://schemas.microsoft.com/office/drawing/2014/main" id="{B2E19FBD-2379-4B3B-910D-F51E007CB63F}"/>
              </a:ext>
            </a:extLst>
          </p:cNvPr>
          <p:cNvSpPr>
            <a:spLocks noGrp="1"/>
          </p:cNvSpPr>
          <p:nvPr userDrawn="1">
            <p:ph type="body" idx="1"/>
          </p:nvPr>
        </p:nvSpPr>
        <p:spPr>
          <a:xfrm>
            <a:off x="520698" y="2104888"/>
            <a:ext cx="5475290" cy="781188"/>
          </a:xfrm>
          <a:prstGeom prst="rect">
            <a:avLst/>
          </a:prstGeom>
        </p:spPr>
        <p:txBody>
          <a:bodyPr anchor="b">
            <a:normAutofit/>
          </a:bodyPr>
          <a:lstStyle>
            <a:lvl1pPr marL="0" indent="0">
              <a:lnSpc>
                <a:spcPct val="100000"/>
              </a:lnSpc>
              <a:spcBef>
                <a:spcPts val="0"/>
              </a:spcBef>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3" title="Bullet Points">
            <a:extLst>
              <a:ext uri="{FF2B5EF4-FFF2-40B4-BE49-F238E27FC236}">
                <a16:creationId xmlns:a16="http://schemas.microsoft.com/office/drawing/2014/main" id="{8715E757-6584-4841-8154-C92E70E0CD6B}"/>
              </a:ext>
            </a:extLst>
          </p:cNvPr>
          <p:cNvSpPr>
            <a:spLocks noGrp="1"/>
          </p:cNvSpPr>
          <p:nvPr userDrawn="1">
            <p:ph sz="half" idx="13"/>
          </p:nvPr>
        </p:nvSpPr>
        <p:spPr>
          <a:xfrm>
            <a:off x="520698" y="2886076"/>
            <a:ext cx="547529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19" name="Text Placeholder 4">
            <a:extLst>
              <a:ext uri="{FF2B5EF4-FFF2-40B4-BE49-F238E27FC236}">
                <a16:creationId xmlns:a16="http://schemas.microsoft.com/office/drawing/2014/main" id="{47CDC5A2-8836-4ED3-8E78-18C24853D882}"/>
              </a:ext>
            </a:extLst>
          </p:cNvPr>
          <p:cNvSpPr>
            <a:spLocks noGrp="1"/>
          </p:cNvSpPr>
          <p:nvPr userDrawn="1">
            <p:ph type="body" sz="quarter" idx="14"/>
          </p:nvPr>
        </p:nvSpPr>
        <p:spPr>
          <a:xfrm>
            <a:off x="6186713" y="2104888"/>
            <a:ext cx="5475600" cy="781188"/>
          </a:xfrm>
          <a:prstGeom prst="rect">
            <a:avLst/>
          </a:prstGeom>
        </p:spPr>
        <p:txBody>
          <a:bodyPr anchor="b">
            <a:normAutofit/>
          </a:bodyPr>
          <a:lstStyle>
            <a:lvl1pPr marL="0" indent="0">
              <a:lnSpc>
                <a:spcPct val="10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Content Placeholder 5" title="Bullet Points">
            <a:extLst>
              <a:ext uri="{FF2B5EF4-FFF2-40B4-BE49-F238E27FC236}">
                <a16:creationId xmlns:a16="http://schemas.microsoft.com/office/drawing/2014/main" id="{D957FBD7-2C3C-4DD1-954F-DF1E007BE590}"/>
              </a:ext>
            </a:extLst>
          </p:cNvPr>
          <p:cNvSpPr>
            <a:spLocks noGrp="1"/>
          </p:cNvSpPr>
          <p:nvPr userDrawn="1">
            <p:ph sz="quarter" idx="15"/>
          </p:nvPr>
        </p:nvSpPr>
        <p:spPr>
          <a:xfrm>
            <a:off x="6186713" y="2886076"/>
            <a:ext cx="547560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24" name="Text Placeholder 4" title="Subtitle">
            <a:extLst>
              <a:ext uri="{FF2B5EF4-FFF2-40B4-BE49-F238E27FC236}">
                <a16:creationId xmlns:a16="http://schemas.microsoft.com/office/drawing/2014/main" id="{77DB65FF-A89E-4562-8251-2BB63EFDD28E}"/>
              </a:ext>
            </a:extLst>
          </p:cNvPr>
          <p:cNvSpPr>
            <a:spLocks noGrp="1"/>
          </p:cNvSpPr>
          <p:nvPr userDrawn="1">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25" name="TextBox 24">
            <a:extLst>
              <a:ext uri="{FF2B5EF4-FFF2-40B4-BE49-F238E27FC236}">
                <a16:creationId xmlns:a16="http://schemas.microsoft.com/office/drawing/2014/main" id="{F0BB4D3D-930C-4FF4-BB7C-2CB24208150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userDrawn="1">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Tree>
    <p:extLst>
      <p:ext uri="{BB962C8B-B14F-4D97-AF65-F5344CB8AC3E}">
        <p14:creationId xmlns:p14="http://schemas.microsoft.com/office/powerpoint/2010/main" val="325654026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FB39FF5-7AF5-4963-9346-2640496A3302}"/>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8" name="Group 27">
            <a:extLst>
              <a:ext uri="{FF2B5EF4-FFF2-40B4-BE49-F238E27FC236}">
                <a16:creationId xmlns:a16="http://schemas.microsoft.com/office/drawing/2014/main" id="{5806E656-313A-47B1-B381-D004200F7A01}"/>
              </a:ext>
            </a:extLst>
          </p:cNvPr>
          <p:cNvGrpSpPr/>
          <p:nvPr userDrawn="1"/>
        </p:nvGrpSpPr>
        <p:grpSpPr>
          <a:xfrm flipH="1">
            <a:off x="7561328" y="0"/>
            <a:ext cx="4831840" cy="3541007"/>
            <a:chOff x="-192127" y="-2"/>
            <a:chExt cx="4831840" cy="3367272"/>
          </a:xfrm>
        </p:grpSpPr>
        <p:sp>
          <p:nvSpPr>
            <p:cNvPr id="29" name="Diagonal Stripe 28">
              <a:extLst>
                <a:ext uri="{FF2B5EF4-FFF2-40B4-BE49-F238E27FC236}">
                  <a16:creationId xmlns:a16="http://schemas.microsoft.com/office/drawing/2014/main" id="{65F8E2DA-4BB4-4421-9172-A11AF38DFEF4}"/>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30" name="Straight Connector 29">
              <a:extLst>
                <a:ext uri="{FF2B5EF4-FFF2-40B4-BE49-F238E27FC236}">
                  <a16:creationId xmlns:a16="http://schemas.microsoft.com/office/drawing/2014/main" id="{6EDB47F2-B6A7-40B4-8A2C-06719F75C085}"/>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Parallelogram 30">
              <a:extLst>
                <a:ext uri="{FF2B5EF4-FFF2-40B4-BE49-F238E27FC236}">
                  <a16:creationId xmlns:a16="http://schemas.microsoft.com/office/drawing/2014/main" id="{B188E7A9-2351-4B68-98B8-10099CB39CD2}"/>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3" name="Parallelogram 32">
            <a:extLst>
              <a:ext uri="{FF2B5EF4-FFF2-40B4-BE49-F238E27FC236}">
                <a16:creationId xmlns:a16="http://schemas.microsoft.com/office/drawing/2014/main" id="{F088C182-BF10-45B2-B159-7702E00D31D4}"/>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4" name="Text Placeholder 4" title="Subtitle">
            <a:extLst>
              <a:ext uri="{FF2B5EF4-FFF2-40B4-BE49-F238E27FC236}">
                <a16:creationId xmlns:a16="http://schemas.microsoft.com/office/drawing/2014/main" id="{FB561B16-2788-452A-B7AF-A482256DCDF2}"/>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F03A7CC-E6DC-1544-BE55-15EC1718B77C}"/>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BDEC780E-6412-1344-A62E-6B84E9CCB678}"/>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5" name="Text Placeholder 4">
            <a:extLst>
              <a:ext uri="{FF2B5EF4-FFF2-40B4-BE49-F238E27FC236}">
                <a16:creationId xmlns:a16="http://schemas.microsoft.com/office/drawing/2014/main" id="{2C82AC85-33B6-2B49-8BF4-08414444375C}"/>
              </a:ext>
            </a:extLst>
          </p:cNvPr>
          <p:cNvSpPr>
            <a:spLocks noGrp="1"/>
          </p:cNvSpPr>
          <p:nvPr>
            <p:ph type="body" sz="quarter" idx="19" hasCustomPrompt="1"/>
          </p:nvPr>
        </p:nvSpPr>
        <p:spPr>
          <a:xfrm>
            <a:off x="531814" y="2005762"/>
            <a:ext cx="5225764" cy="4083888"/>
          </a:xfrm>
          <a:prstGeom prst="rect">
            <a:avLst/>
          </a:prstGeom>
        </p:spPr>
        <p:txBody>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dirty="0"/>
              <a:t>Text here</a:t>
            </a:r>
          </a:p>
        </p:txBody>
      </p:sp>
      <p:sp>
        <p:nvSpPr>
          <p:cNvPr id="20" name="Chart Placeholder 2" title="Chart">
            <a:extLst>
              <a:ext uri="{FF2B5EF4-FFF2-40B4-BE49-F238E27FC236}">
                <a16:creationId xmlns:a16="http://schemas.microsoft.com/office/drawing/2014/main" id="{0EF0FD2A-B62A-4931-846D-2602DED26606}"/>
              </a:ext>
            </a:extLst>
          </p:cNvPr>
          <p:cNvSpPr>
            <a:spLocks noGrp="1"/>
          </p:cNvSpPr>
          <p:nvPr>
            <p:ph type="chart" sz="quarter" idx="10"/>
          </p:nvPr>
        </p:nvSpPr>
        <p:spPr>
          <a:xfrm>
            <a:off x="5796114" y="2005762"/>
            <a:ext cx="5719397" cy="4084470"/>
          </a:xfrm>
          <a:prstGeom prst="rect">
            <a:avLst/>
          </a:prstGeom>
        </p:spPr>
        <p:txBody>
          <a:bodyPr vert="horz" lIns="91420" tIns="45710" rIns="91420" bIns="45710">
            <a:noAutofit/>
          </a:bodyPr>
          <a:lstStyle>
            <a:lvl1pPr marL="0" indent="0" algn="ctr">
              <a:buNone/>
              <a:defRPr sz="2000" b="0" i="0">
                <a:solidFill>
                  <a:schemeClr val="bg1"/>
                </a:solidFill>
                <a:latin typeface="+mn-lt"/>
                <a:cs typeface="CiscoSans ExtraLight"/>
              </a:defRPr>
            </a:lvl1pPr>
          </a:lstStyle>
          <a:p>
            <a:pPr lvl="0"/>
            <a:r>
              <a:rPr lang="en-US" noProof="0"/>
              <a:t>Click icon to add chart</a:t>
            </a:r>
            <a:endParaRPr lang="en-US" noProof="0" dirty="0"/>
          </a:p>
        </p:txBody>
      </p:sp>
      <p:sp>
        <p:nvSpPr>
          <p:cNvPr id="15" name="TextBox 14">
            <a:extLst>
              <a:ext uri="{FF2B5EF4-FFF2-40B4-BE49-F238E27FC236}">
                <a16:creationId xmlns:a16="http://schemas.microsoft.com/office/drawing/2014/main" id="{3EDA3830-422C-4289-B675-29318F2902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0047707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9EF72CE-34D2-4581-98D2-89218BC1B4E4}"/>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36C8A74F-FDDF-48E8-AC2B-A5BD59D7D6A3}"/>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2D5247F3-E6EB-4003-B1FD-F6200F0738E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9B7D995-9FB8-4461-8AAA-FA8B9A145B6B}"/>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arallelogram 32">
              <a:extLst>
                <a:ext uri="{FF2B5EF4-FFF2-40B4-BE49-F238E27FC236}">
                  <a16:creationId xmlns:a16="http://schemas.microsoft.com/office/drawing/2014/main" id="{849B962F-68BC-4B89-B4D8-D862517534DF}"/>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8006416B-866C-47E5-8480-109B40F9EAA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sp>
        <p:nvSpPr>
          <p:cNvPr id="37" name="Text Placeholder 4" title="Subtitle">
            <a:extLst>
              <a:ext uri="{FF2B5EF4-FFF2-40B4-BE49-F238E27FC236}">
                <a16:creationId xmlns:a16="http://schemas.microsoft.com/office/drawing/2014/main" id="{FE79FAE9-2A8C-46BA-8738-44CBCF7294A9}"/>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A960C75-8FA7-5740-9388-2B5112B2C5B9}"/>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0F525D04-A814-7A4D-9732-11097EA76257}"/>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5" name="Table Placeholder 11" title="Table">
            <a:extLst>
              <a:ext uri="{FF2B5EF4-FFF2-40B4-BE49-F238E27FC236}">
                <a16:creationId xmlns:a16="http://schemas.microsoft.com/office/drawing/2014/main" id="{7CD3E31F-0AF8-4EB8-B6FA-BD95A2EDA63B}"/>
              </a:ext>
            </a:extLst>
          </p:cNvPr>
          <p:cNvSpPr>
            <a:spLocks noGrp="1"/>
          </p:cNvSpPr>
          <p:nvPr>
            <p:ph type="tbl" sz="quarter" idx="12"/>
          </p:nvPr>
        </p:nvSpPr>
        <p:spPr>
          <a:xfrm>
            <a:off x="531378" y="2664803"/>
            <a:ext cx="10993375" cy="3433180"/>
          </a:xfrm>
          <a:prstGeom prst="rect">
            <a:avLst/>
          </a:prstGeom>
        </p:spPr>
        <p:txBody>
          <a:bodyPr lIns="91420" tIns="45710" rIns="91420" bIns="45710">
            <a:noAutofit/>
          </a:bodyPr>
          <a:lstStyle>
            <a:lvl1pPr marL="0" indent="0" algn="ctr">
              <a:buNone/>
              <a:defRPr sz="2000" baseline="0">
                <a:solidFill>
                  <a:schemeClr val="bg1"/>
                </a:solidFill>
                <a:latin typeface="+mn-lt"/>
              </a:defRPr>
            </a:lvl1pPr>
          </a:lstStyle>
          <a:p>
            <a:pPr lvl="0"/>
            <a:r>
              <a:rPr lang="en-US" noProof="0"/>
              <a:t>Click icon to add table</a:t>
            </a:r>
            <a:endParaRPr lang="en-GB" noProof="0" dirty="0"/>
          </a:p>
        </p:txBody>
      </p:sp>
      <p:sp>
        <p:nvSpPr>
          <p:cNvPr id="14" name="TextBox 13">
            <a:extLst>
              <a:ext uri="{FF2B5EF4-FFF2-40B4-BE49-F238E27FC236}">
                <a16:creationId xmlns:a16="http://schemas.microsoft.com/office/drawing/2014/main" id="{A966B5DE-14EB-455B-9454-EB3561276C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506091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AFD81C-E6E5-4292-828B-BD147E6DEABE}"/>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Right Triangle 3">
            <a:extLst>
              <a:ext uri="{FF2B5EF4-FFF2-40B4-BE49-F238E27FC236}">
                <a16:creationId xmlns:a16="http://schemas.microsoft.com/office/drawing/2014/main" id="{79ED029D-F488-47E5-B064-0E35B31D23A5}"/>
              </a:ext>
            </a:extLst>
          </p:cNvPr>
          <p:cNvSpPr/>
          <p:nvPr userDrawn="1"/>
        </p:nvSpPr>
        <p:spPr>
          <a:xfrm flipV="1">
            <a:off x="0" y="-5"/>
            <a:ext cx="11747500" cy="629920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Picture Placeholder 31" title="Image">
            <a:extLst>
              <a:ext uri="{FF2B5EF4-FFF2-40B4-BE49-F238E27FC236}">
                <a16:creationId xmlns:a16="http://schemas.microsoft.com/office/drawing/2014/main" id="{D683190A-95C6-428D-AEE4-FC8350C3246D}"/>
              </a:ext>
            </a:extLst>
          </p:cNvPr>
          <p:cNvSpPr>
            <a:spLocks noGrp="1"/>
          </p:cNvSpPr>
          <p:nvPr>
            <p:ph type="pic" sz="quarter" idx="13" hasCustomPrompt="1"/>
          </p:nvPr>
        </p:nvSpPr>
        <p:spPr>
          <a:xfrm>
            <a:off x="359229" y="326570"/>
            <a:ext cx="11473542" cy="6204859"/>
          </a:xfrm>
          <a:prstGeom prst="rect">
            <a:avLst/>
          </a:prstGeo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cxnSp>
        <p:nvCxnSpPr>
          <p:cNvPr id="6" name="Straight Connector 5">
            <a:extLst>
              <a:ext uri="{FF2B5EF4-FFF2-40B4-BE49-F238E27FC236}">
                <a16:creationId xmlns:a16="http://schemas.microsoft.com/office/drawing/2014/main" id="{F78F4957-6DDE-40CE-9D33-00B1434FA085}"/>
              </a:ext>
            </a:extLst>
          </p:cNvPr>
          <p:cNvCxnSpPr>
            <a:cxnSpLocks/>
          </p:cNvCxnSpPr>
          <p:nvPr userDrawn="1"/>
        </p:nvCxnSpPr>
        <p:spPr>
          <a:xfrm flipV="1">
            <a:off x="0" y="5344886"/>
            <a:ext cx="2362200" cy="12409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title="Title ">
            <a:extLst>
              <a:ext uri="{FF2B5EF4-FFF2-40B4-BE49-F238E27FC236}">
                <a16:creationId xmlns:a16="http://schemas.microsoft.com/office/drawing/2014/main" id="{D9A8085F-72C4-4DFB-813E-C5666B0CCF3A}"/>
              </a:ext>
            </a:extLst>
          </p:cNvPr>
          <p:cNvSpPr>
            <a:spLocks noGrp="1"/>
          </p:cNvSpPr>
          <p:nvPr>
            <p:ph type="title" hasCustomPrompt="1"/>
          </p:nvPr>
        </p:nvSpPr>
        <p:spPr>
          <a:xfrm>
            <a:off x="359229" y="558802"/>
            <a:ext cx="8333222" cy="939798"/>
          </a:xfrm>
          <a:prstGeom prst="rect">
            <a:avLst/>
          </a:prstGeom>
          <a:solidFill>
            <a:schemeClr val="bg1">
              <a:alpha val="90000"/>
            </a:schemeClr>
          </a:solidFill>
        </p:spPr>
        <p:txBody>
          <a:bodyPr lIns="288000" anchor="ctr">
            <a:normAutofit/>
          </a:bodyPr>
          <a:lstStyle>
            <a:lvl1pPr>
              <a:defRPr sz="3600" b="1">
                <a:solidFill>
                  <a:schemeClr val="tx1"/>
                </a:solidFill>
              </a:defRPr>
            </a:lvl1pPr>
          </a:lstStyle>
          <a:p>
            <a:r>
              <a:rPr lang="en-US" dirty="0"/>
              <a:t>Add Caption Here</a:t>
            </a:r>
            <a:endParaRPr lang="en-IN" dirty="0"/>
          </a:p>
        </p:txBody>
      </p:sp>
    </p:spTree>
    <p:extLst>
      <p:ext uri="{BB962C8B-B14F-4D97-AF65-F5344CB8AC3E}">
        <p14:creationId xmlns:p14="http://schemas.microsoft.com/office/powerpoint/2010/main" val="423757677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0A6720D-B182-4290-BD91-1D1E4D930603}"/>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Text Placeholder 3">
            <a:extLst>
              <a:ext uri="{FF2B5EF4-FFF2-40B4-BE49-F238E27FC236}">
                <a16:creationId xmlns:a16="http://schemas.microsoft.com/office/drawing/2014/main" id="{A488AB73-8058-4FB5-9619-FCECCA9F3941}"/>
              </a:ext>
            </a:extLst>
          </p:cNvPr>
          <p:cNvSpPr>
            <a:spLocks noGrp="1"/>
          </p:cNvSpPr>
          <p:nvPr>
            <p:ph type="body" sz="quarter" idx="15" hasCustomPrompt="1"/>
          </p:nvPr>
        </p:nvSpPr>
        <p:spPr>
          <a:xfrm>
            <a:off x="6822929" y="3461163"/>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Name</a:t>
            </a:r>
          </a:p>
        </p:txBody>
      </p:sp>
      <p:sp>
        <p:nvSpPr>
          <p:cNvPr id="11" name="Text Placeholder 5">
            <a:extLst>
              <a:ext uri="{FF2B5EF4-FFF2-40B4-BE49-F238E27FC236}">
                <a16:creationId xmlns:a16="http://schemas.microsoft.com/office/drawing/2014/main" id="{79D05293-35AD-495F-A7AE-942398090B15}"/>
              </a:ext>
            </a:extLst>
          </p:cNvPr>
          <p:cNvSpPr>
            <a:spLocks noGrp="1"/>
          </p:cNvSpPr>
          <p:nvPr>
            <p:ph type="body" sz="quarter" idx="17" hasCustomPrompt="1"/>
          </p:nvPr>
        </p:nvSpPr>
        <p:spPr>
          <a:xfrm>
            <a:off x="6822928" y="3845194"/>
            <a:ext cx="3445783" cy="289070"/>
          </a:xfrm>
          <a:prstGeom prst="rect">
            <a:avLst/>
          </a:prstGeom>
        </p:spPr>
        <p:txBody>
          <a:bodyPr/>
          <a:lstStyle>
            <a:lvl1pPr marL="0" indent="0">
              <a:buNone/>
              <a:defRPr sz="1800">
                <a:latin typeface="+mn-lt"/>
                <a:cs typeface="Calibri Light" panose="020F0302020204030204" pitchFamily="34" charset="0"/>
              </a:defRPr>
            </a:lvl1pPr>
          </a:lstStyle>
          <a:p>
            <a:r>
              <a:rPr lang="en-ZA" dirty="0"/>
              <a:t>Email </a:t>
            </a:r>
          </a:p>
        </p:txBody>
      </p:sp>
      <p:sp>
        <p:nvSpPr>
          <p:cNvPr id="13" name="Text Placeholder 21">
            <a:extLst>
              <a:ext uri="{FF2B5EF4-FFF2-40B4-BE49-F238E27FC236}">
                <a16:creationId xmlns:a16="http://schemas.microsoft.com/office/drawing/2014/main" id="{997A03F2-8D8A-4425-9F56-66DB33CE11A1}"/>
              </a:ext>
            </a:extLst>
          </p:cNvPr>
          <p:cNvSpPr>
            <a:spLocks noGrp="1"/>
          </p:cNvSpPr>
          <p:nvPr>
            <p:ph type="body" sz="quarter" idx="18" hasCustomPrompt="1"/>
          </p:nvPr>
        </p:nvSpPr>
        <p:spPr>
          <a:xfrm>
            <a:off x="6822929" y="4223482"/>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Company Website</a:t>
            </a:r>
          </a:p>
        </p:txBody>
      </p:sp>
      <p:sp>
        <p:nvSpPr>
          <p:cNvPr id="14" name="Shape 4157">
            <a:extLst>
              <a:ext uri="{FF2B5EF4-FFF2-40B4-BE49-F238E27FC236}">
                <a16:creationId xmlns:a16="http://schemas.microsoft.com/office/drawing/2014/main" id="{A30A8F28-98F4-425F-A750-78192A157DF4}"/>
              </a:ext>
            </a:extLst>
          </p:cNvPr>
          <p:cNvSpPr/>
          <p:nvPr userDrawn="1"/>
        </p:nvSpPr>
        <p:spPr>
          <a:xfrm>
            <a:off x="6458938" y="3505247"/>
            <a:ext cx="258875" cy="25887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19" name="Shape 4379">
            <a:extLst>
              <a:ext uri="{FF2B5EF4-FFF2-40B4-BE49-F238E27FC236}">
                <a16:creationId xmlns:a16="http://schemas.microsoft.com/office/drawing/2014/main" id="{E4408FF8-E342-42F8-BBE9-1220822B5E99}"/>
              </a:ext>
            </a:extLst>
          </p:cNvPr>
          <p:cNvSpPr/>
          <p:nvPr userDrawn="1"/>
        </p:nvSpPr>
        <p:spPr>
          <a:xfrm>
            <a:off x="6458938" y="3956470"/>
            <a:ext cx="258875" cy="18827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0" name="Shape 4487">
            <a:extLst>
              <a:ext uri="{FF2B5EF4-FFF2-40B4-BE49-F238E27FC236}">
                <a16:creationId xmlns:a16="http://schemas.microsoft.com/office/drawing/2014/main" id="{11D27456-C005-4109-9E74-0B692200A0B3}"/>
              </a:ext>
            </a:extLst>
          </p:cNvPr>
          <p:cNvSpPr/>
          <p:nvPr userDrawn="1"/>
        </p:nvSpPr>
        <p:spPr>
          <a:xfrm>
            <a:off x="6471716" y="4278607"/>
            <a:ext cx="233318" cy="23331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1" name="Right Triangle 20">
            <a:extLst>
              <a:ext uri="{FF2B5EF4-FFF2-40B4-BE49-F238E27FC236}">
                <a16:creationId xmlns:a16="http://schemas.microsoft.com/office/drawing/2014/main" id="{FDDD2B84-3CB9-4567-8C91-C538E8A1C89F}"/>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34EF3020-1476-41B1-9FE7-B476A25C53D3}"/>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B64EC3-B232-415D-8E27-EB3E24D13922}"/>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61CE2F-F199-4242-AC6C-692676B81FF1}"/>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Picture Placeholder 24">
            <a:extLst>
              <a:ext uri="{FF2B5EF4-FFF2-40B4-BE49-F238E27FC236}">
                <a16:creationId xmlns:a16="http://schemas.microsoft.com/office/drawing/2014/main" id="{89C0506D-0CA6-4583-9D04-24E7F4D16AD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oAutofit/>
          </a:bodyPr>
          <a:lstStyle>
            <a:lvl1pPr marL="0" indent="0">
              <a:buNone/>
              <a:defRPr>
                <a:solidFill>
                  <a:schemeClr val="bg1"/>
                </a:solidFill>
              </a:defRPr>
            </a:lvl1pPr>
          </a:lstStyle>
          <a:p>
            <a:r>
              <a:rPr lang="en-US"/>
              <a:t>Click icon to add picture</a:t>
            </a:r>
            <a:endParaRPr lang="en-IN" dirty="0"/>
          </a:p>
        </p:txBody>
      </p: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1821022"/>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Tree>
    <p:extLst>
      <p:ext uri="{BB962C8B-B14F-4D97-AF65-F5344CB8AC3E}">
        <p14:creationId xmlns:p14="http://schemas.microsoft.com/office/powerpoint/2010/main" val="3839051282"/>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B16155-303B-403D-8B49-D4CEE47D6863}"/>
              </a:ext>
            </a:extLst>
          </p:cNvPr>
          <p:cNvSpPr>
            <a:spLocks noGrp="1"/>
          </p:cNvSpPr>
          <p:nvPr>
            <p:ph type="ftr" sz="quarter" idx="3"/>
          </p:nvPr>
        </p:nvSpPr>
        <p:spPr>
          <a:xfrm>
            <a:off x="338530" y="6356350"/>
            <a:ext cx="4114800" cy="365125"/>
          </a:xfrm>
          <a:prstGeom prst="rect">
            <a:avLst/>
          </a:prstGeom>
        </p:spPr>
        <p:txBody>
          <a:bodyPr vert="horz" lIns="91440" tIns="45720" rIns="91440" bIns="45720" rtlCol="0" anchor="ctr"/>
          <a:lstStyle>
            <a:lvl1pPr algn="l">
              <a:defRPr sz="1200">
                <a:solidFill>
                  <a:schemeClr val="bg2"/>
                </a:solidFill>
              </a:defRPr>
            </a:lvl1pPr>
          </a:lstStyle>
          <a:p>
            <a:r>
              <a:rPr lang="en-IN" dirty="0"/>
              <a:t>Add a footer</a:t>
            </a:r>
          </a:p>
        </p:txBody>
      </p:sp>
      <p:sp>
        <p:nvSpPr>
          <p:cNvPr id="6" name="Slide Number Placeholder 5">
            <a:extLst>
              <a:ext uri="{FF2B5EF4-FFF2-40B4-BE49-F238E27FC236}">
                <a16:creationId xmlns:a16="http://schemas.microsoft.com/office/drawing/2014/main" id="{6B915EF5-4ABE-4759-AC09-679CD6083A55}"/>
              </a:ext>
            </a:extLst>
          </p:cNvPr>
          <p:cNvSpPr>
            <a:spLocks noGrp="1"/>
          </p:cNvSpPr>
          <p:nvPr>
            <p:ph type="sldNum" sz="quarter" idx="4"/>
          </p:nvPr>
        </p:nvSpPr>
        <p:spPr>
          <a:xfrm>
            <a:off x="11146971" y="6356350"/>
            <a:ext cx="740227" cy="365125"/>
          </a:xfrm>
          <a:prstGeom prst="rect">
            <a:avLst/>
          </a:prstGeom>
        </p:spPr>
        <p:txBody>
          <a:bodyPr vert="horz" lIns="91440" tIns="45720" rIns="91440" bIns="45720" rtlCol="0" anchor="ctr"/>
          <a:lstStyle>
            <a:lvl1pPr algn="r">
              <a:defRPr sz="1200">
                <a:solidFill>
                  <a:schemeClr val="bg2"/>
                </a:solidFill>
              </a:defRPr>
            </a:lvl1pPr>
          </a:lstStyle>
          <a:p>
            <a:fld id="{8699F50C-BE38-4BD0-BA84-9B090E1F2B9B}" type="slidenum">
              <a:rPr lang="en-IN" smtClean="0"/>
              <a:pPr/>
              <a:t>‹#›</a:t>
            </a:fld>
            <a:endParaRPr lang="en-IN" dirty="0"/>
          </a:p>
        </p:txBody>
      </p:sp>
      <p:sp>
        <p:nvSpPr>
          <p:cNvPr id="9" name="Title Placeholder 8">
            <a:extLst>
              <a:ext uri="{FF2B5EF4-FFF2-40B4-BE49-F238E27FC236}">
                <a16:creationId xmlns:a16="http://schemas.microsoft.com/office/drawing/2014/main" id="{AA2D2B61-D240-024D-AD60-4162EF1528B9}"/>
              </a:ext>
            </a:extLst>
          </p:cNvPr>
          <p:cNvSpPr>
            <a:spLocks noGrp="1"/>
          </p:cNvSpPr>
          <p:nvPr>
            <p:ph type="title"/>
          </p:nvPr>
        </p:nvSpPr>
        <p:spPr>
          <a:xfrm>
            <a:off x="518678" y="209029"/>
            <a:ext cx="10835122" cy="1147968"/>
          </a:xfrm>
          <a:prstGeom prst="rect">
            <a:avLst/>
          </a:prstGeom>
        </p:spPr>
        <p:txBody>
          <a:bodyPr vert="horz" lIns="91440" tIns="45720" rIns="91440" bIns="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56488508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5" r:id="rId3"/>
    <p:sldLayoutId id="2147483706" r:id="rId4"/>
    <p:sldLayoutId id="2147483708" r:id="rId5"/>
    <p:sldLayoutId id="2147483704" r:id="rId6"/>
    <p:sldLayoutId id="2147483689" r:id="rId7"/>
    <p:sldLayoutId id="2147483668" r:id="rId8"/>
    <p:sldLayoutId id="2147483707" r:id="rId9"/>
    <p:sldLayoutId id="2147483710" r:id="rId10"/>
    <p:sldLayoutId id="2147483709" r:id="rId11"/>
    <p:sldLayoutId id="2147483711" r:id="rId12"/>
    <p:sldLayoutId id="2147483712" r:id="rId13"/>
    <p:sldLayoutId id="2147483713" r:id="rId14"/>
    <p:sldLayoutId id="2147483714" r:id="rId15"/>
    <p:sldLayoutId id="2147483715" r:id="rId16"/>
    <p:sldLayoutId id="2147483692" r:id="rId17"/>
    <p:sldLayoutId id="2147483697" r:id="rId18"/>
    <p:sldLayoutId id="2147483674" r:id="rId19"/>
  </p:sldLayoutIdLst>
  <p:hf hdr="0"/>
  <p:txStyles>
    <p:title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mailto:rmarr028@fiu.ed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jpg"/><Relationship Id="rId5" Type="http://schemas.openxmlformats.org/officeDocument/2006/relationships/hyperlink" Target="mailto:sadjadi@cs.fiu.edu" TargetMode="External"/><Relationship Id="rId4" Type="http://schemas.openxmlformats.org/officeDocument/2006/relationships/hyperlink" Target="https://www.linkedin.com/in/rodolfo-f-marrero/"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microsoft.com/office/2007/relationships/hdphoto" Target="../media/hdphoto1.wdp"/></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0.xml"/><Relationship Id="rId1" Type="http://schemas.openxmlformats.org/officeDocument/2006/relationships/slideLayout" Target="../slideLayouts/slideLayout9.xml"/><Relationship Id="rId4" Type="http://schemas.openxmlformats.org/officeDocument/2006/relationships/hyperlink" Target="https://www.linkedin.com/in/rodolfo-f-marrero/"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title="Building image">
            <a:extLst>
              <a:ext uri="{FF2B5EF4-FFF2-40B4-BE49-F238E27FC236}">
                <a16:creationId xmlns:a16="http://schemas.microsoft.com/office/drawing/2014/main" id="{257F6BCE-75BB-4ECD-BEA5-21C36A9CC0E9}"/>
              </a:ext>
            </a:extLst>
          </p:cNvPr>
          <p:cNvPicPr>
            <a:picLocks noGrp="1" noChangeAspect="1"/>
          </p:cNvPicPr>
          <p:nvPr>
            <p:ph type="pic" sz="quarter" idx="13"/>
          </p:nvPr>
        </p:nvPicPr>
        <p:blipFill>
          <a:blip r:embed="rId3"/>
          <a:srcRect l="20743" r="20743"/>
          <a:stretch>
            <a:fillRect/>
          </a:stretch>
        </p:blipFill>
        <p:spPr/>
      </p:pic>
      <p:sp>
        <p:nvSpPr>
          <p:cNvPr id="18" name="Hexagon 17" descr="Solid dark colored hexagon in the middle of image accent">
            <a:extLst>
              <a:ext uri="{FF2B5EF4-FFF2-40B4-BE49-F238E27FC236}">
                <a16:creationId xmlns:a16="http://schemas.microsoft.com/office/drawing/2014/main" id="{0E6B042D-E9CB-40E0-AAE9-6AD11F53E044}"/>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9" name="Group 18" descr="Company name and logo group of information&#10;">
            <a:extLst>
              <a:ext uri="{FF2B5EF4-FFF2-40B4-BE49-F238E27FC236}">
                <a16:creationId xmlns:a16="http://schemas.microsoft.com/office/drawing/2014/main" id="{5B07AEC6-55AE-4E18-BEEA-A226E87C7897}"/>
              </a:ext>
            </a:extLst>
          </p:cNvPr>
          <p:cNvGrpSpPr/>
          <p:nvPr/>
        </p:nvGrpSpPr>
        <p:grpSpPr>
          <a:xfrm>
            <a:off x="2880951" y="3075057"/>
            <a:ext cx="2089355" cy="1178339"/>
            <a:chOff x="2880951" y="3121712"/>
            <a:chExt cx="2089355" cy="1178339"/>
          </a:xfrm>
        </p:grpSpPr>
        <p:sp>
          <p:nvSpPr>
            <p:cNvPr id="20" name="TextBox 19">
              <a:extLst>
                <a:ext uri="{FF2B5EF4-FFF2-40B4-BE49-F238E27FC236}">
                  <a16:creationId xmlns:a16="http://schemas.microsoft.com/office/drawing/2014/main" id="{94DF2E04-7632-4FED-B0BF-8FB243D982A3}"/>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21" name="TextBox 20">
              <a:extLst>
                <a:ext uri="{FF2B5EF4-FFF2-40B4-BE49-F238E27FC236}">
                  <a16:creationId xmlns:a16="http://schemas.microsoft.com/office/drawing/2014/main" id="{FC9A1C71-347B-44A9-88B4-692D9731582D}"/>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
        <p:nvSpPr>
          <p:cNvPr id="2" name="Title 1">
            <a:extLst>
              <a:ext uri="{FF2B5EF4-FFF2-40B4-BE49-F238E27FC236}">
                <a16:creationId xmlns:a16="http://schemas.microsoft.com/office/drawing/2014/main" id="{3D638ACE-163E-40EB-A458-E794C67EA2A6}"/>
              </a:ext>
            </a:extLst>
          </p:cNvPr>
          <p:cNvSpPr>
            <a:spLocks noGrp="1"/>
          </p:cNvSpPr>
          <p:nvPr>
            <p:ph type="ctrTitle"/>
          </p:nvPr>
        </p:nvSpPr>
        <p:spPr/>
        <p:txBody>
          <a:bodyPr/>
          <a:lstStyle/>
          <a:p>
            <a:r>
              <a:rPr lang="en-US" dirty="0"/>
              <a:t>EFORT </a:t>
            </a:r>
            <a:r>
              <a:rPr lang="en-US" b="0" dirty="0"/>
              <a:t>User Guide</a:t>
            </a:r>
            <a:endParaRPr lang="en-IN" b="0" dirty="0"/>
          </a:p>
        </p:txBody>
      </p:sp>
      <p:sp>
        <p:nvSpPr>
          <p:cNvPr id="3" name="Subtitle 2">
            <a:extLst>
              <a:ext uri="{FF2B5EF4-FFF2-40B4-BE49-F238E27FC236}">
                <a16:creationId xmlns:a16="http://schemas.microsoft.com/office/drawing/2014/main" id="{5C9205DF-8F5E-49F7-B00E-6F58293F5130}"/>
              </a:ext>
            </a:extLst>
          </p:cNvPr>
          <p:cNvSpPr>
            <a:spLocks noGrp="1"/>
          </p:cNvSpPr>
          <p:nvPr>
            <p:ph type="subTitle" idx="1"/>
          </p:nvPr>
        </p:nvSpPr>
        <p:spPr/>
        <p:txBody>
          <a:bodyPr/>
          <a:lstStyle/>
          <a:p>
            <a:r>
              <a:rPr lang="en-IN" dirty="0"/>
              <a:t>A look inside EFORT/EFEC</a:t>
            </a:r>
          </a:p>
        </p:txBody>
      </p:sp>
    </p:spTree>
    <p:extLst>
      <p:ext uri="{BB962C8B-B14F-4D97-AF65-F5344CB8AC3E}">
        <p14:creationId xmlns:p14="http://schemas.microsoft.com/office/powerpoint/2010/main" val="3980699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3900" dirty="0"/>
              <a:t>Adding a </a:t>
            </a:r>
            <a:r>
              <a:rPr lang="en-IN" sz="3900" b="0" dirty="0"/>
              <a:t>Bank Account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2022416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4655A9B-7007-4B70-AE5B-4F3EA9424C72}"/>
              </a:ext>
            </a:extLst>
          </p:cNvPr>
          <p:cNvPicPr>
            <a:picLocks noGrp="1" noChangeAspect="1"/>
          </p:cNvPicPr>
          <p:nvPr>
            <p:ph type="pic" sz="quarter" idx="13"/>
          </p:nvPr>
        </p:nvPicPr>
        <p:blipFill>
          <a:blip r:embed="rId3"/>
          <a:srcRect t="349" b="349"/>
          <a:stretch>
            <a:fillRect/>
          </a:stretch>
        </p:blipFill>
        <p:spPr/>
      </p:pic>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bank accounts</a:t>
            </a:r>
          </a:p>
        </p:txBody>
      </p:sp>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11</a:t>
            </a:fld>
            <a:endParaRPr lang="en-IN" dirty="0"/>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2442339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12</a:t>
            </a:fld>
            <a:endParaRPr lang="en-IN" dirty="0"/>
          </a:p>
        </p:txBody>
      </p:sp>
      <p:pic>
        <p:nvPicPr>
          <p:cNvPr id="5" name="Picture Placeholder 4">
            <a:extLst>
              <a:ext uri="{FF2B5EF4-FFF2-40B4-BE49-F238E27FC236}">
                <a16:creationId xmlns:a16="http://schemas.microsoft.com/office/drawing/2014/main" id="{166CEC33-7986-4A14-8F0F-D7DD595FD838}"/>
              </a:ext>
            </a:extLst>
          </p:cNvPr>
          <p:cNvPicPr>
            <a:picLocks noGrp="1" noChangeAspect="1"/>
          </p:cNvPicPr>
          <p:nvPr>
            <p:ph type="pic" sz="quarter" idx="13"/>
          </p:nvPr>
        </p:nvPicPr>
        <p:blipFill>
          <a:blip r:embed="rId3"/>
          <a:srcRect t="595" b="595"/>
          <a:stretch>
            <a:fillRect/>
          </a:stretch>
        </p:blipFill>
        <p:spPr/>
      </p:pic>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bank accounts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486780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0E8B2AB-3C41-43A7-8A46-79A54979DA64}"/>
              </a:ext>
            </a:extLst>
          </p:cNvPr>
          <p:cNvPicPr>
            <a:picLocks noGrp="1" noChangeAspect="1"/>
          </p:cNvPicPr>
          <p:nvPr>
            <p:ph type="pic" sz="quarter" idx="13"/>
          </p:nvPr>
        </p:nvPicPr>
        <p:blipFill>
          <a:blip r:embed="rId3"/>
          <a:srcRect t="1214" b="1214"/>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13</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bank accounts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526732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86A1B6C-E207-4F53-95B9-FB5825B4D2DF}"/>
              </a:ext>
            </a:extLst>
          </p:cNvPr>
          <p:cNvPicPr>
            <a:picLocks noGrp="1" noChangeAspect="1"/>
          </p:cNvPicPr>
          <p:nvPr>
            <p:ph type="pic" sz="quarter" idx="13"/>
          </p:nvPr>
        </p:nvPicPr>
        <p:blipFill>
          <a:blip r:embed="rId3"/>
          <a:srcRect t="703" b="703"/>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14</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bank accounts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4</a:t>
            </a:r>
          </a:p>
        </p:txBody>
      </p:sp>
    </p:spTree>
    <p:extLst>
      <p:ext uri="{BB962C8B-B14F-4D97-AF65-F5344CB8AC3E}">
        <p14:creationId xmlns:p14="http://schemas.microsoft.com/office/powerpoint/2010/main" val="3040579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9660AD3-203F-4B93-A72F-6D13DC0D8C18}"/>
              </a:ext>
            </a:extLst>
          </p:cNvPr>
          <p:cNvPicPr>
            <a:picLocks noGrp="1" noChangeAspect="1"/>
          </p:cNvPicPr>
          <p:nvPr>
            <p:ph type="pic" sz="quarter" idx="13"/>
          </p:nvPr>
        </p:nvPicPr>
        <p:blipFill>
          <a:blip r:embed="rId3"/>
          <a:srcRect t="422" b="42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15</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bank accounts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5</a:t>
            </a:r>
          </a:p>
        </p:txBody>
      </p:sp>
    </p:spTree>
    <p:extLst>
      <p:ext uri="{BB962C8B-B14F-4D97-AF65-F5344CB8AC3E}">
        <p14:creationId xmlns:p14="http://schemas.microsoft.com/office/powerpoint/2010/main" val="1875242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05E50CE-D709-4EAA-A4A8-A72DF81F69EC}"/>
              </a:ext>
            </a:extLst>
          </p:cNvPr>
          <p:cNvPicPr>
            <a:picLocks noGrp="1" noChangeAspect="1"/>
          </p:cNvPicPr>
          <p:nvPr>
            <p:ph type="pic" sz="quarter" idx="13"/>
          </p:nvPr>
        </p:nvPicPr>
        <p:blipFill>
          <a:blip r:embed="rId3"/>
          <a:srcRect t="988" b="988"/>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16</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a:solidFill>
            <a:schemeClr val="bg1">
              <a:alpha val="65000"/>
            </a:schemeClr>
          </a:solidFill>
        </p:spPr>
        <p:txBody>
          <a:bodyPr/>
          <a:lstStyle/>
          <a:p>
            <a:r>
              <a:rPr lang="en-US" dirty="0"/>
              <a:t>How to add bank accounts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6</a:t>
            </a:r>
          </a:p>
        </p:txBody>
      </p:sp>
    </p:spTree>
    <p:extLst>
      <p:ext uri="{BB962C8B-B14F-4D97-AF65-F5344CB8AC3E}">
        <p14:creationId xmlns:p14="http://schemas.microsoft.com/office/powerpoint/2010/main" val="125948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1F5CB8C-4E86-4679-962E-4C4AA5F5B3D7}"/>
              </a:ext>
            </a:extLst>
          </p:cNvPr>
          <p:cNvPicPr>
            <a:picLocks noGrp="1" noChangeAspect="1"/>
          </p:cNvPicPr>
          <p:nvPr>
            <p:ph type="pic" sz="quarter" idx="13"/>
          </p:nvPr>
        </p:nvPicPr>
        <p:blipFill>
          <a:blip r:embed="rId3"/>
          <a:srcRect t="14" b="14"/>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17</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bank accounts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7</a:t>
            </a:r>
          </a:p>
        </p:txBody>
      </p:sp>
    </p:spTree>
    <p:extLst>
      <p:ext uri="{BB962C8B-B14F-4D97-AF65-F5344CB8AC3E}">
        <p14:creationId xmlns:p14="http://schemas.microsoft.com/office/powerpoint/2010/main" val="2122131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3900" dirty="0"/>
              <a:t>Adding balance </a:t>
            </a:r>
            <a:r>
              <a:rPr lang="en-IN" sz="3900" b="0" dirty="0"/>
              <a:t>from a Bank Account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2269105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320B37F-554F-49B9-ACD0-0B85F0924847}"/>
              </a:ext>
            </a:extLst>
          </p:cNvPr>
          <p:cNvPicPr>
            <a:picLocks noGrp="1" noChangeAspect="1"/>
          </p:cNvPicPr>
          <p:nvPr>
            <p:ph type="pic" sz="quarter" idx="13"/>
          </p:nvPr>
        </p:nvPicPr>
        <p:blipFill>
          <a:blip r:embed="rId3"/>
          <a:srcRect l="178" r="178"/>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19</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balance</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727316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E11BF-33A5-4653-A144-CCCBACF58C30}"/>
              </a:ext>
            </a:extLst>
          </p:cNvPr>
          <p:cNvSpPr>
            <a:spLocks noGrp="1"/>
          </p:cNvSpPr>
          <p:nvPr>
            <p:ph type="title"/>
          </p:nvPr>
        </p:nvSpPr>
        <p:spPr/>
        <p:txBody>
          <a:bodyPr/>
          <a:lstStyle/>
          <a:p>
            <a:r>
              <a:rPr lang="en-IN" dirty="0"/>
              <a:t>About </a:t>
            </a:r>
            <a:r>
              <a:rPr lang="en-IN" b="0" dirty="0"/>
              <a:t>Us</a:t>
            </a:r>
          </a:p>
        </p:txBody>
      </p:sp>
      <p:sp>
        <p:nvSpPr>
          <p:cNvPr id="7" name="Content Placeholder 6">
            <a:extLst>
              <a:ext uri="{FF2B5EF4-FFF2-40B4-BE49-F238E27FC236}">
                <a16:creationId xmlns:a16="http://schemas.microsoft.com/office/drawing/2014/main" id="{2482DBEC-EE72-4155-ACC5-87E80C5606A9}"/>
              </a:ext>
            </a:extLst>
          </p:cNvPr>
          <p:cNvSpPr>
            <a:spLocks noGrp="1"/>
          </p:cNvSpPr>
          <p:nvPr>
            <p:ph idx="1"/>
          </p:nvPr>
        </p:nvSpPr>
        <p:spPr>
          <a:xfrm>
            <a:off x="531378" y="3129540"/>
            <a:ext cx="7685696" cy="2958275"/>
          </a:xfrm>
        </p:spPr>
        <p:txBody>
          <a:bodyPr>
            <a:normAutofit lnSpcReduction="10000"/>
          </a:bodyPr>
          <a:lstStyle/>
          <a:p>
            <a:pPr lvl="0"/>
            <a:r>
              <a:rPr lang="en-US" sz="2300" dirty="0"/>
              <a:t>Developer: Rodolfo F. Marrero</a:t>
            </a:r>
          </a:p>
          <a:p>
            <a:pPr lvl="0"/>
            <a:r>
              <a:rPr lang="en-US" sz="2300" dirty="0"/>
              <a:t>Email: </a:t>
            </a:r>
            <a:r>
              <a:rPr lang="en-US" sz="2300" dirty="0">
                <a:hlinkClick r:id="rId3"/>
              </a:rPr>
              <a:t>rmarr028@fiu.edu</a:t>
            </a:r>
            <a:endParaRPr lang="en-US" sz="2300" dirty="0"/>
          </a:p>
          <a:p>
            <a:pPr lvl="0"/>
            <a:r>
              <a:rPr lang="en-US" sz="2300" dirty="0"/>
              <a:t>LinkedIn: </a:t>
            </a:r>
            <a:r>
              <a:rPr lang="en-US" sz="2300" dirty="0">
                <a:hlinkClick r:id="rId4"/>
              </a:rPr>
              <a:t>https://www.linkedin.com/in/rodolfo-f-marrero/</a:t>
            </a:r>
            <a:endParaRPr lang="en-US" sz="2300" dirty="0"/>
          </a:p>
          <a:p>
            <a:pPr lvl="0"/>
            <a:endParaRPr lang="en-US" sz="2300" dirty="0"/>
          </a:p>
          <a:p>
            <a:pPr lvl="0"/>
            <a:r>
              <a:rPr lang="en-US" sz="2300" dirty="0"/>
              <a:t>Mentor: Dr. Masoud Sadjadi</a:t>
            </a:r>
          </a:p>
          <a:p>
            <a:pPr lvl="0"/>
            <a:r>
              <a:rPr lang="en-US" sz="2300" dirty="0"/>
              <a:t>Product Owner: Dr. Masoud Sadjadi</a:t>
            </a:r>
          </a:p>
          <a:p>
            <a:pPr lvl="0"/>
            <a:r>
              <a:rPr lang="en-US" sz="2300" dirty="0"/>
              <a:t>Email: </a:t>
            </a:r>
            <a:r>
              <a:rPr lang="en-US" sz="2300" dirty="0">
                <a:hlinkClick r:id="rId5"/>
              </a:rPr>
              <a:t>sadjadi@cs.fiu.edu</a:t>
            </a:r>
            <a:r>
              <a:rPr lang="en-US" sz="2300" dirty="0"/>
              <a:t> </a:t>
            </a:r>
          </a:p>
        </p:txBody>
      </p:sp>
      <p:pic>
        <p:nvPicPr>
          <p:cNvPr id="13" name="Picture Placeholder 12" title="Skyline">
            <a:extLst>
              <a:ext uri="{FF2B5EF4-FFF2-40B4-BE49-F238E27FC236}">
                <a16:creationId xmlns:a16="http://schemas.microsoft.com/office/drawing/2014/main" id="{066FE296-3466-420F-AD6C-D3A37B973B7D}"/>
              </a:ext>
            </a:extLst>
          </p:cNvPr>
          <p:cNvPicPr>
            <a:picLocks noGrp="1" noChangeAspect="1"/>
          </p:cNvPicPr>
          <p:nvPr>
            <p:ph type="pic" sz="quarter" idx="10"/>
          </p:nvPr>
        </p:nvPicPr>
        <p:blipFill rotWithShape="1">
          <a:blip r:embed="rId6"/>
          <a:srcRect l="23313" r="23313"/>
          <a:stretch/>
        </p:blipFill>
        <p:spPr>
          <a:xfrm>
            <a:off x="6604000" y="0"/>
            <a:ext cx="5588000" cy="6872249"/>
          </a:xfrm>
        </p:spPr>
      </p:pic>
      <p:sp>
        <p:nvSpPr>
          <p:cNvPr id="12" name="Slide Number Placeholder 11">
            <a:extLst>
              <a:ext uri="{FF2B5EF4-FFF2-40B4-BE49-F238E27FC236}">
                <a16:creationId xmlns:a16="http://schemas.microsoft.com/office/drawing/2014/main" id="{FBA1BB58-7555-4382-B178-7ED04E137E77}"/>
              </a:ext>
            </a:extLst>
          </p:cNvPr>
          <p:cNvSpPr>
            <a:spLocks noGrp="1"/>
          </p:cNvSpPr>
          <p:nvPr>
            <p:ph type="sldNum" sz="quarter" idx="15"/>
          </p:nvPr>
        </p:nvSpPr>
        <p:spPr/>
        <p:txBody>
          <a:bodyPr/>
          <a:lstStyle/>
          <a:p>
            <a:fld id="{8699F50C-BE38-4BD0-BA84-9B090E1F2B9B}" type="slidenum">
              <a:rPr lang="en-IN" smtClean="0"/>
              <a:pPr/>
              <a:t>2</a:t>
            </a:fld>
            <a:endParaRPr lang="en-IN" dirty="0"/>
          </a:p>
        </p:txBody>
      </p:sp>
    </p:spTree>
    <p:extLst>
      <p:ext uri="{BB962C8B-B14F-4D97-AF65-F5344CB8AC3E}">
        <p14:creationId xmlns:p14="http://schemas.microsoft.com/office/powerpoint/2010/main" val="972005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BD1A57C-FD0C-44E8-BD05-31C9D10276FB}"/>
              </a:ext>
            </a:extLst>
          </p:cNvPr>
          <p:cNvPicPr>
            <a:picLocks noGrp="1" noChangeAspect="1"/>
          </p:cNvPicPr>
          <p:nvPr>
            <p:ph type="pic" sz="quarter" idx="13"/>
          </p:nvPr>
        </p:nvPicPr>
        <p:blipFill>
          <a:blip r:embed="rId3"/>
          <a:srcRect t="334" b="334"/>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20</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balance</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1456962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446F868-3728-49DD-9206-C726A3ADE469}"/>
              </a:ext>
            </a:extLst>
          </p:cNvPr>
          <p:cNvPicPr>
            <a:picLocks noGrp="1" noChangeAspect="1"/>
          </p:cNvPicPr>
          <p:nvPr>
            <p:ph type="pic" sz="quarter" idx="13"/>
          </p:nvPr>
        </p:nvPicPr>
        <p:blipFill>
          <a:blip r:embed="rId3"/>
          <a:srcRect t="879" b="879"/>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21</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a:solidFill>
            <a:schemeClr val="bg1">
              <a:alpha val="65000"/>
            </a:schemeClr>
          </a:solidFill>
        </p:spPr>
        <p:txBody>
          <a:bodyPr/>
          <a:lstStyle/>
          <a:p>
            <a:r>
              <a:rPr lang="en-US" dirty="0"/>
              <a:t>How to add balance</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1491177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F92D65A-7A73-4F93-BD6B-4CD1AA84995D}"/>
              </a:ext>
            </a:extLst>
          </p:cNvPr>
          <p:cNvPicPr>
            <a:picLocks noGrp="1" noChangeAspect="1"/>
          </p:cNvPicPr>
          <p:nvPr>
            <p:ph type="pic" sz="quarter" idx="13"/>
          </p:nvPr>
        </p:nvPicPr>
        <p:blipFill>
          <a:blip r:embed="rId3"/>
          <a:srcRect t="188" b="188"/>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22</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balance</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4</a:t>
            </a:r>
          </a:p>
        </p:txBody>
      </p:sp>
    </p:spTree>
    <p:extLst>
      <p:ext uri="{BB962C8B-B14F-4D97-AF65-F5344CB8AC3E}">
        <p14:creationId xmlns:p14="http://schemas.microsoft.com/office/powerpoint/2010/main" val="4192001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3500" dirty="0"/>
              <a:t>Removing </a:t>
            </a:r>
            <a:r>
              <a:rPr lang="en-IN" sz="3500" b="0" dirty="0"/>
              <a:t>a Bank Account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1891172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91EE018-477A-486C-AAE2-3B7847742D48}"/>
              </a:ext>
            </a:extLst>
          </p:cNvPr>
          <p:cNvPicPr>
            <a:picLocks noGrp="1" noChangeAspect="1"/>
          </p:cNvPicPr>
          <p:nvPr>
            <p:ph type="pic" sz="quarter" idx="13"/>
          </p:nvPr>
        </p:nvPicPr>
        <p:blipFill>
          <a:blip r:embed="rId3"/>
          <a:srcRect t="130" b="130"/>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24</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remove an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38259400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2AEE128-AB71-4AD6-AC57-A13A60ADDB29}"/>
              </a:ext>
            </a:extLst>
          </p:cNvPr>
          <p:cNvPicPr>
            <a:picLocks noGrp="1" noChangeAspect="1"/>
          </p:cNvPicPr>
          <p:nvPr>
            <p:ph type="pic" sz="quarter" idx="13"/>
          </p:nvPr>
        </p:nvPicPr>
        <p:blipFill>
          <a:blip r:embed="rId3"/>
          <a:srcRect t="1001" b="1001"/>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25</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a:solidFill>
            <a:schemeClr val="bg1">
              <a:alpha val="65000"/>
            </a:schemeClr>
          </a:solidFill>
        </p:spPr>
        <p:txBody>
          <a:bodyPr/>
          <a:lstStyle/>
          <a:p>
            <a:r>
              <a:rPr lang="en-US" dirty="0"/>
              <a:t>How to remove an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20275494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B885CDC-7EC9-476A-88AC-B8E6BCF86DCF}"/>
              </a:ext>
            </a:extLst>
          </p:cNvPr>
          <p:cNvPicPr>
            <a:picLocks noGrp="1" noChangeAspect="1"/>
          </p:cNvPicPr>
          <p:nvPr>
            <p:ph type="pic" sz="quarter" idx="13"/>
          </p:nvPr>
        </p:nvPicPr>
        <p:blipFill>
          <a:blip r:embed="rId3"/>
          <a:srcRect l="289" r="289"/>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26</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remove an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1809167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400" dirty="0"/>
              <a:t>Adding </a:t>
            </a:r>
            <a:r>
              <a:rPr lang="en-IN" sz="4400" b="0" dirty="0"/>
              <a:t>a Credit Card</a:t>
            </a:r>
            <a:endParaRPr lang="en-IN" sz="3500" b="0" dirty="0"/>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192699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78847E7-4347-4088-824B-6F063CEC1A4C}"/>
              </a:ext>
            </a:extLst>
          </p:cNvPr>
          <p:cNvPicPr>
            <a:picLocks noGrp="1" noChangeAspect="1"/>
          </p:cNvPicPr>
          <p:nvPr>
            <p:ph type="pic" sz="quarter" idx="13"/>
          </p:nvPr>
        </p:nvPicPr>
        <p:blipFill>
          <a:blip r:embed="rId3"/>
          <a:srcRect t="802" b="80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28</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1553240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C1396F0-3E03-432F-996C-12C5A8979D3C}"/>
              </a:ext>
            </a:extLst>
          </p:cNvPr>
          <p:cNvPicPr>
            <a:picLocks noGrp="1" noChangeAspect="1"/>
          </p:cNvPicPr>
          <p:nvPr>
            <p:ph type="pic" sz="quarter" idx="13"/>
          </p:nvPr>
        </p:nvPicPr>
        <p:blipFill>
          <a:blip r:embed="rId3"/>
          <a:srcRect t="412" b="41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29</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363451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a:extLst>
              <a:ext uri="{FF2B5EF4-FFF2-40B4-BE49-F238E27FC236}">
                <a16:creationId xmlns:a16="http://schemas.microsoft.com/office/drawing/2014/main" id="{1ABD613F-111C-41D6-9F8E-8B2C42A5E047}"/>
              </a:ext>
            </a:extLst>
          </p:cNvPr>
          <p:cNvSpPr>
            <a:spLocks noGrp="1"/>
          </p:cNvSpPr>
          <p:nvPr>
            <p:ph type="title"/>
          </p:nvPr>
        </p:nvSpPr>
        <p:spPr/>
        <p:txBody>
          <a:bodyPr/>
          <a:lstStyle/>
          <a:p>
            <a:r>
              <a:rPr lang="en-IN" dirty="0"/>
              <a:t>Agenda</a:t>
            </a:r>
            <a:endParaRPr lang="en-IN" b="0" dirty="0"/>
          </a:p>
        </p:txBody>
      </p:sp>
      <p:sp>
        <p:nvSpPr>
          <p:cNvPr id="42" name="Content Placeholder 6">
            <a:extLst>
              <a:ext uri="{FF2B5EF4-FFF2-40B4-BE49-F238E27FC236}">
                <a16:creationId xmlns:a16="http://schemas.microsoft.com/office/drawing/2014/main" id="{55EACD59-7C51-4810-94C6-BCB4D12346DC}"/>
              </a:ext>
            </a:extLst>
          </p:cNvPr>
          <p:cNvSpPr>
            <a:spLocks noGrp="1"/>
          </p:cNvSpPr>
          <p:nvPr>
            <p:ph idx="1"/>
          </p:nvPr>
        </p:nvSpPr>
        <p:spPr>
          <a:xfrm>
            <a:off x="531378" y="3129540"/>
            <a:ext cx="7234759" cy="2958275"/>
          </a:xfrm>
        </p:spPr>
        <p:txBody>
          <a:bodyPr>
            <a:normAutofit lnSpcReduction="10000"/>
          </a:bodyPr>
          <a:lstStyle/>
          <a:p>
            <a:r>
              <a:rPr lang="en-US" dirty="0"/>
              <a:t>How to log in</a:t>
            </a:r>
          </a:p>
          <a:p>
            <a:r>
              <a:rPr lang="en-US" dirty="0"/>
              <a:t>How to navigate to my account</a:t>
            </a:r>
          </a:p>
          <a:p>
            <a:r>
              <a:rPr lang="en-US" dirty="0"/>
              <a:t>How to add bank accounts</a:t>
            </a:r>
          </a:p>
          <a:p>
            <a:r>
              <a:rPr lang="en-US" dirty="0"/>
              <a:t>How to add balance from a bank account</a:t>
            </a:r>
          </a:p>
          <a:p>
            <a:r>
              <a:rPr lang="en-US" dirty="0"/>
              <a:t>How to remove a bank account</a:t>
            </a:r>
          </a:p>
          <a:p>
            <a:r>
              <a:rPr lang="en-US" dirty="0"/>
              <a:t>How to add credit cards</a:t>
            </a:r>
          </a:p>
          <a:p>
            <a:r>
              <a:rPr lang="en-US" dirty="0"/>
              <a:t>How to remove credit cards</a:t>
            </a:r>
          </a:p>
        </p:txBody>
      </p:sp>
      <p:pic>
        <p:nvPicPr>
          <p:cNvPr id="59" name="Picture Placeholder 58" title="Buildings">
            <a:extLst>
              <a:ext uri="{FF2B5EF4-FFF2-40B4-BE49-F238E27FC236}">
                <a16:creationId xmlns:a16="http://schemas.microsoft.com/office/drawing/2014/main" id="{3FCCC668-2247-4814-9CC5-9C5D4B447AA3}"/>
              </a:ext>
            </a:extLst>
          </p:cNvPr>
          <p:cNvPicPr>
            <a:picLocks noGrp="1" noChangeAspect="1"/>
          </p:cNvPicPr>
          <p:nvPr>
            <p:ph type="pic" sz="quarter" idx="14"/>
          </p:nvPr>
        </p:nvPicPr>
        <p:blipFill>
          <a:blip r:embed="rId3"/>
          <a:srcRect l="13492" r="13492"/>
          <a:stretch>
            <a:fillRect/>
          </a:stretch>
        </p:blipFill>
        <p:spPr/>
      </p:pic>
      <p:sp>
        <p:nvSpPr>
          <p:cNvPr id="10" name="Slide Number Placeholder 9">
            <a:extLst>
              <a:ext uri="{FF2B5EF4-FFF2-40B4-BE49-F238E27FC236}">
                <a16:creationId xmlns:a16="http://schemas.microsoft.com/office/drawing/2014/main" id="{A267D224-5586-43DC-82CA-8605E158298B}"/>
              </a:ext>
            </a:extLst>
          </p:cNvPr>
          <p:cNvSpPr>
            <a:spLocks noGrp="1"/>
          </p:cNvSpPr>
          <p:nvPr>
            <p:ph type="sldNum" sz="quarter" idx="16"/>
          </p:nvPr>
        </p:nvSpPr>
        <p:spPr/>
        <p:txBody>
          <a:bodyPr/>
          <a:lstStyle/>
          <a:p>
            <a:fld id="{8699F50C-BE38-4BD0-BA84-9B090E1F2B9B}" type="slidenum">
              <a:rPr lang="en-IN" smtClean="0"/>
              <a:pPr/>
              <a:t>3</a:t>
            </a:fld>
            <a:endParaRPr lang="en-IN" dirty="0"/>
          </a:p>
        </p:txBody>
      </p:sp>
    </p:spTree>
    <p:extLst>
      <p:ext uri="{BB962C8B-B14F-4D97-AF65-F5344CB8AC3E}">
        <p14:creationId xmlns:p14="http://schemas.microsoft.com/office/powerpoint/2010/main" val="3205466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FA5CC1A7-0CFB-420D-802D-62A6EC26F5A4}"/>
              </a:ext>
            </a:extLst>
          </p:cNvPr>
          <p:cNvPicPr>
            <a:picLocks noGrp="1" noChangeAspect="1"/>
          </p:cNvPicPr>
          <p:nvPr>
            <p:ph type="pic" sz="quarter" idx="13"/>
          </p:nvPr>
        </p:nvPicPr>
        <p:blipFill>
          <a:blip r:embed="rId3"/>
          <a:srcRect t="563" b="563"/>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30</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a:solidFill>
            <a:schemeClr val="bg1">
              <a:alpha val="65000"/>
            </a:schemeClr>
          </a:solidFill>
        </p:spPr>
        <p:txBody>
          <a:bodyPr/>
          <a:lstStyle/>
          <a:p>
            <a:r>
              <a:rPr lang="en-US" dirty="0"/>
              <a:t>How to add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1680748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ACAB587-0F12-4D7B-937F-FCDAA429439E}"/>
              </a:ext>
            </a:extLst>
          </p:cNvPr>
          <p:cNvPicPr>
            <a:picLocks noGrp="1" noChangeAspect="1"/>
          </p:cNvPicPr>
          <p:nvPr>
            <p:ph type="pic" sz="quarter" idx="13"/>
          </p:nvPr>
        </p:nvPicPr>
        <p:blipFill>
          <a:blip r:embed="rId3"/>
          <a:srcRect t="235" b="235"/>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31</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lstStyle/>
          <a:p>
            <a:r>
              <a:rPr lang="en-US" dirty="0"/>
              <a:t>How to add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4</a:t>
            </a:r>
          </a:p>
        </p:txBody>
      </p:sp>
    </p:spTree>
    <p:extLst>
      <p:ext uri="{BB962C8B-B14F-4D97-AF65-F5344CB8AC3E}">
        <p14:creationId xmlns:p14="http://schemas.microsoft.com/office/powerpoint/2010/main" val="35837196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3800" dirty="0"/>
              <a:t>Removing </a:t>
            </a:r>
            <a:r>
              <a:rPr lang="en-IN" sz="3800" b="0" dirty="0"/>
              <a:t>a Credit Card</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2000162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83E6EDF-852C-46FC-8537-BB4F69BBF622}"/>
              </a:ext>
            </a:extLst>
          </p:cNvPr>
          <p:cNvPicPr>
            <a:picLocks noGrp="1" noChangeAspect="1"/>
          </p:cNvPicPr>
          <p:nvPr>
            <p:ph type="pic" sz="quarter" idx="13"/>
          </p:nvPr>
        </p:nvPicPr>
        <p:blipFill>
          <a:blip r:embed="rId3"/>
          <a:srcRect t="939" b="939"/>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33</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normAutofit fontScale="90000"/>
          </a:bodyPr>
          <a:lstStyle/>
          <a:p>
            <a:r>
              <a:rPr lang="en-US" dirty="0"/>
              <a:t>How to remove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545723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40EEDDF-C94A-49C4-A6FF-94E1F7B9BE16}"/>
              </a:ext>
            </a:extLst>
          </p:cNvPr>
          <p:cNvPicPr>
            <a:picLocks noGrp="1" noChangeAspect="1"/>
          </p:cNvPicPr>
          <p:nvPr>
            <p:ph type="pic" sz="quarter" idx="13"/>
          </p:nvPr>
        </p:nvPicPr>
        <p:blipFill>
          <a:blip r:embed="rId3"/>
          <a:srcRect t="77" b="77"/>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34</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a:solidFill>
            <a:schemeClr val="bg1">
              <a:alpha val="65000"/>
            </a:schemeClr>
          </a:solidFill>
        </p:spPr>
        <p:txBody>
          <a:bodyPr>
            <a:normAutofit fontScale="90000"/>
          </a:bodyPr>
          <a:lstStyle/>
          <a:p>
            <a:r>
              <a:rPr lang="en-US" dirty="0"/>
              <a:t>How to remove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17442904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A59490B-FD89-419E-BB98-54726A8A89C3}"/>
              </a:ext>
            </a:extLst>
          </p:cNvPr>
          <p:cNvPicPr>
            <a:picLocks noGrp="1" noChangeAspect="1"/>
          </p:cNvPicPr>
          <p:nvPr>
            <p:ph type="pic" sz="quarter" idx="13"/>
          </p:nvPr>
        </p:nvPicPr>
        <p:blipFill>
          <a:blip r:embed="rId3"/>
          <a:srcRect l="316" r="316"/>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35</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5736771" cy="939798"/>
          </a:xfrm>
        </p:spPr>
        <p:txBody>
          <a:bodyPr>
            <a:normAutofit fontScale="90000"/>
          </a:bodyPr>
          <a:lstStyle/>
          <a:p>
            <a:r>
              <a:rPr lang="en-US" dirty="0"/>
              <a:t>How to remove a credit card</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1848193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800" dirty="0"/>
              <a:t>Subscribe </a:t>
            </a:r>
            <a:r>
              <a:rPr lang="en-IN" sz="4800" b="0" dirty="0"/>
              <a:t>using</a:t>
            </a:r>
            <a:r>
              <a:rPr lang="en-IN" sz="4800" dirty="0"/>
              <a:t> </a:t>
            </a:r>
            <a:r>
              <a:rPr lang="en-IN" sz="4800" b="0" dirty="0"/>
              <a:t>a Credit Card</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38061015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2B94E32-88A8-4536-B63F-DF3C4DAEDFC1}"/>
              </a:ext>
            </a:extLst>
          </p:cNvPr>
          <p:cNvPicPr>
            <a:picLocks noGrp="1" noChangeAspect="1"/>
          </p:cNvPicPr>
          <p:nvPr>
            <p:ph type="pic" sz="quarter" idx="13"/>
          </p:nvPr>
        </p:nvPicPr>
        <p:blipFill>
          <a:blip r:embed="rId3"/>
          <a:srcRect l="223" r="223"/>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37</a:t>
            </a:fld>
            <a:endParaRPr lang="en-IN" dirty="0"/>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
        <p:nvSpPr>
          <p:cNvPr id="13" name="Title 6">
            <a:extLst>
              <a:ext uri="{FF2B5EF4-FFF2-40B4-BE49-F238E27FC236}">
                <a16:creationId xmlns:a16="http://schemas.microsoft.com/office/drawing/2014/main" id="{FDFD010C-855C-4F93-9B74-58E6B5A3E1A1}"/>
              </a:ext>
            </a:extLst>
          </p:cNvPr>
          <p:cNvSpPr>
            <a:spLocks noGrp="1"/>
          </p:cNvSpPr>
          <p:nvPr>
            <p:ph type="title"/>
          </p:nvPr>
        </p:nvSpPr>
        <p:spPr>
          <a:xfrm>
            <a:off x="0" y="0"/>
            <a:ext cx="3999123" cy="939798"/>
          </a:xfrm>
        </p:spPr>
        <p:txBody>
          <a:bodyPr>
            <a:normAutofit/>
          </a:bodyPr>
          <a:lstStyle/>
          <a:p>
            <a:r>
              <a:rPr lang="en-US" dirty="0"/>
              <a:t>How to subscribe</a:t>
            </a:r>
          </a:p>
        </p:txBody>
      </p:sp>
    </p:spTree>
    <p:extLst>
      <p:ext uri="{BB962C8B-B14F-4D97-AF65-F5344CB8AC3E}">
        <p14:creationId xmlns:p14="http://schemas.microsoft.com/office/powerpoint/2010/main" val="1506900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3668822-9CE4-4617-8208-FBB96FAEB7D9}"/>
              </a:ext>
            </a:extLst>
          </p:cNvPr>
          <p:cNvPicPr>
            <a:picLocks noGrp="1" noChangeAspect="1"/>
          </p:cNvPicPr>
          <p:nvPr>
            <p:ph type="pic" sz="quarter" idx="13"/>
          </p:nvPr>
        </p:nvPicPr>
        <p:blipFill>
          <a:blip r:embed="rId3"/>
          <a:srcRect t="933" b="933"/>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38</a:t>
            </a:fld>
            <a:endParaRPr lang="en-IN" dirty="0"/>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
        <p:nvSpPr>
          <p:cNvPr id="12" name="Title 6">
            <a:extLst>
              <a:ext uri="{FF2B5EF4-FFF2-40B4-BE49-F238E27FC236}">
                <a16:creationId xmlns:a16="http://schemas.microsoft.com/office/drawing/2014/main" id="{2B1955CD-3759-4A45-AF63-60DB57EF8C3D}"/>
              </a:ext>
            </a:extLst>
          </p:cNvPr>
          <p:cNvSpPr txBox="1">
            <a:spLocks/>
          </p:cNvSpPr>
          <p:nvPr/>
        </p:nvSpPr>
        <p:spPr>
          <a:xfrm>
            <a:off x="0" y="0"/>
            <a:ext cx="3999123"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a:t>How to subscribe</a:t>
            </a:r>
            <a:endParaRPr lang="en-US" dirty="0"/>
          </a:p>
        </p:txBody>
      </p:sp>
    </p:spTree>
    <p:extLst>
      <p:ext uri="{BB962C8B-B14F-4D97-AF65-F5344CB8AC3E}">
        <p14:creationId xmlns:p14="http://schemas.microsoft.com/office/powerpoint/2010/main" val="42273576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84B60F1-0047-411F-8376-08194C96DF57}"/>
              </a:ext>
            </a:extLst>
          </p:cNvPr>
          <p:cNvPicPr>
            <a:picLocks noGrp="1" noChangeAspect="1"/>
          </p:cNvPicPr>
          <p:nvPr>
            <p:ph type="pic" sz="quarter" idx="13"/>
          </p:nvPr>
        </p:nvPicPr>
        <p:blipFill>
          <a:blip r:embed="rId3"/>
          <a:srcRect t="834" b="834"/>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39</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3999123" cy="939798"/>
          </a:xfrm>
        </p:spPr>
        <p:txBody>
          <a:bodyPr>
            <a:normAutofit/>
          </a:bodyPr>
          <a:lstStyle/>
          <a:p>
            <a:r>
              <a:rPr lang="en-US" dirty="0"/>
              <a:t>How to subscribe</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804958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a:extLst>
              <a:ext uri="{FF2B5EF4-FFF2-40B4-BE49-F238E27FC236}">
                <a16:creationId xmlns:a16="http://schemas.microsoft.com/office/drawing/2014/main" id="{1ABD613F-111C-41D6-9F8E-8B2C42A5E047}"/>
              </a:ext>
            </a:extLst>
          </p:cNvPr>
          <p:cNvSpPr>
            <a:spLocks noGrp="1"/>
          </p:cNvSpPr>
          <p:nvPr>
            <p:ph type="title"/>
          </p:nvPr>
        </p:nvSpPr>
        <p:spPr/>
        <p:txBody>
          <a:bodyPr/>
          <a:lstStyle/>
          <a:p>
            <a:r>
              <a:rPr lang="en-IN" dirty="0"/>
              <a:t>Agenda</a:t>
            </a:r>
            <a:endParaRPr lang="en-IN" b="0" dirty="0"/>
          </a:p>
        </p:txBody>
      </p:sp>
      <p:sp>
        <p:nvSpPr>
          <p:cNvPr id="42" name="Content Placeholder 6">
            <a:extLst>
              <a:ext uri="{FF2B5EF4-FFF2-40B4-BE49-F238E27FC236}">
                <a16:creationId xmlns:a16="http://schemas.microsoft.com/office/drawing/2014/main" id="{55EACD59-7C51-4810-94C6-BCB4D12346DC}"/>
              </a:ext>
            </a:extLst>
          </p:cNvPr>
          <p:cNvSpPr>
            <a:spLocks noGrp="1"/>
          </p:cNvSpPr>
          <p:nvPr>
            <p:ph idx="1"/>
          </p:nvPr>
        </p:nvSpPr>
        <p:spPr>
          <a:xfrm>
            <a:off x="531378" y="3129540"/>
            <a:ext cx="7234759" cy="2958275"/>
          </a:xfrm>
        </p:spPr>
        <p:txBody>
          <a:bodyPr>
            <a:normAutofit/>
          </a:bodyPr>
          <a:lstStyle/>
          <a:p>
            <a:r>
              <a:rPr lang="en-US" dirty="0"/>
              <a:t>How to subscribe via a credit card</a:t>
            </a:r>
          </a:p>
          <a:p>
            <a:r>
              <a:rPr lang="en-US" dirty="0"/>
              <a:t>How to cancel a subscription</a:t>
            </a:r>
          </a:p>
          <a:p>
            <a:r>
              <a:rPr lang="en-US" dirty="0"/>
              <a:t>How to add an account to withdraw funds</a:t>
            </a:r>
          </a:p>
          <a:p>
            <a:r>
              <a:rPr lang="en-US" dirty="0"/>
              <a:t>How to withdraw money from your account</a:t>
            </a:r>
          </a:p>
          <a:p>
            <a:r>
              <a:rPr lang="en-US" dirty="0"/>
              <a:t>How to remove an account used to withdraw funds</a:t>
            </a:r>
          </a:p>
        </p:txBody>
      </p:sp>
      <p:pic>
        <p:nvPicPr>
          <p:cNvPr id="59" name="Picture Placeholder 58" title="Buildings">
            <a:extLst>
              <a:ext uri="{FF2B5EF4-FFF2-40B4-BE49-F238E27FC236}">
                <a16:creationId xmlns:a16="http://schemas.microsoft.com/office/drawing/2014/main" id="{3FCCC668-2247-4814-9CC5-9C5D4B447AA3}"/>
              </a:ext>
            </a:extLst>
          </p:cNvPr>
          <p:cNvPicPr>
            <a:picLocks noGrp="1" noChangeAspect="1"/>
          </p:cNvPicPr>
          <p:nvPr>
            <p:ph type="pic" sz="quarter" idx="14"/>
          </p:nvPr>
        </p:nvPicPr>
        <p:blipFill>
          <a:blip r:embed="rId3"/>
          <a:srcRect l="13492" r="13492"/>
          <a:stretch>
            <a:fillRect/>
          </a:stretch>
        </p:blipFill>
        <p:spPr/>
      </p:pic>
      <p:sp>
        <p:nvSpPr>
          <p:cNvPr id="10" name="Slide Number Placeholder 9">
            <a:extLst>
              <a:ext uri="{FF2B5EF4-FFF2-40B4-BE49-F238E27FC236}">
                <a16:creationId xmlns:a16="http://schemas.microsoft.com/office/drawing/2014/main" id="{A267D224-5586-43DC-82CA-8605E158298B}"/>
              </a:ext>
            </a:extLst>
          </p:cNvPr>
          <p:cNvSpPr>
            <a:spLocks noGrp="1"/>
          </p:cNvSpPr>
          <p:nvPr>
            <p:ph type="sldNum" sz="quarter" idx="16"/>
          </p:nvPr>
        </p:nvSpPr>
        <p:spPr/>
        <p:txBody>
          <a:bodyPr/>
          <a:lstStyle/>
          <a:p>
            <a:fld id="{8699F50C-BE38-4BD0-BA84-9B090E1F2B9B}" type="slidenum">
              <a:rPr lang="en-IN" smtClean="0"/>
              <a:pPr/>
              <a:t>4</a:t>
            </a:fld>
            <a:endParaRPr lang="en-IN" dirty="0"/>
          </a:p>
        </p:txBody>
      </p:sp>
    </p:spTree>
    <p:extLst>
      <p:ext uri="{BB962C8B-B14F-4D97-AF65-F5344CB8AC3E}">
        <p14:creationId xmlns:p14="http://schemas.microsoft.com/office/powerpoint/2010/main" val="714921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C74004D-ED59-441B-AE89-CAB335D5798E}"/>
              </a:ext>
            </a:extLst>
          </p:cNvPr>
          <p:cNvPicPr>
            <a:picLocks noGrp="1" noChangeAspect="1"/>
          </p:cNvPicPr>
          <p:nvPr>
            <p:ph type="pic" sz="quarter" idx="13"/>
          </p:nvPr>
        </p:nvPicPr>
        <p:blipFill>
          <a:blip r:embed="rId3"/>
          <a:srcRect l="1212" r="121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40</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3999123" cy="939798"/>
          </a:xfrm>
        </p:spPr>
        <p:txBody>
          <a:bodyPr>
            <a:normAutofit/>
          </a:bodyPr>
          <a:lstStyle/>
          <a:p>
            <a:r>
              <a:rPr lang="en-US" dirty="0"/>
              <a:t>How to subscribe</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4</a:t>
            </a:r>
          </a:p>
        </p:txBody>
      </p:sp>
    </p:spTree>
    <p:extLst>
      <p:ext uri="{BB962C8B-B14F-4D97-AF65-F5344CB8AC3E}">
        <p14:creationId xmlns:p14="http://schemas.microsoft.com/office/powerpoint/2010/main" val="26351154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300" dirty="0"/>
              <a:t>Cancel </a:t>
            </a:r>
            <a:r>
              <a:rPr lang="en-IN" sz="4300" b="0" dirty="0"/>
              <a:t>a subscription</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4853673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3A24D80-7130-4A34-AADA-DB4C216438E0}"/>
              </a:ext>
            </a:extLst>
          </p:cNvPr>
          <p:cNvPicPr>
            <a:picLocks noGrp="1" noChangeAspect="1"/>
          </p:cNvPicPr>
          <p:nvPr>
            <p:ph type="pic" sz="quarter" idx="13"/>
          </p:nvPr>
        </p:nvPicPr>
        <p:blipFill>
          <a:blip r:embed="rId3"/>
          <a:srcRect l="312" r="31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42</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Cancel a subscription</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2363049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EC43B3A-D25E-4E45-BBFF-BEBEC4C36001}"/>
              </a:ext>
            </a:extLst>
          </p:cNvPr>
          <p:cNvPicPr>
            <a:picLocks noGrp="1" noChangeAspect="1"/>
          </p:cNvPicPr>
          <p:nvPr>
            <p:ph type="pic" sz="quarter" idx="13"/>
          </p:nvPr>
        </p:nvPicPr>
        <p:blipFill>
          <a:blip r:embed="rId3"/>
          <a:srcRect t="982" b="98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43</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a:solidFill>
            <a:schemeClr val="bg1">
              <a:alpha val="75000"/>
            </a:schemeClr>
          </a:solidFill>
        </p:spPr>
        <p:txBody>
          <a:bodyPr>
            <a:normAutofit/>
          </a:bodyPr>
          <a:lstStyle/>
          <a:p>
            <a:r>
              <a:rPr lang="en-US" dirty="0"/>
              <a:t>Cancel a subscription</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14924068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D7DBB25-868F-48D1-AA93-8AB956D86404}"/>
              </a:ext>
            </a:extLst>
          </p:cNvPr>
          <p:cNvPicPr>
            <a:picLocks noGrp="1" noChangeAspect="1"/>
          </p:cNvPicPr>
          <p:nvPr>
            <p:ph type="pic" sz="quarter" idx="13"/>
          </p:nvPr>
        </p:nvPicPr>
        <p:blipFill>
          <a:blip r:embed="rId3"/>
          <a:srcRect t="125" b="125"/>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44</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Cancel a subscription</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847725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300" dirty="0"/>
              <a:t>Add </a:t>
            </a:r>
            <a:r>
              <a:rPr lang="en-IN" sz="4300" b="0" dirty="0"/>
              <a:t>a Stripe Account To Withdrawal Funds</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24954067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BF00114-056F-467D-AE45-7668DD6F22CC}"/>
              </a:ext>
            </a:extLst>
          </p:cNvPr>
          <p:cNvPicPr>
            <a:picLocks noGrp="1" noChangeAspect="1"/>
          </p:cNvPicPr>
          <p:nvPr>
            <p:ph type="pic" sz="quarter" idx="13"/>
          </p:nvPr>
        </p:nvPicPr>
        <p:blipFill>
          <a:blip r:embed="rId3"/>
          <a:srcRect t="142" b="142"/>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46</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Add a Stripe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42551185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5C3CA37-403D-41C0-806E-91935AEFD15F}"/>
              </a:ext>
            </a:extLst>
          </p:cNvPr>
          <p:cNvPicPr>
            <a:picLocks noGrp="1" noChangeAspect="1"/>
          </p:cNvPicPr>
          <p:nvPr>
            <p:ph type="pic" sz="quarter" idx="13"/>
          </p:nvPr>
        </p:nvPicPr>
        <p:blipFill>
          <a:blip r:embed="rId3"/>
          <a:srcRect t="8513" b="8513"/>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47</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Add a Stripe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19568236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48</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Add a Stripe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pic>
        <p:nvPicPr>
          <p:cNvPr id="13" name="Picture 12">
            <a:extLst>
              <a:ext uri="{FF2B5EF4-FFF2-40B4-BE49-F238E27FC236}">
                <a16:creationId xmlns:a16="http://schemas.microsoft.com/office/drawing/2014/main" id="{BDBCEE67-435C-4631-BA8C-6518B0E502AE}"/>
              </a:ext>
            </a:extLst>
          </p:cNvPr>
          <p:cNvPicPr>
            <a:picLocks noChangeAspect="1"/>
          </p:cNvPicPr>
          <p:nvPr/>
        </p:nvPicPr>
        <p:blipFill rotWithShape="1">
          <a:blip r:embed="rId3"/>
          <a:srcRect l="-1" r="376" b="71820"/>
          <a:stretch/>
        </p:blipFill>
        <p:spPr>
          <a:xfrm>
            <a:off x="947738" y="1081614"/>
            <a:ext cx="5034421" cy="5418338"/>
          </a:xfrm>
          <a:prstGeom prst="rect">
            <a:avLst/>
          </a:prstGeom>
        </p:spPr>
      </p:pic>
      <p:pic>
        <p:nvPicPr>
          <p:cNvPr id="15" name="Picture 14">
            <a:extLst>
              <a:ext uri="{FF2B5EF4-FFF2-40B4-BE49-F238E27FC236}">
                <a16:creationId xmlns:a16="http://schemas.microsoft.com/office/drawing/2014/main" id="{DD9BBB14-D9DB-47A7-A699-F9C1CA7E716F}"/>
              </a:ext>
            </a:extLst>
          </p:cNvPr>
          <p:cNvPicPr>
            <a:picLocks noChangeAspect="1"/>
          </p:cNvPicPr>
          <p:nvPr/>
        </p:nvPicPr>
        <p:blipFill rotWithShape="1">
          <a:blip r:embed="rId3"/>
          <a:srcRect t="26521" r="-606" b="43324"/>
          <a:stretch/>
        </p:blipFill>
        <p:spPr>
          <a:xfrm>
            <a:off x="6209843" y="1081615"/>
            <a:ext cx="5034419" cy="5418337"/>
          </a:xfrm>
          <a:prstGeom prst="rect">
            <a:avLst/>
          </a:prstGeom>
        </p:spPr>
      </p:pic>
    </p:spTree>
    <p:extLst>
      <p:ext uri="{BB962C8B-B14F-4D97-AF65-F5344CB8AC3E}">
        <p14:creationId xmlns:p14="http://schemas.microsoft.com/office/powerpoint/2010/main" val="38225730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49</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Add a Stripe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4</a:t>
            </a:r>
          </a:p>
        </p:txBody>
      </p:sp>
      <p:pic>
        <p:nvPicPr>
          <p:cNvPr id="3" name="Picture 2">
            <a:extLst>
              <a:ext uri="{FF2B5EF4-FFF2-40B4-BE49-F238E27FC236}">
                <a16:creationId xmlns:a16="http://schemas.microsoft.com/office/drawing/2014/main" id="{45AD23B2-2FA8-42C0-9466-C9474437678B}"/>
              </a:ext>
            </a:extLst>
          </p:cNvPr>
          <p:cNvPicPr>
            <a:picLocks noChangeAspect="1"/>
          </p:cNvPicPr>
          <p:nvPr/>
        </p:nvPicPr>
        <p:blipFill rotWithShape="1">
          <a:blip r:embed="rId3"/>
          <a:srcRect l="-1" t="55624" r="-2252" b="16201"/>
          <a:stretch/>
        </p:blipFill>
        <p:spPr>
          <a:xfrm>
            <a:off x="928016" y="1081615"/>
            <a:ext cx="5167984" cy="5418337"/>
          </a:xfrm>
          <a:prstGeom prst="rect">
            <a:avLst/>
          </a:prstGeom>
        </p:spPr>
      </p:pic>
      <p:pic>
        <p:nvPicPr>
          <p:cNvPr id="5" name="Picture 4">
            <a:extLst>
              <a:ext uri="{FF2B5EF4-FFF2-40B4-BE49-F238E27FC236}">
                <a16:creationId xmlns:a16="http://schemas.microsoft.com/office/drawing/2014/main" id="{27CE058D-F886-4D53-868A-A16FBC5110B9}"/>
              </a:ext>
            </a:extLst>
          </p:cNvPr>
          <p:cNvPicPr>
            <a:picLocks noChangeAspect="1"/>
          </p:cNvPicPr>
          <p:nvPr/>
        </p:nvPicPr>
        <p:blipFill rotWithShape="1">
          <a:blip r:embed="rId3"/>
          <a:srcRect t="71963"/>
          <a:stretch/>
        </p:blipFill>
        <p:spPr>
          <a:xfrm>
            <a:off x="6234640" y="1081614"/>
            <a:ext cx="5078945" cy="5418338"/>
          </a:xfrm>
          <a:prstGeom prst="rect">
            <a:avLst/>
          </a:prstGeom>
        </p:spPr>
      </p:pic>
    </p:spTree>
    <p:extLst>
      <p:ext uri="{BB962C8B-B14F-4D97-AF65-F5344CB8AC3E}">
        <p14:creationId xmlns:p14="http://schemas.microsoft.com/office/powerpoint/2010/main" val="1501046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3900" dirty="0"/>
              <a:t>Log Into </a:t>
            </a:r>
            <a:r>
              <a:rPr lang="en-IN" sz="3900" b="0" dirty="0"/>
              <a:t>EFORT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42926613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96AFAAF-75A0-4C0B-8890-33B712D4B6F1}"/>
              </a:ext>
            </a:extLst>
          </p:cNvPr>
          <p:cNvPicPr>
            <a:picLocks noGrp="1" noChangeAspect="1"/>
          </p:cNvPicPr>
          <p:nvPr>
            <p:ph type="pic" sz="quarter" idx="13"/>
          </p:nvPr>
        </p:nvPicPr>
        <p:blipFill>
          <a:blip r:embed="rId3"/>
          <a:srcRect t="204" b="204"/>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50</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Add a Stripe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5</a:t>
            </a:r>
          </a:p>
        </p:txBody>
      </p:sp>
    </p:spTree>
    <p:extLst>
      <p:ext uri="{BB962C8B-B14F-4D97-AF65-F5344CB8AC3E}">
        <p14:creationId xmlns:p14="http://schemas.microsoft.com/office/powerpoint/2010/main" val="20510557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300" dirty="0"/>
              <a:t>Withdraw Funds </a:t>
            </a:r>
            <a:r>
              <a:rPr lang="en-IN" sz="4300" b="0" dirty="0"/>
              <a:t>From Your Account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7861897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5A4C367-10DD-4AD0-9FFE-B75574595A54}"/>
              </a:ext>
            </a:extLst>
          </p:cNvPr>
          <p:cNvPicPr>
            <a:picLocks noGrp="1" noChangeAspect="1"/>
          </p:cNvPicPr>
          <p:nvPr>
            <p:ph type="pic" sz="quarter" idx="13"/>
          </p:nvPr>
        </p:nvPicPr>
        <p:blipFill>
          <a:blip r:embed="rId3"/>
          <a:srcRect l="356" r="356"/>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52</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Withdraw Funds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5778357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2DFB71B-AEF7-4D74-B9E7-0467FA319409}"/>
              </a:ext>
            </a:extLst>
          </p:cNvPr>
          <p:cNvPicPr>
            <a:picLocks noGrp="1" noChangeAspect="1"/>
          </p:cNvPicPr>
          <p:nvPr>
            <p:ph type="pic" sz="quarter" idx="13"/>
          </p:nvPr>
        </p:nvPicPr>
        <p:blipFill>
          <a:blip r:embed="rId3"/>
          <a:srcRect l="1520" r="1520"/>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53</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a:solidFill>
            <a:schemeClr val="bg1">
              <a:alpha val="65000"/>
            </a:schemeClr>
          </a:solidFill>
        </p:spPr>
        <p:txBody>
          <a:bodyPr>
            <a:normAutofit/>
          </a:bodyPr>
          <a:lstStyle/>
          <a:p>
            <a:r>
              <a:rPr lang="en-US" dirty="0"/>
              <a:t>Withdraw Funds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41090324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38CC0FC-BBD5-44BA-A84D-BCF5B372F088}"/>
              </a:ext>
            </a:extLst>
          </p:cNvPr>
          <p:cNvPicPr>
            <a:picLocks noGrp="1" noChangeAspect="1"/>
          </p:cNvPicPr>
          <p:nvPr>
            <p:ph type="pic" sz="quarter" idx="13"/>
          </p:nvPr>
        </p:nvPicPr>
        <p:blipFill>
          <a:blip r:embed="rId3"/>
          <a:srcRect l="1045" r="1045"/>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54</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a:solidFill>
            <a:schemeClr val="bg1">
              <a:alpha val="70000"/>
            </a:schemeClr>
          </a:solidFill>
        </p:spPr>
        <p:txBody>
          <a:bodyPr>
            <a:normAutofit/>
          </a:bodyPr>
          <a:lstStyle/>
          <a:p>
            <a:r>
              <a:rPr lang="en-US" dirty="0"/>
              <a:t>Withdraw Funds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10216661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522F696-2EC8-49C4-93B3-2962C581FBCD}"/>
              </a:ext>
            </a:extLst>
          </p:cNvPr>
          <p:cNvPicPr>
            <a:picLocks noGrp="1" noChangeAspect="1"/>
          </p:cNvPicPr>
          <p:nvPr>
            <p:ph type="pic" sz="quarter" idx="13"/>
          </p:nvPr>
        </p:nvPicPr>
        <p:blipFill>
          <a:blip r:embed="rId3"/>
          <a:srcRect l="1045" r="1045"/>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55</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4560983" cy="939798"/>
          </a:xfrm>
        </p:spPr>
        <p:txBody>
          <a:bodyPr>
            <a:normAutofit/>
          </a:bodyPr>
          <a:lstStyle/>
          <a:p>
            <a:r>
              <a:rPr lang="en-US" dirty="0"/>
              <a:t>Withdraw Funds</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4</a:t>
            </a:r>
          </a:p>
        </p:txBody>
      </p:sp>
    </p:spTree>
    <p:extLst>
      <p:ext uri="{BB962C8B-B14F-4D97-AF65-F5344CB8AC3E}">
        <p14:creationId xmlns:p14="http://schemas.microsoft.com/office/powerpoint/2010/main" val="42529850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400" dirty="0"/>
              <a:t>Remove </a:t>
            </a:r>
            <a:r>
              <a:rPr lang="en-IN" sz="4400" b="0" dirty="0"/>
              <a:t>Withdrawal Account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35272640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540118F-4530-46DF-A7CB-59DD6855958C}"/>
              </a:ext>
            </a:extLst>
          </p:cNvPr>
          <p:cNvPicPr>
            <a:picLocks noGrp="1" noChangeAspect="1"/>
          </p:cNvPicPr>
          <p:nvPr>
            <p:ph type="pic" sz="quarter" idx="13"/>
          </p:nvPr>
        </p:nvPicPr>
        <p:blipFill>
          <a:blip r:embed="rId3"/>
          <a:srcRect l="834" r="834"/>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57</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6096000" cy="939798"/>
          </a:xfrm>
        </p:spPr>
        <p:txBody>
          <a:bodyPr>
            <a:normAutofit/>
          </a:bodyPr>
          <a:lstStyle/>
          <a:p>
            <a:r>
              <a:rPr lang="en-US" dirty="0"/>
              <a:t>Remove Withdrawal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29593156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B934C80-F334-4464-9C99-6A65E58C4033}"/>
              </a:ext>
            </a:extLst>
          </p:cNvPr>
          <p:cNvPicPr>
            <a:picLocks noGrp="1" noChangeAspect="1"/>
          </p:cNvPicPr>
          <p:nvPr>
            <p:ph type="pic" sz="quarter" idx="13"/>
          </p:nvPr>
        </p:nvPicPr>
        <p:blipFill>
          <a:blip r:embed="rId3"/>
          <a:srcRect l="486" r="486"/>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58</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6096000" cy="939798"/>
          </a:xfrm>
          <a:solidFill>
            <a:schemeClr val="bg1">
              <a:alpha val="65000"/>
            </a:schemeClr>
          </a:solidFill>
        </p:spPr>
        <p:txBody>
          <a:bodyPr>
            <a:normAutofit/>
          </a:bodyPr>
          <a:lstStyle/>
          <a:p>
            <a:r>
              <a:rPr lang="en-US" dirty="0"/>
              <a:t>Remove Withdrawal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1936914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D0E28F6-F44A-41CF-911D-93A6DD1FDF97}"/>
              </a:ext>
            </a:extLst>
          </p:cNvPr>
          <p:cNvPicPr>
            <a:picLocks noGrp="1" noChangeAspect="1"/>
          </p:cNvPicPr>
          <p:nvPr>
            <p:ph type="pic" sz="quarter" idx="13"/>
          </p:nvPr>
        </p:nvPicPr>
        <p:blipFill>
          <a:blip r:embed="rId3"/>
          <a:srcRect l="1018" r="1018"/>
          <a:stretch>
            <a:fillRect/>
          </a:stretch>
        </p:blipFill>
        <p:spPr/>
      </p:pic>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59</a:t>
            </a:fld>
            <a:endParaRPr lang="en-IN" dirty="0"/>
          </a:p>
        </p:txBody>
      </p:sp>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6096000" cy="939798"/>
          </a:xfrm>
        </p:spPr>
        <p:txBody>
          <a:bodyPr>
            <a:normAutofit/>
          </a:bodyPr>
          <a:lstStyle/>
          <a:p>
            <a:r>
              <a:rPr lang="en-US" dirty="0"/>
              <a:t>Remove Withdrawal Account</a:t>
            </a:r>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3</a:t>
            </a:r>
          </a:p>
        </p:txBody>
      </p:sp>
    </p:spTree>
    <p:extLst>
      <p:ext uri="{BB962C8B-B14F-4D97-AF65-F5344CB8AC3E}">
        <p14:creationId xmlns:p14="http://schemas.microsoft.com/office/powerpoint/2010/main" val="1946583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D758062-0C04-4076-9E81-A51FAED7427D}"/>
              </a:ext>
            </a:extLst>
          </p:cNvPr>
          <p:cNvPicPr>
            <a:picLocks noGrp="1" noChangeAspect="1"/>
          </p:cNvPicPr>
          <p:nvPr>
            <p:ph type="pic" sz="quarter" idx="13"/>
          </p:nvPr>
        </p:nvPicPr>
        <p:blipFill>
          <a:blip r:embed="rId3"/>
          <a:srcRect t="833" b="833"/>
          <a:stretch>
            <a:fillRect/>
          </a:stretch>
        </p:blipFill>
        <p:spPr/>
      </p:pic>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3117773" cy="939798"/>
          </a:xfrm>
        </p:spPr>
        <p:txBody>
          <a:bodyPr/>
          <a:lstStyle/>
          <a:p>
            <a:r>
              <a:rPr lang="en-US" dirty="0"/>
              <a:t>How to log in</a:t>
            </a:r>
          </a:p>
        </p:txBody>
      </p:sp>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6</a:t>
            </a:fld>
            <a:endParaRPr lang="en-IN" dirty="0"/>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7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32431786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6" title="Building image">
            <a:extLst>
              <a:ext uri="{FF2B5EF4-FFF2-40B4-BE49-F238E27FC236}">
                <a16:creationId xmlns:a16="http://schemas.microsoft.com/office/drawing/2014/main" id="{BA026684-ED32-4C82-8EFB-03E9E047EA33}"/>
              </a:ext>
            </a:extLst>
          </p:cNvPr>
          <p:cNvPicPr>
            <a:picLocks noGrp="1" noChangeAspect="1"/>
          </p:cNvPicPr>
          <p:nvPr>
            <p:ph type="pic" sz="quarter" idx="13"/>
          </p:nvPr>
        </p:nvPicPr>
        <p:blipFill>
          <a:blip r:embed="rId3"/>
          <a:srcRect l="20743" r="20743"/>
          <a:stretch>
            <a:fillRect/>
          </a:stretch>
        </p:blipFill>
        <p:spPr/>
      </p:pic>
      <p:sp>
        <p:nvSpPr>
          <p:cNvPr id="19" name="Hexagon 18" descr="Solid dark colored hexagon in the middle of image accent">
            <a:extLst>
              <a:ext uri="{FF2B5EF4-FFF2-40B4-BE49-F238E27FC236}">
                <a16:creationId xmlns:a16="http://schemas.microsoft.com/office/drawing/2014/main" id="{7CE8B54A-D8B2-498F-ACFB-31AC2DEB83FA}"/>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Title 7">
            <a:extLst>
              <a:ext uri="{FF2B5EF4-FFF2-40B4-BE49-F238E27FC236}">
                <a16:creationId xmlns:a16="http://schemas.microsoft.com/office/drawing/2014/main" id="{8B6C5EAB-81FF-4827-A160-22F4363C611A}"/>
              </a:ext>
            </a:extLst>
          </p:cNvPr>
          <p:cNvSpPr>
            <a:spLocks noGrp="1"/>
          </p:cNvSpPr>
          <p:nvPr>
            <p:ph type="ctrTitle"/>
          </p:nvPr>
        </p:nvSpPr>
        <p:spPr/>
        <p:txBody>
          <a:bodyPr/>
          <a:lstStyle/>
          <a:p>
            <a:r>
              <a:rPr lang="en-IN" dirty="0"/>
              <a:t>Thank </a:t>
            </a:r>
            <a:r>
              <a:rPr lang="en-IN" b="0" dirty="0"/>
              <a:t>You.</a:t>
            </a:r>
          </a:p>
        </p:txBody>
      </p:sp>
      <p:sp>
        <p:nvSpPr>
          <p:cNvPr id="14" name="Text Placeholder 13">
            <a:extLst>
              <a:ext uri="{FF2B5EF4-FFF2-40B4-BE49-F238E27FC236}">
                <a16:creationId xmlns:a16="http://schemas.microsoft.com/office/drawing/2014/main" id="{B6611344-9447-438E-873C-299AF4110B03}"/>
              </a:ext>
            </a:extLst>
          </p:cNvPr>
          <p:cNvSpPr>
            <a:spLocks noGrp="1"/>
          </p:cNvSpPr>
          <p:nvPr>
            <p:ph type="body" sz="quarter" idx="15"/>
          </p:nvPr>
        </p:nvSpPr>
        <p:spPr/>
        <p:txBody>
          <a:bodyPr/>
          <a:lstStyle/>
          <a:p>
            <a:r>
              <a:rPr lang="en-IN" dirty="0"/>
              <a:t>Rodolfo F. Marrero</a:t>
            </a:r>
          </a:p>
        </p:txBody>
      </p:sp>
      <p:sp>
        <p:nvSpPr>
          <p:cNvPr id="23" name="Text Placeholder 22">
            <a:extLst>
              <a:ext uri="{FF2B5EF4-FFF2-40B4-BE49-F238E27FC236}">
                <a16:creationId xmlns:a16="http://schemas.microsoft.com/office/drawing/2014/main" id="{A0B41C33-430D-4B31-A546-F85646919475}"/>
              </a:ext>
            </a:extLst>
          </p:cNvPr>
          <p:cNvSpPr>
            <a:spLocks noGrp="1"/>
          </p:cNvSpPr>
          <p:nvPr>
            <p:ph type="body" sz="quarter" idx="17"/>
          </p:nvPr>
        </p:nvSpPr>
        <p:spPr/>
        <p:txBody>
          <a:bodyPr/>
          <a:lstStyle/>
          <a:p>
            <a:r>
              <a:rPr lang="en-IN" dirty="0"/>
              <a:t>rmarr028@fiu.edu</a:t>
            </a:r>
          </a:p>
        </p:txBody>
      </p:sp>
      <p:sp>
        <p:nvSpPr>
          <p:cNvPr id="24" name="Text Placeholder 23">
            <a:extLst>
              <a:ext uri="{FF2B5EF4-FFF2-40B4-BE49-F238E27FC236}">
                <a16:creationId xmlns:a16="http://schemas.microsoft.com/office/drawing/2014/main" id="{E62065D0-127B-4884-9760-D1FFEC38A6F9}"/>
              </a:ext>
            </a:extLst>
          </p:cNvPr>
          <p:cNvSpPr>
            <a:spLocks noGrp="1"/>
          </p:cNvSpPr>
          <p:nvPr>
            <p:ph type="body" sz="quarter" idx="18"/>
          </p:nvPr>
        </p:nvSpPr>
        <p:spPr>
          <a:xfrm>
            <a:off x="6822928" y="4223481"/>
            <a:ext cx="4853573" cy="412017"/>
          </a:xfrm>
        </p:spPr>
        <p:txBody>
          <a:bodyPr/>
          <a:lstStyle/>
          <a:p>
            <a:r>
              <a:rPr lang="en-US" sz="1700" dirty="0">
                <a:hlinkClick r:id="rId4"/>
              </a:rPr>
              <a:t>https://www.linkedin.com/in/rodolfo-f-marrero/</a:t>
            </a:r>
            <a:endParaRPr lang="en-IN" sz="1700" dirty="0"/>
          </a:p>
        </p:txBody>
      </p:sp>
      <p:grpSp>
        <p:nvGrpSpPr>
          <p:cNvPr id="13" name="Group 12" descr="Company name and logo group of information&#10;">
            <a:extLst>
              <a:ext uri="{FF2B5EF4-FFF2-40B4-BE49-F238E27FC236}">
                <a16:creationId xmlns:a16="http://schemas.microsoft.com/office/drawing/2014/main" id="{AADDF67B-F482-4D22-82D7-7B688A2F8BE1}"/>
              </a:ext>
            </a:extLst>
          </p:cNvPr>
          <p:cNvGrpSpPr/>
          <p:nvPr/>
        </p:nvGrpSpPr>
        <p:grpSpPr>
          <a:xfrm>
            <a:off x="2880951" y="3075057"/>
            <a:ext cx="2089355" cy="1178339"/>
            <a:chOff x="2880951" y="3121712"/>
            <a:chExt cx="2089355" cy="1178339"/>
          </a:xfrm>
        </p:grpSpPr>
        <p:sp>
          <p:nvSpPr>
            <p:cNvPr id="16" name="TextBox 15">
              <a:extLst>
                <a:ext uri="{FF2B5EF4-FFF2-40B4-BE49-F238E27FC236}">
                  <a16:creationId xmlns:a16="http://schemas.microsoft.com/office/drawing/2014/main" id="{B550F041-F251-4B02-9A3D-C1E217DBC367}"/>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17" name="TextBox 16">
              <a:extLst>
                <a:ext uri="{FF2B5EF4-FFF2-40B4-BE49-F238E27FC236}">
                  <a16:creationId xmlns:a16="http://schemas.microsoft.com/office/drawing/2014/main" id="{C791A617-30AB-404C-8974-454AB475F37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2260955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77BA4B1-8437-40A3-8C56-923A78B79760}"/>
              </a:ext>
            </a:extLst>
          </p:cNvPr>
          <p:cNvPicPr>
            <a:picLocks noGrp="1" noChangeAspect="1"/>
          </p:cNvPicPr>
          <p:nvPr>
            <p:ph type="pic" sz="quarter" idx="13"/>
          </p:nvPr>
        </p:nvPicPr>
        <p:blipFill>
          <a:blip r:embed="rId3"/>
          <a:srcRect t="982" b="982"/>
          <a:stretch>
            <a:fillRect/>
          </a:stretch>
        </p:blipFill>
        <p:spPr/>
      </p:pic>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3117773" cy="939798"/>
          </a:xfrm>
        </p:spPr>
        <p:txBody>
          <a:bodyPr/>
          <a:lstStyle/>
          <a:p>
            <a:r>
              <a:rPr lang="en-US" dirty="0"/>
              <a:t>How to log in</a:t>
            </a:r>
          </a:p>
        </p:txBody>
      </p:sp>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7</a:t>
            </a:fld>
            <a:endParaRPr lang="en-IN" dirty="0"/>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9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2</a:t>
            </a:r>
          </a:p>
        </p:txBody>
      </p:sp>
    </p:spTree>
    <p:extLst>
      <p:ext uri="{BB962C8B-B14F-4D97-AF65-F5344CB8AC3E}">
        <p14:creationId xmlns:p14="http://schemas.microsoft.com/office/powerpoint/2010/main" val="2031963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normAutofit/>
          </a:bodyPr>
          <a:lstStyle/>
          <a:p>
            <a:r>
              <a:rPr lang="en-IN" sz="4400" dirty="0"/>
              <a:t>Navigating To </a:t>
            </a:r>
            <a:r>
              <a:rPr lang="en-IN" sz="4400" b="0" dirty="0"/>
              <a:t>My Account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How-To for Users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rPr>
                <a:t>EFORT</a:t>
              </a:r>
              <a:endParaRPr kumimoji="0" lang="en-IN" sz="6000" b="1" i="0" u="none" strike="noStrike" kern="1200" cap="none" spc="0" normalizeH="0" baseline="0" noProof="0" dirty="0">
                <a:ln>
                  <a:noFill/>
                </a:ln>
                <a:solidFill>
                  <a:srgbClr val="00194C"/>
                </a:solidFill>
                <a:effectLst/>
                <a:uLnTx/>
                <a:uFillTx/>
                <a:latin typeface="Arial Black" panose="020B0A04020102020204" pitchFamily="34" charset="0"/>
                <a:ea typeface="+mn-ea"/>
                <a:cs typeface="+mn-cs"/>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Empowered FOREX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0194C"/>
                  </a:solidFill>
                  <a:effectLst/>
                  <a:uLnTx/>
                  <a:uFillTx/>
                  <a:latin typeface="Calibri Light" panose="020F0302020204030204" pitchFamily="34" charset="0"/>
                  <a:ea typeface="+mn-ea"/>
                  <a:cs typeface="Calibri Light" panose="020F0302020204030204" pitchFamily="34" charset="0"/>
                </a:rPr>
                <a:t>Trader</a:t>
              </a:r>
            </a:p>
          </p:txBody>
        </p:sp>
      </p:grpSp>
    </p:spTree>
    <p:extLst>
      <p:ext uri="{BB962C8B-B14F-4D97-AF65-F5344CB8AC3E}">
        <p14:creationId xmlns:p14="http://schemas.microsoft.com/office/powerpoint/2010/main" val="6462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026CDDE-B765-4FBE-909F-DEAE08FA676F}"/>
              </a:ext>
            </a:extLst>
          </p:cNvPr>
          <p:cNvPicPr>
            <a:picLocks noGrp="1" noChangeAspect="1"/>
          </p:cNvPicPr>
          <p:nvPr>
            <p:ph type="pic" sz="quarter" idx="13"/>
          </p:nvPr>
        </p:nvPicPr>
        <p:blipFill>
          <a:blip r:embed="rId3"/>
          <a:srcRect t="176" b="176"/>
          <a:stretch>
            <a:fillRect/>
          </a:stretch>
        </p:blipFill>
        <p:spPr/>
      </p:pic>
      <p:sp>
        <p:nvSpPr>
          <p:cNvPr id="7" name="Title 6">
            <a:extLst>
              <a:ext uri="{FF2B5EF4-FFF2-40B4-BE49-F238E27FC236}">
                <a16:creationId xmlns:a16="http://schemas.microsoft.com/office/drawing/2014/main" id="{F562FA30-05A8-449B-93AA-5196DE1D1D12}"/>
              </a:ext>
            </a:extLst>
          </p:cNvPr>
          <p:cNvSpPr>
            <a:spLocks noGrp="1"/>
          </p:cNvSpPr>
          <p:nvPr>
            <p:ph type="title"/>
          </p:nvPr>
        </p:nvSpPr>
        <p:spPr>
          <a:xfrm>
            <a:off x="0" y="0"/>
            <a:ext cx="6096000" cy="939798"/>
          </a:xfrm>
        </p:spPr>
        <p:txBody>
          <a:bodyPr>
            <a:normAutofit fontScale="90000"/>
          </a:bodyPr>
          <a:lstStyle/>
          <a:p>
            <a:r>
              <a:rPr lang="en-US" dirty="0"/>
              <a:t>How to Navigate To My Account</a:t>
            </a:r>
          </a:p>
        </p:txBody>
      </p:sp>
      <p:sp>
        <p:nvSpPr>
          <p:cNvPr id="6" name="Slide Number Placeholder 5">
            <a:extLst>
              <a:ext uri="{FF2B5EF4-FFF2-40B4-BE49-F238E27FC236}">
                <a16:creationId xmlns:a16="http://schemas.microsoft.com/office/drawing/2014/main" id="{40FBDDA3-5435-407B-B209-B6401E9A7A80}"/>
              </a:ext>
            </a:extLst>
          </p:cNvPr>
          <p:cNvSpPr>
            <a:spLocks noGrp="1"/>
          </p:cNvSpPr>
          <p:nvPr>
            <p:ph type="sldNum" sz="quarter" idx="4294967295"/>
          </p:nvPr>
        </p:nvSpPr>
        <p:spPr>
          <a:xfrm>
            <a:off x="11452225" y="6356350"/>
            <a:ext cx="739775" cy="365125"/>
          </a:xfrm>
        </p:spPr>
        <p:txBody>
          <a:bodyPr/>
          <a:lstStyle/>
          <a:p>
            <a:fld id="{8699F50C-BE38-4BD0-BA84-9B090E1F2B9B}" type="slidenum">
              <a:rPr lang="en-IN" smtClean="0"/>
              <a:t>9</a:t>
            </a:fld>
            <a:endParaRPr lang="en-IN" dirty="0"/>
          </a:p>
        </p:txBody>
      </p:sp>
      <p:sp>
        <p:nvSpPr>
          <p:cNvPr id="11" name="Title 6">
            <a:extLst>
              <a:ext uri="{FF2B5EF4-FFF2-40B4-BE49-F238E27FC236}">
                <a16:creationId xmlns:a16="http://schemas.microsoft.com/office/drawing/2014/main" id="{1E3013B7-6874-4F14-9F05-52E9C0CE40C6}"/>
              </a:ext>
            </a:extLst>
          </p:cNvPr>
          <p:cNvSpPr txBox="1">
            <a:spLocks/>
          </p:cNvSpPr>
          <p:nvPr/>
        </p:nvSpPr>
        <p:spPr>
          <a:xfrm>
            <a:off x="11336356" y="0"/>
            <a:ext cx="855645" cy="939798"/>
          </a:xfrm>
          <a:prstGeom prst="rect">
            <a:avLst/>
          </a:prstGeom>
          <a:solidFill>
            <a:schemeClr val="bg1">
              <a:alpha val="70000"/>
            </a:schemeClr>
          </a:solidFill>
        </p:spPr>
        <p:txBody>
          <a:bodyPr vert="horz" lIns="288000" tIns="45720" rIns="91440" bIns="0" rtlCol="0" anchor="ctr">
            <a:normAutofit/>
          </a:bodyPr>
          <a:lstStyle>
            <a:lvl1pPr algn="l" defTabSz="914400" rtl="0" eaLnBrk="1" latinLnBrk="0" hangingPunct="1">
              <a:lnSpc>
                <a:spcPct val="90000"/>
              </a:lnSpc>
              <a:spcBef>
                <a:spcPct val="0"/>
              </a:spcBef>
              <a:buNone/>
              <a:defRPr lang="en-IN" sz="3600" b="1" kern="1200">
                <a:solidFill>
                  <a:schemeClr val="tx1"/>
                </a:solidFill>
                <a:latin typeface="+mj-lt"/>
                <a:ea typeface="+mj-ea"/>
                <a:cs typeface="+mj-cs"/>
              </a:defRPr>
            </a:lvl1pPr>
          </a:lstStyle>
          <a:p>
            <a:r>
              <a:rPr lang="en-US" dirty="0"/>
              <a:t>1</a:t>
            </a:r>
          </a:p>
        </p:txBody>
      </p:sp>
    </p:spTree>
    <p:extLst>
      <p:ext uri="{BB962C8B-B14F-4D97-AF65-F5344CB8AC3E}">
        <p14:creationId xmlns:p14="http://schemas.microsoft.com/office/powerpoint/2010/main" val="2959185315"/>
      </p:ext>
    </p:extLst>
  </p:cSld>
  <p:clrMapOvr>
    <a:masterClrMapping/>
  </p:clrMapOvr>
</p:sld>
</file>

<file path=ppt/theme/theme1.xml><?xml version="1.0" encoding="utf-8"?>
<a:theme xmlns:a="http://schemas.openxmlformats.org/drawingml/2006/main" name="Office Theme">
  <a:themeElements>
    <a:clrScheme name="Custom 13">
      <a:dk1>
        <a:srgbClr val="3F3F3F"/>
      </a:dk1>
      <a:lt1>
        <a:srgbClr val="FFFFFF"/>
      </a:lt1>
      <a:dk2>
        <a:srgbClr val="F2F2F2"/>
      </a:dk2>
      <a:lt2>
        <a:srgbClr val="A5A5A5"/>
      </a:lt2>
      <a:accent1>
        <a:srgbClr val="00194C"/>
      </a:accent1>
      <a:accent2>
        <a:srgbClr val="EAB200"/>
      </a:accent2>
      <a:accent3>
        <a:srgbClr val="F2F2F2"/>
      </a:accent3>
      <a:accent4>
        <a:srgbClr val="954F72"/>
      </a:accent4>
      <a:accent5>
        <a:srgbClr val="00843B"/>
      </a:accent5>
      <a:accent6>
        <a:srgbClr val="014067"/>
      </a:accent6>
      <a:hlink>
        <a:srgbClr val="00194C"/>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rk-03 Presentation Layout_CA -v6.potx" id="{9FD5D463-2B33-42F3-81B0-0B3C3C07F674}" vid="{A96E6666-7943-4E22-B401-67432B4C0C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Hexagon presentation dark</Template>
  <TotalTime>0</TotalTime>
  <Words>1830</Words>
  <Application>Microsoft Office PowerPoint</Application>
  <PresentationFormat>Widescreen</PresentationFormat>
  <Paragraphs>382</Paragraphs>
  <Slides>60</Slides>
  <Notes>60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60</vt:i4>
      </vt:variant>
    </vt:vector>
  </HeadingPairs>
  <TitlesOfParts>
    <vt:vector size="67" baseType="lpstr">
      <vt:lpstr>Arial</vt:lpstr>
      <vt:lpstr>Arial Black</vt:lpstr>
      <vt:lpstr>Calibri</vt:lpstr>
      <vt:lpstr>Calibri Light</vt:lpstr>
      <vt:lpstr>Gill Sans SemiBold</vt:lpstr>
      <vt:lpstr>Times New Roman</vt:lpstr>
      <vt:lpstr>Office Theme</vt:lpstr>
      <vt:lpstr>EFORT User Guide</vt:lpstr>
      <vt:lpstr>About Us</vt:lpstr>
      <vt:lpstr>Agenda</vt:lpstr>
      <vt:lpstr>Agenda</vt:lpstr>
      <vt:lpstr>Log Into EFORT</vt:lpstr>
      <vt:lpstr>How to log in</vt:lpstr>
      <vt:lpstr>How to log in</vt:lpstr>
      <vt:lpstr>Navigating To My Account</vt:lpstr>
      <vt:lpstr>How to Navigate To My Account</vt:lpstr>
      <vt:lpstr>Adding a Bank Account</vt:lpstr>
      <vt:lpstr>How to add bank accounts</vt:lpstr>
      <vt:lpstr>How to add bank accounts</vt:lpstr>
      <vt:lpstr>How to add bank accounts</vt:lpstr>
      <vt:lpstr>How to add bank accounts</vt:lpstr>
      <vt:lpstr>How to add bank accounts</vt:lpstr>
      <vt:lpstr>How to add bank accounts</vt:lpstr>
      <vt:lpstr>How to add bank accounts</vt:lpstr>
      <vt:lpstr>Adding balance from a Bank Account</vt:lpstr>
      <vt:lpstr>How to add balance</vt:lpstr>
      <vt:lpstr>How to add balance</vt:lpstr>
      <vt:lpstr>How to add balance</vt:lpstr>
      <vt:lpstr>How to add balance</vt:lpstr>
      <vt:lpstr>Removing a Bank Account</vt:lpstr>
      <vt:lpstr>How to remove an account</vt:lpstr>
      <vt:lpstr>How to remove an account</vt:lpstr>
      <vt:lpstr>How to remove an account</vt:lpstr>
      <vt:lpstr>Adding a Credit Card</vt:lpstr>
      <vt:lpstr>How to add a credit card</vt:lpstr>
      <vt:lpstr>How to add a credit card</vt:lpstr>
      <vt:lpstr>How to add a credit card</vt:lpstr>
      <vt:lpstr>How to add a credit card</vt:lpstr>
      <vt:lpstr>Removing a Credit Card</vt:lpstr>
      <vt:lpstr>How to remove a credit card</vt:lpstr>
      <vt:lpstr>How to remove a credit card</vt:lpstr>
      <vt:lpstr>How to remove a credit card</vt:lpstr>
      <vt:lpstr>Subscribe using a Credit Card</vt:lpstr>
      <vt:lpstr>How to subscribe</vt:lpstr>
      <vt:lpstr>PowerPoint Presentation</vt:lpstr>
      <vt:lpstr>How to subscribe</vt:lpstr>
      <vt:lpstr>How to subscribe</vt:lpstr>
      <vt:lpstr>Cancel a subscription</vt:lpstr>
      <vt:lpstr>Cancel a subscription</vt:lpstr>
      <vt:lpstr>Cancel a subscription</vt:lpstr>
      <vt:lpstr>Cancel a subscription</vt:lpstr>
      <vt:lpstr>Add a Stripe Account To Withdrawal Funds</vt:lpstr>
      <vt:lpstr>Add a Stripe Account</vt:lpstr>
      <vt:lpstr>Add a Stripe Account</vt:lpstr>
      <vt:lpstr>Add a Stripe Account</vt:lpstr>
      <vt:lpstr>Add a Stripe Account</vt:lpstr>
      <vt:lpstr>Add a Stripe Account</vt:lpstr>
      <vt:lpstr>Withdraw Funds From Your Account</vt:lpstr>
      <vt:lpstr>Withdraw Funds</vt:lpstr>
      <vt:lpstr>Withdraw Funds</vt:lpstr>
      <vt:lpstr>Withdraw Funds</vt:lpstr>
      <vt:lpstr>Withdraw Funds</vt:lpstr>
      <vt:lpstr>Remove Withdrawal Account</vt:lpstr>
      <vt:lpstr>Remove Withdrawal Account</vt:lpstr>
      <vt:lpstr>Remove Withdrawal Account</vt:lpstr>
      <vt:lpstr>Remove Withdrawal Account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2019-04-20T20:37:25Z</dcterms:created>
  <dcterms:modified xsi:type="dcterms:W3CDTF">2019-04-26T18:49:50Z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v-abdarl@microsoft.com</vt:lpwstr>
  </property>
  <property fmtid="{D5CDD505-2E9C-101B-9397-08002B2CF9AE}" pid="5" name="MSIP_Label_f42aa342-8706-4288-bd11-ebb85995028c_SetDate">
    <vt:lpwstr>2018-08-01T18:19:24.2566460Z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