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6"/>
  </p:notesMasterIdLst>
  <p:handoutMasterIdLst>
    <p:handoutMasterId r:id="rId7"/>
  </p:handoutMasterIdLst>
  <p:sldIdLst>
    <p:sldId id="256" r:id="rId2"/>
    <p:sldId id="259" r:id="rId3"/>
    <p:sldId id="260" r:id="rId4"/>
    <p:sldId id="264"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pos="597" userDrawn="1">
          <p15:clr>
            <a:srgbClr val="A4A3A4"/>
          </p15:clr>
        </p15:guide>
        <p15:guide id="4" orient="horz" pos="21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F3F3F"/>
    <a:srgbClr val="014067"/>
    <a:srgbClr val="014E7D"/>
    <a:srgbClr val="013657"/>
    <a:srgbClr val="01456F"/>
    <a:srgbClr val="014B79"/>
    <a:srgbClr val="0937C9"/>
    <a:srgbClr val="002774"/>
    <a:srgbClr val="929A4A"/>
    <a:srgbClr val="EAB2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67252" autoAdjust="0"/>
  </p:normalViewPr>
  <p:slideViewPr>
    <p:cSldViewPr snapToGrid="0" showGuides="1">
      <p:cViewPr varScale="1">
        <p:scale>
          <a:sx n="58" d="100"/>
          <a:sy n="58" d="100"/>
        </p:scale>
        <p:origin x="1646" y="43"/>
      </p:cViewPr>
      <p:guideLst>
        <p:guide pos="3840"/>
        <p:guide pos="597"/>
        <p:guide orient="horz" pos="2160"/>
      </p:guideLst>
    </p:cSldViewPr>
  </p:slideViewPr>
  <p:outlineViewPr>
    <p:cViewPr>
      <p:scale>
        <a:sx n="33" d="100"/>
        <a:sy n="33" d="100"/>
      </p:scale>
      <p:origin x="0" y="0"/>
    </p:cViewPr>
  </p:outlineViewPr>
  <p:notesTextViewPr>
    <p:cViewPr>
      <p:scale>
        <a:sx n="1" d="1"/>
        <a:sy n="1" d="1"/>
      </p:scale>
      <p:origin x="0" y="0"/>
    </p:cViewPr>
  </p:notesTextViewPr>
  <p:notesViewPr>
    <p:cSldViewPr snapToGrid="0" showGuides="1">
      <p:cViewPr varScale="1">
        <p:scale>
          <a:sx n="63" d="100"/>
          <a:sy n="63" d="100"/>
        </p:scale>
        <p:origin x="3134"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8BEDA40-91A9-49DC-B402-0EBE674AAEA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dirty="0"/>
          </a:p>
        </p:txBody>
      </p:sp>
      <p:sp>
        <p:nvSpPr>
          <p:cNvPr id="3" name="Date Placeholder 2">
            <a:extLst>
              <a:ext uri="{FF2B5EF4-FFF2-40B4-BE49-F238E27FC236}">
                <a16:creationId xmlns:a16="http://schemas.microsoft.com/office/drawing/2014/main" id="{E8CBB508-5589-42E7-A433-D119AC0FFB7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72BFC85-49E4-447A-A7E3-16153CB2FE2A}" type="datetimeFigureOut">
              <a:rPr lang="en-IN" smtClean="0"/>
              <a:t>26-04-2019</a:t>
            </a:fld>
            <a:endParaRPr lang="en-IN" dirty="0"/>
          </a:p>
        </p:txBody>
      </p:sp>
      <p:sp>
        <p:nvSpPr>
          <p:cNvPr id="4" name="Footer Placeholder 3">
            <a:extLst>
              <a:ext uri="{FF2B5EF4-FFF2-40B4-BE49-F238E27FC236}">
                <a16:creationId xmlns:a16="http://schemas.microsoft.com/office/drawing/2014/main" id="{E9232ABA-B33A-4B3B-8412-C1773FBF3D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dirty="0"/>
          </a:p>
        </p:txBody>
      </p:sp>
      <p:sp>
        <p:nvSpPr>
          <p:cNvPr id="5" name="Slide Number Placeholder 4">
            <a:extLst>
              <a:ext uri="{FF2B5EF4-FFF2-40B4-BE49-F238E27FC236}">
                <a16:creationId xmlns:a16="http://schemas.microsoft.com/office/drawing/2014/main" id="{BAB1832E-3B48-42CB-80A7-CD8E48D52DD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F1072A3-100F-40A9-915F-8D2D9E6962D8}" type="slidenum">
              <a:rPr lang="en-IN" smtClean="0"/>
              <a:t>‹#›</a:t>
            </a:fld>
            <a:endParaRPr lang="en-IN" dirty="0"/>
          </a:p>
        </p:txBody>
      </p:sp>
    </p:spTree>
    <p:extLst>
      <p:ext uri="{BB962C8B-B14F-4D97-AF65-F5344CB8AC3E}">
        <p14:creationId xmlns:p14="http://schemas.microsoft.com/office/powerpoint/2010/main" val="5135371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71B50E-4C60-4F9E-B773-52059170945B}" type="datetimeFigureOut">
              <a:rPr lang="en-IN" smtClean="0"/>
              <a:t>26-04-2019</a:t>
            </a:fld>
            <a:endParaRPr lang="en-IN"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230CFA-805A-4FD3-B3A0-DAAA5993DA17}" type="slidenum">
              <a:rPr lang="en-IN" smtClean="0"/>
              <a:t>‹#›</a:t>
            </a:fld>
            <a:endParaRPr lang="en-IN" dirty="0"/>
          </a:p>
        </p:txBody>
      </p:sp>
    </p:spTree>
    <p:extLst>
      <p:ext uri="{BB962C8B-B14F-4D97-AF65-F5344CB8AC3E}">
        <p14:creationId xmlns:p14="http://schemas.microsoft.com/office/powerpoint/2010/main" val="7989277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Hello and welcome to the video. This video is for the project EFORT, specifically for the component EFEC, which deals with payment and account management. My name is Rodolfo Marrero and I will be your host today. </a:t>
            </a:r>
          </a:p>
        </p:txBody>
      </p:sp>
      <p:sp>
        <p:nvSpPr>
          <p:cNvPr id="4" name="Slide Number Placeholder 3"/>
          <p:cNvSpPr>
            <a:spLocks noGrp="1"/>
          </p:cNvSpPr>
          <p:nvPr>
            <p:ph type="sldNum" sz="quarter" idx="5"/>
          </p:nvPr>
        </p:nvSpPr>
        <p:spPr/>
        <p:txBody>
          <a:bodyPr/>
          <a:lstStyle/>
          <a:p>
            <a:fld id="{79230CFA-805A-4FD3-B3A0-DAAA5993DA17}" type="slidenum">
              <a:rPr lang="en-IN" smtClean="0"/>
              <a:t>1</a:t>
            </a:fld>
            <a:endParaRPr lang="en-IN" dirty="0"/>
          </a:p>
        </p:txBody>
      </p:sp>
    </p:spTree>
    <p:extLst>
      <p:ext uri="{BB962C8B-B14F-4D97-AF65-F5344CB8AC3E}">
        <p14:creationId xmlns:p14="http://schemas.microsoft.com/office/powerpoint/2010/main" val="11624976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Here’s my contact information in case you want to contact me. Also, the product owner and project mentor is Dr. Masoud Sadjadi, whose address can be found here as well. Please contact him if you have any questions about the project itself.</a:t>
            </a:r>
          </a:p>
        </p:txBody>
      </p:sp>
      <p:sp>
        <p:nvSpPr>
          <p:cNvPr id="4" name="Slide Number Placeholder 3"/>
          <p:cNvSpPr>
            <a:spLocks noGrp="1"/>
          </p:cNvSpPr>
          <p:nvPr>
            <p:ph type="sldNum" sz="quarter" idx="5"/>
          </p:nvPr>
        </p:nvSpPr>
        <p:spPr/>
        <p:txBody>
          <a:bodyPr/>
          <a:lstStyle/>
          <a:p>
            <a:fld id="{79230CFA-805A-4FD3-B3A0-DAAA5993DA17}" type="slidenum">
              <a:rPr lang="en-IN" smtClean="0"/>
              <a:t>2</a:t>
            </a:fld>
            <a:endParaRPr lang="en-IN" dirty="0"/>
          </a:p>
        </p:txBody>
      </p:sp>
    </p:spTree>
    <p:extLst>
      <p:ext uri="{BB962C8B-B14F-4D97-AF65-F5344CB8AC3E}">
        <p14:creationId xmlns:p14="http://schemas.microsoft.com/office/powerpoint/2010/main" val="26097551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jump right to it. Here’s my </a:t>
            </a:r>
            <a:r>
              <a:rPr lang="en-US" dirty="0" err="1"/>
              <a:t>wishlist</a:t>
            </a:r>
            <a:r>
              <a:rPr lang="en-US" dirty="0"/>
              <a:t> for this project:</a:t>
            </a:r>
          </a:p>
          <a:p>
            <a:pPr marL="171450" indent="-171450">
              <a:buClr>
                <a:schemeClr val="accent2"/>
              </a:buClr>
              <a:buFont typeface="Arial" panose="020B0604020202020204" pitchFamily="34" charset="0"/>
              <a:buChar char="•"/>
            </a:pPr>
            <a:r>
              <a:rPr lang="en-IN" dirty="0"/>
              <a:t>Eliminate code that will be deprecated due to business changes. There were parts of the code that were developed before we had a good grasp of the business. Examples of this would be the deposit and withdrawal of funds from bank accounts. This adds some complexity to the business that will likely not be used. Talk to the product owner and see if you can eliminate those sections.</a:t>
            </a:r>
          </a:p>
          <a:p>
            <a:pPr marL="171450" indent="-171450">
              <a:buClr>
                <a:schemeClr val="accent2"/>
              </a:buClr>
              <a:buFont typeface="Arial" panose="020B0604020202020204" pitchFamily="34" charset="0"/>
              <a:buChar char="•"/>
            </a:pPr>
            <a:r>
              <a:rPr lang="en-IN" dirty="0"/>
              <a:t>Refactor the view to eliminate complexity. There is a lot of </a:t>
            </a:r>
            <a:r>
              <a:rPr lang="en-IN" dirty="0" err="1"/>
              <a:t>javascript</a:t>
            </a:r>
            <a:r>
              <a:rPr lang="en-IN" dirty="0"/>
              <a:t> on the view that should be moved to a separate file. Also, there is some code for the bootstrap modals that can either be refactored or it can be separated into its own micro-template.</a:t>
            </a:r>
          </a:p>
          <a:p>
            <a:pPr marL="171450" indent="-171450">
              <a:buClr>
                <a:schemeClr val="accent2"/>
              </a:buClr>
              <a:buFont typeface="Arial" panose="020B0604020202020204" pitchFamily="34" charset="0"/>
              <a:buChar char="•"/>
            </a:pPr>
            <a:r>
              <a:rPr lang="en-IN" dirty="0"/>
              <a:t>Implement software testing. Do not let the system get any more complex without writing some code to test your interfaces and your main sections of complexity. </a:t>
            </a:r>
          </a:p>
          <a:p>
            <a:pPr marL="171450" indent="-171450">
              <a:buClr>
                <a:schemeClr val="accent2"/>
              </a:buClr>
              <a:buFont typeface="Arial" panose="020B0604020202020204" pitchFamily="34" charset="0"/>
              <a:buChar char="•"/>
            </a:pPr>
            <a:r>
              <a:rPr lang="en-IN" dirty="0"/>
              <a:t>Implement an event cycle that would go to Stripe to sync in case a webhook is missed. It is critical to keep both systems synced with the same data.</a:t>
            </a:r>
          </a:p>
          <a:p>
            <a:pPr marL="171450" indent="-171450">
              <a:buClr>
                <a:schemeClr val="accent2"/>
              </a:buClr>
              <a:buFont typeface="Arial" panose="020B0604020202020204" pitchFamily="34" charset="0"/>
              <a:buChar char="•"/>
            </a:pPr>
            <a:r>
              <a:rPr lang="en-IN" dirty="0"/>
              <a:t>Add subscriptions via Bank Account. Right now you can only subscribe via credit/debit cards. And</a:t>
            </a:r>
          </a:p>
          <a:p>
            <a:pPr marL="171450" indent="-171450">
              <a:buClr>
                <a:schemeClr val="accent2"/>
              </a:buClr>
              <a:buFont typeface="Arial" panose="020B0604020202020204" pitchFamily="34" charset="0"/>
              <a:buChar char="•"/>
            </a:pPr>
            <a:r>
              <a:rPr lang="en-IN" dirty="0"/>
              <a:t>Ensure the deletion of cards and bank accounts is also carried out in Stripe. This might be done, but I recommend it as a starting point for development since it would be simple, and it would get you </a:t>
            </a:r>
            <a:r>
              <a:rPr lang="en-IN"/>
              <a:t>familiar with the code.</a:t>
            </a:r>
            <a:endParaRPr lang="en-IN" dirty="0"/>
          </a:p>
          <a:p>
            <a:endParaRPr lang="en-US" dirty="0"/>
          </a:p>
        </p:txBody>
      </p:sp>
      <p:sp>
        <p:nvSpPr>
          <p:cNvPr id="4" name="Slide Number Placeholder 3"/>
          <p:cNvSpPr>
            <a:spLocks noGrp="1"/>
          </p:cNvSpPr>
          <p:nvPr>
            <p:ph type="sldNum" sz="quarter" idx="5"/>
          </p:nvPr>
        </p:nvSpPr>
        <p:spPr/>
        <p:txBody>
          <a:bodyPr/>
          <a:lstStyle/>
          <a:p>
            <a:fld id="{79230CFA-805A-4FD3-B3A0-DAAA5993DA17}" type="slidenum">
              <a:rPr lang="en-IN" smtClean="0"/>
              <a:t>3</a:t>
            </a:fld>
            <a:endParaRPr lang="en-IN" dirty="0"/>
          </a:p>
        </p:txBody>
      </p:sp>
    </p:spTree>
    <p:extLst>
      <p:ext uri="{BB962C8B-B14F-4D97-AF65-F5344CB8AC3E}">
        <p14:creationId xmlns:p14="http://schemas.microsoft.com/office/powerpoint/2010/main" val="15703202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Alright, that’s everything that I wanted to cover on this video. Thank you for watching and please contact me if you have any questions about the code, or contact Dr. Masoud Sadjadi if you have questions about the project.</a:t>
            </a:r>
          </a:p>
          <a:p>
            <a:endParaRPr lang="en-US" dirty="0"/>
          </a:p>
          <a:p>
            <a:r>
              <a:rPr lang="en-US" dirty="0"/>
              <a:t>Until the next video, I bid you farewell. </a:t>
            </a:r>
          </a:p>
        </p:txBody>
      </p:sp>
      <p:sp>
        <p:nvSpPr>
          <p:cNvPr id="4" name="Slide Number Placeholder 3"/>
          <p:cNvSpPr>
            <a:spLocks noGrp="1"/>
          </p:cNvSpPr>
          <p:nvPr>
            <p:ph type="sldNum" sz="quarter" idx="5"/>
          </p:nvPr>
        </p:nvSpPr>
        <p:spPr/>
        <p:txBody>
          <a:bodyPr/>
          <a:lstStyle/>
          <a:p>
            <a:fld id="{79230CFA-805A-4FD3-B3A0-DAAA5993DA17}" type="slidenum">
              <a:rPr lang="en-IN" smtClean="0"/>
              <a:t>4</a:t>
            </a:fld>
            <a:endParaRPr lang="en-IN" dirty="0"/>
          </a:p>
        </p:txBody>
      </p:sp>
    </p:spTree>
    <p:extLst>
      <p:ext uri="{BB962C8B-B14F-4D97-AF65-F5344CB8AC3E}">
        <p14:creationId xmlns:p14="http://schemas.microsoft.com/office/powerpoint/2010/main" val="40420624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ith Imag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E1099AB-ABB9-4706-9E38-357EC2AB4032}"/>
              </a:ext>
            </a:extLst>
          </p:cNvPr>
          <p:cNvSpPr/>
          <p:nvPr userDrawn="1"/>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1" name="Right Triangle 10">
            <a:extLst>
              <a:ext uri="{FF2B5EF4-FFF2-40B4-BE49-F238E27FC236}">
                <a16:creationId xmlns:a16="http://schemas.microsoft.com/office/drawing/2014/main" id="{037924D2-2AB4-4BE1-9687-836615C72DFC}"/>
              </a:ext>
            </a:extLst>
          </p:cNvPr>
          <p:cNvSpPr/>
          <p:nvPr userDrawn="1"/>
        </p:nvSpPr>
        <p:spPr>
          <a:xfrm flipV="1">
            <a:off x="0" y="-6"/>
            <a:ext cx="10625328" cy="5404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16" name="Straight Connector 15">
            <a:extLst>
              <a:ext uri="{FF2B5EF4-FFF2-40B4-BE49-F238E27FC236}">
                <a16:creationId xmlns:a16="http://schemas.microsoft.com/office/drawing/2014/main" id="{A93BC534-BFA1-4292-899F-03AC711BF7C5}"/>
              </a:ext>
            </a:extLst>
          </p:cNvPr>
          <p:cNvCxnSpPr>
            <a:cxnSpLocks/>
          </p:cNvCxnSpPr>
          <p:nvPr userDrawn="1"/>
        </p:nvCxnSpPr>
        <p:spPr>
          <a:xfrm flipV="1">
            <a:off x="0" y="0"/>
            <a:ext cx="6030686" cy="300445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 name="Picture Placeholder 24">
            <a:extLst>
              <a:ext uri="{FF2B5EF4-FFF2-40B4-BE49-F238E27FC236}">
                <a16:creationId xmlns:a16="http://schemas.microsoft.com/office/drawing/2014/main" id="{73B47EE6-EDE6-4881-B456-B37D9C1ADE38}"/>
              </a:ext>
            </a:extLst>
          </p:cNvPr>
          <p:cNvSpPr>
            <a:spLocks noGrp="1"/>
          </p:cNvSpPr>
          <p:nvPr>
            <p:ph type="pic" sz="quarter" idx="13"/>
          </p:nvPr>
        </p:nvSpPr>
        <p:spPr>
          <a:xfrm>
            <a:off x="1683398" y="860944"/>
            <a:ext cx="4428523" cy="5137089"/>
          </a:xfrm>
          <a:custGeom>
            <a:avLst/>
            <a:gdLst>
              <a:gd name="connsiteX0" fmla="*/ 2214261 w 4428523"/>
              <a:gd name="connsiteY0" fmla="*/ 0 h 5137089"/>
              <a:gd name="connsiteX1" fmla="*/ 4428523 w 4428523"/>
              <a:gd name="connsiteY1" fmla="*/ 1107131 h 5137089"/>
              <a:gd name="connsiteX2" fmla="*/ 4428523 w 4428523"/>
              <a:gd name="connsiteY2" fmla="*/ 4029957 h 5137089"/>
              <a:gd name="connsiteX3" fmla="*/ 2214261 w 4428523"/>
              <a:gd name="connsiteY3" fmla="*/ 5137089 h 5137089"/>
              <a:gd name="connsiteX4" fmla="*/ 0 w 4428523"/>
              <a:gd name="connsiteY4" fmla="*/ 4029957 h 5137089"/>
              <a:gd name="connsiteX5" fmla="*/ 0 w 4428523"/>
              <a:gd name="connsiteY5" fmla="*/ 1107131 h 513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28523" h="5137089">
                <a:moveTo>
                  <a:pt x="2214261" y="0"/>
                </a:moveTo>
                <a:lnTo>
                  <a:pt x="4428523" y="1107131"/>
                </a:lnTo>
                <a:lnTo>
                  <a:pt x="4428523" y="4029957"/>
                </a:lnTo>
                <a:lnTo>
                  <a:pt x="2214261" y="5137089"/>
                </a:lnTo>
                <a:lnTo>
                  <a:pt x="0" y="4029957"/>
                </a:lnTo>
                <a:lnTo>
                  <a:pt x="0" y="1107131"/>
                </a:lnTo>
                <a:close/>
              </a:path>
            </a:pathLst>
          </a:custGeom>
        </p:spPr>
        <p:txBody>
          <a:bodyPr wrap="square" anchor="ctr">
            <a:noAutofit/>
          </a:bodyPr>
          <a:lstStyle>
            <a:lvl1pPr marL="0" indent="0" algn="ctr">
              <a:buNone/>
              <a:defRPr>
                <a:solidFill>
                  <a:schemeClr val="bg2"/>
                </a:solidFill>
              </a:defRPr>
            </a:lvl1pPr>
          </a:lstStyle>
          <a:p>
            <a:r>
              <a:rPr lang="en-US"/>
              <a:t>Click icon to add picture</a:t>
            </a:r>
            <a:endParaRPr lang="en-IN" dirty="0"/>
          </a:p>
        </p:txBody>
      </p:sp>
      <p:cxnSp>
        <p:nvCxnSpPr>
          <p:cNvPr id="18" name="Straight Connector 17">
            <a:extLst>
              <a:ext uri="{FF2B5EF4-FFF2-40B4-BE49-F238E27FC236}">
                <a16:creationId xmlns:a16="http://schemas.microsoft.com/office/drawing/2014/main" id="{EBEE4DB5-5DEF-4DDB-9764-FD834B9DCAEC}"/>
              </a:ext>
            </a:extLst>
          </p:cNvPr>
          <p:cNvCxnSpPr>
            <a:cxnSpLocks/>
          </p:cNvCxnSpPr>
          <p:nvPr userDrawn="1"/>
        </p:nvCxnSpPr>
        <p:spPr>
          <a:xfrm flipV="1">
            <a:off x="9004301" y="3924299"/>
            <a:ext cx="3187700" cy="16891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title="Title">
            <a:extLst>
              <a:ext uri="{FF2B5EF4-FFF2-40B4-BE49-F238E27FC236}">
                <a16:creationId xmlns:a16="http://schemas.microsoft.com/office/drawing/2014/main" id="{A648E0EA-49ED-4F2D-A107-8FCE6301FC88}"/>
              </a:ext>
            </a:extLst>
          </p:cNvPr>
          <p:cNvSpPr>
            <a:spLocks noGrp="1"/>
          </p:cNvSpPr>
          <p:nvPr>
            <p:ph type="ctrTitle" hasCustomPrompt="1"/>
          </p:nvPr>
        </p:nvSpPr>
        <p:spPr>
          <a:xfrm>
            <a:off x="6375721" y="2006084"/>
            <a:ext cx="4853573" cy="1616252"/>
          </a:xfrm>
          <a:prstGeom prst="rect">
            <a:avLst/>
          </a:prstGeom>
        </p:spPr>
        <p:txBody>
          <a:bodyPr anchor="b">
            <a:normAutofit/>
          </a:bodyPr>
          <a:lstStyle>
            <a:lvl1pPr algn="l">
              <a:defRPr sz="4300" b="1">
                <a:solidFill>
                  <a:schemeClr val="accent1"/>
                </a:solidFill>
              </a:defRPr>
            </a:lvl1pPr>
          </a:lstStyle>
          <a:p>
            <a:r>
              <a:rPr lang="en-IN" dirty="0"/>
              <a:t>Click To Edit Master Title Style</a:t>
            </a:r>
            <a:endParaRPr lang="en-US" dirty="0"/>
          </a:p>
        </p:txBody>
      </p:sp>
      <p:sp>
        <p:nvSpPr>
          <p:cNvPr id="3" name="Subtitle 2" title="Subtitle">
            <a:extLst>
              <a:ext uri="{FF2B5EF4-FFF2-40B4-BE49-F238E27FC236}">
                <a16:creationId xmlns:a16="http://schemas.microsoft.com/office/drawing/2014/main" id="{06317687-D49E-41F7-A330-C78C728F0D12}"/>
              </a:ext>
            </a:extLst>
          </p:cNvPr>
          <p:cNvSpPr>
            <a:spLocks noGrp="1"/>
          </p:cNvSpPr>
          <p:nvPr>
            <p:ph type="subTitle" idx="1" hasCustomPrompt="1"/>
          </p:nvPr>
        </p:nvSpPr>
        <p:spPr>
          <a:xfrm>
            <a:off x="6375214" y="3640998"/>
            <a:ext cx="4854339" cy="1257574"/>
          </a:xfrm>
          <a:prstGeom prst="rect">
            <a:avLst/>
          </a:prstGeom>
        </p:spPr>
        <p:txBody>
          <a:bodyPr/>
          <a:lstStyle>
            <a:lvl1pPr marL="0" indent="0" algn="l">
              <a:buNone/>
              <a:defRPr sz="2400" b="0" i="0" spc="300">
                <a:solidFill>
                  <a:schemeClr val="tx1"/>
                </a:solidFill>
                <a:latin typeface="+mn-lt"/>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IN" dirty="0"/>
          </a:p>
        </p:txBody>
      </p:sp>
      <p:cxnSp>
        <p:nvCxnSpPr>
          <p:cNvPr id="9" name="Straight Connector 8">
            <a:extLst>
              <a:ext uri="{FF2B5EF4-FFF2-40B4-BE49-F238E27FC236}">
                <a16:creationId xmlns:a16="http://schemas.microsoft.com/office/drawing/2014/main" id="{162849C0-AA0D-4E1A-B4B6-E6A5917AC0A5}"/>
              </a:ext>
            </a:extLst>
          </p:cNvPr>
          <p:cNvCxnSpPr>
            <a:cxnSpLocks/>
          </p:cNvCxnSpPr>
          <p:nvPr userDrawn="1"/>
        </p:nvCxnSpPr>
        <p:spPr>
          <a:xfrm flipV="1">
            <a:off x="-17837" y="4700016"/>
            <a:ext cx="1919789" cy="100105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0045013"/>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7537" userDrawn="1">
          <p15:clr>
            <a:srgbClr val="FBAE40"/>
          </p15:clr>
        </p15:guide>
        <p15:guide id="3" pos="138" userDrawn="1">
          <p15:clr>
            <a:srgbClr val="FBAE40"/>
          </p15:clr>
        </p15:guide>
        <p15:guide id="4" orient="horz" pos="4178" userDrawn="1">
          <p15:clr>
            <a:srgbClr val="FBAE40"/>
          </p15:clr>
        </p15:guide>
        <p15:guide id="5" orient="horz" pos="142" userDrawn="1">
          <p15:clr>
            <a:srgbClr val="FBAE40"/>
          </p15:clr>
        </p15:guide>
        <p15:guide id="6" pos="2457" userDrawn="1">
          <p15:clr>
            <a:srgbClr val="FBAE40"/>
          </p15:clr>
        </p15:guide>
        <p15:guide id="7" pos="438"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E1099AB-ABB9-4706-9E38-357EC2AB4032}"/>
              </a:ext>
            </a:extLst>
          </p:cNvPr>
          <p:cNvSpPr/>
          <p:nvPr userDrawn="1"/>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1" name="Right Triangle 10">
            <a:extLst>
              <a:ext uri="{FF2B5EF4-FFF2-40B4-BE49-F238E27FC236}">
                <a16:creationId xmlns:a16="http://schemas.microsoft.com/office/drawing/2014/main" id="{037924D2-2AB4-4BE1-9687-836615C72DFC}"/>
              </a:ext>
            </a:extLst>
          </p:cNvPr>
          <p:cNvSpPr/>
          <p:nvPr userDrawn="1"/>
        </p:nvSpPr>
        <p:spPr>
          <a:xfrm flipV="1">
            <a:off x="0" y="-6"/>
            <a:ext cx="10625328" cy="5404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16" name="Straight Connector 15">
            <a:extLst>
              <a:ext uri="{FF2B5EF4-FFF2-40B4-BE49-F238E27FC236}">
                <a16:creationId xmlns:a16="http://schemas.microsoft.com/office/drawing/2014/main" id="{A93BC534-BFA1-4292-899F-03AC711BF7C5}"/>
              </a:ext>
            </a:extLst>
          </p:cNvPr>
          <p:cNvCxnSpPr>
            <a:cxnSpLocks/>
          </p:cNvCxnSpPr>
          <p:nvPr userDrawn="1"/>
        </p:nvCxnSpPr>
        <p:spPr>
          <a:xfrm flipV="1">
            <a:off x="0" y="0"/>
            <a:ext cx="6030686" cy="300445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EBEE4DB5-5DEF-4DDB-9764-FD834B9DCAEC}"/>
              </a:ext>
            </a:extLst>
          </p:cNvPr>
          <p:cNvCxnSpPr>
            <a:cxnSpLocks/>
          </p:cNvCxnSpPr>
          <p:nvPr userDrawn="1"/>
        </p:nvCxnSpPr>
        <p:spPr>
          <a:xfrm flipV="1">
            <a:off x="9004301" y="3924299"/>
            <a:ext cx="3187700" cy="16891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title="Title">
            <a:extLst>
              <a:ext uri="{FF2B5EF4-FFF2-40B4-BE49-F238E27FC236}">
                <a16:creationId xmlns:a16="http://schemas.microsoft.com/office/drawing/2014/main" id="{A648E0EA-49ED-4F2D-A107-8FCE6301FC88}"/>
              </a:ext>
            </a:extLst>
          </p:cNvPr>
          <p:cNvSpPr>
            <a:spLocks noGrp="1"/>
          </p:cNvSpPr>
          <p:nvPr>
            <p:ph type="ctrTitle" hasCustomPrompt="1"/>
          </p:nvPr>
        </p:nvSpPr>
        <p:spPr>
          <a:xfrm>
            <a:off x="6375721" y="2006084"/>
            <a:ext cx="4853573" cy="1616252"/>
          </a:xfrm>
          <a:prstGeom prst="rect">
            <a:avLst/>
          </a:prstGeom>
        </p:spPr>
        <p:txBody>
          <a:bodyPr anchor="b">
            <a:normAutofit/>
          </a:bodyPr>
          <a:lstStyle>
            <a:lvl1pPr algn="l">
              <a:defRPr sz="4300" b="1">
                <a:solidFill>
                  <a:schemeClr val="accent1"/>
                </a:solidFill>
              </a:defRPr>
            </a:lvl1pPr>
          </a:lstStyle>
          <a:p>
            <a:r>
              <a:rPr lang="en-IN" dirty="0"/>
              <a:t>Click To Edit Master Title Style</a:t>
            </a:r>
            <a:endParaRPr lang="en-US" dirty="0"/>
          </a:p>
        </p:txBody>
      </p:sp>
      <p:sp>
        <p:nvSpPr>
          <p:cNvPr id="3" name="Subtitle 2" title="Subtitle">
            <a:extLst>
              <a:ext uri="{FF2B5EF4-FFF2-40B4-BE49-F238E27FC236}">
                <a16:creationId xmlns:a16="http://schemas.microsoft.com/office/drawing/2014/main" id="{06317687-D49E-41F7-A330-C78C728F0D12}"/>
              </a:ext>
            </a:extLst>
          </p:cNvPr>
          <p:cNvSpPr>
            <a:spLocks noGrp="1"/>
          </p:cNvSpPr>
          <p:nvPr>
            <p:ph type="subTitle" idx="1" hasCustomPrompt="1"/>
          </p:nvPr>
        </p:nvSpPr>
        <p:spPr>
          <a:xfrm>
            <a:off x="6375214" y="3640998"/>
            <a:ext cx="4854339" cy="1257574"/>
          </a:xfrm>
          <a:prstGeom prst="rect">
            <a:avLst/>
          </a:prstGeom>
        </p:spPr>
        <p:txBody>
          <a:bodyPr/>
          <a:lstStyle>
            <a:lvl1pPr marL="0" indent="0" algn="l">
              <a:buNone/>
              <a:defRPr sz="2400" b="0" i="0" spc="300">
                <a:solidFill>
                  <a:schemeClr val="tx1"/>
                </a:solidFill>
                <a:latin typeface="+mn-lt"/>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IN" dirty="0"/>
          </a:p>
        </p:txBody>
      </p:sp>
      <p:cxnSp>
        <p:nvCxnSpPr>
          <p:cNvPr id="9" name="Straight Connector 8">
            <a:extLst>
              <a:ext uri="{FF2B5EF4-FFF2-40B4-BE49-F238E27FC236}">
                <a16:creationId xmlns:a16="http://schemas.microsoft.com/office/drawing/2014/main" id="{162849C0-AA0D-4E1A-B4B6-E6A5917AC0A5}"/>
              </a:ext>
            </a:extLst>
          </p:cNvPr>
          <p:cNvCxnSpPr>
            <a:cxnSpLocks/>
          </p:cNvCxnSpPr>
          <p:nvPr userDrawn="1"/>
        </p:nvCxnSpPr>
        <p:spPr>
          <a:xfrm flipV="1">
            <a:off x="-17837" y="4700016"/>
            <a:ext cx="1919789" cy="100105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0920470"/>
      </p:ext>
    </p:extLst>
  </p:cSld>
  <p:clrMapOvr>
    <a:masterClrMapping/>
  </p:clrMapOvr>
  <p:extLst mod="1">
    <p:ext uri="{DCECCB84-F9BA-43D5-87BE-67443E8EF086}">
      <p15:sldGuideLst xmlns:p15="http://schemas.microsoft.com/office/powerpoint/2012/main">
        <p15:guide id="1" orient="horz" pos="2160">
          <p15:clr>
            <a:srgbClr val="FBAE40"/>
          </p15:clr>
        </p15:guide>
        <p15:guide id="2" pos="7537">
          <p15:clr>
            <a:srgbClr val="FBAE40"/>
          </p15:clr>
        </p15:guide>
        <p15:guide id="3" pos="138">
          <p15:clr>
            <a:srgbClr val="FBAE40"/>
          </p15:clr>
        </p15:guide>
        <p15:guide id="4" orient="horz" pos="4178">
          <p15:clr>
            <a:srgbClr val="FBAE40"/>
          </p15:clr>
        </p15:guide>
        <p15:guide id="5" orient="horz" pos="142">
          <p15:clr>
            <a:srgbClr val="FBAE40"/>
          </p15:clr>
        </p15:guide>
        <p15:guide id="6" pos="2457">
          <p15:clr>
            <a:srgbClr val="FBAE40"/>
          </p15:clr>
        </p15:guide>
        <p15:guide id="7" pos="438">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33B31A5E-1244-4689-B513-C78E3C4E53B2}"/>
              </a:ext>
            </a:extLst>
          </p:cNvPr>
          <p:cNvSpPr/>
          <p:nvPr userDrawn="1"/>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9" name="Right Triangle 18">
            <a:extLst>
              <a:ext uri="{FF2B5EF4-FFF2-40B4-BE49-F238E27FC236}">
                <a16:creationId xmlns:a16="http://schemas.microsoft.com/office/drawing/2014/main" id="{71D0E8AA-902F-440D-9C55-2A391C22396A}"/>
              </a:ext>
            </a:extLst>
          </p:cNvPr>
          <p:cNvSpPr/>
          <p:nvPr userDrawn="1"/>
        </p:nvSpPr>
        <p:spPr>
          <a:xfrm flipV="1">
            <a:off x="0" y="-6"/>
            <a:ext cx="10625328" cy="5404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7" name="Parallelogram 16">
            <a:extLst>
              <a:ext uri="{FF2B5EF4-FFF2-40B4-BE49-F238E27FC236}">
                <a16:creationId xmlns:a16="http://schemas.microsoft.com/office/drawing/2014/main" id="{7D937721-835D-4D84-94A3-6C79D4639514}"/>
              </a:ext>
            </a:extLst>
          </p:cNvPr>
          <p:cNvSpPr/>
          <p:nvPr userDrawn="1"/>
        </p:nvSpPr>
        <p:spPr>
          <a:xfrm rot="19958790">
            <a:off x="-637324" y="3588176"/>
            <a:ext cx="3860162" cy="1746952"/>
          </a:xfrm>
          <a:prstGeom prst="parallelogram">
            <a:avLst>
              <a:gd name="adj" fmla="val 5321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18" name="Straight Connector 17">
            <a:extLst>
              <a:ext uri="{FF2B5EF4-FFF2-40B4-BE49-F238E27FC236}">
                <a16:creationId xmlns:a16="http://schemas.microsoft.com/office/drawing/2014/main" id="{732BB30B-8262-4715-998F-AAF6A81ADFD3}"/>
              </a:ext>
            </a:extLst>
          </p:cNvPr>
          <p:cNvCxnSpPr>
            <a:cxnSpLocks/>
          </p:cNvCxnSpPr>
          <p:nvPr userDrawn="1"/>
        </p:nvCxnSpPr>
        <p:spPr>
          <a:xfrm flipV="1">
            <a:off x="0" y="1010090"/>
            <a:ext cx="1785257" cy="90750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0" name="Title 1" title="Title">
            <a:extLst>
              <a:ext uri="{FF2B5EF4-FFF2-40B4-BE49-F238E27FC236}">
                <a16:creationId xmlns:a16="http://schemas.microsoft.com/office/drawing/2014/main" id="{4D7EF399-DAA5-44EC-B712-79C755FE84CB}"/>
              </a:ext>
            </a:extLst>
          </p:cNvPr>
          <p:cNvSpPr>
            <a:spLocks noGrp="1"/>
          </p:cNvSpPr>
          <p:nvPr>
            <p:ph type="title" hasCustomPrompt="1"/>
          </p:nvPr>
        </p:nvSpPr>
        <p:spPr>
          <a:xfrm>
            <a:off x="6283842" y="1987420"/>
            <a:ext cx="4911633" cy="1789855"/>
          </a:xfrm>
          <a:prstGeom prst="rect">
            <a:avLst/>
          </a:prstGeom>
        </p:spPr>
        <p:txBody>
          <a:bodyPr anchor="b">
            <a:normAutofit/>
          </a:bodyPr>
          <a:lstStyle>
            <a:lvl1pPr>
              <a:defRPr sz="4000" b="1">
                <a:solidFill>
                  <a:schemeClr val="accent1"/>
                </a:solidFill>
                <a:latin typeface="+mj-lt"/>
                <a:cs typeface="Calibri Light" panose="020F0302020204030204" pitchFamily="34" charset="0"/>
              </a:defRPr>
            </a:lvl1pPr>
          </a:lstStyle>
          <a:p>
            <a:r>
              <a:rPr lang="en-IN" dirty="0"/>
              <a:t>Click To Edit Master Title Style</a:t>
            </a:r>
            <a:endParaRPr lang="en-US" dirty="0"/>
          </a:p>
        </p:txBody>
      </p:sp>
      <p:sp>
        <p:nvSpPr>
          <p:cNvPr id="101" name="Text Placeholder 2" title="Subtitle">
            <a:extLst>
              <a:ext uri="{FF2B5EF4-FFF2-40B4-BE49-F238E27FC236}">
                <a16:creationId xmlns:a16="http://schemas.microsoft.com/office/drawing/2014/main" id="{26D13BFA-61B0-402F-8611-02D3DFDBEBCB}"/>
              </a:ext>
            </a:extLst>
          </p:cNvPr>
          <p:cNvSpPr>
            <a:spLocks noGrp="1"/>
          </p:cNvSpPr>
          <p:nvPr>
            <p:ph type="body" idx="1" hasCustomPrompt="1"/>
          </p:nvPr>
        </p:nvSpPr>
        <p:spPr>
          <a:xfrm>
            <a:off x="6283842" y="3792046"/>
            <a:ext cx="4911633" cy="910580"/>
          </a:xfrm>
          <a:prstGeom prst="rect">
            <a:avLst/>
          </a:prstGeom>
        </p:spPr>
        <p:txBody>
          <a:bodyPr>
            <a:normAutofit/>
          </a:bodyPr>
          <a:lstStyle>
            <a:lvl1pPr marL="0" indent="0">
              <a:buNone/>
              <a:defRPr sz="2000" b="0" i="0" spc="300">
                <a:solidFill>
                  <a:schemeClr val="tx1"/>
                </a:solidFill>
                <a:latin typeface="+mn-lt"/>
                <a:cs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cxnSp>
        <p:nvCxnSpPr>
          <p:cNvPr id="21" name="Straight Connector 20">
            <a:extLst>
              <a:ext uri="{FF2B5EF4-FFF2-40B4-BE49-F238E27FC236}">
                <a16:creationId xmlns:a16="http://schemas.microsoft.com/office/drawing/2014/main" id="{DA0A0C24-D997-4E78-951F-AFB51C70EFCC}"/>
              </a:ext>
            </a:extLst>
          </p:cNvPr>
          <p:cNvCxnSpPr>
            <a:cxnSpLocks/>
          </p:cNvCxnSpPr>
          <p:nvPr userDrawn="1"/>
        </p:nvCxnSpPr>
        <p:spPr>
          <a:xfrm flipV="1">
            <a:off x="9004301" y="3924299"/>
            <a:ext cx="3187700" cy="16891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Parallelogram 24">
            <a:extLst>
              <a:ext uri="{FF2B5EF4-FFF2-40B4-BE49-F238E27FC236}">
                <a16:creationId xmlns:a16="http://schemas.microsoft.com/office/drawing/2014/main" id="{E123A0CF-50D6-46EC-8BF6-43E38AFCD588}"/>
              </a:ext>
            </a:extLst>
          </p:cNvPr>
          <p:cNvSpPr/>
          <p:nvPr userDrawn="1"/>
        </p:nvSpPr>
        <p:spPr>
          <a:xfrm>
            <a:off x="7754112" y="0"/>
            <a:ext cx="2258568" cy="742819"/>
          </a:xfrm>
          <a:prstGeom prst="parallelogram">
            <a:avLst>
              <a:gd name="adj" fmla="val 19585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N" dirty="0"/>
          </a:p>
        </p:txBody>
      </p:sp>
      <p:cxnSp>
        <p:nvCxnSpPr>
          <p:cNvPr id="26" name="Straight Connector 25">
            <a:extLst>
              <a:ext uri="{FF2B5EF4-FFF2-40B4-BE49-F238E27FC236}">
                <a16:creationId xmlns:a16="http://schemas.microsoft.com/office/drawing/2014/main" id="{2B2F1D2E-B631-4CB1-9448-2B50F8C46316}"/>
              </a:ext>
            </a:extLst>
          </p:cNvPr>
          <p:cNvCxnSpPr>
            <a:cxnSpLocks/>
          </p:cNvCxnSpPr>
          <p:nvPr userDrawn="1"/>
        </p:nvCxnSpPr>
        <p:spPr>
          <a:xfrm flipV="1">
            <a:off x="0" y="408562"/>
            <a:ext cx="6595353" cy="34031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CF69447-82AD-475F-A3AE-3D7FF61DBFE2}"/>
              </a:ext>
            </a:extLst>
          </p:cNvPr>
          <p:cNvCxnSpPr>
            <a:cxnSpLocks/>
          </p:cNvCxnSpPr>
          <p:nvPr userDrawn="1"/>
        </p:nvCxnSpPr>
        <p:spPr>
          <a:xfrm flipV="1">
            <a:off x="-17837" y="5266944"/>
            <a:ext cx="1919789" cy="100105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Parallelogram 23">
            <a:extLst>
              <a:ext uri="{FF2B5EF4-FFF2-40B4-BE49-F238E27FC236}">
                <a16:creationId xmlns:a16="http://schemas.microsoft.com/office/drawing/2014/main" id="{FC8C82F3-94EE-4B4F-A01D-993A41BC00B1}"/>
              </a:ext>
            </a:extLst>
          </p:cNvPr>
          <p:cNvSpPr/>
          <p:nvPr userDrawn="1"/>
        </p:nvSpPr>
        <p:spPr>
          <a:xfrm rot="19958790">
            <a:off x="-139035" y="3407045"/>
            <a:ext cx="1438399" cy="236580"/>
          </a:xfrm>
          <a:prstGeom prst="parallelogram">
            <a:avLst>
              <a:gd name="adj" fmla="val 53218"/>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3289179159"/>
      </p:ext>
    </p:extLst>
  </p:cSld>
  <p:clrMapOvr>
    <a:masterClrMapping/>
  </p:clrMapOvr>
  <p:extLst mod="1">
    <p:ext uri="{DCECCB84-F9BA-43D5-87BE-67443E8EF086}">
      <p15:sldGuideLst xmlns:p15="http://schemas.microsoft.com/office/powerpoint/2012/main">
        <p15:guide id="1" orient="horz" pos="2183">
          <p15:clr>
            <a:srgbClr val="FBAE40"/>
          </p15:clr>
        </p15:guide>
        <p15:guide id="2" pos="3840">
          <p15:clr>
            <a:srgbClr val="FBAE40"/>
          </p15:clr>
        </p15:guide>
        <p15:guide id="3" pos="143">
          <p15:clr>
            <a:srgbClr val="FBAE40"/>
          </p15:clr>
        </p15:guide>
        <p15:guide id="4" orient="horz" pos="4170">
          <p15:clr>
            <a:srgbClr val="FBAE40"/>
          </p15:clr>
        </p15:guide>
        <p15:guide id="5" pos="7537">
          <p15:clr>
            <a:srgbClr val="FBAE40"/>
          </p15:clr>
        </p15:guide>
        <p15:guide id="6" orient="horz" pos="142">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9111EB29-9262-4594-8717-356AB3816AA6}"/>
              </a:ext>
            </a:extLst>
          </p:cNvPr>
          <p:cNvSpPr/>
          <p:nvPr userDrawn="1"/>
        </p:nvSpPr>
        <p:spPr>
          <a:xfrm>
            <a:off x="0" y="1"/>
            <a:ext cx="1219200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22" name="Straight Connector 21">
            <a:extLst>
              <a:ext uri="{FF2B5EF4-FFF2-40B4-BE49-F238E27FC236}">
                <a16:creationId xmlns:a16="http://schemas.microsoft.com/office/drawing/2014/main" id="{01AF1CF9-9F46-4541-8FF1-B9C53244EE1A}"/>
              </a:ext>
            </a:extLst>
          </p:cNvPr>
          <p:cNvCxnSpPr>
            <a:cxnSpLocks/>
          </p:cNvCxnSpPr>
          <p:nvPr userDrawn="1"/>
        </p:nvCxnSpPr>
        <p:spPr>
          <a:xfrm flipH="1" flipV="1">
            <a:off x="-9247" y="3633967"/>
            <a:ext cx="1912619" cy="1572989"/>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AB0E1BA4-80FE-4826-BA2F-083C3A5BB7FA}"/>
              </a:ext>
            </a:extLst>
          </p:cNvPr>
          <p:cNvGrpSpPr/>
          <p:nvPr userDrawn="1"/>
        </p:nvGrpSpPr>
        <p:grpSpPr>
          <a:xfrm flipH="1">
            <a:off x="7561328" y="0"/>
            <a:ext cx="4831840" cy="3541007"/>
            <a:chOff x="-192127" y="-2"/>
            <a:chExt cx="4831840" cy="3367272"/>
          </a:xfrm>
        </p:grpSpPr>
        <p:sp>
          <p:nvSpPr>
            <p:cNvPr id="26" name="Diagonal Stripe 25">
              <a:extLst>
                <a:ext uri="{FF2B5EF4-FFF2-40B4-BE49-F238E27FC236}">
                  <a16:creationId xmlns:a16="http://schemas.microsoft.com/office/drawing/2014/main" id="{0697993E-CD44-40B9-805C-77BC608618A7}"/>
                </a:ext>
              </a:extLst>
            </p:cNvPr>
            <p:cNvSpPr/>
            <p:nvPr userDrawn="1"/>
          </p:nvSpPr>
          <p:spPr>
            <a:xfrm>
              <a:off x="0" y="-1"/>
              <a:ext cx="4639713" cy="3367271"/>
            </a:xfrm>
            <a:prstGeom prst="diagStripe">
              <a:avLst>
                <a:gd name="adj" fmla="val 5120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cxnSp>
          <p:nvCxnSpPr>
            <p:cNvPr id="28" name="Straight Connector 27">
              <a:extLst>
                <a:ext uri="{FF2B5EF4-FFF2-40B4-BE49-F238E27FC236}">
                  <a16:creationId xmlns:a16="http://schemas.microsoft.com/office/drawing/2014/main" id="{DDBD869A-51AE-4AC9-A3E0-38E8C732B1E8}"/>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Parallelogram 29">
              <a:extLst>
                <a:ext uri="{FF2B5EF4-FFF2-40B4-BE49-F238E27FC236}">
                  <a16:creationId xmlns:a16="http://schemas.microsoft.com/office/drawing/2014/main" id="{DE18C3B6-28E6-4BBC-B634-F81DE5A9D13C}"/>
                </a:ext>
              </a:extLst>
            </p:cNvPr>
            <p:cNvSpPr/>
            <p:nvPr userDrawn="1"/>
          </p:nvSpPr>
          <p:spPr>
            <a:xfrm rot="19421162">
              <a:off x="-192127" y="1140864"/>
              <a:ext cx="1354398" cy="214994"/>
            </a:xfrm>
            <a:prstGeom prst="parallelogram">
              <a:avLst>
                <a:gd name="adj" fmla="val 7200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sp>
        <p:nvSpPr>
          <p:cNvPr id="36" name="Parallelogram 35">
            <a:extLst>
              <a:ext uri="{FF2B5EF4-FFF2-40B4-BE49-F238E27FC236}">
                <a16:creationId xmlns:a16="http://schemas.microsoft.com/office/drawing/2014/main" id="{4EBB76E7-943E-4038-B700-114F66FBC609}"/>
              </a:ext>
            </a:extLst>
          </p:cNvPr>
          <p:cNvSpPr/>
          <p:nvPr userDrawn="1"/>
        </p:nvSpPr>
        <p:spPr>
          <a:xfrm flipH="1">
            <a:off x="6679908" y="1"/>
            <a:ext cx="1447800" cy="639064"/>
          </a:xfrm>
          <a:prstGeom prst="parallelogram">
            <a:avLst>
              <a:gd name="adj" fmla="val 135617"/>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IN" dirty="0"/>
          </a:p>
        </p:txBody>
      </p:sp>
      <p:sp>
        <p:nvSpPr>
          <p:cNvPr id="3" name="Slide Number Placeholder 2">
            <a:extLst>
              <a:ext uri="{FF2B5EF4-FFF2-40B4-BE49-F238E27FC236}">
                <a16:creationId xmlns:a16="http://schemas.microsoft.com/office/drawing/2014/main" id="{B08BE157-60F2-194D-8C13-4AE120FC9EDE}"/>
              </a:ext>
            </a:extLst>
          </p:cNvPr>
          <p:cNvSpPr>
            <a:spLocks noGrp="1"/>
          </p:cNvSpPr>
          <p:nvPr>
            <p:ph type="sldNum" sz="quarter" idx="18"/>
          </p:nvPr>
        </p:nvSpPr>
        <p:spPr/>
        <p:txBody>
          <a:bodyPr/>
          <a:lstStyle/>
          <a:p>
            <a:fld id="{8699F50C-BE38-4BD0-BA84-9B090E1F2B9B}" type="slidenum">
              <a:rPr lang="en-IN" smtClean="0"/>
              <a:t>‹#›</a:t>
            </a:fld>
            <a:endParaRPr lang="en-IN" dirty="0"/>
          </a:p>
        </p:txBody>
      </p:sp>
      <p:sp>
        <p:nvSpPr>
          <p:cNvPr id="27" name="Title 1" title="Title ">
            <a:extLst>
              <a:ext uri="{FF2B5EF4-FFF2-40B4-BE49-F238E27FC236}">
                <a16:creationId xmlns:a16="http://schemas.microsoft.com/office/drawing/2014/main" id="{C3CC34F4-862A-42E7-B2FA-7B511CC2E879}"/>
              </a:ext>
            </a:extLst>
          </p:cNvPr>
          <p:cNvSpPr>
            <a:spLocks noGrp="1"/>
          </p:cNvSpPr>
          <p:nvPr>
            <p:ph type="title" hasCustomPrompt="1"/>
          </p:nvPr>
        </p:nvSpPr>
        <p:spPr>
          <a:xfrm>
            <a:off x="518678" y="209028"/>
            <a:ext cx="8333222" cy="1147969"/>
          </a:xfrm>
          <a:prstGeom prst="rect">
            <a:avLst/>
          </a:prstGeom>
        </p:spPr>
        <p:txBody>
          <a:bodyPr bIns="0" anchor="b">
            <a:normAutofit/>
          </a:bodyPr>
          <a:lstStyle>
            <a:lvl1pPr>
              <a:defRPr sz="4400" b="1">
                <a:solidFill>
                  <a:schemeClr val="bg1"/>
                </a:solidFill>
              </a:defRPr>
            </a:lvl1pPr>
          </a:lstStyle>
          <a:p>
            <a:r>
              <a:rPr lang="en-US" dirty="0"/>
              <a:t>Click to Edit Master Title Style </a:t>
            </a:r>
            <a:endParaRPr lang="en-IN" dirty="0"/>
          </a:p>
        </p:txBody>
      </p:sp>
      <p:sp>
        <p:nvSpPr>
          <p:cNvPr id="29" name="Content Placeholder 2">
            <a:extLst>
              <a:ext uri="{FF2B5EF4-FFF2-40B4-BE49-F238E27FC236}">
                <a16:creationId xmlns:a16="http://schemas.microsoft.com/office/drawing/2014/main" id="{1FAE0C34-9220-45F0-9FC2-9FE7C994E7BD}"/>
              </a:ext>
            </a:extLst>
          </p:cNvPr>
          <p:cNvSpPr>
            <a:spLocks noGrp="1"/>
          </p:cNvSpPr>
          <p:nvPr>
            <p:ph idx="1"/>
          </p:nvPr>
        </p:nvSpPr>
        <p:spPr>
          <a:xfrm>
            <a:off x="518678" y="1671924"/>
            <a:ext cx="10835122" cy="4505039"/>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extBox 13">
            <a:extLst>
              <a:ext uri="{FF2B5EF4-FFF2-40B4-BE49-F238E27FC236}">
                <a16:creationId xmlns:a16="http://schemas.microsoft.com/office/drawing/2014/main" id="{55D64901-4A1D-4BEC-8854-D0665297438E}"/>
              </a:ext>
            </a:extLst>
          </p:cNvPr>
          <p:cNvSpPr txBox="1"/>
          <p:nvPr userDrawn="1"/>
        </p:nvSpPr>
        <p:spPr>
          <a:xfrm>
            <a:off x="9882408" y="235732"/>
            <a:ext cx="1803058" cy="615553"/>
          </a:xfrm>
          <a:prstGeom prst="rect">
            <a:avLst/>
          </a:prstGeom>
          <a:noFill/>
        </p:spPr>
        <p:txBody>
          <a:bodyPr wrap="none" rtlCol="0">
            <a:spAutoFit/>
          </a:bodyPr>
          <a:lstStyle/>
          <a:p>
            <a:r>
              <a:rPr lang="en-US" sz="3400" b="1" dirty="0">
                <a:solidFill>
                  <a:schemeClr val="bg1"/>
                </a:solidFill>
                <a:latin typeface="Arial Black" panose="020B0A04020102020204" pitchFamily="34" charset="0"/>
              </a:rPr>
              <a:t>EFORT</a:t>
            </a:r>
            <a:endParaRPr lang="en-IN" sz="3400" b="1"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074596364"/>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393">
          <p15:clr>
            <a:srgbClr val="FBAE40"/>
          </p15:clr>
        </p15:guide>
        <p15:guide id="4" pos="7423">
          <p15:clr>
            <a:srgbClr val="FBAE40"/>
          </p15:clr>
        </p15:guide>
        <p15:guide id="5" orient="horz" pos="777">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9111EB29-9262-4594-8717-356AB3816AA6}"/>
              </a:ext>
            </a:extLst>
          </p:cNvPr>
          <p:cNvSpPr/>
          <p:nvPr userDrawn="1"/>
        </p:nvSpPr>
        <p:spPr>
          <a:xfrm>
            <a:off x="0" y="1"/>
            <a:ext cx="1219200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22" name="Straight Connector 21">
            <a:extLst>
              <a:ext uri="{FF2B5EF4-FFF2-40B4-BE49-F238E27FC236}">
                <a16:creationId xmlns:a16="http://schemas.microsoft.com/office/drawing/2014/main" id="{01AF1CF9-9F46-4541-8FF1-B9C53244EE1A}"/>
              </a:ext>
            </a:extLst>
          </p:cNvPr>
          <p:cNvCxnSpPr>
            <a:cxnSpLocks/>
          </p:cNvCxnSpPr>
          <p:nvPr userDrawn="1"/>
        </p:nvCxnSpPr>
        <p:spPr>
          <a:xfrm flipH="1" flipV="1">
            <a:off x="-9247" y="3633967"/>
            <a:ext cx="1912619" cy="1572989"/>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AB0E1BA4-80FE-4826-BA2F-083C3A5BB7FA}"/>
              </a:ext>
            </a:extLst>
          </p:cNvPr>
          <p:cNvGrpSpPr/>
          <p:nvPr userDrawn="1"/>
        </p:nvGrpSpPr>
        <p:grpSpPr>
          <a:xfrm flipH="1">
            <a:off x="7561328" y="0"/>
            <a:ext cx="4831840" cy="3541007"/>
            <a:chOff x="-192127" y="-2"/>
            <a:chExt cx="4831840" cy="3367272"/>
          </a:xfrm>
        </p:grpSpPr>
        <p:sp>
          <p:nvSpPr>
            <p:cNvPr id="26" name="Diagonal Stripe 25">
              <a:extLst>
                <a:ext uri="{FF2B5EF4-FFF2-40B4-BE49-F238E27FC236}">
                  <a16:creationId xmlns:a16="http://schemas.microsoft.com/office/drawing/2014/main" id="{0697993E-CD44-40B9-805C-77BC608618A7}"/>
                </a:ext>
              </a:extLst>
            </p:cNvPr>
            <p:cNvSpPr/>
            <p:nvPr userDrawn="1"/>
          </p:nvSpPr>
          <p:spPr>
            <a:xfrm>
              <a:off x="0" y="-1"/>
              <a:ext cx="4639713" cy="3367271"/>
            </a:xfrm>
            <a:prstGeom prst="diagStripe">
              <a:avLst>
                <a:gd name="adj" fmla="val 5120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cxnSp>
          <p:nvCxnSpPr>
            <p:cNvPr id="28" name="Straight Connector 27">
              <a:extLst>
                <a:ext uri="{FF2B5EF4-FFF2-40B4-BE49-F238E27FC236}">
                  <a16:creationId xmlns:a16="http://schemas.microsoft.com/office/drawing/2014/main" id="{DDBD869A-51AE-4AC9-A3E0-38E8C732B1E8}"/>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Parallelogram 29">
              <a:extLst>
                <a:ext uri="{FF2B5EF4-FFF2-40B4-BE49-F238E27FC236}">
                  <a16:creationId xmlns:a16="http://schemas.microsoft.com/office/drawing/2014/main" id="{DE18C3B6-28E6-4BBC-B634-F81DE5A9D13C}"/>
                </a:ext>
              </a:extLst>
            </p:cNvPr>
            <p:cNvSpPr/>
            <p:nvPr userDrawn="1"/>
          </p:nvSpPr>
          <p:spPr>
            <a:xfrm rot="19421162">
              <a:off x="-192127" y="1140864"/>
              <a:ext cx="1354398" cy="214994"/>
            </a:xfrm>
            <a:prstGeom prst="parallelogram">
              <a:avLst>
                <a:gd name="adj" fmla="val 7200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sp>
        <p:nvSpPr>
          <p:cNvPr id="36" name="Parallelogram 35">
            <a:extLst>
              <a:ext uri="{FF2B5EF4-FFF2-40B4-BE49-F238E27FC236}">
                <a16:creationId xmlns:a16="http://schemas.microsoft.com/office/drawing/2014/main" id="{4EBB76E7-943E-4038-B700-114F66FBC609}"/>
              </a:ext>
            </a:extLst>
          </p:cNvPr>
          <p:cNvSpPr/>
          <p:nvPr userDrawn="1"/>
        </p:nvSpPr>
        <p:spPr>
          <a:xfrm flipH="1">
            <a:off x="6679908" y="1"/>
            <a:ext cx="1447800" cy="639064"/>
          </a:xfrm>
          <a:prstGeom prst="parallelogram">
            <a:avLst>
              <a:gd name="adj" fmla="val 135617"/>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IN" dirty="0"/>
          </a:p>
        </p:txBody>
      </p:sp>
      <p:sp>
        <p:nvSpPr>
          <p:cNvPr id="3" name="Slide Number Placeholder 2">
            <a:extLst>
              <a:ext uri="{FF2B5EF4-FFF2-40B4-BE49-F238E27FC236}">
                <a16:creationId xmlns:a16="http://schemas.microsoft.com/office/drawing/2014/main" id="{B08BE157-60F2-194D-8C13-4AE120FC9EDE}"/>
              </a:ext>
            </a:extLst>
          </p:cNvPr>
          <p:cNvSpPr>
            <a:spLocks noGrp="1"/>
          </p:cNvSpPr>
          <p:nvPr>
            <p:ph type="sldNum" sz="quarter" idx="18"/>
          </p:nvPr>
        </p:nvSpPr>
        <p:spPr/>
        <p:txBody>
          <a:bodyPr/>
          <a:lstStyle/>
          <a:p>
            <a:fld id="{8699F50C-BE38-4BD0-BA84-9B090E1F2B9B}" type="slidenum">
              <a:rPr lang="en-IN" smtClean="0"/>
              <a:t>‹#›</a:t>
            </a:fld>
            <a:endParaRPr lang="en-IN" dirty="0"/>
          </a:p>
        </p:txBody>
      </p:sp>
      <p:sp>
        <p:nvSpPr>
          <p:cNvPr id="27" name="Title 1" title="Title ">
            <a:extLst>
              <a:ext uri="{FF2B5EF4-FFF2-40B4-BE49-F238E27FC236}">
                <a16:creationId xmlns:a16="http://schemas.microsoft.com/office/drawing/2014/main" id="{C3CC34F4-862A-42E7-B2FA-7B511CC2E879}"/>
              </a:ext>
            </a:extLst>
          </p:cNvPr>
          <p:cNvSpPr>
            <a:spLocks noGrp="1"/>
          </p:cNvSpPr>
          <p:nvPr>
            <p:ph type="title" hasCustomPrompt="1"/>
          </p:nvPr>
        </p:nvSpPr>
        <p:spPr>
          <a:xfrm>
            <a:off x="518678" y="209028"/>
            <a:ext cx="8333222" cy="1147969"/>
          </a:xfrm>
          <a:prstGeom prst="rect">
            <a:avLst/>
          </a:prstGeom>
        </p:spPr>
        <p:txBody>
          <a:bodyPr bIns="0" anchor="b">
            <a:normAutofit/>
          </a:bodyPr>
          <a:lstStyle>
            <a:lvl1pPr>
              <a:defRPr sz="4400" b="1">
                <a:solidFill>
                  <a:schemeClr val="bg1"/>
                </a:solidFill>
              </a:defRPr>
            </a:lvl1pPr>
          </a:lstStyle>
          <a:p>
            <a:r>
              <a:rPr lang="en-US" dirty="0"/>
              <a:t>Click to Edit Master Title Style </a:t>
            </a:r>
            <a:endParaRPr lang="en-IN" dirty="0"/>
          </a:p>
        </p:txBody>
      </p:sp>
      <p:sp>
        <p:nvSpPr>
          <p:cNvPr id="14" name="Content Placeholder 2">
            <a:extLst>
              <a:ext uri="{FF2B5EF4-FFF2-40B4-BE49-F238E27FC236}">
                <a16:creationId xmlns:a16="http://schemas.microsoft.com/office/drawing/2014/main" id="{217F9213-0142-420B-A84D-C5627A0C81E4}"/>
              </a:ext>
            </a:extLst>
          </p:cNvPr>
          <p:cNvSpPr>
            <a:spLocks noGrp="1"/>
          </p:cNvSpPr>
          <p:nvPr>
            <p:ph sz="half" idx="1"/>
          </p:nvPr>
        </p:nvSpPr>
        <p:spPr>
          <a:xfrm>
            <a:off x="529687" y="1651044"/>
            <a:ext cx="5181600" cy="4525919"/>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3">
            <a:extLst>
              <a:ext uri="{FF2B5EF4-FFF2-40B4-BE49-F238E27FC236}">
                <a16:creationId xmlns:a16="http://schemas.microsoft.com/office/drawing/2014/main" id="{8014328B-D576-4B5C-A4AE-CF98318929FE}"/>
              </a:ext>
            </a:extLst>
          </p:cNvPr>
          <p:cNvSpPr>
            <a:spLocks noGrp="1"/>
          </p:cNvSpPr>
          <p:nvPr>
            <p:ph sz="half" idx="2"/>
          </p:nvPr>
        </p:nvSpPr>
        <p:spPr>
          <a:xfrm>
            <a:off x="6172200" y="1651044"/>
            <a:ext cx="5181600" cy="4525919"/>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Box 15">
            <a:extLst>
              <a:ext uri="{FF2B5EF4-FFF2-40B4-BE49-F238E27FC236}">
                <a16:creationId xmlns:a16="http://schemas.microsoft.com/office/drawing/2014/main" id="{DB3D2E23-BDA6-48DB-A514-525559D25181}"/>
              </a:ext>
            </a:extLst>
          </p:cNvPr>
          <p:cNvSpPr txBox="1"/>
          <p:nvPr userDrawn="1"/>
        </p:nvSpPr>
        <p:spPr>
          <a:xfrm>
            <a:off x="9882408" y="235732"/>
            <a:ext cx="1803058" cy="615553"/>
          </a:xfrm>
          <a:prstGeom prst="rect">
            <a:avLst/>
          </a:prstGeom>
          <a:noFill/>
        </p:spPr>
        <p:txBody>
          <a:bodyPr wrap="none" rtlCol="0">
            <a:spAutoFit/>
          </a:bodyPr>
          <a:lstStyle/>
          <a:p>
            <a:r>
              <a:rPr lang="en-US" sz="3400" b="1" dirty="0">
                <a:solidFill>
                  <a:schemeClr val="bg1"/>
                </a:solidFill>
                <a:latin typeface="Arial Black" panose="020B0A04020102020204" pitchFamily="34" charset="0"/>
              </a:rPr>
              <a:t>EFORT</a:t>
            </a:r>
            <a:endParaRPr lang="en-IN" sz="3400" b="1"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847377008"/>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393">
          <p15:clr>
            <a:srgbClr val="FBAE40"/>
          </p15:clr>
        </p15:guide>
        <p15:guide id="4" pos="7423">
          <p15:clr>
            <a:srgbClr val="FBAE40"/>
          </p15:clr>
        </p15:guide>
        <p15:guide id="5" orient="horz" pos="777">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9111EB29-9262-4594-8717-356AB3816AA6}"/>
              </a:ext>
            </a:extLst>
          </p:cNvPr>
          <p:cNvSpPr/>
          <p:nvPr userDrawn="1"/>
        </p:nvSpPr>
        <p:spPr>
          <a:xfrm>
            <a:off x="0" y="1"/>
            <a:ext cx="1219200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22" name="Straight Connector 21">
            <a:extLst>
              <a:ext uri="{FF2B5EF4-FFF2-40B4-BE49-F238E27FC236}">
                <a16:creationId xmlns:a16="http://schemas.microsoft.com/office/drawing/2014/main" id="{01AF1CF9-9F46-4541-8FF1-B9C53244EE1A}"/>
              </a:ext>
            </a:extLst>
          </p:cNvPr>
          <p:cNvCxnSpPr>
            <a:cxnSpLocks/>
          </p:cNvCxnSpPr>
          <p:nvPr userDrawn="1"/>
        </p:nvCxnSpPr>
        <p:spPr>
          <a:xfrm flipH="1" flipV="1">
            <a:off x="-9247" y="3633967"/>
            <a:ext cx="1912619" cy="1572989"/>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AB0E1BA4-80FE-4826-BA2F-083C3A5BB7FA}"/>
              </a:ext>
            </a:extLst>
          </p:cNvPr>
          <p:cNvGrpSpPr/>
          <p:nvPr userDrawn="1"/>
        </p:nvGrpSpPr>
        <p:grpSpPr>
          <a:xfrm flipH="1">
            <a:off x="7561328" y="0"/>
            <a:ext cx="4831840" cy="3541007"/>
            <a:chOff x="-192127" y="-2"/>
            <a:chExt cx="4831840" cy="3367272"/>
          </a:xfrm>
        </p:grpSpPr>
        <p:sp>
          <p:nvSpPr>
            <p:cNvPr id="26" name="Diagonal Stripe 25">
              <a:extLst>
                <a:ext uri="{FF2B5EF4-FFF2-40B4-BE49-F238E27FC236}">
                  <a16:creationId xmlns:a16="http://schemas.microsoft.com/office/drawing/2014/main" id="{0697993E-CD44-40B9-805C-77BC608618A7}"/>
                </a:ext>
              </a:extLst>
            </p:cNvPr>
            <p:cNvSpPr/>
            <p:nvPr userDrawn="1"/>
          </p:nvSpPr>
          <p:spPr>
            <a:xfrm>
              <a:off x="0" y="-1"/>
              <a:ext cx="4639713" cy="3367271"/>
            </a:xfrm>
            <a:prstGeom prst="diagStripe">
              <a:avLst>
                <a:gd name="adj" fmla="val 5120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cxnSp>
          <p:nvCxnSpPr>
            <p:cNvPr id="28" name="Straight Connector 27">
              <a:extLst>
                <a:ext uri="{FF2B5EF4-FFF2-40B4-BE49-F238E27FC236}">
                  <a16:creationId xmlns:a16="http://schemas.microsoft.com/office/drawing/2014/main" id="{DDBD869A-51AE-4AC9-A3E0-38E8C732B1E8}"/>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Parallelogram 29">
              <a:extLst>
                <a:ext uri="{FF2B5EF4-FFF2-40B4-BE49-F238E27FC236}">
                  <a16:creationId xmlns:a16="http://schemas.microsoft.com/office/drawing/2014/main" id="{DE18C3B6-28E6-4BBC-B634-F81DE5A9D13C}"/>
                </a:ext>
              </a:extLst>
            </p:cNvPr>
            <p:cNvSpPr/>
            <p:nvPr userDrawn="1"/>
          </p:nvSpPr>
          <p:spPr>
            <a:xfrm rot="19421162">
              <a:off x="-192127" y="1140864"/>
              <a:ext cx="1354398" cy="214994"/>
            </a:xfrm>
            <a:prstGeom prst="parallelogram">
              <a:avLst>
                <a:gd name="adj" fmla="val 7200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sp>
        <p:nvSpPr>
          <p:cNvPr id="36" name="Parallelogram 35">
            <a:extLst>
              <a:ext uri="{FF2B5EF4-FFF2-40B4-BE49-F238E27FC236}">
                <a16:creationId xmlns:a16="http://schemas.microsoft.com/office/drawing/2014/main" id="{4EBB76E7-943E-4038-B700-114F66FBC609}"/>
              </a:ext>
            </a:extLst>
          </p:cNvPr>
          <p:cNvSpPr/>
          <p:nvPr userDrawn="1"/>
        </p:nvSpPr>
        <p:spPr>
          <a:xfrm flipH="1">
            <a:off x="6679908" y="1"/>
            <a:ext cx="1447800" cy="639064"/>
          </a:xfrm>
          <a:prstGeom prst="parallelogram">
            <a:avLst>
              <a:gd name="adj" fmla="val 135617"/>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IN" dirty="0"/>
          </a:p>
        </p:txBody>
      </p:sp>
      <p:sp>
        <p:nvSpPr>
          <p:cNvPr id="3" name="Slide Number Placeholder 2">
            <a:extLst>
              <a:ext uri="{FF2B5EF4-FFF2-40B4-BE49-F238E27FC236}">
                <a16:creationId xmlns:a16="http://schemas.microsoft.com/office/drawing/2014/main" id="{B08BE157-60F2-194D-8C13-4AE120FC9EDE}"/>
              </a:ext>
            </a:extLst>
          </p:cNvPr>
          <p:cNvSpPr>
            <a:spLocks noGrp="1"/>
          </p:cNvSpPr>
          <p:nvPr>
            <p:ph type="sldNum" sz="quarter" idx="18"/>
          </p:nvPr>
        </p:nvSpPr>
        <p:spPr/>
        <p:txBody>
          <a:bodyPr/>
          <a:lstStyle/>
          <a:p>
            <a:fld id="{8699F50C-BE38-4BD0-BA84-9B090E1F2B9B}" type="slidenum">
              <a:rPr lang="en-IN" smtClean="0"/>
              <a:t>‹#›</a:t>
            </a:fld>
            <a:endParaRPr lang="en-IN" dirty="0"/>
          </a:p>
        </p:txBody>
      </p:sp>
      <p:sp>
        <p:nvSpPr>
          <p:cNvPr id="27" name="Title 1" title="Title ">
            <a:extLst>
              <a:ext uri="{FF2B5EF4-FFF2-40B4-BE49-F238E27FC236}">
                <a16:creationId xmlns:a16="http://schemas.microsoft.com/office/drawing/2014/main" id="{C3CC34F4-862A-42E7-B2FA-7B511CC2E879}"/>
              </a:ext>
            </a:extLst>
          </p:cNvPr>
          <p:cNvSpPr>
            <a:spLocks noGrp="1"/>
          </p:cNvSpPr>
          <p:nvPr>
            <p:ph type="title" hasCustomPrompt="1"/>
          </p:nvPr>
        </p:nvSpPr>
        <p:spPr>
          <a:xfrm>
            <a:off x="518678" y="209028"/>
            <a:ext cx="8333222" cy="1147969"/>
          </a:xfrm>
          <a:prstGeom prst="rect">
            <a:avLst/>
          </a:prstGeom>
        </p:spPr>
        <p:txBody>
          <a:bodyPr bIns="0" anchor="b">
            <a:normAutofit/>
          </a:bodyPr>
          <a:lstStyle>
            <a:lvl1pPr>
              <a:defRPr sz="4400" b="1">
                <a:solidFill>
                  <a:schemeClr val="bg1"/>
                </a:solidFill>
              </a:defRPr>
            </a:lvl1pPr>
          </a:lstStyle>
          <a:p>
            <a:r>
              <a:rPr lang="en-US" dirty="0"/>
              <a:t>Click to Edit Master Title Style </a:t>
            </a:r>
            <a:endParaRPr lang="en-IN" dirty="0"/>
          </a:p>
        </p:txBody>
      </p:sp>
      <p:sp>
        <p:nvSpPr>
          <p:cNvPr id="18" name="Text Placeholder 2">
            <a:extLst>
              <a:ext uri="{FF2B5EF4-FFF2-40B4-BE49-F238E27FC236}">
                <a16:creationId xmlns:a16="http://schemas.microsoft.com/office/drawing/2014/main" id="{82BFF385-445D-4DBB-9773-F99669415884}"/>
              </a:ext>
            </a:extLst>
          </p:cNvPr>
          <p:cNvSpPr>
            <a:spLocks noGrp="1"/>
          </p:cNvSpPr>
          <p:nvPr>
            <p:ph type="body" idx="1"/>
          </p:nvPr>
        </p:nvSpPr>
        <p:spPr>
          <a:xfrm>
            <a:off x="518678" y="1681163"/>
            <a:ext cx="5382501" cy="823912"/>
          </a:xfrm>
          <a:prstGeom prst="rect">
            <a:avLst/>
          </a:prstGeom>
        </p:spPr>
        <p:txBody>
          <a:bodyPr anchor="b"/>
          <a:lstStyle>
            <a:lvl1pPr marL="0" indent="0">
              <a:buNone/>
              <a:defRPr lang="en-US" b="1" dirty="0">
                <a:solidFill>
                  <a:schemeClr val="bg1"/>
                </a:solidFill>
              </a:defRPr>
            </a:lvl1pPr>
          </a:lstStyle>
          <a:p>
            <a:pPr marL="228600" lvl="0" indent="-228600"/>
            <a:r>
              <a:rPr lang="en-US"/>
              <a:t>Click to edit Master text styles</a:t>
            </a:r>
          </a:p>
        </p:txBody>
      </p:sp>
      <p:sp>
        <p:nvSpPr>
          <p:cNvPr id="20" name="Text Placeholder 4">
            <a:extLst>
              <a:ext uri="{FF2B5EF4-FFF2-40B4-BE49-F238E27FC236}">
                <a16:creationId xmlns:a16="http://schemas.microsoft.com/office/drawing/2014/main" id="{311B1CFE-1B35-4B5C-B40A-DC5ADF211B5C}"/>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1" name="Content Placeholder 5">
            <a:extLst>
              <a:ext uri="{FF2B5EF4-FFF2-40B4-BE49-F238E27FC236}">
                <a16:creationId xmlns:a16="http://schemas.microsoft.com/office/drawing/2014/main" id="{1CE840E8-D596-479D-AE97-E88F42DC1B13}"/>
              </a:ext>
            </a:extLst>
          </p:cNvPr>
          <p:cNvSpPr>
            <a:spLocks noGrp="1"/>
          </p:cNvSpPr>
          <p:nvPr>
            <p:ph sz="quarter" idx="4"/>
          </p:nvPr>
        </p:nvSpPr>
        <p:spPr>
          <a:xfrm>
            <a:off x="6172200" y="2505075"/>
            <a:ext cx="5183188" cy="3684588"/>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Content Placeholder 3">
            <a:extLst>
              <a:ext uri="{FF2B5EF4-FFF2-40B4-BE49-F238E27FC236}">
                <a16:creationId xmlns:a16="http://schemas.microsoft.com/office/drawing/2014/main" id="{B9A68D25-B19E-4E84-B65D-596EE8382DAD}"/>
              </a:ext>
            </a:extLst>
          </p:cNvPr>
          <p:cNvSpPr>
            <a:spLocks noGrp="1"/>
          </p:cNvSpPr>
          <p:nvPr>
            <p:ph sz="half" idx="2"/>
          </p:nvPr>
        </p:nvSpPr>
        <p:spPr>
          <a:xfrm>
            <a:off x="518678" y="2505075"/>
            <a:ext cx="5391749" cy="3684588"/>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70953F67-B597-417A-95A8-8BB6AE77481D}"/>
              </a:ext>
            </a:extLst>
          </p:cNvPr>
          <p:cNvSpPr txBox="1"/>
          <p:nvPr userDrawn="1"/>
        </p:nvSpPr>
        <p:spPr>
          <a:xfrm>
            <a:off x="9882408" y="235732"/>
            <a:ext cx="1803058" cy="615553"/>
          </a:xfrm>
          <a:prstGeom prst="rect">
            <a:avLst/>
          </a:prstGeom>
          <a:noFill/>
        </p:spPr>
        <p:txBody>
          <a:bodyPr wrap="none" rtlCol="0">
            <a:spAutoFit/>
          </a:bodyPr>
          <a:lstStyle/>
          <a:p>
            <a:r>
              <a:rPr lang="en-US" sz="3400" b="1" dirty="0">
                <a:solidFill>
                  <a:schemeClr val="bg1"/>
                </a:solidFill>
                <a:latin typeface="Arial Black" panose="020B0A04020102020204" pitchFamily="34" charset="0"/>
              </a:rPr>
              <a:t>EFORT</a:t>
            </a:r>
            <a:endParaRPr lang="en-IN" sz="3400" b="1"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860695037"/>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393">
          <p15:clr>
            <a:srgbClr val="FBAE40"/>
          </p15:clr>
        </p15:guide>
        <p15:guide id="4" pos="7423">
          <p15:clr>
            <a:srgbClr val="FBAE40"/>
          </p15:clr>
        </p15:guide>
        <p15:guide id="5" orient="horz" pos="777">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E1099AB-ABB9-4706-9E38-357EC2AB4032}"/>
              </a:ext>
            </a:extLst>
          </p:cNvPr>
          <p:cNvSpPr/>
          <p:nvPr userDrawn="1"/>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1" name="Right Triangle 10">
            <a:extLst>
              <a:ext uri="{FF2B5EF4-FFF2-40B4-BE49-F238E27FC236}">
                <a16:creationId xmlns:a16="http://schemas.microsoft.com/office/drawing/2014/main" id="{037924D2-2AB4-4BE1-9687-836615C72DFC}"/>
              </a:ext>
            </a:extLst>
          </p:cNvPr>
          <p:cNvSpPr/>
          <p:nvPr userDrawn="1"/>
        </p:nvSpPr>
        <p:spPr>
          <a:xfrm flipV="1">
            <a:off x="0" y="-6"/>
            <a:ext cx="10625328" cy="5404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16" name="Straight Connector 15">
            <a:extLst>
              <a:ext uri="{FF2B5EF4-FFF2-40B4-BE49-F238E27FC236}">
                <a16:creationId xmlns:a16="http://schemas.microsoft.com/office/drawing/2014/main" id="{A93BC534-BFA1-4292-899F-03AC711BF7C5}"/>
              </a:ext>
            </a:extLst>
          </p:cNvPr>
          <p:cNvCxnSpPr>
            <a:cxnSpLocks/>
          </p:cNvCxnSpPr>
          <p:nvPr userDrawn="1"/>
        </p:nvCxnSpPr>
        <p:spPr>
          <a:xfrm flipV="1">
            <a:off x="0" y="0"/>
            <a:ext cx="6030686" cy="300445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EBEE4DB5-5DEF-4DDB-9764-FD834B9DCAEC}"/>
              </a:ext>
            </a:extLst>
          </p:cNvPr>
          <p:cNvCxnSpPr>
            <a:cxnSpLocks/>
          </p:cNvCxnSpPr>
          <p:nvPr userDrawn="1"/>
        </p:nvCxnSpPr>
        <p:spPr>
          <a:xfrm flipV="1">
            <a:off x="9004301" y="3924299"/>
            <a:ext cx="3187700" cy="16891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title="Title">
            <a:extLst>
              <a:ext uri="{FF2B5EF4-FFF2-40B4-BE49-F238E27FC236}">
                <a16:creationId xmlns:a16="http://schemas.microsoft.com/office/drawing/2014/main" id="{A648E0EA-49ED-4F2D-A107-8FCE6301FC88}"/>
              </a:ext>
            </a:extLst>
          </p:cNvPr>
          <p:cNvSpPr>
            <a:spLocks noGrp="1"/>
          </p:cNvSpPr>
          <p:nvPr>
            <p:ph type="ctrTitle" hasCustomPrompt="1"/>
          </p:nvPr>
        </p:nvSpPr>
        <p:spPr>
          <a:xfrm>
            <a:off x="719170" y="4374036"/>
            <a:ext cx="5311516" cy="1327031"/>
          </a:xfrm>
          <a:prstGeom prst="rect">
            <a:avLst/>
          </a:prstGeom>
        </p:spPr>
        <p:txBody>
          <a:bodyPr anchor="b">
            <a:normAutofit/>
          </a:bodyPr>
          <a:lstStyle>
            <a:lvl1pPr marL="0" indent="0" algn="r">
              <a:buFont typeface="Arial" panose="020B0604020202020204" pitchFamily="34" charset="0"/>
              <a:buNone/>
              <a:defRPr sz="4300" b="1">
                <a:solidFill>
                  <a:schemeClr val="accent1"/>
                </a:solidFill>
              </a:defRPr>
            </a:lvl1pPr>
          </a:lstStyle>
          <a:p>
            <a:r>
              <a:rPr lang="en-IN" dirty="0"/>
              <a:t>Click To Edit Master Title Style</a:t>
            </a:r>
            <a:endParaRPr lang="en-US" dirty="0"/>
          </a:p>
        </p:txBody>
      </p:sp>
      <p:cxnSp>
        <p:nvCxnSpPr>
          <p:cNvPr id="9" name="Straight Connector 8">
            <a:extLst>
              <a:ext uri="{FF2B5EF4-FFF2-40B4-BE49-F238E27FC236}">
                <a16:creationId xmlns:a16="http://schemas.microsoft.com/office/drawing/2014/main" id="{162849C0-AA0D-4E1A-B4B6-E6A5917AC0A5}"/>
              </a:ext>
            </a:extLst>
          </p:cNvPr>
          <p:cNvCxnSpPr>
            <a:cxnSpLocks/>
          </p:cNvCxnSpPr>
          <p:nvPr userDrawn="1"/>
        </p:nvCxnSpPr>
        <p:spPr>
          <a:xfrm flipV="1">
            <a:off x="-17837" y="4700016"/>
            <a:ext cx="1919789" cy="100105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Text Placeholder 3">
            <a:extLst>
              <a:ext uri="{FF2B5EF4-FFF2-40B4-BE49-F238E27FC236}">
                <a16:creationId xmlns:a16="http://schemas.microsoft.com/office/drawing/2014/main" id="{BDEAC3CA-E21C-4A63-BE7D-DCC820552AB7}"/>
              </a:ext>
            </a:extLst>
          </p:cNvPr>
          <p:cNvSpPr>
            <a:spLocks noGrp="1"/>
          </p:cNvSpPr>
          <p:nvPr>
            <p:ph type="body" sz="half" idx="2"/>
          </p:nvPr>
        </p:nvSpPr>
        <p:spPr>
          <a:xfrm>
            <a:off x="719170" y="5701069"/>
            <a:ext cx="5311516" cy="931505"/>
          </a:xfrm>
          <a:prstGeom prst="rect">
            <a:avLst/>
          </a:prstGeom>
        </p:spPr>
        <p:txBody>
          <a:bodyPr/>
          <a:lstStyle>
            <a:lvl1pPr marL="0" indent="0" algn="r">
              <a:buFont typeface="Arial" panose="020B0604020202020204" pitchFamily="34" charse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4" name="Content Placeholder 2">
            <a:extLst>
              <a:ext uri="{FF2B5EF4-FFF2-40B4-BE49-F238E27FC236}">
                <a16:creationId xmlns:a16="http://schemas.microsoft.com/office/drawing/2014/main" id="{C9A1E80C-1A76-4D3E-92A1-846866867DE1}"/>
              </a:ext>
            </a:extLst>
          </p:cNvPr>
          <p:cNvSpPr>
            <a:spLocks noGrp="1"/>
          </p:cNvSpPr>
          <p:nvPr>
            <p:ph idx="1"/>
          </p:nvPr>
        </p:nvSpPr>
        <p:spPr>
          <a:xfrm>
            <a:off x="6161316" y="2290713"/>
            <a:ext cx="5803672" cy="4341862"/>
          </a:xfrm>
          <a:prstGeom prst="rect">
            <a:avLst/>
          </a:prstGeom>
        </p:spPr>
        <p:txBody>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00659753"/>
      </p:ext>
    </p:extLst>
  </p:cSld>
  <p:clrMapOvr>
    <a:masterClrMapping/>
  </p:clrMapOvr>
  <p:extLst mod="1">
    <p:ext uri="{DCECCB84-F9BA-43D5-87BE-67443E8EF086}">
      <p15:sldGuideLst xmlns:p15="http://schemas.microsoft.com/office/powerpoint/2012/main">
        <p15:guide id="1" orient="horz" pos="2160">
          <p15:clr>
            <a:srgbClr val="FBAE40"/>
          </p15:clr>
        </p15:guide>
        <p15:guide id="2" pos="7537">
          <p15:clr>
            <a:srgbClr val="FBAE40"/>
          </p15:clr>
        </p15:guide>
        <p15:guide id="3" pos="138">
          <p15:clr>
            <a:srgbClr val="FBAE40"/>
          </p15:clr>
        </p15:guide>
        <p15:guide id="4" orient="horz" pos="4178">
          <p15:clr>
            <a:srgbClr val="FBAE40"/>
          </p15:clr>
        </p15:guide>
        <p15:guide id="5" orient="horz" pos="142">
          <p15:clr>
            <a:srgbClr val="FBAE40"/>
          </p15:clr>
        </p15:guide>
        <p15:guide id="6" pos="2457">
          <p15:clr>
            <a:srgbClr val="FBAE40"/>
          </p15:clr>
        </p15:guide>
        <p15:guide id="7" pos="438">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E1099AB-ABB9-4706-9E38-357EC2AB4032}"/>
              </a:ext>
            </a:extLst>
          </p:cNvPr>
          <p:cNvSpPr/>
          <p:nvPr userDrawn="1"/>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1" name="Right Triangle 10">
            <a:extLst>
              <a:ext uri="{FF2B5EF4-FFF2-40B4-BE49-F238E27FC236}">
                <a16:creationId xmlns:a16="http://schemas.microsoft.com/office/drawing/2014/main" id="{037924D2-2AB4-4BE1-9687-836615C72DFC}"/>
              </a:ext>
            </a:extLst>
          </p:cNvPr>
          <p:cNvSpPr/>
          <p:nvPr userDrawn="1"/>
        </p:nvSpPr>
        <p:spPr>
          <a:xfrm flipV="1">
            <a:off x="0" y="-6"/>
            <a:ext cx="10625328" cy="5404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16" name="Straight Connector 15">
            <a:extLst>
              <a:ext uri="{FF2B5EF4-FFF2-40B4-BE49-F238E27FC236}">
                <a16:creationId xmlns:a16="http://schemas.microsoft.com/office/drawing/2014/main" id="{A93BC534-BFA1-4292-899F-03AC711BF7C5}"/>
              </a:ext>
            </a:extLst>
          </p:cNvPr>
          <p:cNvCxnSpPr>
            <a:cxnSpLocks/>
          </p:cNvCxnSpPr>
          <p:nvPr userDrawn="1"/>
        </p:nvCxnSpPr>
        <p:spPr>
          <a:xfrm flipV="1">
            <a:off x="0" y="0"/>
            <a:ext cx="6030686" cy="300445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EBEE4DB5-5DEF-4DDB-9764-FD834B9DCAEC}"/>
              </a:ext>
            </a:extLst>
          </p:cNvPr>
          <p:cNvCxnSpPr>
            <a:cxnSpLocks/>
          </p:cNvCxnSpPr>
          <p:nvPr userDrawn="1"/>
        </p:nvCxnSpPr>
        <p:spPr>
          <a:xfrm flipV="1">
            <a:off x="9004301" y="3924299"/>
            <a:ext cx="3187700" cy="16891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title="Title">
            <a:extLst>
              <a:ext uri="{FF2B5EF4-FFF2-40B4-BE49-F238E27FC236}">
                <a16:creationId xmlns:a16="http://schemas.microsoft.com/office/drawing/2014/main" id="{A648E0EA-49ED-4F2D-A107-8FCE6301FC88}"/>
              </a:ext>
            </a:extLst>
          </p:cNvPr>
          <p:cNvSpPr>
            <a:spLocks noGrp="1"/>
          </p:cNvSpPr>
          <p:nvPr>
            <p:ph type="ctrTitle" hasCustomPrompt="1"/>
          </p:nvPr>
        </p:nvSpPr>
        <p:spPr>
          <a:xfrm>
            <a:off x="719170" y="4374036"/>
            <a:ext cx="5311516" cy="1327031"/>
          </a:xfrm>
          <a:prstGeom prst="rect">
            <a:avLst/>
          </a:prstGeom>
        </p:spPr>
        <p:txBody>
          <a:bodyPr anchor="b">
            <a:normAutofit/>
          </a:bodyPr>
          <a:lstStyle>
            <a:lvl1pPr marL="0" indent="0" algn="r">
              <a:buFont typeface="Arial" panose="020B0604020202020204" pitchFamily="34" charset="0"/>
              <a:buNone/>
              <a:defRPr sz="4300" b="1">
                <a:solidFill>
                  <a:schemeClr val="accent1"/>
                </a:solidFill>
              </a:defRPr>
            </a:lvl1pPr>
          </a:lstStyle>
          <a:p>
            <a:r>
              <a:rPr lang="en-IN" dirty="0"/>
              <a:t>Click To Edit Master Title Style</a:t>
            </a:r>
            <a:endParaRPr lang="en-US" dirty="0"/>
          </a:p>
        </p:txBody>
      </p:sp>
      <p:cxnSp>
        <p:nvCxnSpPr>
          <p:cNvPr id="9" name="Straight Connector 8">
            <a:extLst>
              <a:ext uri="{FF2B5EF4-FFF2-40B4-BE49-F238E27FC236}">
                <a16:creationId xmlns:a16="http://schemas.microsoft.com/office/drawing/2014/main" id="{162849C0-AA0D-4E1A-B4B6-E6A5917AC0A5}"/>
              </a:ext>
            </a:extLst>
          </p:cNvPr>
          <p:cNvCxnSpPr>
            <a:cxnSpLocks/>
          </p:cNvCxnSpPr>
          <p:nvPr userDrawn="1"/>
        </p:nvCxnSpPr>
        <p:spPr>
          <a:xfrm flipV="1">
            <a:off x="-17837" y="4700016"/>
            <a:ext cx="1919789" cy="100105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Text Placeholder 3">
            <a:extLst>
              <a:ext uri="{FF2B5EF4-FFF2-40B4-BE49-F238E27FC236}">
                <a16:creationId xmlns:a16="http://schemas.microsoft.com/office/drawing/2014/main" id="{BDEAC3CA-E21C-4A63-BE7D-DCC820552AB7}"/>
              </a:ext>
            </a:extLst>
          </p:cNvPr>
          <p:cNvSpPr>
            <a:spLocks noGrp="1"/>
          </p:cNvSpPr>
          <p:nvPr>
            <p:ph type="body" sz="half" idx="2"/>
          </p:nvPr>
        </p:nvSpPr>
        <p:spPr>
          <a:xfrm>
            <a:off x="719170" y="5701069"/>
            <a:ext cx="5311516" cy="931505"/>
          </a:xfrm>
          <a:prstGeom prst="rect">
            <a:avLst/>
          </a:prstGeom>
        </p:spPr>
        <p:txBody>
          <a:bodyPr/>
          <a:lstStyle>
            <a:lvl1pPr marL="0" indent="0" algn="r">
              <a:buFont typeface="Arial" panose="020B0604020202020204" pitchFamily="34" charse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2" name="Picture Placeholder 2">
            <a:extLst>
              <a:ext uri="{FF2B5EF4-FFF2-40B4-BE49-F238E27FC236}">
                <a16:creationId xmlns:a16="http://schemas.microsoft.com/office/drawing/2014/main" id="{22728E0A-430E-4C6A-BF56-06FA8510F29F}"/>
              </a:ext>
            </a:extLst>
          </p:cNvPr>
          <p:cNvSpPr>
            <a:spLocks noGrp="1"/>
          </p:cNvSpPr>
          <p:nvPr>
            <p:ph type="pic" idx="1"/>
          </p:nvPr>
        </p:nvSpPr>
        <p:spPr>
          <a:xfrm>
            <a:off x="6249970" y="2271860"/>
            <a:ext cx="5715017" cy="4360714"/>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3390840366"/>
      </p:ext>
    </p:extLst>
  </p:cSld>
  <p:clrMapOvr>
    <a:masterClrMapping/>
  </p:clrMapOvr>
  <p:extLst mod="1">
    <p:ext uri="{DCECCB84-F9BA-43D5-87BE-67443E8EF086}">
      <p15:sldGuideLst xmlns:p15="http://schemas.microsoft.com/office/powerpoint/2012/main">
        <p15:guide id="1" orient="horz" pos="2160">
          <p15:clr>
            <a:srgbClr val="FBAE40"/>
          </p15:clr>
        </p15:guide>
        <p15:guide id="2" pos="7537">
          <p15:clr>
            <a:srgbClr val="FBAE40"/>
          </p15:clr>
        </p15:guide>
        <p15:guide id="3" pos="138">
          <p15:clr>
            <a:srgbClr val="FBAE40"/>
          </p15:clr>
        </p15:guide>
        <p15:guide id="4" orient="horz" pos="4178">
          <p15:clr>
            <a:srgbClr val="FBAE40"/>
          </p15:clr>
        </p15:guide>
        <p15:guide id="5" orient="horz" pos="142">
          <p15:clr>
            <a:srgbClr val="FBAE40"/>
          </p15:clr>
        </p15:guide>
        <p15:guide id="6" pos="2457">
          <p15:clr>
            <a:srgbClr val="FBAE40"/>
          </p15:clr>
        </p15:guide>
        <p15:guide id="7" pos="438">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37A5C384-78D0-4088-9411-AB6790574770}"/>
              </a:ext>
            </a:extLst>
          </p:cNvPr>
          <p:cNvSpPr/>
          <p:nvPr userDrawn="1"/>
        </p:nvSpPr>
        <p:spPr>
          <a:xfrm>
            <a:off x="0" y="1"/>
            <a:ext cx="1219200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nvGrpSpPr>
          <p:cNvPr id="26" name="Group 25">
            <a:extLst>
              <a:ext uri="{FF2B5EF4-FFF2-40B4-BE49-F238E27FC236}">
                <a16:creationId xmlns:a16="http://schemas.microsoft.com/office/drawing/2014/main" id="{8A0030CD-8C9E-4AA5-8C5D-F9B2EDB7E17A}"/>
              </a:ext>
            </a:extLst>
          </p:cNvPr>
          <p:cNvGrpSpPr/>
          <p:nvPr userDrawn="1"/>
        </p:nvGrpSpPr>
        <p:grpSpPr>
          <a:xfrm flipH="1">
            <a:off x="7561328" y="0"/>
            <a:ext cx="4831840" cy="3541007"/>
            <a:chOff x="-192127" y="-2"/>
            <a:chExt cx="4831840" cy="3367272"/>
          </a:xfrm>
        </p:grpSpPr>
        <p:sp>
          <p:nvSpPr>
            <p:cNvPr id="27" name="Diagonal Stripe 26">
              <a:extLst>
                <a:ext uri="{FF2B5EF4-FFF2-40B4-BE49-F238E27FC236}">
                  <a16:creationId xmlns:a16="http://schemas.microsoft.com/office/drawing/2014/main" id="{872EE65E-EE50-4A3E-861E-1D6C241CB8EA}"/>
                </a:ext>
              </a:extLst>
            </p:cNvPr>
            <p:cNvSpPr/>
            <p:nvPr userDrawn="1"/>
          </p:nvSpPr>
          <p:spPr>
            <a:xfrm>
              <a:off x="0" y="-1"/>
              <a:ext cx="4639713" cy="3367271"/>
            </a:xfrm>
            <a:prstGeom prst="diagStripe">
              <a:avLst>
                <a:gd name="adj" fmla="val 5120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cxnSp>
          <p:nvCxnSpPr>
            <p:cNvPr id="28" name="Straight Connector 27">
              <a:extLst>
                <a:ext uri="{FF2B5EF4-FFF2-40B4-BE49-F238E27FC236}">
                  <a16:creationId xmlns:a16="http://schemas.microsoft.com/office/drawing/2014/main" id="{E76AD1EF-E06C-4D3C-9693-26844D01C83C}"/>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9" name="Parallelogram 28">
              <a:extLst>
                <a:ext uri="{FF2B5EF4-FFF2-40B4-BE49-F238E27FC236}">
                  <a16:creationId xmlns:a16="http://schemas.microsoft.com/office/drawing/2014/main" id="{57D44C42-44C0-420A-A125-9B1A979D4F56}"/>
                </a:ext>
              </a:extLst>
            </p:cNvPr>
            <p:cNvSpPr/>
            <p:nvPr userDrawn="1"/>
          </p:nvSpPr>
          <p:spPr>
            <a:xfrm rot="19421162">
              <a:off x="-192127" y="1140864"/>
              <a:ext cx="1354398" cy="214994"/>
            </a:xfrm>
            <a:prstGeom prst="parallelogram">
              <a:avLst>
                <a:gd name="adj" fmla="val 7200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sp>
        <p:nvSpPr>
          <p:cNvPr id="30" name="Parallelogram 29">
            <a:extLst>
              <a:ext uri="{FF2B5EF4-FFF2-40B4-BE49-F238E27FC236}">
                <a16:creationId xmlns:a16="http://schemas.microsoft.com/office/drawing/2014/main" id="{406089BB-36DC-4E23-B215-527A8A18FCFB}"/>
              </a:ext>
            </a:extLst>
          </p:cNvPr>
          <p:cNvSpPr/>
          <p:nvPr userDrawn="1"/>
        </p:nvSpPr>
        <p:spPr>
          <a:xfrm flipH="1">
            <a:off x="6679908" y="1"/>
            <a:ext cx="1447800" cy="639064"/>
          </a:xfrm>
          <a:prstGeom prst="parallelogram">
            <a:avLst>
              <a:gd name="adj" fmla="val 135617"/>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IN" dirty="0"/>
          </a:p>
        </p:txBody>
      </p:sp>
      <p:sp>
        <p:nvSpPr>
          <p:cNvPr id="3" name="Slide Number Placeholder 2">
            <a:extLst>
              <a:ext uri="{FF2B5EF4-FFF2-40B4-BE49-F238E27FC236}">
                <a16:creationId xmlns:a16="http://schemas.microsoft.com/office/drawing/2014/main" id="{ED91439B-965F-3548-AF77-89501B24F600}"/>
              </a:ext>
            </a:extLst>
          </p:cNvPr>
          <p:cNvSpPr>
            <a:spLocks noGrp="1"/>
          </p:cNvSpPr>
          <p:nvPr>
            <p:ph type="sldNum" sz="quarter" idx="11"/>
          </p:nvPr>
        </p:nvSpPr>
        <p:spPr/>
        <p:txBody>
          <a:bodyPr/>
          <a:lstStyle/>
          <a:p>
            <a:fld id="{8699F50C-BE38-4BD0-BA84-9B090E1F2B9B}" type="slidenum">
              <a:rPr lang="en-IN" smtClean="0"/>
              <a:t>‹#›</a:t>
            </a:fld>
            <a:endParaRPr lang="en-IN" dirty="0"/>
          </a:p>
        </p:txBody>
      </p:sp>
      <p:sp>
        <p:nvSpPr>
          <p:cNvPr id="11" name="TextBox 10">
            <a:extLst>
              <a:ext uri="{FF2B5EF4-FFF2-40B4-BE49-F238E27FC236}">
                <a16:creationId xmlns:a16="http://schemas.microsoft.com/office/drawing/2014/main" id="{FB62C229-F5A6-426F-A791-B367DD832765}"/>
              </a:ext>
            </a:extLst>
          </p:cNvPr>
          <p:cNvSpPr txBox="1"/>
          <p:nvPr userDrawn="1"/>
        </p:nvSpPr>
        <p:spPr>
          <a:xfrm>
            <a:off x="9882408" y="235732"/>
            <a:ext cx="1803058" cy="615553"/>
          </a:xfrm>
          <a:prstGeom prst="rect">
            <a:avLst/>
          </a:prstGeom>
          <a:noFill/>
        </p:spPr>
        <p:txBody>
          <a:bodyPr wrap="none" rtlCol="0">
            <a:spAutoFit/>
          </a:bodyPr>
          <a:lstStyle/>
          <a:p>
            <a:r>
              <a:rPr lang="en-US" sz="3400" b="1" dirty="0">
                <a:solidFill>
                  <a:schemeClr val="bg1"/>
                </a:solidFill>
                <a:latin typeface="Arial Black" panose="020B0A04020102020204" pitchFamily="34" charset="0"/>
              </a:rPr>
              <a:t>EFORT</a:t>
            </a:r>
            <a:endParaRPr lang="en-IN" sz="3400" b="1"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419906843"/>
      </p:ext>
    </p:extLst>
  </p:cSld>
  <p:clrMapOvr>
    <a:masterClrMapping/>
  </p:clrMapOvr>
  <p:extLst mod="1">
    <p:ext uri="{DCECCB84-F9BA-43D5-87BE-67443E8EF086}">
      <p15:sldGuideLst xmlns:p15="http://schemas.microsoft.com/office/powerpoint/2012/main">
        <p15:guide id="1" orient="horz" pos="142">
          <p15:clr>
            <a:srgbClr val="FBAE40"/>
          </p15:clr>
        </p15:guide>
        <p15:guide id="2" pos="3840">
          <p15:clr>
            <a:srgbClr val="FBAE40"/>
          </p15:clr>
        </p15:guide>
        <p15:guide id="3" pos="778">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5BB0367-1AFD-4191-AB6F-E9815D136F63}"/>
              </a:ext>
            </a:extLst>
          </p:cNvPr>
          <p:cNvSpPr/>
          <p:nvPr userDrawn="1"/>
        </p:nvSpPr>
        <p:spPr>
          <a:xfrm>
            <a:off x="0" y="1"/>
            <a:ext cx="1219200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nvGrpSpPr>
          <p:cNvPr id="27" name="Group 26">
            <a:extLst>
              <a:ext uri="{FF2B5EF4-FFF2-40B4-BE49-F238E27FC236}">
                <a16:creationId xmlns:a16="http://schemas.microsoft.com/office/drawing/2014/main" id="{1B2FB48C-0C70-4DBE-B904-A134B6644DD3}"/>
              </a:ext>
            </a:extLst>
          </p:cNvPr>
          <p:cNvGrpSpPr/>
          <p:nvPr userDrawn="1"/>
        </p:nvGrpSpPr>
        <p:grpSpPr>
          <a:xfrm flipH="1">
            <a:off x="7561328" y="0"/>
            <a:ext cx="4831840" cy="3541007"/>
            <a:chOff x="-192127" y="-2"/>
            <a:chExt cx="4831840" cy="3367272"/>
          </a:xfrm>
        </p:grpSpPr>
        <p:sp>
          <p:nvSpPr>
            <p:cNvPr id="28" name="Diagonal Stripe 27">
              <a:extLst>
                <a:ext uri="{FF2B5EF4-FFF2-40B4-BE49-F238E27FC236}">
                  <a16:creationId xmlns:a16="http://schemas.microsoft.com/office/drawing/2014/main" id="{4F2E2158-1E6E-4E0D-BDAB-B20041C73615}"/>
                </a:ext>
              </a:extLst>
            </p:cNvPr>
            <p:cNvSpPr/>
            <p:nvPr userDrawn="1"/>
          </p:nvSpPr>
          <p:spPr>
            <a:xfrm>
              <a:off x="0" y="-1"/>
              <a:ext cx="4639713" cy="3367271"/>
            </a:xfrm>
            <a:prstGeom prst="diagStripe">
              <a:avLst>
                <a:gd name="adj" fmla="val 5120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cxnSp>
          <p:nvCxnSpPr>
            <p:cNvPr id="29" name="Straight Connector 28">
              <a:extLst>
                <a:ext uri="{FF2B5EF4-FFF2-40B4-BE49-F238E27FC236}">
                  <a16:creationId xmlns:a16="http://schemas.microsoft.com/office/drawing/2014/main" id="{626D62DB-3A5A-4DA1-BFA4-D9E58676E86A}"/>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Parallelogram 29">
              <a:extLst>
                <a:ext uri="{FF2B5EF4-FFF2-40B4-BE49-F238E27FC236}">
                  <a16:creationId xmlns:a16="http://schemas.microsoft.com/office/drawing/2014/main" id="{F5A729A7-3A5C-405C-AE06-180E7529E477}"/>
                </a:ext>
              </a:extLst>
            </p:cNvPr>
            <p:cNvSpPr/>
            <p:nvPr userDrawn="1"/>
          </p:nvSpPr>
          <p:spPr>
            <a:xfrm rot="19421162">
              <a:off x="-192127" y="1140864"/>
              <a:ext cx="1354398" cy="214994"/>
            </a:xfrm>
            <a:prstGeom prst="parallelogram">
              <a:avLst>
                <a:gd name="adj" fmla="val 7200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sp>
        <p:nvSpPr>
          <p:cNvPr id="31" name="Parallelogram 30">
            <a:extLst>
              <a:ext uri="{FF2B5EF4-FFF2-40B4-BE49-F238E27FC236}">
                <a16:creationId xmlns:a16="http://schemas.microsoft.com/office/drawing/2014/main" id="{41E23981-B12A-4AC3-A030-337BBBA5E45B}"/>
              </a:ext>
            </a:extLst>
          </p:cNvPr>
          <p:cNvSpPr/>
          <p:nvPr userDrawn="1"/>
        </p:nvSpPr>
        <p:spPr>
          <a:xfrm flipH="1">
            <a:off x="6679908" y="1"/>
            <a:ext cx="1447800" cy="639064"/>
          </a:xfrm>
          <a:prstGeom prst="parallelogram">
            <a:avLst>
              <a:gd name="adj" fmla="val 135617"/>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IN" dirty="0"/>
          </a:p>
        </p:txBody>
      </p:sp>
      <p:sp>
        <p:nvSpPr>
          <p:cNvPr id="3" name="Slide Number Placeholder 2">
            <a:extLst>
              <a:ext uri="{FF2B5EF4-FFF2-40B4-BE49-F238E27FC236}">
                <a16:creationId xmlns:a16="http://schemas.microsoft.com/office/drawing/2014/main" id="{5A154DC2-98C7-4D4B-A17A-AA4731217F17}"/>
              </a:ext>
            </a:extLst>
          </p:cNvPr>
          <p:cNvSpPr>
            <a:spLocks noGrp="1"/>
          </p:cNvSpPr>
          <p:nvPr>
            <p:ph type="sldNum" sz="quarter" idx="11"/>
          </p:nvPr>
        </p:nvSpPr>
        <p:spPr/>
        <p:txBody>
          <a:bodyPr/>
          <a:lstStyle/>
          <a:p>
            <a:fld id="{8699F50C-BE38-4BD0-BA84-9B090E1F2B9B}" type="slidenum">
              <a:rPr lang="en-IN" smtClean="0"/>
              <a:t>‹#›</a:t>
            </a:fld>
            <a:endParaRPr lang="en-IN" dirty="0"/>
          </a:p>
        </p:txBody>
      </p:sp>
      <p:sp>
        <p:nvSpPr>
          <p:cNvPr id="4" name="Title 3">
            <a:extLst>
              <a:ext uri="{FF2B5EF4-FFF2-40B4-BE49-F238E27FC236}">
                <a16:creationId xmlns:a16="http://schemas.microsoft.com/office/drawing/2014/main" id="{64D604A2-C574-42DB-B0C4-99715CAA10A7}"/>
              </a:ext>
            </a:extLst>
          </p:cNvPr>
          <p:cNvSpPr>
            <a:spLocks noGrp="1"/>
          </p:cNvSpPr>
          <p:nvPr>
            <p:ph type="title"/>
          </p:nvPr>
        </p:nvSpPr>
        <p:spPr>
          <a:xfrm>
            <a:off x="518678" y="209029"/>
            <a:ext cx="8330184" cy="1147968"/>
          </a:xfrm>
        </p:spPr>
        <p:txBody>
          <a:bodyPr/>
          <a:lstStyle>
            <a:lvl1pPr>
              <a:defRPr>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9BEECDFB-C607-45E1-B996-8F38FE642F2E}"/>
              </a:ext>
            </a:extLst>
          </p:cNvPr>
          <p:cNvSpPr txBox="1"/>
          <p:nvPr userDrawn="1"/>
        </p:nvSpPr>
        <p:spPr>
          <a:xfrm>
            <a:off x="9882408" y="235732"/>
            <a:ext cx="1803058" cy="615553"/>
          </a:xfrm>
          <a:prstGeom prst="rect">
            <a:avLst/>
          </a:prstGeom>
          <a:noFill/>
        </p:spPr>
        <p:txBody>
          <a:bodyPr wrap="none" rtlCol="0">
            <a:spAutoFit/>
          </a:bodyPr>
          <a:lstStyle/>
          <a:p>
            <a:r>
              <a:rPr lang="en-US" sz="3400" b="1" dirty="0">
                <a:solidFill>
                  <a:schemeClr val="bg1"/>
                </a:solidFill>
                <a:latin typeface="Arial Black" panose="020B0A04020102020204" pitchFamily="34" charset="0"/>
              </a:rPr>
              <a:t>EFORT</a:t>
            </a:r>
            <a:endParaRPr lang="en-IN" sz="3400" b="1"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658419099"/>
      </p:ext>
    </p:extLst>
  </p:cSld>
  <p:clrMapOvr>
    <a:masterClrMapping/>
  </p:clrMapOvr>
  <p:extLst mod="1">
    <p:ext uri="{DCECCB84-F9BA-43D5-87BE-67443E8EF086}">
      <p15:sldGuideLst xmlns:p15="http://schemas.microsoft.com/office/powerpoint/2012/main">
        <p15:guide id="1" orient="horz" pos="142">
          <p15:clr>
            <a:srgbClr val="FBAE40"/>
          </p15:clr>
        </p15:guide>
        <p15:guide id="2" pos="3840">
          <p15:clr>
            <a:srgbClr val="FBAE40"/>
          </p15:clr>
        </p15:guide>
        <p15:guide id="3" pos="778">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DAB3FE-9015-40FD-A870-D81B5A86A5D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589184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with Imag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33B31A5E-1244-4689-B513-C78E3C4E53B2}"/>
              </a:ext>
            </a:extLst>
          </p:cNvPr>
          <p:cNvSpPr/>
          <p:nvPr userDrawn="1"/>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9" name="Right Triangle 18">
            <a:extLst>
              <a:ext uri="{FF2B5EF4-FFF2-40B4-BE49-F238E27FC236}">
                <a16:creationId xmlns:a16="http://schemas.microsoft.com/office/drawing/2014/main" id="{71D0E8AA-902F-440D-9C55-2A391C22396A}"/>
              </a:ext>
            </a:extLst>
          </p:cNvPr>
          <p:cNvSpPr/>
          <p:nvPr userDrawn="1"/>
        </p:nvSpPr>
        <p:spPr>
          <a:xfrm flipV="1">
            <a:off x="0" y="-6"/>
            <a:ext cx="10625328" cy="5404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7" name="Parallelogram 16">
            <a:extLst>
              <a:ext uri="{FF2B5EF4-FFF2-40B4-BE49-F238E27FC236}">
                <a16:creationId xmlns:a16="http://schemas.microsoft.com/office/drawing/2014/main" id="{7D937721-835D-4D84-94A3-6C79D4639514}"/>
              </a:ext>
            </a:extLst>
          </p:cNvPr>
          <p:cNvSpPr/>
          <p:nvPr userDrawn="1"/>
        </p:nvSpPr>
        <p:spPr>
          <a:xfrm rot="19958790">
            <a:off x="-637324" y="3588176"/>
            <a:ext cx="3860162" cy="1746952"/>
          </a:xfrm>
          <a:prstGeom prst="parallelogram">
            <a:avLst>
              <a:gd name="adj" fmla="val 5321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18" name="Straight Connector 17">
            <a:extLst>
              <a:ext uri="{FF2B5EF4-FFF2-40B4-BE49-F238E27FC236}">
                <a16:creationId xmlns:a16="http://schemas.microsoft.com/office/drawing/2014/main" id="{732BB30B-8262-4715-998F-AAF6A81ADFD3}"/>
              </a:ext>
            </a:extLst>
          </p:cNvPr>
          <p:cNvCxnSpPr>
            <a:cxnSpLocks/>
          </p:cNvCxnSpPr>
          <p:nvPr userDrawn="1"/>
        </p:nvCxnSpPr>
        <p:spPr>
          <a:xfrm flipV="1">
            <a:off x="0" y="1010090"/>
            <a:ext cx="1785257" cy="90750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0" name="Title 1" title="Title">
            <a:extLst>
              <a:ext uri="{FF2B5EF4-FFF2-40B4-BE49-F238E27FC236}">
                <a16:creationId xmlns:a16="http://schemas.microsoft.com/office/drawing/2014/main" id="{4D7EF399-DAA5-44EC-B712-79C755FE84CB}"/>
              </a:ext>
            </a:extLst>
          </p:cNvPr>
          <p:cNvSpPr>
            <a:spLocks noGrp="1"/>
          </p:cNvSpPr>
          <p:nvPr>
            <p:ph type="title" hasCustomPrompt="1"/>
          </p:nvPr>
        </p:nvSpPr>
        <p:spPr>
          <a:xfrm>
            <a:off x="6283842" y="1987420"/>
            <a:ext cx="4911633" cy="1789855"/>
          </a:xfrm>
          <a:prstGeom prst="rect">
            <a:avLst/>
          </a:prstGeom>
        </p:spPr>
        <p:txBody>
          <a:bodyPr anchor="b">
            <a:normAutofit/>
          </a:bodyPr>
          <a:lstStyle>
            <a:lvl1pPr>
              <a:defRPr sz="4000" b="1">
                <a:solidFill>
                  <a:schemeClr val="accent1"/>
                </a:solidFill>
                <a:latin typeface="+mj-lt"/>
                <a:cs typeface="Calibri Light" panose="020F0302020204030204" pitchFamily="34" charset="0"/>
              </a:defRPr>
            </a:lvl1pPr>
          </a:lstStyle>
          <a:p>
            <a:r>
              <a:rPr lang="en-IN" dirty="0"/>
              <a:t>Click To Edit Master Title Style</a:t>
            </a:r>
            <a:endParaRPr lang="en-US" dirty="0"/>
          </a:p>
        </p:txBody>
      </p:sp>
      <p:sp>
        <p:nvSpPr>
          <p:cNvPr id="101" name="Text Placeholder 2" title="Subtitle">
            <a:extLst>
              <a:ext uri="{FF2B5EF4-FFF2-40B4-BE49-F238E27FC236}">
                <a16:creationId xmlns:a16="http://schemas.microsoft.com/office/drawing/2014/main" id="{26D13BFA-61B0-402F-8611-02D3DFDBEBCB}"/>
              </a:ext>
            </a:extLst>
          </p:cNvPr>
          <p:cNvSpPr>
            <a:spLocks noGrp="1"/>
          </p:cNvSpPr>
          <p:nvPr>
            <p:ph type="body" idx="1" hasCustomPrompt="1"/>
          </p:nvPr>
        </p:nvSpPr>
        <p:spPr>
          <a:xfrm>
            <a:off x="6283842" y="3792046"/>
            <a:ext cx="4911633" cy="910580"/>
          </a:xfrm>
          <a:prstGeom prst="rect">
            <a:avLst/>
          </a:prstGeom>
        </p:spPr>
        <p:txBody>
          <a:bodyPr>
            <a:normAutofit/>
          </a:bodyPr>
          <a:lstStyle>
            <a:lvl1pPr marL="0" indent="0">
              <a:buNone/>
              <a:defRPr sz="2000" b="0" i="0" spc="300">
                <a:solidFill>
                  <a:schemeClr val="tx1"/>
                </a:solidFill>
                <a:latin typeface="+mn-lt"/>
                <a:cs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cxnSp>
        <p:nvCxnSpPr>
          <p:cNvPr id="21" name="Straight Connector 20">
            <a:extLst>
              <a:ext uri="{FF2B5EF4-FFF2-40B4-BE49-F238E27FC236}">
                <a16:creationId xmlns:a16="http://schemas.microsoft.com/office/drawing/2014/main" id="{DA0A0C24-D997-4E78-951F-AFB51C70EFCC}"/>
              </a:ext>
            </a:extLst>
          </p:cNvPr>
          <p:cNvCxnSpPr>
            <a:cxnSpLocks/>
          </p:cNvCxnSpPr>
          <p:nvPr userDrawn="1"/>
        </p:nvCxnSpPr>
        <p:spPr>
          <a:xfrm flipV="1">
            <a:off x="9004301" y="3924299"/>
            <a:ext cx="3187700" cy="16891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Parallelogram 24">
            <a:extLst>
              <a:ext uri="{FF2B5EF4-FFF2-40B4-BE49-F238E27FC236}">
                <a16:creationId xmlns:a16="http://schemas.microsoft.com/office/drawing/2014/main" id="{E123A0CF-50D6-46EC-8BF6-43E38AFCD588}"/>
              </a:ext>
            </a:extLst>
          </p:cNvPr>
          <p:cNvSpPr/>
          <p:nvPr userDrawn="1"/>
        </p:nvSpPr>
        <p:spPr>
          <a:xfrm>
            <a:off x="7754112" y="0"/>
            <a:ext cx="2258568" cy="742819"/>
          </a:xfrm>
          <a:prstGeom prst="parallelogram">
            <a:avLst>
              <a:gd name="adj" fmla="val 19585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N" dirty="0"/>
          </a:p>
        </p:txBody>
      </p:sp>
      <p:cxnSp>
        <p:nvCxnSpPr>
          <p:cNvPr id="26" name="Straight Connector 25">
            <a:extLst>
              <a:ext uri="{FF2B5EF4-FFF2-40B4-BE49-F238E27FC236}">
                <a16:creationId xmlns:a16="http://schemas.microsoft.com/office/drawing/2014/main" id="{2B2F1D2E-B631-4CB1-9448-2B50F8C46316}"/>
              </a:ext>
            </a:extLst>
          </p:cNvPr>
          <p:cNvCxnSpPr>
            <a:cxnSpLocks/>
          </p:cNvCxnSpPr>
          <p:nvPr userDrawn="1"/>
        </p:nvCxnSpPr>
        <p:spPr>
          <a:xfrm flipV="1">
            <a:off x="0" y="408562"/>
            <a:ext cx="6595353" cy="34031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7" name="Picture Placeholder 26">
            <a:extLst>
              <a:ext uri="{FF2B5EF4-FFF2-40B4-BE49-F238E27FC236}">
                <a16:creationId xmlns:a16="http://schemas.microsoft.com/office/drawing/2014/main" id="{95572AA9-EFAE-4771-B1EE-47E361173778}"/>
              </a:ext>
            </a:extLst>
          </p:cNvPr>
          <p:cNvSpPr>
            <a:spLocks noGrp="1"/>
          </p:cNvSpPr>
          <p:nvPr>
            <p:ph type="pic" sz="quarter" idx="13"/>
          </p:nvPr>
        </p:nvSpPr>
        <p:spPr>
          <a:xfrm>
            <a:off x="1683398" y="860944"/>
            <a:ext cx="4428523" cy="5137089"/>
          </a:xfrm>
          <a:custGeom>
            <a:avLst/>
            <a:gdLst>
              <a:gd name="connsiteX0" fmla="*/ 2214261 w 4428523"/>
              <a:gd name="connsiteY0" fmla="*/ 0 h 5137089"/>
              <a:gd name="connsiteX1" fmla="*/ 4428523 w 4428523"/>
              <a:gd name="connsiteY1" fmla="*/ 1107131 h 5137089"/>
              <a:gd name="connsiteX2" fmla="*/ 4428523 w 4428523"/>
              <a:gd name="connsiteY2" fmla="*/ 4029957 h 5137089"/>
              <a:gd name="connsiteX3" fmla="*/ 2214261 w 4428523"/>
              <a:gd name="connsiteY3" fmla="*/ 5137089 h 5137089"/>
              <a:gd name="connsiteX4" fmla="*/ 0 w 4428523"/>
              <a:gd name="connsiteY4" fmla="*/ 4029957 h 5137089"/>
              <a:gd name="connsiteX5" fmla="*/ 0 w 4428523"/>
              <a:gd name="connsiteY5" fmla="*/ 1107131 h 513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28523" h="5137089">
                <a:moveTo>
                  <a:pt x="2214261" y="0"/>
                </a:moveTo>
                <a:lnTo>
                  <a:pt x="4428523" y="1107131"/>
                </a:lnTo>
                <a:lnTo>
                  <a:pt x="4428523" y="4029957"/>
                </a:lnTo>
                <a:lnTo>
                  <a:pt x="2214261" y="5137089"/>
                </a:lnTo>
                <a:lnTo>
                  <a:pt x="0" y="4029957"/>
                </a:lnTo>
                <a:lnTo>
                  <a:pt x="0" y="1107131"/>
                </a:lnTo>
                <a:close/>
              </a:path>
            </a:pathLst>
          </a:custGeom>
        </p:spPr>
        <p:txBody>
          <a:bodyPr wrap="square" anchor="ctr">
            <a:noAutofit/>
          </a:bodyPr>
          <a:lstStyle>
            <a:lvl1pPr marL="0" indent="0" algn="ctr">
              <a:buNone/>
              <a:defRPr>
                <a:solidFill>
                  <a:schemeClr val="bg2"/>
                </a:solidFill>
              </a:defRPr>
            </a:lvl1pPr>
          </a:lstStyle>
          <a:p>
            <a:r>
              <a:rPr lang="en-US"/>
              <a:t>Click icon to add picture</a:t>
            </a:r>
            <a:endParaRPr lang="en-IN" dirty="0"/>
          </a:p>
        </p:txBody>
      </p:sp>
      <p:cxnSp>
        <p:nvCxnSpPr>
          <p:cNvPr id="16" name="Straight Connector 15">
            <a:extLst>
              <a:ext uri="{FF2B5EF4-FFF2-40B4-BE49-F238E27FC236}">
                <a16:creationId xmlns:a16="http://schemas.microsoft.com/office/drawing/2014/main" id="{5CF69447-82AD-475F-A3AE-3D7FF61DBFE2}"/>
              </a:ext>
            </a:extLst>
          </p:cNvPr>
          <p:cNvCxnSpPr>
            <a:cxnSpLocks/>
          </p:cNvCxnSpPr>
          <p:nvPr userDrawn="1"/>
        </p:nvCxnSpPr>
        <p:spPr>
          <a:xfrm flipV="1">
            <a:off x="-17837" y="5266944"/>
            <a:ext cx="1919789" cy="100105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Parallelogram 23">
            <a:extLst>
              <a:ext uri="{FF2B5EF4-FFF2-40B4-BE49-F238E27FC236}">
                <a16:creationId xmlns:a16="http://schemas.microsoft.com/office/drawing/2014/main" id="{FC8C82F3-94EE-4B4F-A01D-993A41BC00B1}"/>
              </a:ext>
            </a:extLst>
          </p:cNvPr>
          <p:cNvSpPr/>
          <p:nvPr userDrawn="1"/>
        </p:nvSpPr>
        <p:spPr>
          <a:xfrm rot="19958790">
            <a:off x="-139035" y="3407045"/>
            <a:ext cx="1438399" cy="236580"/>
          </a:xfrm>
          <a:prstGeom prst="parallelogram">
            <a:avLst>
              <a:gd name="adj" fmla="val 53218"/>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1123998309"/>
      </p:ext>
    </p:extLst>
  </p:cSld>
  <p:clrMapOvr>
    <a:masterClrMapping/>
  </p:clrMapOvr>
  <p:extLst mod="1">
    <p:ext uri="{DCECCB84-F9BA-43D5-87BE-67443E8EF086}">
      <p15:sldGuideLst xmlns:p15="http://schemas.microsoft.com/office/powerpoint/2012/main">
        <p15:guide id="1" orient="horz" pos="2183" userDrawn="1">
          <p15:clr>
            <a:srgbClr val="FBAE40"/>
          </p15:clr>
        </p15:guide>
        <p15:guide id="2" pos="3840" userDrawn="1">
          <p15:clr>
            <a:srgbClr val="FBAE40"/>
          </p15:clr>
        </p15:guide>
        <p15:guide id="3" pos="143" userDrawn="1">
          <p15:clr>
            <a:srgbClr val="FBAE40"/>
          </p15:clr>
        </p15:guide>
        <p15:guide id="4" orient="horz" pos="4170" userDrawn="1">
          <p15:clr>
            <a:srgbClr val="FBAE40"/>
          </p15:clr>
        </p15:guide>
        <p15:guide id="5" pos="7537" userDrawn="1">
          <p15:clr>
            <a:srgbClr val="FBAE40"/>
          </p15:clr>
        </p15:guide>
        <p15:guide id="6" orient="horz" pos="142"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Layout 01">
    <p:spTree>
      <p:nvGrpSpPr>
        <p:cNvPr id="1" name=""/>
        <p:cNvGrpSpPr/>
        <p:nvPr/>
      </p:nvGrpSpPr>
      <p:grpSpPr>
        <a:xfrm>
          <a:off x="0" y="0"/>
          <a:ext cx="0" cy="0"/>
          <a:chOff x="0" y="0"/>
          <a:chExt cx="0" cy="0"/>
        </a:xfrm>
      </p:grpSpPr>
      <p:sp>
        <p:nvSpPr>
          <p:cNvPr id="3" name="Content Placeholder 2" title="Bullet Points">
            <a:extLst>
              <a:ext uri="{FF2B5EF4-FFF2-40B4-BE49-F238E27FC236}">
                <a16:creationId xmlns:a16="http://schemas.microsoft.com/office/drawing/2014/main" id="{BFD7EA17-BE66-4636-9684-F93562587911}"/>
              </a:ext>
            </a:extLst>
          </p:cNvPr>
          <p:cNvSpPr>
            <a:spLocks noGrp="1"/>
          </p:cNvSpPr>
          <p:nvPr>
            <p:ph idx="1"/>
          </p:nvPr>
        </p:nvSpPr>
        <p:spPr>
          <a:xfrm>
            <a:off x="531378" y="3129540"/>
            <a:ext cx="4942829" cy="2958275"/>
          </a:xfrm>
          <a:prstGeom prst="rect">
            <a:avLst/>
          </a:prstGeom>
        </p:spPr>
        <p:txBody>
          <a:bodyPr>
            <a:normAutofit/>
          </a:bodyPr>
          <a:lstStyle>
            <a:lvl1pPr>
              <a:buClr>
                <a:schemeClr val="accent2"/>
              </a:buClr>
              <a:defRPr sz="2400">
                <a:solidFill>
                  <a:schemeClr val="tx1"/>
                </a:solidFill>
              </a:defRPr>
            </a:lvl1pPr>
            <a:lvl2pPr>
              <a:buClr>
                <a:schemeClr val="accent2"/>
              </a:buClr>
              <a:defRPr sz="2000">
                <a:solidFill>
                  <a:schemeClr val="tx1"/>
                </a:solidFill>
              </a:defRPr>
            </a:lvl2pPr>
            <a:lvl3pPr>
              <a:buClr>
                <a:schemeClr val="accent2"/>
              </a:buClr>
              <a:defRPr sz="1800">
                <a:solidFill>
                  <a:schemeClr val="tx1"/>
                </a:solidFill>
              </a:defRPr>
            </a:lvl3pPr>
            <a:lvl4pPr>
              <a:buClr>
                <a:schemeClr val="accent2"/>
              </a:buClr>
              <a:defRPr sz="1600">
                <a:solidFill>
                  <a:schemeClr val="tx1"/>
                </a:solidFill>
              </a:defRPr>
            </a:lvl4pPr>
            <a:lvl5pPr>
              <a:buClr>
                <a:schemeClr val="accent2"/>
              </a:buClr>
              <a:defRPr sz="16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dirty="0"/>
          </a:p>
        </p:txBody>
      </p:sp>
      <p:sp>
        <p:nvSpPr>
          <p:cNvPr id="24" name="Right Triangle 23">
            <a:extLst>
              <a:ext uri="{FF2B5EF4-FFF2-40B4-BE49-F238E27FC236}">
                <a16:creationId xmlns:a16="http://schemas.microsoft.com/office/drawing/2014/main" id="{BD6ACE60-499D-41AB-89C4-D537D7C3D22A}"/>
              </a:ext>
            </a:extLst>
          </p:cNvPr>
          <p:cNvSpPr/>
          <p:nvPr userDrawn="1"/>
        </p:nvSpPr>
        <p:spPr>
          <a:xfrm flipH="1" flipV="1">
            <a:off x="1839686" y="-6"/>
            <a:ext cx="10352314" cy="5638806"/>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5" name="Parallelogram 24">
            <a:extLst>
              <a:ext uri="{FF2B5EF4-FFF2-40B4-BE49-F238E27FC236}">
                <a16:creationId xmlns:a16="http://schemas.microsoft.com/office/drawing/2014/main" id="{18C08F43-D42B-4CF1-912F-BC83D72AB415}"/>
              </a:ext>
            </a:extLst>
          </p:cNvPr>
          <p:cNvSpPr/>
          <p:nvPr userDrawn="1"/>
        </p:nvSpPr>
        <p:spPr>
          <a:xfrm flipH="1">
            <a:off x="2978150" y="-5"/>
            <a:ext cx="4121150" cy="1308105"/>
          </a:xfrm>
          <a:prstGeom prst="parallelogram">
            <a:avLst>
              <a:gd name="adj" fmla="val 18638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N" dirty="0"/>
          </a:p>
        </p:txBody>
      </p:sp>
      <p:cxnSp>
        <p:nvCxnSpPr>
          <p:cNvPr id="34" name="Straight Connector 33">
            <a:extLst>
              <a:ext uri="{FF2B5EF4-FFF2-40B4-BE49-F238E27FC236}">
                <a16:creationId xmlns:a16="http://schemas.microsoft.com/office/drawing/2014/main" id="{1411C731-2333-41B0-927A-0A48EEC79964}"/>
              </a:ext>
            </a:extLst>
          </p:cNvPr>
          <p:cNvCxnSpPr>
            <a:cxnSpLocks/>
          </p:cNvCxnSpPr>
          <p:nvPr userDrawn="1"/>
        </p:nvCxnSpPr>
        <p:spPr>
          <a:xfrm flipV="1">
            <a:off x="6375400" y="5047077"/>
            <a:ext cx="1524574" cy="18034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5" name="Text Placeholder 4" title="Subtitle">
            <a:extLst>
              <a:ext uri="{FF2B5EF4-FFF2-40B4-BE49-F238E27FC236}">
                <a16:creationId xmlns:a16="http://schemas.microsoft.com/office/drawing/2014/main" id="{D71EE635-EA0C-4139-8160-AE1EAD13AAEB}"/>
              </a:ext>
            </a:extLst>
          </p:cNvPr>
          <p:cNvSpPr>
            <a:spLocks noGrp="1"/>
          </p:cNvSpPr>
          <p:nvPr userDrawn="1">
            <p:ph type="body" sz="quarter" idx="13" hasCustomPrompt="1"/>
          </p:nvPr>
        </p:nvSpPr>
        <p:spPr>
          <a:xfrm>
            <a:off x="531379" y="2496102"/>
            <a:ext cx="7342631" cy="608895"/>
          </a:xfrm>
          <a:prstGeom prst="rect">
            <a:avLst/>
          </a:prstGeom>
        </p:spPr>
        <p:txBody>
          <a:bodyPr/>
          <a:lstStyle>
            <a:lvl1pPr marL="0" indent="0">
              <a:buNone/>
              <a:defRPr sz="2000" spc="300">
                <a:solidFill>
                  <a:schemeClr val="bg2">
                    <a:lumMod val="50000"/>
                  </a:schemeClr>
                </a:solidFill>
              </a:defRPr>
            </a:lvl1pPr>
            <a:lvl2pPr marL="457200" indent="0">
              <a:buNone/>
              <a:defRPr/>
            </a:lvl2pPr>
          </a:lstStyle>
          <a:p>
            <a:pPr lvl="0"/>
            <a:r>
              <a:rPr lang="en-US" dirty="0"/>
              <a:t>CLICK TO SUBTITLE STYLE</a:t>
            </a:r>
          </a:p>
        </p:txBody>
      </p:sp>
      <p:sp>
        <p:nvSpPr>
          <p:cNvPr id="2" name="Title 1" title="Title ">
            <a:extLst>
              <a:ext uri="{FF2B5EF4-FFF2-40B4-BE49-F238E27FC236}">
                <a16:creationId xmlns:a16="http://schemas.microsoft.com/office/drawing/2014/main" id="{20237B57-91C6-4F8B-8AA0-18FA50B0FD1D}"/>
              </a:ext>
            </a:extLst>
          </p:cNvPr>
          <p:cNvSpPr>
            <a:spLocks noGrp="1"/>
          </p:cNvSpPr>
          <p:nvPr userDrawn="1">
            <p:ph type="title" hasCustomPrompt="1"/>
          </p:nvPr>
        </p:nvSpPr>
        <p:spPr>
          <a:xfrm>
            <a:off x="531378" y="1241109"/>
            <a:ext cx="7342622" cy="1215566"/>
          </a:xfrm>
          <a:prstGeom prst="rect">
            <a:avLst/>
          </a:prstGeom>
        </p:spPr>
        <p:txBody>
          <a:bodyPr anchor="b">
            <a:normAutofit/>
          </a:bodyPr>
          <a:lstStyle>
            <a:lvl1pPr>
              <a:defRPr sz="4400" b="1">
                <a:solidFill>
                  <a:schemeClr val="accent1"/>
                </a:solidFill>
              </a:defRPr>
            </a:lvl1pPr>
          </a:lstStyle>
          <a:p>
            <a:r>
              <a:rPr lang="en-US" dirty="0"/>
              <a:t>Click to Edit </a:t>
            </a:r>
            <a:br>
              <a:rPr lang="en-US" dirty="0"/>
            </a:br>
            <a:r>
              <a:rPr lang="en-US" dirty="0"/>
              <a:t>Master Title Style </a:t>
            </a:r>
            <a:endParaRPr lang="en-IN" dirty="0"/>
          </a:p>
        </p:txBody>
      </p:sp>
      <p:sp>
        <p:nvSpPr>
          <p:cNvPr id="15" name="Picture Placeholder 14">
            <a:extLst>
              <a:ext uri="{FF2B5EF4-FFF2-40B4-BE49-F238E27FC236}">
                <a16:creationId xmlns:a16="http://schemas.microsoft.com/office/drawing/2014/main" id="{FE1FADFB-0A3D-40F7-9B40-368DECD971E1}"/>
              </a:ext>
            </a:extLst>
          </p:cNvPr>
          <p:cNvSpPr>
            <a:spLocks noGrp="1"/>
          </p:cNvSpPr>
          <p:nvPr>
            <p:ph type="pic" sz="quarter" idx="10"/>
          </p:nvPr>
        </p:nvSpPr>
        <p:spPr>
          <a:xfrm>
            <a:off x="6604000" y="0"/>
            <a:ext cx="5588000" cy="6872249"/>
          </a:xfrm>
          <a:custGeom>
            <a:avLst/>
            <a:gdLst>
              <a:gd name="connsiteX0" fmla="*/ 3876237 w 5588000"/>
              <a:gd name="connsiteY0" fmla="*/ 5431883 h 6872249"/>
              <a:gd name="connsiteX1" fmla="*/ 4953000 w 5588000"/>
              <a:gd name="connsiteY1" fmla="*/ 5431883 h 6872249"/>
              <a:gd name="connsiteX2" fmla="*/ 3769163 w 5588000"/>
              <a:gd name="connsiteY2" fmla="*/ 6872249 h 6872249"/>
              <a:gd name="connsiteX3" fmla="*/ 2692400 w 5588000"/>
              <a:gd name="connsiteY3" fmla="*/ 6872249 h 6872249"/>
              <a:gd name="connsiteX4" fmla="*/ 2479230 w 5588000"/>
              <a:gd name="connsiteY4" fmla="*/ 2870200 h 6872249"/>
              <a:gd name="connsiteX5" fmla="*/ 3175000 w 5588000"/>
              <a:gd name="connsiteY5" fmla="*/ 2870200 h 6872249"/>
              <a:gd name="connsiteX6" fmla="*/ 1965770 w 5588000"/>
              <a:gd name="connsiteY6" fmla="*/ 4310566 h 6872249"/>
              <a:gd name="connsiteX7" fmla="*/ 1270000 w 5588000"/>
              <a:gd name="connsiteY7" fmla="*/ 4310566 h 6872249"/>
              <a:gd name="connsiteX8" fmla="*/ 5575300 w 5588000"/>
              <a:gd name="connsiteY8" fmla="*/ 139700 h 6872249"/>
              <a:gd name="connsiteX9" fmla="*/ 5575300 w 5588000"/>
              <a:gd name="connsiteY9" fmla="*/ 3238583 h 6872249"/>
              <a:gd name="connsiteX10" fmla="*/ 2571663 w 5588000"/>
              <a:gd name="connsiteY10" fmla="*/ 6858000 h 6872249"/>
              <a:gd name="connsiteX11" fmla="*/ 0 w 5588000"/>
              <a:gd name="connsiteY11" fmla="*/ 6858000 h 6872249"/>
              <a:gd name="connsiteX12" fmla="*/ 4256761 w 5588000"/>
              <a:gd name="connsiteY12" fmla="*/ 0 h 6872249"/>
              <a:gd name="connsiteX13" fmla="*/ 5588000 w 5588000"/>
              <a:gd name="connsiteY13" fmla="*/ 0 h 6872249"/>
              <a:gd name="connsiteX14" fmla="*/ 3274339 w 5588000"/>
              <a:gd name="connsiteY14" fmla="*/ 2755900 h 6872249"/>
              <a:gd name="connsiteX15" fmla="*/ 1943100 w 5588000"/>
              <a:gd name="connsiteY15" fmla="*/ 2755900 h 6872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588000" h="6872249">
                <a:moveTo>
                  <a:pt x="3876237" y="5431883"/>
                </a:moveTo>
                <a:lnTo>
                  <a:pt x="4953000" y="5431883"/>
                </a:lnTo>
                <a:lnTo>
                  <a:pt x="3769163" y="6872249"/>
                </a:lnTo>
                <a:lnTo>
                  <a:pt x="2692400" y="6872249"/>
                </a:lnTo>
                <a:close/>
                <a:moveTo>
                  <a:pt x="2479230" y="2870200"/>
                </a:moveTo>
                <a:lnTo>
                  <a:pt x="3175000" y="2870200"/>
                </a:lnTo>
                <a:lnTo>
                  <a:pt x="1965770" y="4310566"/>
                </a:lnTo>
                <a:lnTo>
                  <a:pt x="1270000" y="4310566"/>
                </a:lnTo>
                <a:close/>
                <a:moveTo>
                  <a:pt x="5575300" y="139700"/>
                </a:moveTo>
                <a:lnTo>
                  <a:pt x="5575300" y="3238583"/>
                </a:lnTo>
                <a:lnTo>
                  <a:pt x="2571663" y="6858000"/>
                </a:lnTo>
                <a:lnTo>
                  <a:pt x="0" y="6858000"/>
                </a:lnTo>
                <a:close/>
                <a:moveTo>
                  <a:pt x="4256761" y="0"/>
                </a:moveTo>
                <a:lnTo>
                  <a:pt x="5588000" y="0"/>
                </a:lnTo>
                <a:lnTo>
                  <a:pt x="3274339" y="2755900"/>
                </a:lnTo>
                <a:lnTo>
                  <a:pt x="1943100" y="2755900"/>
                </a:lnTo>
                <a:close/>
              </a:path>
            </a:pathLst>
          </a:custGeom>
          <a:solidFill>
            <a:schemeClr val="bg1">
              <a:lumMod val="85000"/>
            </a:schemeClr>
          </a:solidFill>
        </p:spPr>
        <p:txBody>
          <a:bodyPr wrap="square" anchor="ctr">
            <a:noAutofit/>
          </a:bodyPr>
          <a:lstStyle>
            <a:lvl1pPr marL="0" indent="0" algn="ctr">
              <a:buNone/>
              <a:defRPr>
                <a:solidFill>
                  <a:schemeClr val="bg1"/>
                </a:solidFill>
              </a:defRPr>
            </a:lvl1pPr>
          </a:lstStyle>
          <a:p>
            <a:r>
              <a:rPr lang="en-US"/>
              <a:t>Click icon to add picture</a:t>
            </a:r>
            <a:endParaRPr lang="en-IN" dirty="0"/>
          </a:p>
        </p:txBody>
      </p:sp>
      <p:sp>
        <p:nvSpPr>
          <p:cNvPr id="6" name="Slide Number Placeholder 5">
            <a:extLst>
              <a:ext uri="{FF2B5EF4-FFF2-40B4-BE49-F238E27FC236}">
                <a16:creationId xmlns:a16="http://schemas.microsoft.com/office/drawing/2014/main" id="{D4B9B51B-EAA9-4B4D-A4F6-470CD95DAA79}"/>
              </a:ext>
            </a:extLst>
          </p:cNvPr>
          <p:cNvSpPr>
            <a:spLocks noGrp="1"/>
          </p:cNvSpPr>
          <p:nvPr>
            <p:ph type="sldNum" sz="quarter" idx="15"/>
          </p:nvPr>
        </p:nvSpPr>
        <p:spPr/>
        <p:txBody>
          <a:bodyPr/>
          <a:lstStyle/>
          <a:p>
            <a:fld id="{8699F50C-BE38-4BD0-BA84-9B090E1F2B9B}" type="slidenum">
              <a:rPr lang="en-IN" smtClean="0"/>
              <a:t>‹#›</a:t>
            </a:fld>
            <a:endParaRPr lang="en-IN" dirty="0"/>
          </a:p>
        </p:txBody>
      </p:sp>
    </p:spTree>
    <p:extLst>
      <p:ext uri="{BB962C8B-B14F-4D97-AF65-F5344CB8AC3E}">
        <p14:creationId xmlns:p14="http://schemas.microsoft.com/office/powerpoint/2010/main" val="3442230584"/>
      </p:ext>
    </p:extLst>
  </p:cSld>
  <p:clrMapOvr>
    <a:masterClrMapping/>
  </p:clrMapOvr>
  <p:extLst mod="1">
    <p:ext uri="{DCECCB84-F9BA-43D5-87BE-67443E8EF086}">
      <p15:sldGuideLst xmlns:p15="http://schemas.microsoft.com/office/powerpoint/2012/main">
        <p15:guide id="1" orient="horz" pos="142">
          <p15:clr>
            <a:srgbClr val="FBAE40"/>
          </p15:clr>
        </p15:guide>
        <p15:guide id="2" pos="3840">
          <p15:clr>
            <a:srgbClr val="FBAE40"/>
          </p15:clr>
        </p15:guide>
        <p15:guide id="3" pos="415"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Layout 02">
    <p:spTree>
      <p:nvGrpSpPr>
        <p:cNvPr id="1" name=""/>
        <p:cNvGrpSpPr/>
        <p:nvPr/>
      </p:nvGrpSpPr>
      <p:grpSpPr>
        <a:xfrm>
          <a:off x="0" y="0"/>
          <a:ext cx="0" cy="0"/>
          <a:chOff x="0" y="0"/>
          <a:chExt cx="0" cy="0"/>
        </a:xfrm>
      </p:grpSpPr>
      <p:sp>
        <p:nvSpPr>
          <p:cNvPr id="35" name="Right Triangle 34">
            <a:extLst>
              <a:ext uri="{FF2B5EF4-FFF2-40B4-BE49-F238E27FC236}">
                <a16:creationId xmlns:a16="http://schemas.microsoft.com/office/drawing/2014/main" id="{805F1696-7D6B-4055-94C3-E4C179F63596}"/>
              </a:ext>
            </a:extLst>
          </p:cNvPr>
          <p:cNvSpPr/>
          <p:nvPr userDrawn="1"/>
        </p:nvSpPr>
        <p:spPr>
          <a:xfrm flipH="1" flipV="1">
            <a:off x="1839686" y="-6"/>
            <a:ext cx="10352314" cy="5638806"/>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8" name="Picture Placeholder 17">
            <a:extLst>
              <a:ext uri="{FF2B5EF4-FFF2-40B4-BE49-F238E27FC236}">
                <a16:creationId xmlns:a16="http://schemas.microsoft.com/office/drawing/2014/main" id="{8B9EC3A9-7039-403A-9414-429521308AE7}"/>
              </a:ext>
            </a:extLst>
          </p:cNvPr>
          <p:cNvSpPr>
            <a:spLocks noGrp="1"/>
          </p:cNvSpPr>
          <p:nvPr>
            <p:ph type="pic" sz="quarter" idx="14"/>
          </p:nvPr>
        </p:nvSpPr>
        <p:spPr>
          <a:xfrm>
            <a:off x="6170177" y="1435100"/>
            <a:ext cx="6021821" cy="5422900"/>
          </a:xfrm>
          <a:custGeom>
            <a:avLst/>
            <a:gdLst>
              <a:gd name="connsiteX0" fmla="*/ 6021821 w 6021821"/>
              <a:gd name="connsiteY0" fmla="*/ 0 h 5422900"/>
              <a:gd name="connsiteX1" fmla="*/ 6021821 w 6021821"/>
              <a:gd name="connsiteY1" fmla="*/ 5422900 h 5422900"/>
              <a:gd name="connsiteX2" fmla="*/ 0 w 6021821"/>
              <a:gd name="connsiteY2" fmla="*/ 5422900 h 5422900"/>
            </a:gdLst>
            <a:ahLst/>
            <a:cxnLst>
              <a:cxn ang="0">
                <a:pos x="connsiteX0" y="connsiteY0"/>
              </a:cxn>
              <a:cxn ang="0">
                <a:pos x="connsiteX1" y="connsiteY1"/>
              </a:cxn>
              <a:cxn ang="0">
                <a:pos x="connsiteX2" y="connsiteY2"/>
              </a:cxn>
            </a:cxnLst>
            <a:rect l="l" t="t" r="r" b="b"/>
            <a:pathLst>
              <a:path w="6021821" h="5422900">
                <a:moveTo>
                  <a:pt x="6021821" y="0"/>
                </a:moveTo>
                <a:lnTo>
                  <a:pt x="6021821" y="5422900"/>
                </a:lnTo>
                <a:lnTo>
                  <a:pt x="0" y="5422900"/>
                </a:lnTo>
                <a:close/>
              </a:path>
            </a:pathLst>
          </a:custGeom>
          <a:solidFill>
            <a:schemeClr val="bg1">
              <a:lumMod val="85000"/>
            </a:schemeClr>
          </a:solidFill>
        </p:spPr>
        <p:txBody>
          <a:bodyPr wrap="square" rIns="457200" anchor="ctr">
            <a:noAutofit/>
          </a:bodyPr>
          <a:lstStyle>
            <a:lvl1pPr marL="0" indent="0" algn="r">
              <a:buNone/>
              <a:defRPr>
                <a:solidFill>
                  <a:schemeClr val="tx1"/>
                </a:solidFill>
              </a:defRPr>
            </a:lvl1pPr>
          </a:lstStyle>
          <a:p>
            <a:r>
              <a:rPr lang="en-US"/>
              <a:t>Click icon to add picture</a:t>
            </a:r>
            <a:endParaRPr lang="en-IN" dirty="0"/>
          </a:p>
        </p:txBody>
      </p:sp>
      <p:sp>
        <p:nvSpPr>
          <p:cNvPr id="3" name="Content Placeholder 2" title="Bullet Points">
            <a:extLst>
              <a:ext uri="{FF2B5EF4-FFF2-40B4-BE49-F238E27FC236}">
                <a16:creationId xmlns:a16="http://schemas.microsoft.com/office/drawing/2014/main" id="{BFD7EA17-BE66-4636-9684-F93562587911}"/>
              </a:ext>
            </a:extLst>
          </p:cNvPr>
          <p:cNvSpPr>
            <a:spLocks noGrp="1"/>
          </p:cNvSpPr>
          <p:nvPr>
            <p:ph idx="1"/>
          </p:nvPr>
        </p:nvSpPr>
        <p:spPr>
          <a:xfrm>
            <a:off x="531378" y="3129540"/>
            <a:ext cx="4942829" cy="2958275"/>
          </a:xfrm>
          <a:prstGeom prst="rect">
            <a:avLst/>
          </a:prstGeom>
        </p:spPr>
        <p:txBody>
          <a:bodyPr>
            <a:normAutofit/>
          </a:bodyPr>
          <a:lstStyle>
            <a:lvl1pPr>
              <a:buClr>
                <a:schemeClr val="accent2"/>
              </a:buClr>
              <a:defRPr sz="2400">
                <a:solidFill>
                  <a:schemeClr val="tx1"/>
                </a:solidFill>
              </a:defRPr>
            </a:lvl1pPr>
            <a:lvl2pPr>
              <a:buClr>
                <a:schemeClr val="accent2"/>
              </a:buClr>
              <a:defRPr sz="2000">
                <a:solidFill>
                  <a:schemeClr val="tx1"/>
                </a:solidFill>
              </a:defRPr>
            </a:lvl2pPr>
            <a:lvl3pPr>
              <a:buClr>
                <a:schemeClr val="accent2"/>
              </a:buClr>
              <a:defRPr sz="1800">
                <a:solidFill>
                  <a:schemeClr val="tx1"/>
                </a:solidFill>
              </a:defRPr>
            </a:lvl3pPr>
            <a:lvl4pPr>
              <a:buClr>
                <a:schemeClr val="accent2"/>
              </a:buClr>
              <a:defRPr sz="1600">
                <a:solidFill>
                  <a:schemeClr val="tx1"/>
                </a:solidFill>
              </a:defRPr>
            </a:lvl4pPr>
            <a:lvl5pPr>
              <a:buClr>
                <a:schemeClr val="accent2"/>
              </a:buClr>
              <a:defRPr sz="16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dirty="0"/>
          </a:p>
        </p:txBody>
      </p:sp>
      <p:sp>
        <p:nvSpPr>
          <p:cNvPr id="25" name="Parallelogram 24">
            <a:extLst>
              <a:ext uri="{FF2B5EF4-FFF2-40B4-BE49-F238E27FC236}">
                <a16:creationId xmlns:a16="http://schemas.microsoft.com/office/drawing/2014/main" id="{18C08F43-D42B-4CF1-912F-BC83D72AB415}"/>
              </a:ext>
            </a:extLst>
          </p:cNvPr>
          <p:cNvSpPr/>
          <p:nvPr userDrawn="1"/>
        </p:nvSpPr>
        <p:spPr>
          <a:xfrm flipH="1">
            <a:off x="2978150" y="-5"/>
            <a:ext cx="4121150" cy="1308105"/>
          </a:xfrm>
          <a:prstGeom prst="parallelogram">
            <a:avLst>
              <a:gd name="adj" fmla="val 18638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N" dirty="0"/>
          </a:p>
        </p:txBody>
      </p:sp>
      <p:cxnSp>
        <p:nvCxnSpPr>
          <p:cNvPr id="34" name="Straight Connector 33">
            <a:extLst>
              <a:ext uri="{FF2B5EF4-FFF2-40B4-BE49-F238E27FC236}">
                <a16:creationId xmlns:a16="http://schemas.microsoft.com/office/drawing/2014/main" id="{1411C731-2333-41B0-927A-0A48EEC79964}"/>
              </a:ext>
            </a:extLst>
          </p:cNvPr>
          <p:cNvCxnSpPr>
            <a:cxnSpLocks/>
          </p:cNvCxnSpPr>
          <p:nvPr userDrawn="1"/>
        </p:nvCxnSpPr>
        <p:spPr>
          <a:xfrm flipV="1">
            <a:off x="10352314" y="1185452"/>
            <a:ext cx="1839685" cy="163394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 name="Text Placeholder 4" title="Subtitle">
            <a:extLst>
              <a:ext uri="{FF2B5EF4-FFF2-40B4-BE49-F238E27FC236}">
                <a16:creationId xmlns:a16="http://schemas.microsoft.com/office/drawing/2014/main" id="{D71EE635-EA0C-4139-8160-AE1EAD13AAEB}"/>
              </a:ext>
            </a:extLst>
          </p:cNvPr>
          <p:cNvSpPr>
            <a:spLocks noGrp="1"/>
          </p:cNvSpPr>
          <p:nvPr userDrawn="1">
            <p:ph type="body" sz="quarter" idx="13" hasCustomPrompt="1"/>
          </p:nvPr>
        </p:nvSpPr>
        <p:spPr>
          <a:xfrm>
            <a:off x="531379" y="2496102"/>
            <a:ext cx="7342621" cy="608895"/>
          </a:xfrm>
          <a:prstGeom prst="rect">
            <a:avLst/>
          </a:prstGeom>
        </p:spPr>
        <p:txBody>
          <a:bodyPr/>
          <a:lstStyle>
            <a:lvl1pPr marL="0" indent="0">
              <a:buNone/>
              <a:defRPr sz="2000" spc="300">
                <a:solidFill>
                  <a:schemeClr val="bg2">
                    <a:lumMod val="50000"/>
                  </a:schemeClr>
                </a:solidFill>
              </a:defRPr>
            </a:lvl1pPr>
            <a:lvl2pPr marL="457200" indent="0">
              <a:buNone/>
              <a:defRPr/>
            </a:lvl2pPr>
          </a:lstStyle>
          <a:p>
            <a:pPr lvl="0"/>
            <a:r>
              <a:rPr lang="en-US" dirty="0"/>
              <a:t>CLICK TO SUBTITLE STYLE</a:t>
            </a:r>
          </a:p>
        </p:txBody>
      </p:sp>
      <p:sp>
        <p:nvSpPr>
          <p:cNvPr id="19" name="Title 1" title="Title ">
            <a:extLst>
              <a:ext uri="{FF2B5EF4-FFF2-40B4-BE49-F238E27FC236}">
                <a16:creationId xmlns:a16="http://schemas.microsoft.com/office/drawing/2014/main" id="{2DB9D671-9FC8-4306-96B7-D9D585694B83}"/>
              </a:ext>
            </a:extLst>
          </p:cNvPr>
          <p:cNvSpPr>
            <a:spLocks noGrp="1"/>
          </p:cNvSpPr>
          <p:nvPr>
            <p:ph type="title" hasCustomPrompt="1"/>
          </p:nvPr>
        </p:nvSpPr>
        <p:spPr>
          <a:xfrm>
            <a:off x="531378" y="1241109"/>
            <a:ext cx="7342622" cy="1215566"/>
          </a:xfrm>
          <a:prstGeom prst="rect">
            <a:avLst/>
          </a:prstGeom>
        </p:spPr>
        <p:txBody>
          <a:bodyPr anchor="b">
            <a:normAutofit/>
          </a:bodyPr>
          <a:lstStyle>
            <a:lvl1pPr>
              <a:defRPr sz="4400" b="1">
                <a:solidFill>
                  <a:schemeClr val="accent1"/>
                </a:solidFill>
              </a:defRPr>
            </a:lvl1pPr>
          </a:lstStyle>
          <a:p>
            <a:r>
              <a:rPr lang="en-US" dirty="0"/>
              <a:t>Click to Edit </a:t>
            </a:r>
            <a:br>
              <a:rPr lang="en-US" dirty="0"/>
            </a:br>
            <a:r>
              <a:rPr lang="en-US" dirty="0"/>
              <a:t>Master Title Style </a:t>
            </a:r>
            <a:endParaRPr lang="en-IN" dirty="0"/>
          </a:p>
        </p:txBody>
      </p:sp>
      <p:sp>
        <p:nvSpPr>
          <p:cNvPr id="4" name="Slide Number Placeholder 3">
            <a:extLst>
              <a:ext uri="{FF2B5EF4-FFF2-40B4-BE49-F238E27FC236}">
                <a16:creationId xmlns:a16="http://schemas.microsoft.com/office/drawing/2014/main" id="{D0C29282-8AC7-494D-9A8E-A26C7F69948F}"/>
              </a:ext>
            </a:extLst>
          </p:cNvPr>
          <p:cNvSpPr>
            <a:spLocks noGrp="1"/>
          </p:cNvSpPr>
          <p:nvPr>
            <p:ph type="sldNum" sz="quarter" idx="16"/>
          </p:nvPr>
        </p:nvSpPr>
        <p:spPr/>
        <p:txBody>
          <a:bodyPr/>
          <a:lstStyle/>
          <a:p>
            <a:fld id="{8699F50C-BE38-4BD0-BA84-9B090E1F2B9B}" type="slidenum">
              <a:rPr lang="en-IN" smtClean="0"/>
              <a:t>‹#›</a:t>
            </a:fld>
            <a:endParaRPr lang="en-IN" dirty="0"/>
          </a:p>
        </p:txBody>
      </p:sp>
      <p:sp>
        <p:nvSpPr>
          <p:cNvPr id="15" name="TextBox 14">
            <a:extLst>
              <a:ext uri="{FF2B5EF4-FFF2-40B4-BE49-F238E27FC236}">
                <a16:creationId xmlns:a16="http://schemas.microsoft.com/office/drawing/2014/main" id="{5E24A5A7-66A2-7F43-9A7A-5E13F74F8C0E}"/>
              </a:ext>
            </a:extLst>
          </p:cNvPr>
          <p:cNvSpPr txBox="1"/>
          <p:nvPr userDrawn="1"/>
        </p:nvSpPr>
        <p:spPr>
          <a:xfrm>
            <a:off x="10245442" y="225425"/>
            <a:ext cx="1803058" cy="615553"/>
          </a:xfrm>
          <a:prstGeom prst="rect">
            <a:avLst/>
          </a:prstGeom>
          <a:noFill/>
        </p:spPr>
        <p:txBody>
          <a:bodyPr wrap="none" rtlCol="0">
            <a:spAutoFit/>
          </a:bodyPr>
          <a:lstStyle/>
          <a:p>
            <a:r>
              <a:rPr lang="en-US" sz="3400" b="1" dirty="0">
                <a:solidFill>
                  <a:schemeClr val="bg1"/>
                </a:solidFill>
                <a:latin typeface="Arial Black" panose="020B0A04020102020204" pitchFamily="34" charset="0"/>
              </a:rPr>
              <a:t>EFORT</a:t>
            </a:r>
            <a:endParaRPr lang="en-IN" sz="3400" b="1"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4283110927"/>
      </p:ext>
    </p:extLst>
  </p:cSld>
  <p:clrMapOvr>
    <a:masterClrMapping/>
  </p:clrMapOvr>
  <p:extLst mod="1">
    <p:ext uri="{DCECCB84-F9BA-43D5-87BE-67443E8EF086}">
      <p15:sldGuideLst xmlns:p15="http://schemas.microsoft.com/office/powerpoint/2012/main">
        <p15:guide id="1" orient="horz" pos="142">
          <p15:clr>
            <a:srgbClr val="FBAE40"/>
          </p15:clr>
        </p15:guide>
        <p15:guide id="2" pos="3840">
          <p15:clr>
            <a:srgbClr val="FBAE40"/>
          </p15:clr>
        </p15:guide>
        <p15:guide id="3" pos="415">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ion with Subtitle">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9111EB29-9262-4594-8717-356AB3816AA6}"/>
              </a:ext>
            </a:extLst>
          </p:cNvPr>
          <p:cNvSpPr/>
          <p:nvPr userDrawn="1"/>
        </p:nvSpPr>
        <p:spPr>
          <a:xfrm>
            <a:off x="0" y="1"/>
            <a:ext cx="1219200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22" name="Straight Connector 21">
            <a:extLst>
              <a:ext uri="{FF2B5EF4-FFF2-40B4-BE49-F238E27FC236}">
                <a16:creationId xmlns:a16="http://schemas.microsoft.com/office/drawing/2014/main" id="{01AF1CF9-9F46-4541-8FF1-B9C53244EE1A}"/>
              </a:ext>
            </a:extLst>
          </p:cNvPr>
          <p:cNvCxnSpPr>
            <a:cxnSpLocks/>
          </p:cNvCxnSpPr>
          <p:nvPr userDrawn="1"/>
        </p:nvCxnSpPr>
        <p:spPr>
          <a:xfrm flipH="1" flipV="1">
            <a:off x="-9247" y="3633967"/>
            <a:ext cx="1912619" cy="1572989"/>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AB0E1BA4-80FE-4826-BA2F-083C3A5BB7FA}"/>
              </a:ext>
            </a:extLst>
          </p:cNvPr>
          <p:cNvGrpSpPr/>
          <p:nvPr userDrawn="1"/>
        </p:nvGrpSpPr>
        <p:grpSpPr>
          <a:xfrm flipH="1">
            <a:off x="7561328" y="0"/>
            <a:ext cx="4831840" cy="3541007"/>
            <a:chOff x="-192127" y="-2"/>
            <a:chExt cx="4831840" cy="3367272"/>
          </a:xfrm>
        </p:grpSpPr>
        <p:sp>
          <p:nvSpPr>
            <p:cNvPr id="26" name="Diagonal Stripe 25">
              <a:extLst>
                <a:ext uri="{FF2B5EF4-FFF2-40B4-BE49-F238E27FC236}">
                  <a16:creationId xmlns:a16="http://schemas.microsoft.com/office/drawing/2014/main" id="{0697993E-CD44-40B9-805C-77BC608618A7}"/>
                </a:ext>
              </a:extLst>
            </p:cNvPr>
            <p:cNvSpPr/>
            <p:nvPr userDrawn="1"/>
          </p:nvSpPr>
          <p:spPr>
            <a:xfrm>
              <a:off x="0" y="-1"/>
              <a:ext cx="4639713" cy="3367271"/>
            </a:xfrm>
            <a:prstGeom prst="diagStripe">
              <a:avLst>
                <a:gd name="adj" fmla="val 5120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cxnSp>
          <p:nvCxnSpPr>
            <p:cNvPr id="28" name="Straight Connector 27">
              <a:extLst>
                <a:ext uri="{FF2B5EF4-FFF2-40B4-BE49-F238E27FC236}">
                  <a16:creationId xmlns:a16="http://schemas.microsoft.com/office/drawing/2014/main" id="{DDBD869A-51AE-4AC9-A3E0-38E8C732B1E8}"/>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Parallelogram 29">
              <a:extLst>
                <a:ext uri="{FF2B5EF4-FFF2-40B4-BE49-F238E27FC236}">
                  <a16:creationId xmlns:a16="http://schemas.microsoft.com/office/drawing/2014/main" id="{DE18C3B6-28E6-4BBC-B634-F81DE5A9D13C}"/>
                </a:ext>
              </a:extLst>
            </p:cNvPr>
            <p:cNvSpPr/>
            <p:nvPr userDrawn="1"/>
          </p:nvSpPr>
          <p:spPr>
            <a:xfrm rot="19421162">
              <a:off x="-192127" y="1140864"/>
              <a:ext cx="1354398" cy="214994"/>
            </a:xfrm>
            <a:prstGeom prst="parallelogram">
              <a:avLst>
                <a:gd name="adj" fmla="val 7200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sp>
        <p:nvSpPr>
          <p:cNvPr id="17" name="Text Placeholder 2">
            <a:extLst>
              <a:ext uri="{FF2B5EF4-FFF2-40B4-BE49-F238E27FC236}">
                <a16:creationId xmlns:a16="http://schemas.microsoft.com/office/drawing/2014/main" id="{B2E19FBD-2379-4B3B-910D-F51E007CB63F}"/>
              </a:ext>
            </a:extLst>
          </p:cNvPr>
          <p:cNvSpPr>
            <a:spLocks noGrp="1"/>
          </p:cNvSpPr>
          <p:nvPr userDrawn="1">
            <p:ph type="body" idx="1"/>
          </p:nvPr>
        </p:nvSpPr>
        <p:spPr>
          <a:xfrm>
            <a:off x="520698" y="2104888"/>
            <a:ext cx="5475290" cy="781188"/>
          </a:xfrm>
          <a:prstGeom prst="rect">
            <a:avLst/>
          </a:prstGeom>
        </p:spPr>
        <p:txBody>
          <a:bodyPr anchor="b">
            <a:normAutofit/>
          </a:bodyPr>
          <a:lstStyle>
            <a:lvl1pPr marL="0" indent="0">
              <a:lnSpc>
                <a:spcPct val="100000"/>
              </a:lnSpc>
              <a:spcBef>
                <a:spcPts val="0"/>
              </a:spcBef>
              <a:buNone/>
              <a:defRPr sz="28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8" name="Content Placeholder 3" title="Bullet Points">
            <a:extLst>
              <a:ext uri="{FF2B5EF4-FFF2-40B4-BE49-F238E27FC236}">
                <a16:creationId xmlns:a16="http://schemas.microsoft.com/office/drawing/2014/main" id="{8715E757-6584-4841-8154-C92E70E0CD6B}"/>
              </a:ext>
            </a:extLst>
          </p:cNvPr>
          <p:cNvSpPr>
            <a:spLocks noGrp="1"/>
          </p:cNvSpPr>
          <p:nvPr userDrawn="1">
            <p:ph sz="half" idx="13"/>
          </p:nvPr>
        </p:nvSpPr>
        <p:spPr>
          <a:xfrm>
            <a:off x="520698" y="2886076"/>
            <a:ext cx="5475290" cy="3232149"/>
          </a:xfrm>
          <a:prstGeom prst="rect">
            <a:avLst/>
          </a:prstGeom>
        </p:spPr>
        <p:txBody>
          <a:bodyPr>
            <a:normAutofit/>
          </a:bodyPr>
          <a:lstStyle>
            <a:lvl1pPr>
              <a:defRPr lang="en-US" dirty="0">
                <a:solidFill>
                  <a:schemeClr val="bg1"/>
                </a:solidFill>
              </a:defRPr>
            </a:lvl1pPr>
            <a:lvl2pPr>
              <a:defRPr lang="en-US" dirty="0">
                <a:solidFill>
                  <a:schemeClr val="bg1"/>
                </a:solidFill>
              </a:defRPr>
            </a:lvl2pPr>
            <a:lvl3pPr>
              <a:defRPr lang="en-US" dirty="0">
                <a:solidFill>
                  <a:schemeClr val="bg1"/>
                </a:solidFill>
              </a:defRPr>
            </a:lvl3pPr>
            <a:lvl4pPr>
              <a:defRPr lang="en-US" dirty="0">
                <a:solidFill>
                  <a:schemeClr val="bg1"/>
                </a:solidFill>
              </a:defRPr>
            </a:lvl4pPr>
            <a:lvl5pPr>
              <a:defRPr lang="en-IN" dirty="0">
                <a:solidFill>
                  <a:schemeClr val="bg1"/>
                </a:solidFill>
              </a:defRPr>
            </a:lvl5pPr>
          </a:lstStyle>
          <a:p>
            <a:pPr lvl="0">
              <a:buClr>
                <a:schemeClr val="accent2"/>
              </a:buClr>
            </a:pPr>
            <a:r>
              <a:rPr lang="en-US"/>
              <a:t>Click to edit Master text styles</a:t>
            </a:r>
          </a:p>
          <a:p>
            <a:pPr lvl="1">
              <a:buClr>
                <a:schemeClr val="accent2"/>
              </a:buClr>
            </a:pPr>
            <a:r>
              <a:rPr lang="en-US"/>
              <a:t>Second level</a:t>
            </a:r>
          </a:p>
          <a:p>
            <a:pPr lvl="2">
              <a:buClr>
                <a:schemeClr val="accent2"/>
              </a:buClr>
            </a:pPr>
            <a:r>
              <a:rPr lang="en-US"/>
              <a:t>Third level</a:t>
            </a:r>
          </a:p>
          <a:p>
            <a:pPr lvl="3">
              <a:buClr>
                <a:schemeClr val="accent2"/>
              </a:buClr>
            </a:pPr>
            <a:r>
              <a:rPr lang="en-US"/>
              <a:t>Fourth level</a:t>
            </a:r>
          </a:p>
          <a:p>
            <a:pPr lvl="4">
              <a:buClr>
                <a:schemeClr val="accent2"/>
              </a:buClr>
            </a:pPr>
            <a:r>
              <a:rPr lang="en-US"/>
              <a:t>Fifth level</a:t>
            </a:r>
            <a:endParaRPr lang="en-IN" dirty="0"/>
          </a:p>
        </p:txBody>
      </p:sp>
      <p:sp>
        <p:nvSpPr>
          <p:cNvPr id="19" name="Text Placeholder 4">
            <a:extLst>
              <a:ext uri="{FF2B5EF4-FFF2-40B4-BE49-F238E27FC236}">
                <a16:creationId xmlns:a16="http://schemas.microsoft.com/office/drawing/2014/main" id="{47CDC5A2-8836-4ED3-8E78-18C24853D882}"/>
              </a:ext>
            </a:extLst>
          </p:cNvPr>
          <p:cNvSpPr>
            <a:spLocks noGrp="1"/>
          </p:cNvSpPr>
          <p:nvPr userDrawn="1">
            <p:ph type="body" sz="quarter" idx="14"/>
          </p:nvPr>
        </p:nvSpPr>
        <p:spPr>
          <a:xfrm>
            <a:off x="6186713" y="2104888"/>
            <a:ext cx="5475600" cy="781188"/>
          </a:xfrm>
          <a:prstGeom prst="rect">
            <a:avLst/>
          </a:prstGeom>
        </p:spPr>
        <p:txBody>
          <a:bodyPr anchor="b">
            <a:normAutofit/>
          </a:bodyPr>
          <a:lstStyle>
            <a:lvl1pPr marL="0" indent="0">
              <a:lnSpc>
                <a:spcPct val="100000"/>
              </a:lnSpc>
              <a:buNone/>
              <a:defRPr sz="28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Content Placeholder 5" title="Bullet Points">
            <a:extLst>
              <a:ext uri="{FF2B5EF4-FFF2-40B4-BE49-F238E27FC236}">
                <a16:creationId xmlns:a16="http://schemas.microsoft.com/office/drawing/2014/main" id="{D957FBD7-2C3C-4DD1-954F-DF1E007BE590}"/>
              </a:ext>
            </a:extLst>
          </p:cNvPr>
          <p:cNvSpPr>
            <a:spLocks noGrp="1"/>
          </p:cNvSpPr>
          <p:nvPr userDrawn="1">
            <p:ph sz="quarter" idx="15"/>
          </p:nvPr>
        </p:nvSpPr>
        <p:spPr>
          <a:xfrm>
            <a:off x="6186713" y="2886076"/>
            <a:ext cx="5475600" cy="3232149"/>
          </a:xfrm>
          <a:prstGeom prst="rect">
            <a:avLst/>
          </a:prstGeom>
        </p:spPr>
        <p:txBody>
          <a:bodyPr>
            <a:normAutofit/>
          </a:bodyPr>
          <a:lstStyle>
            <a:lvl1pPr>
              <a:defRPr lang="en-US" dirty="0">
                <a:solidFill>
                  <a:schemeClr val="bg1"/>
                </a:solidFill>
              </a:defRPr>
            </a:lvl1pPr>
            <a:lvl2pPr>
              <a:defRPr lang="en-US" dirty="0">
                <a:solidFill>
                  <a:schemeClr val="bg1"/>
                </a:solidFill>
              </a:defRPr>
            </a:lvl2pPr>
            <a:lvl3pPr>
              <a:defRPr lang="en-US" dirty="0">
                <a:solidFill>
                  <a:schemeClr val="bg1"/>
                </a:solidFill>
              </a:defRPr>
            </a:lvl3pPr>
            <a:lvl4pPr>
              <a:defRPr lang="en-US" dirty="0">
                <a:solidFill>
                  <a:schemeClr val="bg1"/>
                </a:solidFill>
              </a:defRPr>
            </a:lvl4pPr>
            <a:lvl5pPr>
              <a:defRPr lang="en-IN" dirty="0">
                <a:solidFill>
                  <a:schemeClr val="bg1"/>
                </a:solidFill>
              </a:defRPr>
            </a:lvl5pPr>
          </a:lstStyle>
          <a:p>
            <a:pPr lvl="0">
              <a:buClr>
                <a:schemeClr val="accent2"/>
              </a:buClr>
            </a:pPr>
            <a:r>
              <a:rPr lang="en-US"/>
              <a:t>Click to edit Master text styles</a:t>
            </a:r>
          </a:p>
          <a:p>
            <a:pPr lvl="1">
              <a:buClr>
                <a:schemeClr val="accent2"/>
              </a:buClr>
            </a:pPr>
            <a:r>
              <a:rPr lang="en-US"/>
              <a:t>Second level</a:t>
            </a:r>
          </a:p>
          <a:p>
            <a:pPr lvl="2">
              <a:buClr>
                <a:schemeClr val="accent2"/>
              </a:buClr>
            </a:pPr>
            <a:r>
              <a:rPr lang="en-US"/>
              <a:t>Third level</a:t>
            </a:r>
          </a:p>
          <a:p>
            <a:pPr lvl="3">
              <a:buClr>
                <a:schemeClr val="accent2"/>
              </a:buClr>
            </a:pPr>
            <a:r>
              <a:rPr lang="en-US"/>
              <a:t>Fourth level</a:t>
            </a:r>
          </a:p>
          <a:p>
            <a:pPr lvl="4">
              <a:buClr>
                <a:schemeClr val="accent2"/>
              </a:buClr>
            </a:pPr>
            <a:r>
              <a:rPr lang="en-US"/>
              <a:t>Fifth level</a:t>
            </a:r>
            <a:endParaRPr lang="en-IN" dirty="0"/>
          </a:p>
        </p:txBody>
      </p:sp>
      <p:sp>
        <p:nvSpPr>
          <p:cNvPr id="24" name="Text Placeholder 4" title="Subtitle">
            <a:extLst>
              <a:ext uri="{FF2B5EF4-FFF2-40B4-BE49-F238E27FC236}">
                <a16:creationId xmlns:a16="http://schemas.microsoft.com/office/drawing/2014/main" id="{77DB65FF-A89E-4562-8251-2BB63EFDD28E}"/>
              </a:ext>
            </a:extLst>
          </p:cNvPr>
          <p:cNvSpPr>
            <a:spLocks noGrp="1"/>
          </p:cNvSpPr>
          <p:nvPr userDrawn="1">
            <p:ph type="body" sz="quarter" idx="16" hasCustomPrompt="1"/>
          </p:nvPr>
        </p:nvSpPr>
        <p:spPr>
          <a:xfrm>
            <a:off x="520493" y="1376932"/>
            <a:ext cx="7368596" cy="608895"/>
          </a:xfrm>
          <a:prstGeom prst="rect">
            <a:avLst/>
          </a:prstGeom>
        </p:spPr>
        <p:txBody>
          <a:bodyPr/>
          <a:lstStyle>
            <a:lvl1pPr marL="0" indent="0">
              <a:buNone/>
              <a:defRPr sz="2000" spc="300">
                <a:solidFill>
                  <a:schemeClr val="bg1"/>
                </a:solidFill>
              </a:defRPr>
            </a:lvl1pPr>
            <a:lvl2pPr marL="457200" indent="0">
              <a:buNone/>
              <a:defRPr/>
            </a:lvl2pPr>
          </a:lstStyle>
          <a:p>
            <a:pPr lvl="0"/>
            <a:r>
              <a:rPr lang="en-US" dirty="0"/>
              <a:t>CLICK TO SUBTITLE STYLE</a:t>
            </a:r>
          </a:p>
        </p:txBody>
      </p:sp>
      <p:sp>
        <p:nvSpPr>
          <p:cNvPr id="25" name="TextBox 24">
            <a:extLst>
              <a:ext uri="{FF2B5EF4-FFF2-40B4-BE49-F238E27FC236}">
                <a16:creationId xmlns:a16="http://schemas.microsoft.com/office/drawing/2014/main" id="{F0BB4D3D-930C-4FF4-BB7C-2CB24208150C}"/>
              </a:ext>
            </a:extLst>
          </p:cNvPr>
          <p:cNvSpPr txBox="1"/>
          <p:nvPr userDrawn="1"/>
        </p:nvSpPr>
        <p:spPr>
          <a:xfrm>
            <a:off x="9882408" y="235732"/>
            <a:ext cx="1803058" cy="615553"/>
          </a:xfrm>
          <a:prstGeom prst="rect">
            <a:avLst/>
          </a:prstGeom>
          <a:noFill/>
        </p:spPr>
        <p:txBody>
          <a:bodyPr wrap="none" rtlCol="0">
            <a:spAutoFit/>
          </a:bodyPr>
          <a:lstStyle/>
          <a:p>
            <a:r>
              <a:rPr lang="en-US" sz="3400" b="1" dirty="0">
                <a:solidFill>
                  <a:schemeClr val="bg1"/>
                </a:solidFill>
                <a:latin typeface="Arial Black" panose="020B0A04020102020204" pitchFamily="34" charset="0"/>
              </a:rPr>
              <a:t>EFORT</a:t>
            </a:r>
            <a:endParaRPr lang="en-IN" sz="3400" b="1" dirty="0">
              <a:solidFill>
                <a:schemeClr val="bg1"/>
              </a:solidFill>
              <a:latin typeface="Arial Black" panose="020B0A04020102020204" pitchFamily="34" charset="0"/>
            </a:endParaRPr>
          </a:p>
        </p:txBody>
      </p:sp>
      <p:sp>
        <p:nvSpPr>
          <p:cNvPr id="36" name="Parallelogram 35">
            <a:extLst>
              <a:ext uri="{FF2B5EF4-FFF2-40B4-BE49-F238E27FC236}">
                <a16:creationId xmlns:a16="http://schemas.microsoft.com/office/drawing/2014/main" id="{4EBB76E7-943E-4038-B700-114F66FBC609}"/>
              </a:ext>
            </a:extLst>
          </p:cNvPr>
          <p:cNvSpPr/>
          <p:nvPr userDrawn="1"/>
        </p:nvSpPr>
        <p:spPr>
          <a:xfrm flipH="1">
            <a:off x="6679908" y="1"/>
            <a:ext cx="1447800" cy="639064"/>
          </a:xfrm>
          <a:prstGeom prst="parallelogram">
            <a:avLst>
              <a:gd name="adj" fmla="val 135617"/>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IN" dirty="0"/>
          </a:p>
        </p:txBody>
      </p:sp>
      <p:sp>
        <p:nvSpPr>
          <p:cNvPr id="3" name="Slide Number Placeholder 2">
            <a:extLst>
              <a:ext uri="{FF2B5EF4-FFF2-40B4-BE49-F238E27FC236}">
                <a16:creationId xmlns:a16="http://schemas.microsoft.com/office/drawing/2014/main" id="{B08BE157-60F2-194D-8C13-4AE120FC9EDE}"/>
              </a:ext>
            </a:extLst>
          </p:cNvPr>
          <p:cNvSpPr>
            <a:spLocks noGrp="1"/>
          </p:cNvSpPr>
          <p:nvPr>
            <p:ph type="sldNum" sz="quarter" idx="18"/>
          </p:nvPr>
        </p:nvSpPr>
        <p:spPr/>
        <p:txBody>
          <a:bodyPr/>
          <a:lstStyle/>
          <a:p>
            <a:fld id="{8699F50C-BE38-4BD0-BA84-9B090E1F2B9B}" type="slidenum">
              <a:rPr lang="en-IN" smtClean="0"/>
              <a:t>‹#›</a:t>
            </a:fld>
            <a:endParaRPr lang="en-IN" dirty="0"/>
          </a:p>
        </p:txBody>
      </p:sp>
      <p:sp>
        <p:nvSpPr>
          <p:cNvPr id="27" name="Title 1" title="Title ">
            <a:extLst>
              <a:ext uri="{FF2B5EF4-FFF2-40B4-BE49-F238E27FC236}">
                <a16:creationId xmlns:a16="http://schemas.microsoft.com/office/drawing/2014/main" id="{C3CC34F4-862A-42E7-B2FA-7B511CC2E879}"/>
              </a:ext>
            </a:extLst>
          </p:cNvPr>
          <p:cNvSpPr>
            <a:spLocks noGrp="1"/>
          </p:cNvSpPr>
          <p:nvPr userDrawn="1">
            <p:ph type="title" hasCustomPrompt="1"/>
          </p:nvPr>
        </p:nvSpPr>
        <p:spPr>
          <a:xfrm>
            <a:off x="518678" y="209028"/>
            <a:ext cx="8333222" cy="1147969"/>
          </a:xfrm>
          <a:prstGeom prst="rect">
            <a:avLst/>
          </a:prstGeom>
        </p:spPr>
        <p:txBody>
          <a:bodyPr bIns="0" anchor="b">
            <a:normAutofit/>
          </a:bodyPr>
          <a:lstStyle>
            <a:lvl1pPr>
              <a:defRPr sz="4400" b="1">
                <a:solidFill>
                  <a:schemeClr val="bg1"/>
                </a:solidFill>
              </a:defRPr>
            </a:lvl1pPr>
          </a:lstStyle>
          <a:p>
            <a:r>
              <a:rPr lang="en-US" dirty="0"/>
              <a:t>Click to Edit Master Title Style </a:t>
            </a:r>
            <a:endParaRPr lang="en-IN" dirty="0"/>
          </a:p>
        </p:txBody>
      </p:sp>
    </p:spTree>
    <p:extLst>
      <p:ext uri="{BB962C8B-B14F-4D97-AF65-F5344CB8AC3E}">
        <p14:creationId xmlns:p14="http://schemas.microsoft.com/office/powerpoint/2010/main" val="3256540265"/>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393">
          <p15:clr>
            <a:srgbClr val="FBAE40"/>
          </p15:clr>
        </p15:guide>
        <p15:guide id="4" pos="7423">
          <p15:clr>
            <a:srgbClr val="FBAE40"/>
          </p15:clr>
        </p15:guide>
        <p15:guide id="5" orient="horz" pos="777"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Chart">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8FB39FF5-7AF5-4963-9346-2640496A3302}"/>
              </a:ext>
            </a:extLst>
          </p:cNvPr>
          <p:cNvSpPr/>
          <p:nvPr userDrawn="1"/>
        </p:nvSpPr>
        <p:spPr>
          <a:xfrm>
            <a:off x="0" y="1"/>
            <a:ext cx="1219200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nvGrpSpPr>
          <p:cNvPr id="28" name="Group 27">
            <a:extLst>
              <a:ext uri="{FF2B5EF4-FFF2-40B4-BE49-F238E27FC236}">
                <a16:creationId xmlns:a16="http://schemas.microsoft.com/office/drawing/2014/main" id="{5806E656-313A-47B1-B381-D004200F7A01}"/>
              </a:ext>
            </a:extLst>
          </p:cNvPr>
          <p:cNvGrpSpPr/>
          <p:nvPr userDrawn="1"/>
        </p:nvGrpSpPr>
        <p:grpSpPr>
          <a:xfrm flipH="1">
            <a:off x="7561328" y="0"/>
            <a:ext cx="4831840" cy="3541007"/>
            <a:chOff x="-192127" y="-2"/>
            <a:chExt cx="4831840" cy="3367272"/>
          </a:xfrm>
        </p:grpSpPr>
        <p:sp>
          <p:nvSpPr>
            <p:cNvPr id="29" name="Diagonal Stripe 28">
              <a:extLst>
                <a:ext uri="{FF2B5EF4-FFF2-40B4-BE49-F238E27FC236}">
                  <a16:creationId xmlns:a16="http://schemas.microsoft.com/office/drawing/2014/main" id="{65F8E2DA-4BB4-4421-9172-A11AF38DFEF4}"/>
                </a:ext>
              </a:extLst>
            </p:cNvPr>
            <p:cNvSpPr/>
            <p:nvPr userDrawn="1"/>
          </p:nvSpPr>
          <p:spPr>
            <a:xfrm>
              <a:off x="0" y="-1"/>
              <a:ext cx="4639713" cy="3367271"/>
            </a:xfrm>
            <a:prstGeom prst="diagStripe">
              <a:avLst>
                <a:gd name="adj" fmla="val 5120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cxnSp>
          <p:nvCxnSpPr>
            <p:cNvPr id="30" name="Straight Connector 29">
              <a:extLst>
                <a:ext uri="{FF2B5EF4-FFF2-40B4-BE49-F238E27FC236}">
                  <a16:creationId xmlns:a16="http://schemas.microsoft.com/office/drawing/2014/main" id="{6EDB47F2-B6A7-40B4-8A2C-06719F75C085}"/>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Parallelogram 30">
              <a:extLst>
                <a:ext uri="{FF2B5EF4-FFF2-40B4-BE49-F238E27FC236}">
                  <a16:creationId xmlns:a16="http://schemas.microsoft.com/office/drawing/2014/main" id="{B188E7A9-2351-4B68-98B8-10099CB39CD2}"/>
                </a:ext>
              </a:extLst>
            </p:cNvPr>
            <p:cNvSpPr/>
            <p:nvPr userDrawn="1"/>
          </p:nvSpPr>
          <p:spPr>
            <a:xfrm rot="19421162">
              <a:off x="-192127" y="1140864"/>
              <a:ext cx="1354398" cy="214994"/>
            </a:xfrm>
            <a:prstGeom prst="parallelogram">
              <a:avLst>
                <a:gd name="adj" fmla="val 7200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sp>
        <p:nvSpPr>
          <p:cNvPr id="33" name="Parallelogram 32">
            <a:extLst>
              <a:ext uri="{FF2B5EF4-FFF2-40B4-BE49-F238E27FC236}">
                <a16:creationId xmlns:a16="http://schemas.microsoft.com/office/drawing/2014/main" id="{F088C182-BF10-45B2-B159-7702E00D31D4}"/>
              </a:ext>
            </a:extLst>
          </p:cNvPr>
          <p:cNvSpPr/>
          <p:nvPr userDrawn="1"/>
        </p:nvSpPr>
        <p:spPr>
          <a:xfrm flipH="1">
            <a:off x="6679908" y="1"/>
            <a:ext cx="1447800" cy="639064"/>
          </a:xfrm>
          <a:prstGeom prst="parallelogram">
            <a:avLst>
              <a:gd name="adj" fmla="val 135617"/>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IN" dirty="0"/>
          </a:p>
        </p:txBody>
      </p:sp>
      <p:sp>
        <p:nvSpPr>
          <p:cNvPr id="34" name="Text Placeholder 4" title="Subtitle">
            <a:extLst>
              <a:ext uri="{FF2B5EF4-FFF2-40B4-BE49-F238E27FC236}">
                <a16:creationId xmlns:a16="http://schemas.microsoft.com/office/drawing/2014/main" id="{FB561B16-2788-452A-B7AF-A482256DCDF2}"/>
              </a:ext>
            </a:extLst>
          </p:cNvPr>
          <p:cNvSpPr>
            <a:spLocks noGrp="1"/>
          </p:cNvSpPr>
          <p:nvPr>
            <p:ph type="body" sz="quarter" idx="16" hasCustomPrompt="1"/>
          </p:nvPr>
        </p:nvSpPr>
        <p:spPr>
          <a:xfrm>
            <a:off x="520493" y="1376932"/>
            <a:ext cx="7368596" cy="608895"/>
          </a:xfrm>
          <a:prstGeom prst="rect">
            <a:avLst/>
          </a:prstGeom>
        </p:spPr>
        <p:txBody>
          <a:bodyPr/>
          <a:lstStyle>
            <a:lvl1pPr marL="0" indent="0">
              <a:buNone/>
              <a:defRPr sz="2000" spc="300">
                <a:solidFill>
                  <a:schemeClr val="bg1"/>
                </a:solidFill>
              </a:defRPr>
            </a:lvl1pPr>
            <a:lvl2pPr marL="457200" indent="0">
              <a:buNone/>
              <a:defRPr/>
            </a:lvl2pPr>
          </a:lstStyle>
          <a:p>
            <a:pPr lvl="0"/>
            <a:r>
              <a:rPr lang="en-US" dirty="0"/>
              <a:t>CLICK TO SUBTITLE STYLE</a:t>
            </a:r>
          </a:p>
        </p:txBody>
      </p:sp>
      <p:sp>
        <p:nvSpPr>
          <p:cNvPr id="3" name="Slide Number Placeholder 2">
            <a:extLst>
              <a:ext uri="{FF2B5EF4-FFF2-40B4-BE49-F238E27FC236}">
                <a16:creationId xmlns:a16="http://schemas.microsoft.com/office/drawing/2014/main" id="{4F03A7CC-E6DC-1544-BE55-15EC1718B77C}"/>
              </a:ext>
            </a:extLst>
          </p:cNvPr>
          <p:cNvSpPr>
            <a:spLocks noGrp="1"/>
          </p:cNvSpPr>
          <p:nvPr>
            <p:ph type="sldNum" sz="quarter" idx="18"/>
          </p:nvPr>
        </p:nvSpPr>
        <p:spPr/>
        <p:txBody>
          <a:bodyPr/>
          <a:lstStyle/>
          <a:p>
            <a:fld id="{8699F50C-BE38-4BD0-BA84-9B090E1F2B9B}" type="slidenum">
              <a:rPr lang="en-IN" smtClean="0"/>
              <a:t>‹#›</a:t>
            </a:fld>
            <a:endParaRPr lang="en-IN" dirty="0"/>
          </a:p>
        </p:txBody>
      </p:sp>
      <p:sp>
        <p:nvSpPr>
          <p:cNvPr id="17" name="Title 1" title="Title ">
            <a:extLst>
              <a:ext uri="{FF2B5EF4-FFF2-40B4-BE49-F238E27FC236}">
                <a16:creationId xmlns:a16="http://schemas.microsoft.com/office/drawing/2014/main" id="{BDEC780E-6412-1344-A62E-6B84E9CCB678}"/>
              </a:ext>
            </a:extLst>
          </p:cNvPr>
          <p:cNvSpPr>
            <a:spLocks noGrp="1"/>
          </p:cNvSpPr>
          <p:nvPr>
            <p:ph type="title" hasCustomPrompt="1"/>
          </p:nvPr>
        </p:nvSpPr>
        <p:spPr>
          <a:xfrm>
            <a:off x="518678" y="209028"/>
            <a:ext cx="8333222" cy="1147969"/>
          </a:xfrm>
          <a:prstGeom prst="rect">
            <a:avLst/>
          </a:prstGeom>
        </p:spPr>
        <p:txBody>
          <a:bodyPr bIns="0" anchor="b">
            <a:normAutofit/>
          </a:bodyPr>
          <a:lstStyle>
            <a:lvl1pPr>
              <a:defRPr sz="4400" b="1">
                <a:solidFill>
                  <a:schemeClr val="bg1"/>
                </a:solidFill>
              </a:defRPr>
            </a:lvl1pPr>
          </a:lstStyle>
          <a:p>
            <a:r>
              <a:rPr lang="en-US" dirty="0"/>
              <a:t>Click to Edit Master Title Style </a:t>
            </a:r>
            <a:endParaRPr lang="en-IN" dirty="0"/>
          </a:p>
        </p:txBody>
      </p:sp>
      <p:sp>
        <p:nvSpPr>
          <p:cNvPr id="5" name="Text Placeholder 4">
            <a:extLst>
              <a:ext uri="{FF2B5EF4-FFF2-40B4-BE49-F238E27FC236}">
                <a16:creationId xmlns:a16="http://schemas.microsoft.com/office/drawing/2014/main" id="{2C82AC85-33B6-2B49-8BF4-08414444375C}"/>
              </a:ext>
            </a:extLst>
          </p:cNvPr>
          <p:cNvSpPr>
            <a:spLocks noGrp="1"/>
          </p:cNvSpPr>
          <p:nvPr>
            <p:ph type="body" sz="quarter" idx="19" hasCustomPrompt="1"/>
          </p:nvPr>
        </p:nvSpPr>
        <p:spPr>
          <a:xfrm>
            <a:off x="531814" y="2005762"/>
            <a:ext cx="5225764" cy="4083888"/>
          </a:xfrm>
          <a:prstGeom prst="rect">
            <a:avLst/>
          </a:prstGeom>
        </p:spPr>
        <p:txBody>
          <a:bodyPr/>
          <a:lstStyle>
            <a:lvl1pPr marL="0" indent="0">
              <a:buNone/>
              <a:defRPr sz="2400">
                <a:solidFill>
                  <a:schemeClr val="bg1"/>
                </a:solidFill>
              </a:defRPr>
            </a:lvl1pPr>
            <a:lvl2pPr marL="457200" indent="0">
              <a:buNone/>
              <a:defRPr sz="2400">
                <a:solidFill>
                  <a:schemeClr val="bg1"/>
                </a:solidFill>
              </a:defRPr>
            </a:lvl2pPr>
            <a:lvl3pPr marL="914400" indent="0">
              <a:buNone/>
              <a:defRPr sz="2400">
                <a:solidFill>
                  <a:schemeClr val="bg1"/>
                </a:solidFill>
              </a:defRPr>
            </a:lvl3pPr>
            <a:lvl4pPr marL="1371600" indent="0">
              <a:buNone/>
              <a:defRPr sz="2400">
                <a:solidFill>
                  <a:schemeClr val="bg1"/>
                </a:solidFill>
              </a:defRPr>
            </a:lvl4pPr>
            <a:lvl5pPr marL="1828800" indent="0">
              <a:buNone/>
              <a:defRPr sz="2400">
                <a:solidFill>
                  <a:schemeClr val="bg1"/>
                </a:solidFill>
              </a:defRPr>
            </a:lvl5pPr>
          </a:lstStyle>
          <a:p>
            <a:pPr lvl="0"/>
            <a:r>
              <a:rPr lang="en-US" dirty="0"/>
              <a:t>Text here</a:t>
            </a:r>
          </a:p>
        </p:txBody>
      </p:sp>
      <p:sp>
        <p:nvSpPr>
          <p:cNvPr id="20" name="Chart Placeholder 2" title="Chart">
            <a:extLst>
              <a:ext uri="{FF2B5EF4-FFF2-40B4-BE49-F238E27FC236}">
                <a16:creationId xmlns:a16="http://schemas.microsoft.com/office/drawing/2014/main" id="{0EF0FD2A-B62A-4931-846D-2602DED26606}"/>
              </a:ext>
            </a:extLst>
          </p:cNvPr>
          <p:cNvSpPr>
            <a:spLocks noGrp="1"/>
          </p:cNvSpPr>
          <p:nvPr>
            <p:ph type="chart" sz="quarter" idx="10"/>
          </p:nvPr>
        </p:nvSpPr>
        <p:spPr>
          <a:xfrm>
            <a:off x="5796114" y="2005762"/>
            <a:ext cx="5719397" cy="4084470"/>
          </a:xfrm>
          <a:prstGeom prst="rect">
            <a:avLst/>
          </a:prstGeom>
        </p:spPr>
        <p:txBody>
          <a:bodyPr vert="horz" lIns="91420" tIns="45710" rIns="91420" bIns="45710">
            <a:noAutofit/>
          </a:bodyPr>
          <a:lstStyle>
            <a:lvl1pPr marL="0" indent="0" algn="ctr">
              <a:buNone/>
              <a:defRPr sz="2000" b="0" i="0">
                <a:solidFill>
                  <a:schemeClr val="bg1"/>
                </a:solidFill>
                <a:latin typeface="+mn-lt"/>
                <a:cs typeface="CiscoSans ExtraLight"/>
              </a:defRPr>
            </a:lvl1pPr>
          </a:lstStyle>
          <a:p>
            <a:pPr lvl="0"/>
            <a:r>
              <a:rPr lang="en-US" noProof="0"/>
              <a:t>Click icon to add chart</a:t>
            </a:r>
            <a:endParaRPr lang="en-US" noProof="0" dirty="0"/>
          </a:p>
        </p:txBody>
      </p:sp>
      <p:sp>
        <p:nvSpPr>
          <p:cNvPr id="15" name="TextBox 14">
            <a:extLst>
              <a:ext uri="{FF2B5EF4-FFF2-40B4-BE49-F238E27FC236}">
                <a16:creationId xmlns:a16="http://schemas.microsoft.com/office/drawing/2014/main" id="{3EDA3830-422C-4289-B675-29318F2902BC}"/>
              </a:ext>
            </a:extLst>
          </p:cNvPr>
          <p:cNvSpPr txBox="1"/>
          <p:nvPr userDrawn="1"/>
        </p:nvSpPr>
        <p:spPr>
          <a:xfrm>
            <a:off x="9882408" y="235732"/>
            <a:ext cx="1803058" cy="615553"/>
          </a:xfrm>
          <a:prstGeom prst="rect">
            <a:avLst/>
          </a:prstGeom>
          <a:noFill/>
        </p:spPr>
        <p:txBody>
          <a:bodyPr wrap="none" rtlCol="0">
            <a:spAutoFit/>
          </a:bodyPr>
          <a:lstStyle/>
          <a:p>
            <a:r>
              <a:rPr lang="en-US" sz="3400" b="1" dirty="0">
                <a:solidFill>
                  <a:schemeClr val="bg1"/>
                </a:solidFill>
                <a:latin typeface="Arial Black" panose="020B0A04020102020204" pitchFamily="34" charset="0"/>
              </a:rPr>
              <a:t>EFORT</a:t>
            </a:r>
            <a:endParaRPr lang="en-IN" sz="3400" b="1"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200477079"/>
      </p:ext>
    </p:extLst>
  </p:cSld>
  <p:clrMapOvr>
    <a:masterClrMapping/>
  </p:clrMapOvr>
  <p:extLst mod="1">
    <p:ext uri="{DCECCB84-F9BA-43D5-87BE-67443E8EF086}">
      <p15:sldGuideLst xmlns:p15="http://schemas.microsoft.com/office/powerpoint/2012/main">
        <p15:guide id="1" orient="horz" pos="142">
          <p15:clr>
            <a:srgbClr val="FBAE40"/>
          </p15:clr>
        </p15:guide>
        <p15:guide id="2" pos="3840">
          <p15:clr>
            <a:srgbClr val="FBAE40"/>
          </p15:clr>
        </p15:guide>
        <p15:guide id="3" pos="778">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69EF72CE-34D2-4581-98D2-89218BC1B4E4}"/>
              </a:ext>
            </a:extLst>
          </p:cNvPr>
          <p:cNvSpPr/>
          <p:nvPr userDrawn="1"/>
        </p:nvSpPr>
        <p:spPr>
          <a:xfrm>
            <a:off x="0" y="1"/>
            <a:ext cx="1219200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nvGrpSpPr>
          <p:cNvPr id="26" name="Group 25">
            <a:extLst>
              <a:ext uri="{FF2B5EF4-FFF2-40B4-BE49-F238E27FC236}">
                <a16:creationId xmlns:a16="http://schemas.microsoft.com/office/drawing/2014/main" id="{36C8A74F-FDDF-48E8-AC2B-A5BD59D7D6A3}"/>
              </a:ext>
            </a:extLst>
          </p:cNvPr>
          <p:cNvGrpSpPr/>
          <p:nvPr userDrawn="1"/>
        </p:nvGrpSpPr>
        <p:grpSpPr>
          <a:xfrm flipH="1">
            <a:off x="7561328" y="0"/>
            <a:ext cx="4831840" cy="3541007"/>
            <a:chOff x="-192127" y="-2"/>
            <a:chExt cx="4831840" cy="3367272"/>
          </a:xfrm>
        </p:grpSpPr>
        <p:sp>
          <p:nvSpPr>
            <p:cNvPr id="27" name="Diagonal Stripe 26">
              <a:extLst>
                <a:ext uri="{FF2B5EF4-FFF2-40B4-BE49-F238E27FC236}">
                  <a16:creationId xmlns:a16="http://schemas.microsoft.com/office/drawing/2014/main" id="{2D5247F3-E6EB-4003-B1FD-F6200F0738E5}"/>
                </a:ext>
              </a:extLst>
            </p:cNvPr>
            <p:cNvSpPr/>
            <p:nvPr userDrawn="1"/>
          </p:nvSpPr>
          <p:spPr>
            <a:xfrm>
              <a:off x="0" y="-1"/>
              <a:ext cx="4639713" cy="3367271"/>
            </a:xfrm>
            <a:prstGeom prst="diagStripe">
              <a:avLst>
                <a:gd name="adj" fmla="val 5120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cxnSp>
          <p:nvCxnSpPr>
            <p:cNvPr id="28" name="Straight Connector 27">
              <a:extLst>
                <a:ext uri="{FF2B5EF4-FFF2-40B4-BE49-F238E27FC236}">
                  <a16:creationId xmlns:a16="http://schemas.microsoft.com/office/drawing/2014/main" id="{E9B7D995-9FB8-4461-8AAA-FA8B9A145B6B}"/>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3" name="Parallelogram 32">
              <a:extLst>
                <a:ext uri="{FF2B5EF4-FFF2-40B4-BE49-F238E27FC236}">
                  <a16:creationId xmlns:a16="http://schemas.microsoft.com/office/drawing/2014/main" id="{849B962F-68BC-4B89-B4D8-D862517534DF}"/>
                </a:ext>
              </a:extLst>
            </p:cNvPr>
            <p:cNvSpPr/>
            <p:nvPr userDrawn="1"/>
          </p:nvSpPr>
          <p:spPr>
            <a:xfrm rot="19421162">
              <a:off x="-192127" y="1140864"/>
              <a:ext cx="1354398" cy="214994"/>
            </a:xfrm>
            <a:prstGeom prst="parallelogram">
              <a:avLst>
                <a:gd name="adj" fmla="val 7200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sp>
        <p:nvSpPr>
          <p:cNvPr id="36" name="Parallelogram 35">
            <a:extLst>
              <a:ext uri="{FF2B5EF4-FFF2-40B4-BE49-F238E27FC236}">
                <a16:creationId xmlns:a16="http://schemas.microsoft.com/office/drawing/2014/main" id="{8006416B-866C-47E5-8480-109B40F9EAA9}"/>
              </a:ext>
            </a:extLst>
          </p:cNvPr>
          <p:cNvSpPr/>
          <p:nvPr userDrawn="1"/>
        </p:nvSpPr>
        <p:spPr>
          <a:xfrm flipH="1">
            <a:off x="6679908" y="1"/>
            <a:ext cx="1447800" cy="639064"/>
          </a:xfrm>
          <a:prstGeom prst="parallelogram">
            <a:avLst>
              <a:gd name="adj" fmla="val 135617"/>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N" dirty="0"/>
          </a:p>
        </p:txBody>
      </p:sp>
      <p:sp>
        <p:nvSpPr>
          <p:cNvPr id="37" name="Text Placeholder 4" title="Subtitle">
            <a:extLst>
              <a:ext uri="{FF2B5EF4-FFF2-40B4-BE49-F238E27FC236}">
                <a16:creationId xmlns:a16="http://schemas.microsoft.com/office/drawing/2014/main" id="{FE79FAE9-2A8C-46BA-8738-44CBCF7294A9}"/>
              </a:ext>
            </a:extLst>
          </p:cNvPr>
          <p:cNvSpPr>
            <a:spLocks noGrp="1"/>
          </p:cNvSpPr>
          <p:nvPr>
            <p:ph type="body" sz="quarter" idx="16" hasCustomPrompt="1"/>
          </p:nvPr>
        </p:nvSpPr>
        <p:spPr>
          <a:xfrm>
            <a:off x="520493" y="1376932"/>
            <a:ext cx="7368596" cy="608895"/>
          </a:xfrm>
          <a:prstGeom prst="rect">
            <a:avLst/>
          </a:prstGeom>
        </p:spPr>
        <p:txBody>
          <a:bodyPr/>
          <a:lstStyle>
            <a:lvl1pPr marL="0" indent="0">
              <a:buNone/>
              <a:defRPr sz="2000" spc="300">
                <a:solidFill>
                  <a:schemeClr val="bg1"/>
                </a:solidFill>
              </a:defRPr>
            </a:lvl1pPr>
            <a:lvl2pPr marL="457200" indent="0">
              <a:buNone/>
              <a:defRPr/>
            </a:lvl2pPr>
          </a:lstStyle>
          <a:p>
            <a:pPr lvl="0"/>
            <a:r>
              <a:rPr lang="en-US" dirty="0"/>
              <a:t>CLICK TO SUBTITLE STYLE</a:t>
            </a:r>
          </a:p>
        </p:txBody>
      </p:sp>
      <p:sp>
        <p:nvSpPr>
          <p:cNvPr id="3" name="Slide Number Placeholder 2">
            <a:extLst>
              <a:ext uri="{FF2B5EF4-FFF2-40B4-BE49-F238E27FC236}">
                <a16:creationId xmlns:a16="http://schemas.microsoft.com/office/drawing/2014/main" id="{4A960C75-8FA7-5740-9388-2B5112B2C5B9}"/>
              </a:ext>
            </a:extLst>
          </p:cNvPr>
          <p:cNvSpPr>
            <a:spLocks noGrp="1"/>
          </p:cNvSpPr>
          <p:nvPr>
            <p:ph type="sldNum" sz="quarter" idx="18"/>
          </p:nvPr>
        </p:nvSpPr>
        <p:spPr/>
        <p:txBody>
          <a:bodyPr/>
          <a:lstStyle/>
          <a:p>
            <a:fld id="{8699F50C-BE38-4BD0-BA84-9B090E1F2B9B}" type="slidenum">
              <a:rPr lang="en-IN" smtClean="0"/>
              <a:t>‹#›</a:t>
            </a:fld>
            <a:endParaRPr lang="en-IN" dirty="0"/>
          </a:p>
        </p:txBody>
      </p:sp>
      <p:sp>
        <p:nvSpPr>
          <p:cNvPr id="17" name="Title 1" title="Title ">
            <a:extLst>
              <a:ext uri="{FF2B5EF4-FFF2-40B4-BE49-F238E27FC236}">
                <a16:creationId xmlns:a16="http://schemas.microsoft.com/office/drawing/2014/main" id="{0F525D04-A814-7A4D-9732-11097EA76257}"/>
              </a:ext>
            </a:extLst>
          </p:cNvPr>
          <p:cNvSpPr>
            <a:spLocks noGrp="1"/>
          </p:cNvSpPr>
          <p:nvPr>
            <p:ph type="title" hasCustomPrompt="1"/>
          </p:nvPr>
        </p:nvSpPr>
        <p:spPr>
          <a:xfrm>
            <a:off x="518678" y="209028"/>
            <a:ext cx="8333222" cy="1147969"/>
          </a:xfrm>
          <a:prstGeom prst="rect">
            <a:avLst/>
          </a:prstGeom>
        </p:spPr>
        <p:txBody>
          <a:bodyPr bIns="0" anchor="b">
            <a:normAutofit/>
          </a:bodyPr>
          <a:lstStyle>
            <a:lvl1pPr>
              <a:defRPr sz="4400" b="1">
                <a:solidFill>
                  <a:schemeClr val="bg1"/>
                </a:solidFill>
              </a:defRPr>
            </a:lvl1pPr>
          </a:lstStyle>
          <a:p>
            <a:r>
              <a:rPr lang="en-US" dirty="0"/>
              <a:t>Click to Edit Master Title Style </a:t>
            </a:r>
            <a:endParaRPr lang="en-IN" dirty="0"/>
          </a:p>
        </p:txBody>
      </p:sp>
      <p:sp>
        <p:nvSpPr>
          <p:cNvPr id="15" name="Table Placeholder 11" title="Table">
            <a:extLst>
              <a:ext uri="{FF2B5EF4-FFF2-40B4-BE49-F238E27FC236}">
                <a16:creationId xmlns:a16="http://schemas.microsoft.com/office/drawing/2014/main" id="{7CD3E31F-0AF8-4EB8-B6FA-BD95A2EDA63B}"/>
              </a:ext>
            </a:extLst>
          </p:cNvPr>
          <p:cNvSpPr>
            <a:spLocks noGrp="1"/>
          </p:cNvSpPr>
          <p:nvPr>
            <p:ph type="tbl" sz="quarter" idx="12"/>
          </p:nvPr>
        </p:nvSpPr>
        <p:spPr>
          <a:xfrm>
            <a:off x="531378" y="2664803"/>
            <a:ext cx="10993375" cy="3433180"/>
          </a:xfrm>
          <a:prstGeom prst="rect">
            <a:avLst/>
          </a:prstGeom>
        </p:spPr>
        <p:txBody>
          <a:bodyPr lIns="91420" tIns="45710" rIns="91420" bIns="45710">
            <a:noAutofit/>
          </a:bodyPr>
          <a:lstStyle>
            <a:lvl1pPr marL="0" indent="0" algn="ctr">
              <a:buNone/>
              <a:defRPr sz="2000" baseline="0">
                <a:solidFill>
                  <a:schemeClr val="bg1"/>
                </a:solidFill>
                <a:latin typeface="+mn-lt"/>
              </a:defRPr>
            </a:lvl1pPr>
          </a:lstStyle>
          <a:p>
            <a:pPr lvl="0"/>
            <a:r>
              <a:rPr lang="en-US" noProof="0"/>
              <a:t>Click icon to add table</a:t>
            </a:r>
            <a:endParaRPr lang="en-GB" noProof="0" dirty="0"/>
          </a:p>
        </p:txBody>
      </p:sp>
      <p:sp>
        <p:nvSpPr>
          <p:cNvPr id="14" name="TextBox 13">
            <a:extLst>
              <a:ext uri="{FF2B5EF4-FFF2-40B4-BE49-F238E27FC236}">
                <a16:creationId xmlns:a16="http://schemas.microsoft.com/office/drawing/2014/main" id="{A966B5DE-14EB-455B-9454-EB3561276CBC}"/>
              </a:ext>
            </a:extLst>
          </p:cNvPr>
          <p:cNvSpPr txBox="1"/>
          <p:nvPr userDrawn="1"/>
        </p:nvSpPr>
        <p:spPr>
          <a:xfrm>
            <a:off x="9882408" y="235732"/>
            <a:ext cx="1803058" cy="615553"/>
          </a:xfrm>
          <a:prstGeom prst="rect">
            <a:avLst/>
          </a:prstGeom>
          <a:noFill/>
        </p:spPr>
        <p:txBody>
          <a:bodyPr wrap="none" rtlCol="0">
            <a:spAutoFit/>
          </a:bodyPr>
          <a:lstStyle/>
          <a:p>
            <a:r>
              <a:rPr lang="en-US" sz="3400" b="1" dirty="0">
                <a:solidFill>
                  <a:schemeClr val="bg1"/>
                </a:solidFill>
                <a:latin typeface="Arial Black" panose="020B0A04020102020204" pitchFamily="34" charset="0"/>
              </a:rPr>
              <a:t>EFORT</a:t>
            </a:r>
            <a:endParaRPr lang="en-IN" sz="3400" b="1"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415060917"/>
      </p:ext>
    </p:extLst>
  </p:cSld>
  <p:clrMapOvr>
    <a:masterClrMapping/>
  </p:clrMapOvr>
  <p:extLst mod="1">
    <p:ext uri="{DCECCB84-F9BA-43D5-87BE-67443E8EF086}">
      <p15:sldGuideLst xmlns:p15="http://schemas.microsoft.com/office/powerpoint/2012/main">
        <p15:guide id="1" orient="horz" pos="142">
          <p15:clr>
            <a:srgbClr val="FBAE40"/>
          </p15:clr>
        </p15:guide>
        <p15:guide id="2" pos="3840">
          <p15:clr>
            <a:srgbClr val="FBAE40"/>
          </p15:clr>
        </p15:guide>
        <p15:guide id="3" pos="778">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arge Photo">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CAFD81C-E6E5-4292-828B-BD147E6DEABE}"/>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4" name="Right Triangle 3">
            <a:extLst>
              <a:ext uri="{FF2B5EF4-FFF2-40B4-BE49-F238E27FC236}">
                <a16:creationId xmlns:a16="http://schemas.microsoft.com/office/drawing/2014/main" id="{79ED029D-F488-47E5-B064-0E35B31D23A5}"/>
              </a:ext>
            </a:extLst>
          </p:cNvPr>
          <p:cNvSpPr/>
          <p:nvPr userDrawn="1"/>
        </p:nvSpPr>
        <p:spPr>
          <a:xfrm flipV="1">
            <a:off x="0" y="-5"/>
            <a:ext cx="11747500" cy="629920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5" name="Picture Placeholder 31" title="Image">
            <a:extLst>
              <a:ext uri="{FF2B5EF4-FFF2-40B4-BE49-F238E27FC236}">
                <a16:creationId xmlns:a16="http://schemas.microsoft.com/office/drawing/2014/main" id="{D683190A-95C6-428D-AEE4-FC8350C3246D}"/>
              </a:ext>
            </a:extLst>
          </p:cNvPr>
          <p:cNvSpPr>
            <a:spLocks noGrp="1"/>
          </p:cNvSpPr>
          <p:nvPr>
            <p:ph type="pic" sz="quarter" idx="13" hasCustomPrompt="1"/>
          </p:nvPr>
        </p:nvSpPr>
        <p:spPr>
          <a:xfrm>
            <a:off x="359229" y="326570"/>
            <a:ext cx="11473542" cy="6204859"/>
          </a:xfrm>
          <a:prstGeom prst="rect">
            <a:avLst/>
          </a:prstGeom>
          <a:solidFill>
            <a:schemeClr val="bg1">
              <a:lumMod val="85000"/>
            </a:schemeClr>
          </a:solidFill>
        </p:spPr>
        <p:txBody>
          <a:bodyPr lIns="0" tIns="0" anchor="ctr"/>
          <a:lstStyle>
            <a:lvl1pPr marL="0" indent="0" algn="ctr">
              <a:buNone/>
              <a:defRPr sz="1100" i="1">
                <a:latin typeface="Times New Roman" panose="02020603050405020304" pitchFamily="18" charset="0"/>
                <a:cs typeface="Times New Roman" panose="02020603050405020304" pitchFamily="18" charset="0"/>
              </a:defRPr>
            </a:lvl1pPr>
          </a:lstStyle>
          <a:p>
            <a:r>
              <a:rPr lang="en-ZA" dirty="0"/>
              <a:t>Insert or Drag and Drop Image Here</a:t>
            </a:r>
          </a:p>
        </p:txBody>
      </p:sp>
      <p:cxnSp>
        <p:nvCxnSpPr>
          <p:cNvPr id="6" name="Straight Connector 5">
            <a:extLst>
              <a:ext uri="{FF2B5EF4-FFF2-40B4-BE49-F238E27FC236}">
                <a16:creationId xmlns:a16="http://schemas.microsoft.com/office/drawing/2014/main" id="{F78F4957-6DDE-40CE-9D33-00B1434FA085}"/>
              </a:ext>
            </a:extLst>
          </p:cNvPr>
          <p:cNvCxnSpPr>
            <a:cxnSpLocks/>
          </p:cNvCxnSpPr>
          <p:nvPr userDrawn="1"/>
        </p:nvCxnSpPr>
        <p:spPr>
          <a:xfrm flipV="1">
            <a:off x="0" y="5344886"/>
            <a:ext cx="2362200" cy="124097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Title 1" title="Title ">
            <a:extLst>
              <a:ext uri="{FF2B5EF4-FFF2-40B4-BE49-F238E27FC236}">
                <a16:creationId xmlns:a16="http://schemas.microsoft.com/office/drawing/2014/main" id="{D9A8085F-72C4-4DFB-813E-C5666B0CCF3A}"/>
              </a:ext>
            </a:extLst>
          </p:cNvPr>
          <p:cNvSpPr>
            <a:spLocks noGrp="1"/>
          </p:cNvSpPr>
          <p:nvPr>
            <p:ph type="title" hasCustomPrompt="1"/>
          </p:nvPr>
        </p:nvSpPr>
        <p:spPr>
          <a:xfrm>
            <a:off x="359229" y="558802"/>
            <a:ext cx="8333222" cy="939798"/>
          </a:xfrm>
          <a:prstGeom prst="rect">
            <a:avLst/>
          </a:prstGeom>
          <a:solidFill>
            <a:schemeClr val="bg1">
              <a:alpha val="90000"/>
            </a:schemeClr>
          </a:solidFill>
        </p:spPr>
        <p:txBody>
          <a:bodyPr lIns="288000" anchor="ctr">
            <a:normAutofit/>
          </a:bodyPr>
          <a:lstStyle>
            <a:lvl1pPr>
              <a:defRPr sz="3600" b="1">
                <a:solidFill>
                  <a:schemeClr val="tx1"/>
                </a:solidFill>
              </a:defRPr>
            </a:lvl1pPr>
          </a:lstStyle>
          <a:p>
            <a:r>
              <a:rPr lang="en-US" dirty="0"/>
              <a:t>Add Caption Here</a:t>
            </a:r>
            <a:endParaRPr lang="en-IN" dirty="0"/>
          </a:p>
        </p:txBody>
      </p:sp>
    </p:spTree>
    <p:extLst>
      <p:ext uri="{BB962C8B-B14F-4D97-AF65-F5344CB8AC3E}">
        <p14:creationId xmlns:p14="http://schemas.microsoft.com/office/powerpoint/2010/main" val="4237576771"/>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40A6720D-B182-4290-BD91-1D1E4D930603}"/>
              </a:ext>
            </a:extLst>
          </p:cNvPr>
          <p:cNvSpPr/>
          <p:nvPr userDrawn="1"/>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9" name="Text Placeholder 3">
            <a:extLst>
              <a:ext uri="{FF2B5EF4-FFF2-40B4-BE49-F238E27FC236}">
                <a16:creationId xmlns:a16="http://schemas.microsoft.com/office/drawing/2014/main" id="{A488AB73-8058-4FB5-9619-FCECCA9F3941}"/>
              </a:ext>
            </a:extLst>
          </p:cNvPr>
          <p:cNvSpPr>
            <a:spLocks noGrp="1"/>
          </p:cNvSpPr>
          <p:nvPr>
            <p:ph type="body" sz="quarter" idx="15" hasCustomPrompt="1"/>
          </p:nvPr>
        </p:nvSpPr>
        <p:spPr>
          <a:xfrm>
            <a:off x="6822929" y="3461163"/>
            <a:ext cx="3445782" cy="288000"/>
          </a:xfrm>
          <a:prstGeom prst="rect">
            <a:avLst/>
          </a:prstGeom>
        </p:spPr>
        <p:txBody>
          <a:bodyPr/>
          <a:lstStyle>
            <a:lvl1pPr marL="0" indent="0">
              <a:buNone/>
              <a:defRPr sz="1800">
                <a:latin typeface="+mn-lt"/>
                <a:cs typeface="Calibri Light" panose="020F0302020204030204" pitchFamily="34" charset="0"/>
              </a:defRPr>
            </a:lvl1pPr>
          </a:lstStyle>
          <a:p>
            <a:r>
              <a:rPr lang="en-ZA" dirty="0"/>
              <a:t>Name</a:t>
            </a:r>
          </a:p>
        </p:txBody>
      </p:sp>
      <p:sp>
        <p:nvSpPr>
          <p:cNvPr id="11" name="Text Placeholder 5">
            <a:extLst>
              <a:ext uri="{FF2B5EF4-FFF2-40B4-BE49-F238E27FC236}">
                <a16:creationId xmlns:a16="http://schemas.microsoft.com/office/drawing/2014/main" id="{79D05293-35AD-495F-A7AE-942398090B15}"/>
              </a:ext>
            </a:extLst>
          </p:cNvPr>
          <p:cNvSpPr>
            <a:spLocks noGrp="1"/>
          </p:cNvSpPr>
          <p:nvPr>
            <p:ph type="body" sz="quarter" idx="17" hasCustomPrompt="1"/>
          </p:nvPr>
        </p:nvSpPr>
        <p:spPr>
          <a:xfrm>
            <a:off x="6822928" y="3845194"/>
            <a:ext cx="3445783" cy="289070"/>
          </a:xfrm>
          <a:prstGeom prst="rect">
            <a:avLst/>
          </a:prstGeom>
        </p:spPr>
        <p:txBody>
          <a:bodyPr/>
          <a:lstStyle>
            <a:lvl1pPr marL="0" indent="0">
              <a:buNone/>
              <a:defRPr sz="1800">
                <a:latin typeface="+mn-lt"/>
                <a:cs typeface="Calibri Light" panose="020F0302020204030204" pitchFamily="34" charset="0"/>
              </a:defRPr>
            </a:lvl1pPr>
          </a:lstStyle>
          <a:p>
            <a:r>
              <a:rPr lang="en-ZA" dirty="0"/>
              <a:t>Email </a:t>
            </a:r>
          </a:p>
        </p:txBody>
      </p:sp>
      <p:sp>
        <p:nvSpPr>
          <p:cNvPr id="13" name="Text Placeholder 21">
            <a:extLst>
              <a:ext uri="{FF2B5EF4-FFF2-40B4-BE49-F238E27FC236}">
                <a16:creationId xmlns:a16="http://schemas.microsoft.com/office/drawing/2014/main" id="{997A03F2-8D8A-4425-9F56-66DB33CE11A1}"/>
              </a:ext>
            </a:extLst>
          </p:cNvPr>
          <p:cNvSpPr>
            <a:spLocks noGrp="1"/>
          </p:cNvSpPr>
          <p:nvPr>
            <p:ph type="body" sz="quarter" idx="18" hasCustomPrompt="1"/>
          </p:nvPr>
        </p:nvSpPr>
        <p:spPr>
          <a:xfrm>
            <a:off x="6822929" y="4223482"/>
            <a:ext cx="3445782" cy="288000"/>
          </a:xfrm>
          <a:prstGeom prst="rect">
            <a:avLst/>
          </a:prstGeom>
        </p:spPr>
        <p:txBody>
          <a:bodyPr/>
          <a:lstStyle>
            <a:lvl1pPr marL="0" indent="0">
              <a:buNone/>
              <a:defRPr sz="1800">
                <a:latin typeface="+mn-lt"/>
                <a:cs typeface="Calibri Light" panose="020F0302020204030204" pitchFamily="34" charset="0"/>
              </a:defRPr>
            </a:lvl1pPr>
          </a:lstStyle>
          <a:p>
            <a:r>
              <a:rPr lang="en-ZA" dirty="0"/>
              <a:t>Company Website</a:t>
            </a:r>
          </a:p>
        </p:txBody>
      </p:sp>
      <p:sp>
        <p:nvSpPr>
          <p:cNvPr id="14" name="Shape 4157">
            <a:extLst>
              <a:ext uri="{FF2B5EF4-FFF2-40B4-BE49-F238E27FC236}">
                <a16:creationId xmlns:a16="http://schemas.microsoft.com/office/drawing/2014/main" id="{A30A8F28-98F4-425F-A750-78192A157DF4}"/>
              </a:ext>
            </a:extLst>
          </p:cNvPr>
          <p:cNvSpPr/>
          <p:nvPr userDrawn="1"/>
        </p:nvSpPr>
        <p:spPr>
          <a:xfrm>
            <a:off x="6458938" y="3505247"/>
            <a:ext cx="258875" cy="258875"/>
          </a:xfrm>
          <a:custGeom>
            <a:avLst/>
            <a:gdLst/>
            <a:ahLst/>
            <a:cxnLst>
              <a:cxn ang="0">
                <a:pos x="wd2" y="hd2"/>
              </a:cxn>
              <a:cxn ang="5400000">
                <a:pos x="wd2" y="hd2"/>
              </a:cxn>
              <a:cxn ang="10800000">
                <a:pos x="wd2" y="hd2"/>
              </a:cxn>
              <a:cxn ang="16200000">
                <a:pos x="wd2" y="hd2"/>
              </a:cxn>
            </a:cxnLst>
            <a:rect l="0" t="0" r="r" b="b"/>
            <a:pathLst>
              <a:path w="21600" h="21600" extrusionOk="0">
                <a:moveTo>
                  <a:pt x="17958" y="17505"/>
                </a:moveTo>
                <a:cubicBezTo>
                  <a:pt x="17372" y="16944"/>
                  <a:pt x="16242" y="15945"/>
                  <a:pt x="15117" y="15413"/>
                </a:cubicBezTo>
                <a:cubicBezTo>
                  <a:pt x="14189" y="14975"/>
                  <a:pt x="13657" y="14531"/>
                  <a:pt x="13491" y="14057"/>
                </a:cubicBezTo>
                <a:cubicBezTo>
                  <a:pt x="13377" y="13728"/>
                  <a:pt x="13428" y="13351"/>
                  <a:pt x="13649" y="12904"/>
                </a:cubicBezTo>
                <a:cubicBezTo>
                  <a:pt x="13815" y="12567"/>
                  <a:pt x="13972" y="12286"/>
                  <a:pt x="14117" y="12028"/>
                </a:cubicBezTo>
                <a:cubicBezTo>
                  <a:pt x="14730" y="10934"/>
                  <a:pt x="15203" y="10145"/>
                  <a:pt x="15203" y="7348"/>
                </a:cubicBezTo>
                <a:cubicBezTo>
                  <a:pt x="15203" y="3162"/>
                  <a:pt x="12787" y="2951"/>
                  <a:pt x="12309" y="2951"/>
                </a:cubicBezTo>
                <a:cubicBezTo>
                  <a:pt x="11917" y="2951"/>
                  <a:pt x="11672" y="3037"/>
                  <a:pt x="11435" y="3121"/>
                </a:cubicBezTo>
                <a:cubicBezTo>
                  <a:pt x="11175" y="3213"/>
                  <a:pt x="10907" y="3309"/>
                  <a:pt x="10296" y="3319"/>
                </a:cubicBezTo>
                <a:cubicBezTo>
                  <a:pt x="9190" y="3337"/>
                  <a:pt x="6873" y="3375"/>
                  <a:pt x="6873" y="7226"/>
                </a:cubicBezTo>
                <a:cubicBezTo>
                  <a:pt x="6873" y="9919"/>
                  <a:pt x="7574" y="11156"/>
                  <a:pt x="8125" y="12150"/>
                </a:cubicBezTo>
                <a:cubicBezTo>
                  <a:pt x="8266" y="12404"/>
                  <a:pt x="8399" y="12645"/>
                  <a:pt x="8505" y="12885"/>
                </a:cubicBezTo>
                <a:cubicBezTo>
                  <a:pt x="8973" y="13949"/>
                  <a:pt x="8631" y="14693"/>
                  <a:pt x="7426" y="15224"/>
                </a:cubicBezTo>
                <a:cubicBezTo>
                  <a:pt x="5905" y="15897"/>
                  <a:pt x="5188" y="16247"/>
                  <a:pt x="3693" y="17562"/>
                </a:cubicBezTo>
                <a:cubicBezTo>
                  <a:pt x="2017" y="15800"/>
                  <a:pt x="982" y="13423"/>
                  <a:pt x="982" y="10800"/>
                </a:cubicBezTo>
                <a:cubicBezTo>
                  <a:pt x="982" y="5377"/>
                  <a:pt x="5377" y="982"/>
                  <a:pt x="10800" y="982"/>
                </a:cubicBezTo>
                <a:cubicBezTo>
                  <a:pt x="16223" y="982"/>
                  <a:pt x="20618" y="5377"/>
                  <a:pt x="20618" y="10800"/>
                </a:cubicBezTo>
                <a:cubicBezTo>
                  <a:pt x="20618" y="13395"/>
                  <a:pt x="19603" y="15749"/>
                  <a:pt x="17958" y="17505"/>
                </a:cubicBezTo>
                <a:moveTo>
                  <a:pt x="10800" y="20618"/>
                </a:moveTo>
                <a:cubicBezTo>
                  <a:pt x="8356" y="20618"/>
                  <a:pt x="6125" y="19720"/>
                  <a:pt x="4407" y="18242"/>
                </a:cubicBezTo>
                <a:cubicBezTo>
                  <a:pt x="5730" y="17084"/>
                  <a:pt x="6362" y="16767"/>
                  <a:pt x="7823" y="16122"/>
                </a:cubicBezTo>
                <a:cubicBezTo>
                  <a:pt x="9515" y="15375"/>
                  <a:pt x="10091" y="14051"/>
                  <a:pt x="9403" y="12489"/>
                </a:cubicBezTo>
                <a:cubicBezTo>
                  <a:pt x="9279" y="12208"/>
                  <a:pt x="9136" y="11949"/>
                  <a:pt x="8984" y="11674"/>
                </a:cubicBezTo>
                <a:cubicBezTo>
                  <a:pt x="8461" y="10732"/>
                  <a:pt x="7855" y="9665"/>
                  <a:pt x="7855" y="7226"/>
                </a:cubicBezTo>
                <a:cubicBezTo>
                  <a:pt x="7855" y="4341"/>
                  <a:pt x="9224" y="4318"/>
                  <a:pt x="10312" y="4300"/>
                </a:cubicBezTo>
                <a:cubicBezTo>
                  <a:pt x="11084" y="4287"/>
                  <a:pt x="11461" y="4154"/>
                  <a:pt x="11763" y="4047"/>
                </a:cubicBezTo>
                <a:cubicBezTo>
                  <a:pt x="11964" y="3975"/>
                  <a:pt x="12086" y="3933"/>
                  <a:pt x="12309" y="3933"/>
                </a:cubicBezTo>
                <a:cubicBezTo>
                  <a:pt x="13218" y="3933"/>
                  <a:pt x="14221" y="4830"/>
                  <a:pt x="14221" y="7348"/>
                </a:cubicBezTo>
                <a:cubicBezTo>
                  <a:pt x="14221" y="9888"/>
                  <a:pt x="13840" y="10513"/>
                  <a:pt x="13261" y="11548"/>
                </a:cubicBezTo>
                <a:cubicBezTo>
                  <a:pt x="13108" y="11820"/>
                  <a:pt x="12943" y="12115"/>
                  <a:pt x="12768" y="12470"/>
                </a:cubicBezTo>
                <a:cubicBezTo>
                  <a:pt x="12430" y="13155"/>
                  <a:pt x="12362" y="13798"/>
                  <a:pt x="12565" y="14380"/>
                </a:cubicBezTo>
                <a:cubicBezTo>
                  <a:pt x="12825" y="15126"/>
                  <a:pt x="13502" y="15737"/>
                  <a:pt x="14696" y="16302"/>
                </a:cubicBezTo>
                <a:cubicBezTo>
                  <a:pt x="15675" y="16764"/>
                  <a:pt x="16700" y="17667"/>
                  <a:pt x="17251" y="18189"/>
                </a:cubicBezTo>
                <a:cubicBezTo>
                  <a:pt x="15525" y="19697"/>
                  <a:pt x="13272" y="20618"/>
                  <a:pt x="10800" y="20618"/>
                </a:cubicBezTo>
                <a:moveTo>
                  <a:pt x="10800" y="0"/>
                </a:moveTo>
                <a:cubicBezTo>
                  <a:pt x="4835" y="0"/>
                  <a:pt x="0" y="4835"/>
                  <a:pt x="0" y="10800"/>
                </a:cubicBezTo>
                <a:cubicBezTo>
                  <a:pt x="0" y="16764"/>
                  <a:pt x="4835" y="21600"/>
                  <a:pt x="10800" y="21600"/>
                </a:cubicBezTo>
                <a:cubicBezTo>
                  <a:pt x="16765" y="21600"/>
                  <a:pt x="21600" y="16764"/>
                  <a:pt x="21600" y="10800"/>
                </a:cubicBezTo>
                <a:cubicBezTo>
                  <a:pt x="21600" y="4835"/>
                  <a:pt x="16765" y="0"/>
                  <a:pt x="10800" y="0"/>
                </a:cubicBezTo>
              </a:path>
            </a:pathLst>
          </a:custGeom>
          <a:solidFill>
            <a:schemeClr val="accent2"/>
          </a:solidFill>
          <a:ln w="12700">
            <a:miter lim="400000"/>
          </a:ln>
        </p:spPr>
        <p:txBody>
          <a:bodyPr lIns="38100" tIns="38100" rIns="38100" bIns="38100" anchor="ctr"/>
          <a:lstStyle/>
          <a:p>
            <a:pPr algn="ctr" defTabSz="457200">
              <a:lnSpc>
                <a:spcPct val="100000"/>
              </a:lnSpc>
              <a:defRPr sz="3000" spc="0">
                <a:solidFill>
                  <a:srgbClr val="FFFFFF"/>
                </a:solidFill>
                <a:effectLst>
                  <a:outerShdw blurRad="38100" dist="12700" dir="5400000" rotWithShape="0">
                    <a:srgbClr val="000000">
                      <a:alpha val="50000"/>
                    </a:srgbClr>
                  </a:outerShdw>
                </a:effectLst>
                <a:latin typeface="Gill Sans SemiBold"/>
                <a:ea typeface="Gill Sans SemiBold"/>
                <a:cs typeface="Gill Sans SemiBold"/>
                <a:sym typeface="Gill Sans SemiBold"/>
              </a:defRPr>
            </a:pPr>
            <a:endParaRPr dirty="0"/>
          </a:p>
        </p:txBody>
      </p:sp>
      <p:sp>
        <p:nvSpPr>
          <p:cNvPr id="19" name="Shape 4379">
            <a:extLst>
              <a:ext uri="{FF2B5EF4-FFF2-40B4-BE49-F238E27FC236}">
                <a16:creationId xmlns:a16="http://schemas.microsoft.com/office/drawing/2014/main" id="{E4408FF8-E342-42F8-BBE9-1220822B5E99}"/>
              </a:ext>
            </a:extLst>
          </p:cNvPr>
          <p:cNvSpPr/>
          <p:nvPr userDrawn="1"/>
        </p:nvSpPr>
        <p:spPr>
          <a:xfrm>
            <a:off x="6458938" y="3956470"/>
            <a:ext cx="258875" cy="188273"/>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solidFill>
            <a:schemeClr val="accent2"/>
          </a:solidFill>
          <a:ln w="12700">
            <a:miter lim="400000"/>
          </a:ln>
        </p:spPr>
        <p:txBody>
          <a:bodyPr lIns="38100" tIns="38100" rIns="38100" bIns="38100" anchor="ctr"/>
          <a:lstStyle/>
          <a:p>
            <a:pPr algn="ctr" defTabSz="457200">
              <a:lnSpc>
                <a:spcPct val="100000"/>
              </a:lnSpc>
              <a:defRPr sz="3000" spc="0">
                <a:solidFill>
                  <a:srgbClr val="FFFFFF"/>
                </a:solidFill>
                <a:effectLst>
                  <a:outerShdw blurRad="38100" dist="12700" dir="5400000" rotWithShape="0">
                    <a:srgbClr val="000000">
                      <a:alpha val="50000"/>
                    </a:srgbClr>
                  </a:outerShdw>
                </a:effectLst>
                <a:latin typeface="Gill Sans SemiBold"/>
                <a:ea typeface="Gill Sans SemiBold"/>
                <a:cs typeface="Gill Sans SemiBold"/>
                <a:sym typeface="Gill Sans SemiBold"/>
              </a:defRPr>
            </a:pPr>
            <a:endParaRPr dirty="0"/>
          </a:p>
        </p:txBody>
      </p:sp>
      <p:sp>
        <p:nvSpPr>
          <p:cNvPr id="20" name="Shape 4487">
            <a:extLst>
              <a:ext uri="{FF2B5EF4-FFF2-40B4-BE49-F238E27FC236}">
                <a16:creationId xmlns:a16="http://schemas.microsoft.com/office/drawing/2014/main" id="{11D27456-C005-4109-9E74-0B692200A0B3}"/>
              </a:ext>
            </a:extLst>
          </p:cNvPr>
          <p:cNvSpPr/>
          <p:nvPr userDrawn="1"/>
        </p:nvSpPr>
        <p:spPr>
          <a:xfrm>
            <a:off x="6471716" y="4278607"/>
            <a:ext cx="233318" cy="233318"/>
          </a:xfrm>
          <a:custGeom>
            <a:avLst/>
            <a:gdLst/>
            <a:ahLst/>
            <a:cxnLst>
              <a:cxn ang="0">
                <a:pos x="wd2" y="hd2"/>
              </a:cxn>
              <a:cxn ang="5400000">
                <a:pos x="wd2" y="hd2"/>
              </a:cxn>
              <a:cxn ang="10800000">
                <a:pos x="wd2" y="hd2"/>
              </a:cxn>
              <a:cxn ang="16200000">
                <a:pos x="wd2" y="hd2"/>
              </a:cxn>
            </a:cxnLst>
            <a:rect l="0" t="0" r="r" b="b"/>
            <a:pathLst>
              <a:path w="21600" h="21600" extrusionOk="0">
                <a:moveTo>
                  <a:pt x="17850" y="17620"/>
                </a:moveTo>
                <a:cubicBezTo>
                  <a:pt x="17270" y="17122"/>
                  <a:pt x="16604" y="16682"/>
                  <a:pt x="15855" y="16324"/>
                </a:cubicBezTo>
                <a:cubicBezTo>
                  <a:pt x="15868" y="16284"/>
                  <a:pt x="15882" y="16244"/>
                  <a:pt x="15896" y="16203"/>
                </a:cubicBezTo>
                <a:cubicBezTo>
                  <a:pt x="16131" y="15456"/>
                  <a:pt x="16320" y="14656"/>
                  <a:pt x="16454" y="13811"/>
                </a:cubicBezTo>
                <a:cubicBezTo>
                  <a:pt x="16471" y="13704"/>
                  <a:pt x="16484" y="13596"/>
                  <a:pt x="16499" y="13488"/>
                </a:cubicBezTo>
                <a:cubicBezTo>
                  <a:pt x="16544" y="13166"/>
                  <a:pt x="16581" y="12839"/>
                  <a:pt x="16610" y="12507"/>
                </a:cubicBezTo>
                <a:cubicBezTo>
                  <a:pt x="16621" y="12383"/>
                  <a:pt x="16632" y="12260"/>
                  <a:pt x="16641" y="12135"/>
                </a:cubicBezTo>
                <a:cubicBezTo>
                  <a:pt x="16660" y="11858"/>
                  <a:pt x="16664" y="11574"/>
                  <a:pt x="16673" y="11291"/>
                </a:cubicBezTo>
                <a:lnTo>
                  <a:pt x="20598" y="11291"/>
                </a:lnTo>
                <a:cubicBezTo>
                  <a:pt x="20476" y="13747"/>
                  <a:pt x="19450" y="15962"/>
                  <a:pt x="17850" y="17620"/>
                </a:cubicBezTo>
                <a:moveTo>
                  <a:pt x="13714" y="20178"/>
                </a:moveTo>
                <a:cubicBezTo>
                  <a:pt x="13925" y="19957"/>
                  <a:pt x="14127" y="19710"/>
                  <a:pt x="14321" y="19444"/>
                </a:cubicBezTo>
                <a:cubicBezTo>
                  <a:pt x="14339" y="19419"/>
                  <a:pt x="14357" y="19394"/>
                  <a:pt x="14375" y="19369"/>
                </a:cubicBezTo>
                <a:cubicBezTo>
                  <a:pt x="14764" y="18822"/>
                  <a:pt x="15116" y="18192"/>
                  <a:pt x="15420" y="17488"/>
                </a:cubicBezTo>
                <a:cubicBezTo>
                  <a:pt x="15436" y="17450"/>
                  <a:pt x="15451" y="17410"/>
                  <a:pt x="15467" y="17372"/>
                </a:cubicBezTo>
                <a:cubicBezTo>
                  <a:pt x="15485" y="17329"/>
                  <a:pt x="15499" y="17282"/>
                  <a:pt x="15517" y="17239"/>
                </a:cubicBezTo>
                <a:cubicBezTo>
                  <a:pt x="16123" y="17535"/>
                  <a:pt x="16665" y="17890"/>
                  <a:pt x="17142" y="18285"/>
                </a:cubicBezTo>
                <a:cubicBezTo>
                  <a:pt x="16149" y="19129"/>
                  <a:pt x="14989" y="19782"/>
                  <a:pt x="13714" y="20178"/>
                </a:cubicBezTo>
                <a:moveTo>
                  <a:pt x="11291" y="20569"/>
                </a:moveTo>
                <a:lnTo>
                  <a:pt x="11291" y="16221"/>
                </a:lnTo>
                <a:cubicBezTo>
                  <a:pt x="12498" y="16271"/>
                  <a:pt x="13638" y="16493"/>
                  <a:pt x="14652" y="16869"/>
                </a:cubicBezTo>
                <a:cubicBezTo>
                  <a:pt x="13850" y="18909"/>
                  <a:pt x="12654" y="20298"/>
                  <a:pt x="11291" y="20569"/>
                </a:cubicBezTo>
                <a:moveTo>
                  <a:pt x="11291" y="11291"/>
                </a:moveTo>
                <a:lnTo>
                  <a:pt x="15697" y="11291"/>
                </a:lnTo>
                <a:cubicBezTo>
                  <a:pt x="15655" y="12995"/>
                  <a:pt x="15392" y="14581"/>
                  <a:pt x="14971" y="15948"/>
                </a:cubicBezTo>
                <a:cubicBezTo>
                  <a:pt x="13855" y="15534"/>
                  <a:pt x="12608" y="15291"/>
                  <a:pt x="11291" y="15240"/>
                </a:cubicBezTo>
                <a:cubicBezTo>
                  <a:pt x="11291" y="15240"/>
                  <a:pt x="11291" y="11291"/>
                  <a:pt x="11291" y="11291"/>
                </a:cubicBezTo>
                <a:close/>
                <a:moveTo>
                  <a:pt x="11291" y="6360"/>
                </a:moveTo>
                <a:cubicBezTo>
                  <a:pt x="12608" y="6309"/>
                  <a:pt x="13855" y="6066"/>
                  <a:pt x="14971" y="5652"/>
                </a:cubicBezTo>
                <a:cubicBezTo>
                  <a:pt x="15392" y="7019"/>
                  <a:pt x="15655" y="8605"/>
                  <a:pt x="15697" y="10309"/>
                </a:cubicBezTo>
                <a:lnTo>
                  <a:pt x="11291" y="10309"/>
                </a:lnTo>
                <a:cubicBezTo>
                  <a:pt x="11291" y="10309"/>
                  <a:pt x="11291" y="6360"/>
                  <a:pt x="11291" y="6360"/>
                </a:cubicBezTo>
                <a:close/>
                <a:moveTo>
                  <a:pt x="11291" y="1031"/>
                </a:moveTo>
                <a:cubicBezTo>
                  <a:pt x="12654" y="1302"/>
                  <a:pt x="13850" y="2691"/>
                  <a:pt x="14652" y="4731"/>
                </a:cubicBezTo>
                <a:cubicBezTo>
                  <a:pt x="13638" y="5107"/>
                  <a:pt x="12498" y="5329"/>
                  <a:pt x="11291" y="5379"/>
                </a:cubicBezTo>
                <a:cubicBezTo>
                  <a:pt x="11291" y="5379"/>
                  <a:pt x="11291" y="1031"/>
                  <a:pt x="11291" y="1031"/>
                </a:cubicBezTo>
                <a:close/>
                <a:moveTo>
                  <a:pt x="17142" y="3315"/>
                </a:moveTo>
                <a:cubicBezTo>
                  <a:pt x="16665" y="3711"/>
                  <a:pt x="16123" y="4065"/>
                  <a:pt x="15517" y="4361"/>
                </a:cubicBezTo>
                <a:cubicBezTo>
                  <a:pt x="15499" y="4318"/>
                  <a:pt x="15485" y="4271"/>
                  <a:pt x="15467" y="4229"/>
                </a:cubicBezTo>
                <a:cubicBezTo>
                  <a:pt x="15451" y="4190"/>
                  <a:pt x="15436" y="4151"/>
                  <a:pt x="15420" y="4112"/>
                </a:cubicBezTo>
                <a:cubicBezTo>
                  <a:pt x="15116" y="3408"/>
                  <a:pt x="14764" y="2778"/>
                  <a:pt x="14375" y="2231"/>
                </a:cubicBezTo>
                <a:cubicBezTo>
                  <a:pt x="14357" y="2206"/>
                  <a:pt x="14339" y="2181"/>
                  <a:pt x="14321" y="2156"/>
                </a:cubicBezTo>
                <a:cubicBezTo>
                  <a:pt x="14127" y="1890"/>
                  <a:pt x="13925" y="1643"/>
                  <a:pt x="13714" y="1422"/>
                </a:cubicBezTo>
                <a:cubicBezTo>
                  <a:pt x="14989" y="1818"/>
                  <a:pt x="16149" y="2471"/>
                  <a:pt x="17142" y="3315"/>
                </a:cubicBezTo>
                <a:moveTo>
                  <a:pt x="20598" y="10309"/>
                </a:moveTo>
                <a:lnTo>
                  <a:pt x="16673" y="10309"/>
                </a:lnTo>
                <a:cubicBezTo>
                  <a:pt x="16664" y="10027"/>
                  <a:pt x="16660" y="9742"/>
                  <a:pt x="16641" y="9465"/>
                </a:cubicBezTo>
                <a:cubicBezTo>
                  <a:pt x="16632" y="9340"/>
                  <a:pt x="16621" y="9217"/>
                  <a:pt x="16610" y="9093"/>
                </a:cubicBezTo>
                <a:cubicBezTo>
                  <a:pt x="16581" y="8761"/>
                  <a:pt x="16544" y="8434"/>
                  <a:pt x="16499" y="8112"/>
                </a:cubicBezTo>
                <a:cubicBezTo>
                  <a:pt x="16484" y="8005"/>
                  <a:pt x="16471" y="7896"/>
                  <a:pt x="16454" y="7789"/>
                </a:cubicBezTo>
                <a:cubicBezTo>
                  <a:pt x="16320" y="6944"/>
                  <a:pt x="16131" y="6144"/>
                  <a:pt x="15896" y="5397"/>
                </a:cubicBezTo>
                <a:cubicBezTo>
                  <a:pt x="15882" y="5357"/>
                  <a:pt x="15868" y="5317"/>
                  <a:pt x="15855" y="5276"/>
                </a:cubicBezTo>
                <a:cubicBezTo>
                  <a:pt x="16604" y="4918"/>
                  <a:pt x="17270" y="4478"/>
                  <a:pt x="17850" y="3981"/>
                </a:cubicBezTo>
                <a:cubicBezTo>
                  <a:pt x="19450" y="5638"/>
                  <a:pt x="20476" y="7853"/>
                  <a:pt x="20598" y="10309"/>
                </a:cubicBezTo>
                <a:moveTo>
                  <a:pt x="10309" y="5379"/>
                </a:moveTo>
                <a:cubicBezTo>
                  <a:pt x="9101" y="5329"/>
                  <a:pt x="7961" y="5107"/>
                  <a:pt x="6947" y="4731"/>
                </a:cubicBezTo>
                <a:cubicBezTo>
                  <a:pt x="7749" y="2691"/>
                  <a:pt x="8945" y="1302"/>
                  <a:pt x="10309" y="1031"/>
                </a:cubicBezTo>
                <a:cubicBezTo>
                  <a:pt x="10309" y="1031"/>
                  <a:pt x="10309" y="5379"/>
                  <a:pt x="10309" y="5379"/>
                </a:cubicBezTo>
                <a:close/>
                <a:moveTo>
                  <a:pt x="10309" y="10309"/>
                </a:moveTo>
                <a:lnTo>
                  <a:pt x="5903" y="10309"/>
                </a:lnTo>
                <a:cubicBezTo>
                  <a:pt x="5945" y="8605"/>
                  <a:pt x="6207" y="7019"/>
                  <a:pt x="6629" y="5652"/>
                </a:cubicBezTo>
                <a:cubicBezTo>
                  <a:pt x="7745" y="6066"/>
                  <a:pt x="8991" y="6309"/>
                  <a:pt x="10309" y="6360"/>
                </a:cubicBezTo>
                <a:cubicBezTo>
                  <a:pt x="10309" y="6360"/>
                  <a:pt x="10309" y="10309"/>
                  <a:pt x="10309" y="10309"/>
                </a:cubicBezTo>
                <a:close/>
                <a:moveTo>
                  <a:pt x="10309" y="15240"/>
                </a:moveTo>
                <a:cubicBezTo>
                  <a:pt x="8991" y="15291"/>
                  <a:pt x="7745" y="15534"/>
                  <a:pt x="6629" y="15948"/>
                </a:cubicBezTo>
                <a:cubicBezTo>
                  <a:pt x="6207" y="14581"/>
                  <a:pt x="5945" y="12995"/>
                  <a:pt x="5903" y="11291"/>
                </a:cubicBezTo>
                <a:lnTo>
                  <a:pt x="10309" y="11291"/>
                </a:lnTo>
                <a:cubicBezTo>
                  <a:pt x="10309" y="11291"/>
                  <a:pt x="10309" y="15240"/>
                  <a:pt x="10309" y="15240"/>
                </a:cubicBezTo>
                <a:close/>
                <a:moveTo>
                  <a:pt x="10309" y="20569"/>
                </a:moveTo>
                <a:cubicBezTo>
                  <a:pt x="8945" y="20298"/>
                  <a:pt x="7749" y="18909"/>
                  <a:pt x="6947" y="16869"/>
                </a:cubicBezTo>
                <a:cubicBezTo>
                  <a:pt x="7961" y="16493"/>
                  <a:pt x="9101" y="16271"/>
                  <a:pt x="10309" y="16221"/>
                </a:cubicBezTo>
                <a:cubicBezTo>
                  <a:pt x="10309" y="16221"/>
                  <a:pt x="10309" y="20569"/>
                  <a:pt x="10309" y="20569"/>
                </a:cubicBezTo>
                <a:close/>
                <a:moveTo>
                  <a:pt x="4458" y="18285"/>
                </a:moveTo>
                <a:cubicBezTo>
                  <a:pt x="4934" y="17890"/>
                  <a:pt x="5476" y="17535"/>
                  <a:pt x="6083" y="17239"/>
                </a:cubicBezTo>
                <a:cubicBezTo>
                  <a:pt x="6100" y="17282"/>
                  <a:pt x="6115" y="17329"/>
                  <a:pt x="6132" y="17372"/>
                </a:cubicBezTo>
                <a:cubicBezTo>
                  <a:pt x="6149" y="17410"/>
                  <a:pt x="6163" y="17450"/>
                  <a:pt x="6180" y="17488"/>
                </a:cubicBezTo>
                <a:cubicBezTo>
                  <a:pt x="6484" y="18192"/>
                  <a:pt x="6835" y="18822"/>
                  <a:pt x="7224" y="19369"/>
                </a:cubicBezTo>
                <a:cubicBezTo>
                  <a:pt x="7242" y="19394"/>
                  <a:pt x="7261" y="19419"/>
                  <a:pt x="7279" y="19444"/>
                </a:cubicBezTo>
                <a:cubicBezTo>
                  <a:pt x="7472" y="19710"/>
                  <a:pt x="7674" y="19957"/>
                  <a:pt x="7886" y="20178"/>
                </a:cubicBezTo>
                <a:cubicBezTo>
                  <a:pt x="6610" y="19782"/>
                  <a:pt x="5451" y="19129"/>
                  <a:pt x="4458" y="18285"/>
                </a:cubicBezTo>
                <a:moveTo>
                  <a:pt x="1002" y="11291"/>
                </a:moveTo>
                <a:lnTo>
                  <a:pt x="4927" y="11291"/>
                </a:lnTo>
                <a:cubicBezTo>
                  <a:pt x="4935" y="11574"/>
                  <a:pt x="4940" y="11858"/>
                  <a:pt x="4958" y="12135"/>
                </a:cubicBezTo>
                <a:cubicBezTo>
                  <a:pt x="4967" y="12260"/>
                  <a:pt x="4979" y="12383"/>
                  <a:pt x="4989" y="12507"/>
                </a:cubicBezTo>
                <a:cubicBezTo>
                  <a:pt x="5018" y="12839"/>
                  <a:pt x="5055" y="13166"/>
                  <a:pt x="5100" y="13488"/>
                </a:cubicBezTo>
                <a:cubicBezTo>
                  <a:pt x="5116" y="13596"/>
                  <a:pt x="5129" y="13704"/>
                  <a:pt x="5146" y="13811"/>
                </a:cubicBezTo>
                <a:cubicBezTo>
                  <a:pt x="5280" y="14656"/>
                  <a:pt x="5468" y="15456"/>
                  <a:pt x="5704" y="16203"/>
                </a:cubicBezTo>
                <a:cubicBezTo>
                  <a:pt x="5718" y="16244"/>
                  <a:pt x="5731" y="16284"/>
                  <a:pt x="5744" y="16324"/>
                </a:cubicBezTo>
                <a:cubicBezTo>
                  <a:pt x="4996" y="16682"/>
                  <a:pt x="4330" y="17122"/>
                  <a:pt x="3749" y="17620"/>
                </a:cubicBezTo>
                <a:cubicBezTo>
                  <a:pt x="2150" y="15962"/>
                  <a:pt x="1123" y="13747"/>
                  <a:pt x="1002" y="11291"/>
                </a:cubicBezTo>
                <a:moveTo>
                  <a:pt x="3749" y="3981"/>
                </a:moveTo>
                <a:cubicBezTo>
                  <a:pt x="4330" y="4478"/>
                  <a:pt x="4996" y="4918"/>
                  <a:pt x="5744" y="5276"/>
                </a:cubicBezTo>
                <a:cubicBezTo>
                  <a:pt x="5731" y="5317"/>
                  <a:pt x="5718" y="5357"/>
                  <a:pt x="5704" y="5397"/>
                </a:cubicBezTo>
                <a:cubicBezTo>
                  <a:pt x="5469" y="6144"/>
                  <a:pt x="5280" y="6944"/>
                  <a:pt x="5146" y="7789"/>
                </a:cubicBezTo>
                <a:cubicBezTo>
                  <a:pt x="5129" y="7896"/>
                  <a:pt x="5116" y="8005"/>
                  <a:pt x="5100" y="8112"/>
                </a:cubicBezTo>
                <a:cubicBezTo>
                  <a:pt x="5055" y="8434"/>
                  <a:pt x="5018" y="8761"/>
                  <a:pt x="4989" y="9093"/>
                </a:cubicBezTo>
                <a:cubicBezTo>
                  <a:pt x="4979" y="9217"/>
                  <a:pt x="4967" y="9340"/>
                  <a:pt x="4958" y="9465"/>
                </a:cubicBezTo>
                <a:cubicBezTo>
                  <a:pt x="4940" y="9742"/>
                  <a:pt x="4935" y="10027"/>
                  <a:pt x="4927" y="10309"/>
                </a:cubicBezTo>
                <a:lnTo>
                  <a:pt x="1002" y="10309"/>
                </a:lnTo>
                <a:cubicBezTo>
                  <a:pt x="1123" y="7853"/>
                  <a:pt x="2150" y="5638"/>
                  <a:pt x="3749" y="3981"/>
                </a:cubicBezTo>
                <a:moveTo>
                  <a:pt x="7886" y="1422"/>
                </a:moveTo>
                <a:cubicBezTo>
                  <a:pt x="7674" y="1643"/>
                  <a:pt x="7472" y="1890"/>
                  <a:pt x="7279" y="2156"/>
                </a:cubicBezTo>
                <a:cubicBezTo>
                  <a:pt x="7261" y="2181"/>
                  <a:pt x="7242" y="2206"/>
                  <a:pt x="7224" y="2231"/>
                </a:cubicBezTo>
                <a:cubicBezTo>
                  <a:pt x="6835" y="2778"/>
                  <a:pt x="6484" y="3408"/>
                  <a:pt x="6180" y="4112"/>
                </a:cubicBezTo>
                <a:cubicBezTo>
                  <a:pt x="6163" y="4151"/>
                  <a:pt x="6149" y="4190"/>
                  <a:pt x="6132" y="4229"/>
                </a:cubicBezTo>
                <a:cubicBezTo>
                  <a:pt x="6115" y="4271"/>
                  <a:pt x="6100" y="4318"/>
                  <a:pt x="6083" y="4361"/>
                </a:cubicBezTo>
                <a:cubicBezTo>
                  <a:pt x="5476" y="4065"/>
                  <a:pt x="4934" y="3711"/>
                  <a:pt x="4458" y="3315"/>
                </a:cubicBezTo>
                <a:cubicBezTo>
                  <a:pt x="5451" y="2471"/>
                  <a:pt x="6610" y="1818"/>
                  <a:pt x="7886" y="1422"/>
                </a:cubicBezTo>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path>
            </a:pathLst>
          </a:custGeom>
          <a:solidFill>
            <a:schemeClr val="accent2"/>
          </a:solidFill>
          <a:ln w="12700">
            <a:miter lim="400000"/>
          </a:ln>
        </p:spPr>
        <p:txBody>
          <a:bodyPr lIns="38100" tIns="38100" rIns="38100" bIns="38100" anchor="ctr"/>
          <a:lstStyle/>
          <a:p>
            <a:pPr algn="ctr" defTabSz="457200">
              <a:lnSpc>
                <a:spcPct val="100000"/>
              </a:lnSpc>
              <a:defRPr sz="3000" spc="0">
                <a:solidFill>
                  <a:srgbClr val="FFFFFF"/>
                </a:solidFill>
                <a:effectLst>
                  <a:outerShdw blurRad="38100" dist="12700" dir="5400000" rotWithShape="0">
                    <a:srgbClr val="000000">
                      <a:alpha val="50000"/>
                    </a:srgbClr>
                  </a:outerShdw>
                </a:effectLst>
                <a:latin typeface="Gill Sans SemiBold"/>
                <a:ea typeface="Gill Sans SemiBold"/>
                <a:cs typeface="Gill Sans SemiBold"/>
                <a:sym typeface="Gill Sans SemiBold"/>
              </a:defRPr>
            </a:pPr>
            <a:endParaRPr dirty="0"/>
          </a:p>
        </p:txBody>
      </p:sp>
      <p:sp>
        <p:nvSpPr>
          <p:cNvPr id="21" name="Right Triangle 20">
            <a:extLst>
              <a:ext uri="{FF2B5EF4-FFF2-40B4-BE49-F238E27FC236}">
                <a16:creationId xmlns:a16="http://schemas.microsoft.com/office/drawing/2014/main" id="{FDDD2B84-3CB9-4567-8C91-C538E8A1C89F}"/>
              </a:ext>
            </a:extLst>
          </p:cNvPr>
          <p:cNvSpPr/>
          <p:nvPr userDrawn="1"/>
        </p:nvSpPr>
        <p:spPr>
          <a:xfrm flipV="1">
            <a:off x="0" y="-6"/>
            <a:ext cx="10625328" cy="5404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22" name="Straight Connector 21">
            <a:extLst>
              <a:ext uri="{FF2B5EF4-FFF2-40B4-BE49-F238E27FC236}">
                <a16:creationId xmlns:a16="http://schemas.microsoft.com/office/drawing/2014/main" id="{34EF3020-1476-41B1-9FE7-B476A25C53D3}"/>
              </a:ext>
            </a:extLst>
          </p:cNvPr>
          <p:cNvCxnSpPr>
            <a:cxnSpLocks/>
          </p:cNvCxnSpPr>
          <p:nvPr userDrawn="1"/>
        </p:nvCxnSpPr>
        <p:spPr>
          <a:xfrm flipV="1">
            <a:off x="0" y="0"/>
            <a:ext cx="6030686" cy="300445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B1B64EC3-B232-415D-8E27-EB3E24D13922}"/>
              </a:ext>
            </a:extLst>
          </p:cNvPr>
          <p:cNvCxnSpPr>
            <a:cxnSpLocks/>
          </p:cNvCxnSpPr>
          <p:nvPr userDrawn="1"/>
        </p:nvCxnSpPr>
        <p:spPr>
          <a:xfrm flipV="1">
            <a:off x="9004301" y="3924299"/>
            <a:ext cx="3187700" cy="16891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261CE2F-F199-4242-AC6C-692676B81FF1}"/>
              </a:ext>
            </a:extLst>
          </p:cNvPr>
          <p:cNvCxnSpPr>
            <a:cxnSpLocks/>
          </p:cNvCxnSpPr>
          <p:nvPr userDrawn="1"/>
        </p:nvCxnSpPr>
        <p:spPr>
          <a:xfrm flipV="1">
            <a:off x="-17837" y="4700016"/>
            <a:ext cx="1919789" cy="100105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Picture Placeholder 24">
            <a:extLst>
              <a:ext uri="{FF2B5EF4-FFF2-40B4-BE49-F238E27FC236}">
                <a16:creationId xmlns:a16="http://schemas.microsoft.com/office/drawing/2014/main" id="{89C0506D-0CA6-4583-9D04-24E7F4D16AD8}"/>
              </a:ext>
            </a:extLst>
          </p:cNvPr>
          <p:cNvSpPr>
            <a:spLocks noGrp="1"/>
          </p:cNvSpPr>
          <p:nvPr>
            <p:ph type="pic" sz="quarter" idx="13"/>
          </p:nvPr>
        </p:nvSpPr>
        <p:spPr>
          <a:xfrm>
            <a:off x="1683398" y="860944"/>
            <a:ext cx="4428523" cy="5137089"/>
          </a:xfrm>
          <a:custGeom>
            <a:avLst/>
            <a:gdLst>
              <a:gd name="connsiteX0" fmla="*/ 2214261 w 4428523"/>
              <a:gd name="connsiteY0" fmla="*/ 0 h 5137089"/>
              <a:gd name="connsiteX1" fmla="*/ 4428523 w 4428523"/>
              <a:gd name="connsiteY1" fmla="*/ 1107131 h 5137089"/>
              <a:gd name="connsiteX2" fmla="*/ 4428523 w 4428523"/>
              <a:gd name="connsiteY2" fmla="*/ 4029957 h 5137089"/>
              <a:gd name="connsiteX3" fmla="*/ 2214261 w 4428523"/>
              <a:gd name="connsiteY3" fmla="*/ 5137089 h 5137089"/>
              <a:gd name="connsiteX4" fmla="*/ 0 w 4428523"/>
              <a:gd name="connsiteY4" fmla="*/ 4029957 h 5137089"/>
              <a:gd name="connsiteX5" fmla="*/ 0 w 4428523"/>
              <a:gd name="connsiteY5" fmla="*/ 1107131 h 513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28523" h="5137089">
                <a:moveTo>
                  <a:pt x="2214261" y="0"/>
                </a:moveTo>
                <a:lnTo>
                  <a:pt x="4428523" y="1107131"/>
                </a:lnTo>
                <a:lnTo>
                  <a:pt x="4428523" y="4029957"/>
                </a:lnTo>
                <a:lnTo>
                  <a:pt x="2214261" y="5137089"/>
                </a:lnTo>
                <a:lnTo>
                  <a:pt x="0" y="4029957"/>
                </a:lnTo>
                <a:lnTo>
                  <a:pt x="0" y="1107131"/>
                </a:lnTo>
                <a:close/>
              </a:path>
            </a:pathLst>
          </a:custGeom>
        </p:spPr>
        <p:txBody>
          <a:bodyPr wrap="square">
            <a:noAutofit/>
          </a:bodyPr>
          <a:lstStyle>
            <a:lvl1pPr marL="0" indent="0">
              <a:buNone/>
              <a:defRPr>
                <a:solidFill>
                  <a:schemeClr val="bg1"/>
                </a:solidFill>
              </a:defRPr>
            </a:lvl1pPr>
          </a:lstStyle>
          <a:p>
            <a:r>
              <a:rPr lang="en-US"/>
              <a:t>Click icon to add picture</a:t>
            </a:r>
            <a:endParaRPr lang="en-IN" dirty="0"/>
          </a:p>
        </p:txBody>
      </p:sp>
      <p:sp>
        <p:nvSpPr>
          <p:cNvPr id="2" name="Title 1" title="Title">
            <a:extLst>
              <a:ext uri="{FF2B5EF4-FFF2-40B4-BE49-F238E27FC236}">
                <a16:creationId xmlns:a16="http://schemas.microsoft.com/office/drawing/2014/main" id="{A648E0EA-49ED-4F2D-A107-8FCE6301FC88}"/>
              </a:ext>
            </a:extLst>
          </p:cNvPr>
          <p:cNvSpPr>
            <a:spLocks noGrp="1"/>
          </p:cNvSpPr>
          <p:nvPr>
            <p:ph type="ctrTitle" hasCustomPrompt="1"/>
          </p:nvPr>
        </p:nvSpPr>
        <p:spPr>
          <a:xfrm>
            <a:off x="6375721" y="1821022"/>
            <a:ext cx="4853573" cy="1616252"/>
          </a:xfrm>
          <a:prstGeom prst="rect">
            <a:avLst/>
          </a:prstGeom>
        </p:spPr>
        <p:txBody>
          <a:bodyPr anchor="b">
            <a:normAutofit/>
          </a:bodyPr>
          <a:lstStyle>
            <a:lvl1pPr algn="l">
              <a:defRPr sz="4300" b="1">
                <a:solidFill>
                  <a:schemeClr val="accent1"/>
                </a:solidFill>
              </a:defRPr>
            </a:lvl1pPr>
          </a:lstStyle>
          <a:p>
            <a:r>
              <a:rPr lang="en-IN" dirty="0"/>
              <a:t>Click To Edit Master Title Style</a:t>
            </a:r>
            <a:endParaRPr lang="en-US" dirty="0"/>
          </a:p>
        </p:txBody>
      </p:sp>
    </p:spTree>
    <p:extLst>
      <p:ext uri="{BB962C8B-B14F-4D97-AF65-F5344CB8AC3E}">
        <p14:creationId xmlns:p14="http://schemas.microsoft.com/office/powerpoint/2010/main" val="3839051282"/>
      </p:ext>
    </p:extLst>
  </p:cSld>
  <p:clrMapOvr>
    <a:masterClrMapping/>
  </p:clrMapOvr>
  <p:extLst mod="1">
    <p:ext uri="{DCECCB84-F9BA-43D5-87BE-67443E8EF086}">
      <p15:sldGuideLst xmlns:p15="http://schemas.microsoft.com/office/powerpoint/2012/main">
        <p15:guide id="1" orient="horz" pos="2160">
          <p15:clr>
            <a:srgbClr val="FBAE40"/>
          </p15:clr>
        </p15:guide>
        <p15:guide id="2" pos="7537">
          <p15:clr>
            <a:srgbClr val="FBAE40"/>
          </p15:clr>
        </p15:guide>
        <p15:guide id="3" pos="138">
          <p15:clr>
            <a:srgbClr val="FBAE40"/>
          </p15:clr>
        </p15:guide>
        <p15:guide id="4" orient="horz" pos="4178">
          <p15:clr>
            <a:srgbClr val="FBAE40"/>
          </p15:clr>
        </p15:guide>
        <p15:guide id="5" orient="horz" pos="142">
          <p15:clr>
            <a:srgbClr val="FBAE40"/>
          </p15:clr>
        </p15:guide>
        <p15:guide id="6" pos="2457">
          <p15:clr>
            <a:srgbClr val="FBAE40"/>
          </p15:clr>
        </p15:guide>
        <p15:guide id="7" pos="438">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BDB16155-303B-403D-8B49-D4CEE47D6863}"/>
              </a:ext>
            </a:extLst>
          </p:cNvPr>
          <p:cNvSpPr>
            <a:spLocks noGrp="1"/>
          </p:cNvSpPr>
          <p:nvPr>
            <p:ph type="ftr" sz="quarter" idx="3"/>
          </p:nvPr>
        </p:nvSpPr>
        <p:spPr>
          <a:xfrm>
            <a:off x="338530" y="6356350"/>
            <a:ext cx="4114800" cy="365125"/>
          </a:xfrm>
          <a:prstGeom prst="rect">
            <a:avLst/>
          </a:prstGeom>
        </p:spPr>
        <p:txBody>
          <a:bodyPr vert="horz" lIns="91440" tIns="45720" rIns="91440" bIns="45720" rtlCol="0" anchor="ctr"/>
          <a:lstStyle>
            <a:lvl1pPr algn="l">
              <a:defRPr sz="1200">
                <a:solidFill>
                  <a:schemeClr val="bg2"/>
                </a:solidFill>
              </a:defRPr>
            </a:lvl1pPr>
          </a:lstStyle>
          <a:p>
            <a:r>
              <a:rPr lang="en-IN" dirty="0"/>
              <a:t>Add a footer</a:t>
            </a:r>
          </a:p>
        </p:txBody>
      </p:sp>
      <p:sp>
        <p:nvSpPr>
          <p:cNvPr id="6" name="Slide Number Placeholder 5">
            <a:extLst>
              <a:ext uri="{FF2B5EF4-FFF2-40B4-BE49-F238E27FC236}">
                <a16:creationId xmlns:a16="http://schemas.microsoft.com/office/drawing/2014/main" id="{6B915EF5-4ABE-4759-AC09-679CD6083A55}"/>
              </a:ext>
            </a:extLst>
          </p:cNvPr>
          <p:cNvSpPr>
            <a:spLocks noGrp="1"/>
          </p:cNvSpPr>
          <p:nvPr>
            <p:ph type="sldNum" sz="quarter" idx="4"/>
          </p:nvPr>
        </p:nvSpPr>
        <p:spPr>
          <a:xfrm>
            <a:off x="11146971" y="6356350"/>
            <a:ext cx="740227" cy="365125"/>
          </a:xfrm>
          <a:prstGeom prst="rect">
            <a:avLst/>
          </a:prstGeom>
        </p:spPr>
        <p:txBody>
          <a:bodyPr vert="horz" lIns="91440" tIns="45720" rIns="91440" bIns="45720" rtlCol="0" anchor="ctr"/>
          <a:lstStyle>
            <a:lvl1pPr algn="r">
              <a:defRPr sz="1200">
                <a:solidFill>
                  <a:schemeClr val="bg2"/>
                </a:solidFill>
              </a:defRPr>
            </a:lvl1pPr>
          </a:lstStyle>
          <a:p>
            <a:fld id="{8699F50C-BE38-4BD0-BA84-9B090E1F2B9B}" type="slidenum">
              <a:rPr lang="en-IN" smtClean="0"/>
              <a:pPr/>
              <a:t>‹#›</a:t>
            </a:fld>
            <a:endParaRPr lang="en-IN" dirty="0"/>
          </a:p>
        </p:txBody>
      </p:sp>
      <p:sp>
        <p:nvSpPr>
          <p:cNvPr id="9" name="Title Placeholder 8">
            <a:extLst>
              <a:ext uri="{FF2B5EF4-FFF2-40B4-BE49-F238E27FC236}">
                <a16:creationId xmlns:a16="http://schemas.microsoft.com/office/drawing/2014/main" id="{AA2D2B61-D240-024D-AD60-4162EF1528B9}"/>
              </a:ext>
            </a:extLst>
          </p:cNvPr>
          <p:cNvSpPr>
            <a:spLocks noGrp="1"/>
          </p:cNvSpPr>
          <p:nvPr>
            <p:ph type="title"/>
          </p:nvPr>
        </p:nvSpPr>
        <p:spPr>
          <a:xfrm>
            <a:off x="518678" y="209029"/>
            <a:ext cx="10835122" cy="1147968"/>
          </a:xfrm>
          <a:prstGeom prst="rect">
            <a:avLst/>
          </a:prstGeom>
        </p:spPr>
        <p:txBody>
          <a:bodyPr vert="horz" lIns="91440" tIns="45720" rIns="91440" bIns="0" rtlCol="0" anchor="b">
            <a:normAutofit/>
          </a:bodyPr>
          <a:lstStyle/>
          <a:p>
            <a:r>
              <a:rPr lang="en-US"/>
              <a:t>Click to edit Master title style</a:t>
            </a:r>
            <a:endParaRPr lang="en-US" dirty="0"/>
          </a:p>
        </p:txBody>
      </p:sp>
    </p:spTree>
    <p:extLst>
      <p:ext uri="{BB962C8B-B14F-4D97-AF65-F5344CB8AC3E}">
        <p14:creationId xmlns:p14="http://schemas.microsoft.com/office/powerpoint/2010/main" val="1564885083"/>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85" r:id="rId3"/>
    <p:sldLayoutId id="2147483706" r:id="rId4"/>
    <p:sldLayoutId id="2147483708" r:id="rId5"/>
    <p:sldLayoutId id="2147483704" r:id="rId6"/>
    <p:sldLayoutId id="2147483689" r:id="rId7"/>
    <p:sldLayoutId id="2147483668" r:id="rId8"/>
    <p:sldLayoutId id="2147483707" r:id="rId9"/>
    <p:sldLayoutId id="2147483710" r:id="rId10"/>
    <p:sldLayoutId id="2147483709" r:id="rId11"/>
    <p:sldLayoutId id="2147483711" r:id="rId12"/>
    <p:sldLayoutId id="2147483712" r:id="rId13"/>
    <p:sldLayoutId id="2147483713" r:id="rId14"/>
    <p:sldLayoutId id="2147483714" r:id="rId15"/>
    <p:sldLayoutId id="2147483715" r:id="rId16"/>
    <p:sldLayoutId id="2147483692" r:id="rId17"/>
    <p:sldLayoutId id="2147483697" r:id="rId18"/>
    <p:sldLayoutId id="2147483674" r:id="rId19"/>
  </p:sldLayoutIdLst>
  <p:hf hdr="0"/>
  <p:txStyles>
    <p:titleStyle>
      <a:lvl1pPr algn="l" defTabSz="914400" rtl="0" eaLnBrk="1" latinLnBrk="0" hangingPunct="1">
        <a:lnSpc>
          <a:spcPct val="90000"/>
        </a:lnSpc>
        <a:spcBef>
          <a:spcPct val="0"/>
        </a:spcBef>
        <a:buNone/>
        <a:defRPr lang="en-IN" sz="4400" b="1"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000"/>
        </a:spcBef>
        <a:buClr>
          <a:srgbClr val="2E7A40"/>
        </a:buClr>
        <a:buFont typeface="Arial" panose="020B0604020202020204" pitchFamily="34" charset="0"/>
        <a:buChar char="•"/>
        <a:defRPr lang="en-US" sz="2400" kern="1200" dirty="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2E7A40"/>
        </a:buClr>
        <a:buFont typeface="Arial" panose="020B0604020202020204" pitchFamily="34" charset="0"/>
        <a:buChar char="•"/>
        <a:defRPr lang="en-US" sz="2000" kern="1200" dirty="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2E7A40"/>
        </a:buClr>
        <a:buFont typeface="Arial" panose="020B0604020202020204" pitchFamily="34" charset="0"/>
        <a:buChar char="•"/>
        <a:defRPr lang="en-US" sz="1800" kern="1200" dirty="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2E7A40"/>
        </a:buClr>
        <a:buFont typeface="Arial" panose="020B0604020202020204" pitchFamily="34" charset="0"/>
        <a:buChar char="•"/>
        <a:defRPr lang="en-US" sz="1600" kern="1200" dirty="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2E7A40"/>
        </a:buClr>
        <a:buFont typeface="Arial" panose="020B0604020202020204" pitchFamily="34" charset="0"/>
        <a:buChar char="•"/>
        <a:defRPr lang="en-IN" sz="1600" kern="1200" dirty="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marr028@fiu.edu"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2.jpg"/><Relationship Id="rId5" Type="http://schemas.openxmlformats.org/officeDocument/2006/relationships/hyperlink" Target="mailto:sadjadi@cs.fiu.edu" TargetMode="External"/><Relationship Id="rId4" Type="http://schemas.openxmlformats.org/officeDocument/2006/relationships/hyperlink" Target="https://www.linkedin.com/in/rodolfo-f-marrero/"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hyperlink" Target="https://www.linkedin.com/in/rodolfo-f-marrero/"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6" title="Building image">
            <a:extLst>
              <a:ext uri="{FF2B5EF4-FFF2-40B4-BE49-F238E27FC236}">
                <a16:creationId xmlns:a16="http://schemas.microsoft.com/office/drawing/2014/main" id="{257F6BCE-75BB-4ECD-BEA5-21C36A9CC0E9}"/>
              </a:ext>
            </a:extLst>
          </p:cNvPr>
          <p:cNvPicPr>
            <a:picLocks noGrp="1" noChangeAspect="1"/>
          </p:cNvPicPr>
          <p:nvPr>
            <p:ph type="pic" sz="quarter" idx="13"/>
          </p:nvPr>
        </p:nvPicPr>
        <p:blipFill>
          <a:blip r:embed="rId3"/>
          <a:srcRect l="20743" r="20743"/>
          <a:stretch>
            <a:fillRect/>
          </a:stretch>
        </p:blipFill>
        <p:spPr/>
      </p:pic>
      <p:sp>
        <p:nvSpPr>
          <p:cNvPr id="18" name="Hexagon 17" descr="Solid dark colored hexagon in the middle of image accent">
            <a:extLst>
              <a:ext uri="{FF2B5EF4-FFF2-40B4-BE49-F238E27FC236}">
                <a16:creationId xmlns:a16="http://schemas.microsoft.com/office/drawing/2014/main" id="{0E6B042D-E9CB-40E0-AAE9-6AD11F53E044}"/>
              </a:ext>
            </a:extLst>
          </p:cNvPr>
          <p:cNvSpPr/>
          <p:nvPr/>
        </p:nvSpPr>
        <p:spPr>
          <a:xfrm rot="16200000">
            <a:off x="2679702" y="2388914"/>
            <a:ext cx="2412998" cy="2080172"/>
          </a:xfrm>
          <a:prstGeom prst="hexagon">
            <a:avLst/>
          </a:prstGeom>
          <a:solidFill>
            <a:srgbClr val="0019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nvGrpSpPr>
          <p:cNvPr id="19" name="Group 18" descr="Company name and logo group of information&#10;">
            <a:extLst>
              <a:ext uri="{FF2B5EF4-FFF2-40B4-BE49-F238E27FC236}">
                <a16:creationId xmlns:a16="http://schemas.microsoft.com/office/drawing/2014/main" id="{5B07AEC6-55AE-4E18-BEEA-A226E87C7897}"/>
              </a:ext>
            </a:extLst>
          </p:cNvPr>
          <p:cNvGrpSpPr/>
          <p:nvPr/>
        </p:nvGrpSpPr>
        <p:grpSpPr>
          <a:xfrm>
            <a:off x="2880951" y="3075057"/>
            <a:ext cx="2089355" cy="1178339"/>
            <a:chOff x="2880951" y="3121712"/>
            <a:chExt cx="2089355" cy="1178339"/>
          </a:xfrm>
        </p:grpSpPr>
        <p:sp>
          <p:nvSpPr>
            <p:cNvPr id="20" name="TextBox 19">
              <a:extLst>
                <a:ext uri="{FF2B5EF4-FFF2-40B4-BE49-F238E27FC236}">
                  <a16:creationId xmlns:a16="http://schemas.microsoft.com/office/drawing/2014/main" id="{94DF2E04-7632-4FED-B0BF-8FB243D982A3}"/>
                </a:ext>
              </a:extLst>
            </p:cNvPr>
            <p:cNvSpPr txBox="1"/>
            <p:nvPr/>
          </p:nvSpPr>
          <p:spPr>
            <a:xfrm>
              <a:off x="2880951" y="3121712"/>
              <a:ext cx="2089355" cy="707886"/>
            </a:xfrm>
            <a:prstGeom prst="rect">
              <a:avLst/>
            </a:prstGeom>
            <a:noFill/>
          </p:spPr>
          <p:txBody>
            <a:bodyPr wrap="none" rtlCol="0">
              <a:spAutoFit/>
            </a:bodyPr>
            <a:lstStyle/>
            <a:p>
              <a:r>
                <a:rPr lang="en-US" sz="4000" b="1" dirty="0">
                  <a:solidFill>
                    <a:schemeClr val="bg1"/>
                  </a:solidFill>
                  <a:latin typeface="Arial Black" panose="020B0A04020102020204" pitchFamily="34" charset="0"/>
                </a:rPr>
                <a:t>EFORT</a:t>
              </a:r>
              <a:endParaRPr lang="en-IN" sz="6000" b="1" dirty="0">
                <a:solidFill>
                  <a:schemeClr val="bg1"/>
                </a:solidFill>
                <a:latin typeface="Arial Black" panose="020B0A04020102020204" pitchFamily="34" charset="0"/>
              </a:endParaRPr>
            </a:p>
          </p:txBody>
        </p:sp>
        <p:sp>
          <p:nvSpPr>
            <p:cNvPr id="21" name="TextBox 20">
              <a:extLst>
                <a:ext uri="{FF2B5EF4-FFF2-40B4-BE49-F238E27FC236}">
                  <a16:creationId xmlns:a16="http://schemas.microsoft.com/office/drawing/2014/main" id="{FC9A1C71-347B-44A9-88B4-692D9731582D}"/>
                </a:ext>
              </a:extLst>
            </p:cNvPr>
            <p:cNvSpPr txBox="1"/>
            <p:nvPr/>
          </p:nvSpPr>
          <p:spPr>
            <a:xfrm>
              <a:off x="3062386" y="3776831"/>
              <a:ext cx="1605952" cy="523220"/>
            </a:xfrm>
            <a:prstGeom prst="rect">
              <a:avLst/>
            </a:prstGeom>
            <a:noFill/>
          </p:spPr>
          <p:txBody>
            <a:bodyPr wrap="none" rtlCol="0">
              <a:spAutoFit/>
            </a:bodyPr>
            <a:lstStyle/>
            <a:p>
              <a:pPr algn="ctr"/>
              <a:r>
                <a:rPr lang="en-IN" sz="1400" dirty="0">
                  <a:solidFill>
                    <a:schemeClr val="bg1"/>
                  </a:solidFill>
                  <a:latin typeface="Calibri Light" panose="020F0302020204030204" pitchFamily="34" charset="0"/>
                  <a:cs typeface="Calibri Light" panose="020F0302020204030204" pitchFamily="34" charset="0"/>
                </a:rPr>
                <a:t>Empowered FOREX </a:t>
              </a:r>
            </a:p>
            <a:p>
              <a:pPr algn="ctr"/>
              <a:r>
                <a:rPr lang="en-IN" sz="1400" dirty="0">
                  <a:solidFill>
                    <a:schemeClr val="bg1"/>
                  </a:solidFill>
                  <a:latin typeface="Calibri Light" panose="020F0302020204030204" pitchFamily="34" charset="0"/>
                  <a:cs typeface="Calibri Light" panose="020F0302020204030204" pitchFamily="34" charset="0"/>
                </a:rPr>
                <a:t>Trader</a:t>
              </a:r>
            </a:p>
          </p:txBody>
        </p:sp>
      </p:grpSp>
      <p:sp>
        <p:nvSpPr>
          <p:cNvPr id="2" name="Title 1">
            <a:extLst>
              <a:ext uri="{FF2B5EF4-FFF2-40B4-BE49-F238E27FC236}">
                <a16:creationId xmlns:a16="http://schemas.microsoft.com/office/drawing/2014/main" id="{3D638ACE-163E-40EB-A458-E794C67EA2A6}"/>
              </a:ext>
            </a:extLst>
          </p:cNvPr>
          <p:cNvSpPr>
            <a:spLocks noGrp="1"/>
          </p:cNvSpPr>
          <p:nvPr>
            <p:ph type="ctrTitle"/>
          </p:nvPr>
        </p:nvSpPr>
        <p:spPr/>
        <p:txBody>
          <a:bodyPr/>
          <a:lstStyle/>
          <a:p>
            <a:r>
              <a:rPr lang="en-US" dirty="0"/>
              <a:t>EFORT </a:t>
            </a:r>
            <a:r>
              <a:rPr lang="en-US" b="0" dirty="0"/>
              <a:t>Wishlist</a:t>
            </a:r>
            <a:endParaRPr lang="en-IN" b="0" dirty="0"/>
          </a:p>
        </p:txBody>
      </p:sp>
      <p:sp>
        <p:nvSpPr>
          <p:cNvPr id="3" name="Subtitle 2">
            <a:extLst>
              <a:ext uri="{FF2B5EF4-FFF2-40B4-BE49-F238E27FC236}">
                <a16:creationId xmlns:a16="http://schemas.microsoft.com/office/drawing/2014/main" id="{5C9205DF-8F5E-49F7-B00E-6F58293F5130}"/>
              </a:ext>
            </a:extLst>
          </p:cNvPr>
          <p:cNvSpPr>
            <a:spLocks noGrp="1"/>
          </p:cNvSpPr>
          <p:nvPr>
            <p:ph type="subTitle" idx="1"/>
          </p:nvPr>
        </p:nvSpPr>
        <p:spPr/>
        <p:txBody>
          <a:bodyPr/>
          <a:lstStyle/>
          <a:p>
            <a:r>
              <a:rPr lang="en-IN" dirty="0"/>
              <a:t>What could be better</a:t>
            </a:r>
          </a:p>
        </p:txBody>
      </p:sp>
    </p:spTree>
    <p:extLst>
      <p:ext uri="{BB962C8B-B14F-4D97-AF65-F5344CB8AC3E}">
        <p14:creationId xmlns:p14="http://schemas.microsoft.com/office/powerpoint/2010/main" val="39806997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ABE11BF-33A5-4653-A144-CCCBACF58C30}"/>
              </a:ext>
            </a:extLst>
          </p:cNvPr>
          <p:cNvSpPr>
            <a:spLocks noGrp="1"/>
          </p:cNvSpPr>
          <p:nvPr>
            <p:ph type="title"/>
          </p:nvPr>
        </p:nvSpPr>
        <p:spPr/>
        <p:txBody>
          <a:bodyPr/>
          <a:lstStyle/>
          <a:p>
            <a:r>
              <a:rPr lang="en-IN" dirty="0"/>
              <a:t>About </a:t>
            </a:r>
            <a:r>
              <a:rPr lang="en-IN" b="0" dirty="0"/>
              <a:t>Us</a:t>
            </a:r>
          </a:p>
        </p:txBody>
      </p:sp>
      <p:sp>
        <p:nvSpPr>
          <p:cNvPr id="7" name="Content Placeholder 6">
            <a:extLst>
              <a:ext uri="{FF2B5EF4-FFF2-40B4-BE49-F238E27FC236}">
                <a16:creationId xmlns:a16="http://schemas.microsoft.com/office/drawing/2014/main" id="{2482DBEC-EE72-4155-ACC5-87E80C5606A9}"/>
              </a:ext>
            </a:extLst>
          </p:cNvPr>
          <p:cNvSpPr>
            <a:spLocks noGrp="1"/>
          </p:cNvSpPr>
          <p:nvPr>
            <p:ph idx="1"/>
          </p:nvPr>
        </p:nvSpPr>
        <p:spPr>
          <a:xfrm>
            <a:off x="531378" y="3129540"/>
            <a:ext cx="7685696" cy="2958275"/>
          </a:xfrm>
        </p:spPr>
        <p:txBody>
          <a:bodyPr>
            <a:normAutofit lnSpcReduction="10000"/>
          </a:bodyPr>
          <a:lstStyle/>
          <a:p>
            <a:pPr lvl="0"/>
            <a:r>
              <a:rPr lang="en-US" sz="2300" dirty="0"/>
              <a:t>Developer: Rodolfo F. Marrero</a:t>
            </a:r>
          </a:p>
          <a:p>
            <a:pPr lvl="0"/>
            <a:r>
              <a:rPr lang="en-US" sz="2300" dirty="0"/>
              <a:t>Email: </a:t>
            </a:r>
            <a:r>
              <a:rPr lang="en-US" sz="2300" dirty="0">
                <a:hlinkClick r:id="rId3"/>
              </a:rPr>
              <a:t>rmarr028@fiu.edu</a:t>
            </a:r>
            <a:endParaRPr lang="en-US" sz="2300" dirty="0"/>
          </a:p>
          <a:p>
            <a:pPr lvl="0"/>
            <a:r>
              <a:rPr lang="en-US" sz="2300" dirty="0"/>
              <a:t>LinkedIn: </a:t>
            </a:r>
            <a:r>
              <a:rPr lang="en-US" sz="2300" dirty="0">
                <a:hlinkClick r:id="rId4"/>
              </a:rPr>
              <a:t>https://www.linkedin.com/in/rodolfo-f-marrero/</a:t>
            </a:r>
            <a:endParaRPr lang="en-US" sz="2300" dirty="0"/>
          </a:p>
          <a:p>
            <a:pPr lvl="0"/>
            <a:endParaRPr lang="en-US" sz="2300" dirty="0"/>
          </a:p>
          <a:p>
            <a:pPr lvl="0"/>
            <a:r>
              <a:rPr lang="en-US" sz="2300" dirty="0"/>
              <a:t>Mentor: Dr. Masoud Sadjadi</a:t>
            </a:r>
          </a:p>
          <a:p>
            <a:pPr lvl="0"/>
            <a:r>
              <a:rPr lang="en-US" sz="2300" dirty="0"/>
              <a:t>Product Owner: Dr. Masoud Sadjadi</a:t>
            </a:r>
          </a:p>
          <a:p>
            <a:pPr lvl="0"/>
            <a:r>
              <a:rPr lang="en-US" sz="2300" dirty="0"/>
              <a:t>Email: </a:t>
            </a:r>
            <a:r>
              <a:rPr lang="en-US" sz="2300" dirty="0">
                <a:hlinkClick r:id="rId5"/>
              </a:rPr>
              <a:t>sadjadi@cs.fiu.edu</a:t>
            </a:r>
            <a:r>
              <a:rPr lang="en-US" sz="2300" dirty="0"/>
              <a:t> </a:t>
            </a:r>
          </a:p>
        </p:txBody>
      </p:sp>
      <p:pic>
        <p:nvPicPr>
          <p:cNvPr id="13" name="Picture Placeholder 12" title="Skyline">
            <a:extLst>
              <a:ext uri="{FF2B5EF4-FFF2-40B4-BE49-F238E27FC236}">
                <a16:creationId xmlns:a16="http://schemas.microsoft.com/office/drawing/2014/main" id="{066FE296-3466-420F-AD6C-D3A37B973B7D}"/>
              </a:ext>
            </a:extLst>
          </p:cNvPr>
          <p:cNvPicPr>
            <a:picLocks noGrp="1" noChangeAspect="1"/>
          </p:cNvPicPr>
          <p:nvPr>
            <p:ph type="pic" sz="quarter" idx="10"/>
          </p:nvPr>
        </p:nvPicPr>
        <p:blipFill rotWithShape="1">
          <a:blip r:embed="rId6"/>
          <a:srcRect l="23313" r="23313"/>
          <a:stretch/>
        </p:blipFill>
        <p:spPr>
          <a:xfrm>
            <a:off x="6604000" y="0"/>
            <a:ext cx="5588000" cy="6872249"/>
          </a:xfrm>
        </p:spPr>
      </p:pic>
      <p:sp>
        <p:nvSpPr>
          <p:cNvPr id="12" name="Slide Number Placeholder 11">
            <a:extLst>
              <a:ext uri="{FF2B5EF4-FFF2-40B4-BE49-F238E27FC236}">
                <a16:creationId xmlns:a16="http://schemas.microsoft.com/office/drawing/2014/main" id="{FBA1BB58-7555-4382-B178-7ED04E137E77}"/>
              </a:ext>
            </a:extLst>
          </p:cNvPr>
          <p:cNvSpPr>
            <a:spLocks noGrp="1"/>
          </p:cNvSpPr>
          <p:nvPr>
            <p:ph type="sldNum" sz="quarter" idx="15"/>
          </p:nvPr>
        </p:nvSpPr>
        <p:spPr/>
        <p:txBody>
          <a:bodyPr/>
          <a:lstStyle/>
          <a:p>
            <a:fld id="{8699F50C-BE38-4BD0-BA84-9B090E1F2B9B}" type="slidenum">
              <a:rPr lang="en-IN" smtClean="0"/>
              <a:pPr/>
              <a:t>2</a:t>
            </a:fld>
            <a:endParaRPr lang="en-IN" dirty="0"/>
          </a:p>
        </p:txBody>
      </p:sp>
    </p:spTree>
    <p:extLst>
      <p:ext uri="{BB962C8B-B14F-4D97-AF65-F5344CB8AC3E}">
        <p14:creationId xmlns:p14="http://schemas.microsoft.com/office/powerpoint/2010/main" val="9720055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itle 3">
            <a:extLst>
              <a:ext uri="{FF2B5EF4-FFF2-40B4-BE49-F238E27FC236}">
                <a16:creationId xmlns:a16="http://schemas.microsoft.com/office/drawing/2014/main" id="{1ABD613F-111C-41D6-9F8E-8B2C42A5E047}"/>
              </a:ext>
            </a:extLst>
          </p:cNvPr>
          <p:cNvSpPr>
            <a:spLocks noGrp="1"/>
          </p:cNvSpPr>
          <p:nvPr>
            <p:ph type="title"/>
          </p:nvPr>
        </p:nvSpPr>
        <p:spPr/>
        <p:txBody>
          <a:bodyPr/>
          <a:lstStyle/>
          <a:p>
            <a:r>
              <a:rPr lang="en-IN" dirty="0"/>
              <a:t>Wishlist</a:t>
            </a:r>
            <a:endParaRPr lang="en-IN" b="0" dirty="0"/>
          </a:p>
        </p:txBody>
      </p:sp>
      <p:sp>
        <p:nvSpPr>
          <p:cNvPr id="42" name="Content Placeholder 6">
            <a:extLst>
              <a:ext uri="{FF2B5EF4-FFF2-40B4-BE49-F238E27FC236}">
                <a16:creationId xmlns:a16="http://schemas.microsoft.com/office/drawing/2014/main" id="{55EACD59-7C51-4810-94C6-BCB4D12346DC}"/>
              </a:ext>
            </a:extLst>
          </p:cNvPr>
          <p:cNvSpPr>
            <a:spLocks noGrp="1"/>
          </p:cNvSpPr>
          <p:nvPr>
            <p:ph idx="1"/>
          </p:nvPr>
        </p:nvSpPr>
        <p:spPr>
          <a:xfrm>
            <a:off x="531378" y="3129540"/>
            <a:ext cx="7234759" cy="2958275"/>
          </a:xfrm>
        </p:spPr>
        <p:txBody>
          <a:bodyPr>
            <a:normAutofit/>
          </a:bodyPr>
          <a:lstStyle/>
          <a:p>
            <a:r>
              <a:rPr lang="en-US" dirty="0"/>
              <a:t>Eliminate code that’s no longer used</a:t>
            </a:r>
          </a:p>
          <a:p>
            <a:r>
              <a:rPr lang="en-US" dirty="0"/>
              <a:t>Refactor the View</a:t>
            </a:r>
          </a:p>
          <a:p>
            <a:r>
              <a:rPr lang="en-US" dirty="0"/>
              <a:t>Implement unit/functional tests</a:t>
            </a:r>
          </a:p>
          <a:p>
            <a:r>
              <a:rPr lang="en-US" dirty="0"/>
              <a:t>Implement an event synchronization mechanism</a:t>
            </a:r>
          </a:p>
          <a:p>
            <a:r>
              <a:rPr lang="en-US" dirty="0"/>
              <a:t>Add subscriptions via Bank Accounts</a:t>
            </a:r>
          </a:p>
          <a:p>
            <a:r>
              <a:rPr lang="en-US" dirty="0"/>
              <a:t>Ensure deletions are carried out in Stripe</a:t>
            </a:r>
          </a:p>
        </p:txBody>
      </p:sp>
      <p:pic>
        <p:nvPicPr>
          <p:cNvPr id="59" name="Picture Placeholder 58" title="Buildings">
            <a:extLst>
              <a:ext uri="{FF2B5EF4-FFF2-40B4-BE49-F238E27FC236}">
                <a16:creationId xmlns:a16="http://schemas.microsoft.com/office/drawing/2014/main" id="{3FCCC668-2247-4814-9CC5-9C5D4B447AA3}"/>
              </a:ext>
            </a:extLst>
          </p:cNvPr>
          <p:cNvPicPr>
            <a:picLocks noGrp="1" noChangeAspect="1"/>
          </p:cNvPicPr>
          <p:nvPr>
            <p:ph type="pic" sz="quarter" idx="14"/>
          </p:nvPr>
        </p:nvPicPr>
        <p:blipFill>
          <a:blip r:embed="rId3"/>
          <a:srcRect l="13492" r="13492"/>
          <a:stretch>
            <a:fillRect/>
          </a:stretch>
        </p:blipFill>
        <p:spPr/>
      </p:pic>
      <p:sp>
        <p:nvSpPr>
          <p:cNvPr id="10" name="Slide Number Placeholder 9">
            <a:extLst>
              <a:ext uri="{FF2B5EF4-FFF2-40B4-BE49-F238E27FC236}">
                <a16:creationId xmlns:a16="http://schemas.microsoft.com/office/drawing/2014/main" id="{A267D224-5586-43DC-82CA-8605E158298B}"/>
              </a:ext>
            </a:extLst>
          </p:cNvPr>
          <p:cNvSpPr>
            <a:spLocks noGrp="1"/>
          </p:cNvSpPr>
          <p:nvPr>
            <p:ph type="sldNum" sz="quarter" idx="16"/>
          </p:nvPr>
        </p:nvSpPr>
        <p:spPr/>
        <p:txBody>
          <a:bodyPr/>
          <a:lstStyle/>
          <a:p>
            <a:fld id="{8699F50C-BE38-4BD0-BA84-9B090E1F2B9B}" type="slidenum">
              <a:rPr lang="en-IN" smtClean="0"/>
              <a:pPr/>
              <a:t>3</a:t>
            </a:fld>
            <a:endParaRPr lang="en-IN" dirty="0"/>
          </a:p>
        </p:txBody>
      </p:sp>
    </p:spTree>
    <p:extLst>
      <p:ext uri="{BB962C8B-B14F-4D97-AF65-F5344CB8AC3E}">
        <p14:creationId xmlns:p14="http://schemas.microsoft.com/office/powerpoint/2010/main" val="3205466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6" title="Building image">
            <a:extLst>
              <a:ext uri="{FF2B5EF4-FFF2-40B4-BE49-F238E27FC236}">
                <a16:creationId xmlns:a16="http://schemas.microsoft.com/office/drawing/2014/main" id="{BA026684-ED32-4C82-8EFB-03E9E047EA33}"/>
              </a:ext>
            </a:extLst>
          </p:cNvPr>
          <p:cNvPicPr>
            <a:picLocks noGrp="1" noChangeAspect="1"/>
          </p:cNvPicPr>
          <p:nvPr>
            <p:ph type="pic" sz="quarter" idx="13"/>
          </p:nvPr>
        </p:nvPicPr>
        <p:blipFill>
          <a:blip r:embed="rId3"/>
          <a:srcRect l="20743" r="20743"/>
          <a:stretch>
            <a:fillRect/>
          </a:stretch>
        </p:blipFill>
        <p:spPr/>
      </p:pic>
      <p:sp>
        <p:nvSpPr>
          <p:cNvPr id="19" name="Hexagon 18" descr="Solid dark colored hexagon in the middle of image accent">
            <a:extLst>
              <a:ext uri="{FF2B5EF4-FFF2-40B4-BE49-F238E27FC236}">
                <a16:creationId xmlns:a16="http://schemas.microsoft.com/office/drawing/2014/main" id="{7CE8B54A-D8B2-498F-ACFB-31AC2DEB83FA}"/>
              </a:ext>
            </a:extLst>
          </p:cNvPr>
          <p:cNvSpPr/>
          <p:nvPr/>
        </p:nvSpPr>
        <p:spPr>
          <a:xfrm rot="16200000">
            <a:off x="2679702" y="2388914"/>
            <a:ext cx="2412998" cy="2080172"/>
          </a:xfrm>
          <a:prstGeom prst="hexagon">
            <a:avLst/>
          </a:prstGeom>
          <a:solidFill>
            <a:srgbClr val="0019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8" name="Title 7">
            <a:extLst>
              <a:ext uri="{FF2B5EF4-FFF2-40B4-BE49-F238E27FC236}">
                <a16:creationId xmlns:a16="http://schemas.microsoft.com/office/drawing/2014/main" id="{8B6C5EAB-81FF-4827-A160-22F4363C611A}"/>
              </a:ext>
            </a:extLst>
          </p:cNvPr>
          <p:cNvSpPr>
            <a:spLocks noGrp="1"/>
          </p:cNvSpPr>
          <p:nvPr>
            <p:ph type="ctrTitle"/>
          </p:nvPr>
        </p:nvSpPr>
        <p:spPr/>
        <p:txBody>
          <a:bodyPr/>
          <a:lstStyle/>
          <a:p>
            <a:r>
              <a:rPr lang="en-IN" dirty="0"/>
              <a:t>Thank </a:t>
            </a:r>
            <a:r>
              <a:rPr lang="en-IN" b="0" dirty="0"/>
              <a:t>You.</a:t>
            </a:r>
          </a:p>
        </p:txBody>
      </p:sp>
      <p:sp>
        <p:nvSpPr>
          <p:cNvPr id="14" name="Text Placeholder 13">
            <a:extLst>
              <a:ext uri="{FF2B5EF4-FFF2-40B4-BE49-F238E27FC236}">
                <a16:creationId xmlns:a16="http://schemas.microsoft.com/office/drawing/2014/main" id="{B6611344-9447-438E-873C-299AF4110B03}"/>
              </a:ext>
            </a:extLst>
          </p:cNvPr>
          <p:cNvSpPr>
            <a:spLocks noGrp="1"/>
          </p:cNvSpPr>
          <p:nvPr>
            <p:ph type="body" sz="quarter" idx="15"/>
          </p:nvPr>
        </p:nvSpPr>
        <p:spPr/>
        <p:txBody>
          <a:bodyPr/>
          <a:lstStyle/>
          <a:p>
            <a:r>
              <a:rPr lang="en-IN" dirty="0"/>
              <a:t>Rodolfo F. Marrero</a:t>
            </a:r>
          </a:p>
        </p:txBody>
      </p:sp>
      <p:sp>
        <p:nvSpPr>
          <p:cNvPr id="23" name="Text Placeholder 22">
            <a:extLst>
              <a:ext uri="{FF2B5EF4-FFF2-40B4-BE49-F238E27FC236}">
                <a16:creationId xmlns:a16="http://schemas.microsoft.com/office/drawing/2014/main" id="{A0B41C33-430D-4B31-A546-F85646919475}"/>
              </a:ext>
            </a:extLst>
          </p:cNvPr>
          <p:cNvSpPr>
            <a:spLocks noGrp="1"/>
          </p:cNvSpPr>
          <p:nvPr>
            <p:ph type="body" sz="quarter" idx="17"/>
          </p:nvPr>
        </p:nvSpPr>
        <p:spPr/>
        <p:txBody>
          <a:bodyPr/>
          <a:lstStyle/>
          <a:p>
            <a:r>
              <a:rPr lang="en-IN" dirty="0"/>
              <a:t>rmarr028@fiu.edu</a:t>
            </a:r>
          </a:p>
        </p:txBody>
      </p:sp>
      <p:sp>
        <p:nvSpPr>
          <p:cNvPr id="24" name="Text Placeholder 23">
            <a:extLst>
              <a:ext uri="{FF2B5EF4-FFF2-40B4-BE49-F238E27FC236}">
                <a16:creationId xmlns:a16="http://schemas.microsoft.com/office/drawing/2014/main" id="{E62065D0-127B-4884-9760-D1FFEC38A6F9}"/>
              </a:ext>
            </a:extLst>
          </p:cNvPr>
          <p:cNvSpPr>
            <a:spLocks noGrp="1"/>
          </p:cNvSpPr>
          <p:nvPr>
            <p:ph type="body" sz="quarter" idx="18"/>
          </p:nvPr>
        </p:nvSpPr>
        <p:spPr>
          <a:xfrm>
            <a:off x="6822928" y="4223481"/>
            <a:ext cx="4853573" cy="412017"/>
          </a:xfrm>
        </p:spPr>
        <p:txBody>
          <a:bodyPr/>
          <a:lstStyle/>
          <a:p>
            <a:r>
              <a:rPr lang="en-US" sz="1700" dirty="0">
                <a:hlinkClick r:id="rId4"/>
              </a:rPr>
              <a:t>https://www.linkedin.com/in/rodolfo-f-marrero/</a:t>
            </a:r>
            <a:endParaRPr lang="en-IN" sz="1700" dirty="0"/>
          </a:p>
        </p:txBody>
      </p:sp>
      <p:grpSp>
        <p:nvGrpSpPr>
          <p:cNvPr id="13" name="Group 12" descr="Company name and logo group of information&#10;">
            <a:extLst>
              <a:ext uri="{FF2B5EF4-FFF2-40B4-BE49-F238E27FC236}">
                <a16:creationId xmlns:a16="http://schemas.microsoft.com/office/drawing/2014/main" id="{AADDF67B-F482-4D22-82D7-7B688A2F8BE1}"/>
              </a:ext>
            </a:extLst>
          </p:cNvPr>
          <p:cNvGrpSpPr/>
          <p:nvPr/>
        </p:nvGrpSpPr>
        <p:grpSpPr>
          <a:xfrm>
            <a:off x="2880951" y="3075057"/>
            <a:ext cx="2089355" cy="1178339"/>
            <a:chOff x="2880951" y="3121712"/>
            <a:chExt cx="2089355" cy="1178339"/>
          </a:xfrm>
        </p:grpSpPr>
        <p:sp>
          <p:nvSpPr>
            <p:cNvPr id="16" name="TextBox 15">
              <a:extLst>
                <a:ext uri="{FF2B5EF4-FFF2-40B4-BE49-F238E27FC236}">
                  <a16:creationId xmlns:a16="http://schemas.microsoft.com/office/drawing/2014/main" id="{B550F041-F251-4B02-9A3D-C1E217DBC367}"/>
                </a:ext>
              </a:extLst>
            </p:cNvPr>
            <p:cNvSpPr txBox="1"/>
            <p:nvPr/>
          </p:nvSpPr>
          <p:spPr>
            <a:xfrm>
              <a:off x="2880951" y="3121712"/>
              <a:ext cx="2089355" cy="707886"/>
            </a:xfrm>
            <a:prstGeom prst="rect">
              <a:avLst/>
            </a:prstGeom>
            <a:noFill/>
          </p:spPr>
          <p:txBody>
            <a:bodyPr wrap="none" rtlCol="0">
              <a:spAutoFit/>
            </a:bodyPr>
            <a:lstStyle/>
            <a:p>
              <a:r>
                <a:rPr lang="en-US" sz="4000" b="1" dirty="0">
                  <a:solidFill>
                    <a:schemeClr val="bg1"/>
                  </a:solidFill>
                  <a:latin typeface="Arial Black" panose="020B0A04020102020204" pitchFamily="34" charset="0"/>
                </a:rPr>
                <a:t>EFORT</a:t>
              </a:r>
              <a:endParaRPr lang="en-IN" sz="6000" b="1" dirty="0">
                <a:solidFill>
                  <a:schemeClr val="bg1"/>
                </a:solidFill>
                <a:latin typeface="Arial Black" panose="020B0A04020102020204" pitchFamily="34" charset="0"/>
              </a:endParaRPr>
            </a:p>
          </p:txBody>
        </p:sp>
        <p:sp>
          <p:nvSpPr>
            <p:cNvPr id="17" name="TextBox 16">
              <a:extLst>
                <a:ext uri="{FF2B5EF4-FFF2-40B4-BE49-F238E27FC236}">
                  <a16:creationId xmlns:a16="http://schemas.microsoft.com/office/drawing/2014/main" id="{C791A617-30AB-404C-8974-454AB475F376}"/>
                </a:ext>
              </a:extLst>
            </p:cNvPr>
            <p:cNvSpPr txBox="1"/>
            <p:nvPr/>
          </p:nvSpPr>
          <p:spPr>
            <a:xfrm>
              <a:off x="3062386" y="3776831"/>
              <a:ext cx="1605952" cy="523220"/>
            </a:xfrm>
            <a:prstGeom prst="rect">
              <a:avLst/>
            </a:prstGeom>
            <a:noFill/>
          </p:spPr>
          <p:txBody>
            <a:bodyPr wrap="none" rtlCol="0">
              <a:spAutoFit/>
            </a:bodyPr>
            <a:lstStyle/>
            <a:p>
              <a:pPr algn="ctr"/>
              <a:r>
                <a:rPr lang="en-IN" sz="1400" dirty="0">
                  <a:solidFill>
                    <a:schemeClr val="bg1"/>
                  </a:solidFill>
                  <a:latin typeface="Calibri Light" panose="020F0302020204030204" pitchFamily="34" charset="0"/>
                  <a:cs typeface="Calibri Light" panose="020F0302020204030204" pitchFamily="34" charset="0"/>
                </a:rPr>
                <a:t>Empowered FOREX </a:t>
              </a:r>
            </a:p>
            <a:p>
              <a:pPr algn="ctr"/>
              <a:r>
                <a:rPr lang="en-IN" sz="1400" dirty="0">
                  <a:solidFill>
                    <a:schemeClr val="bg1"/>
                  </a:solidFill>
                  <a:latin typeface="Calibri Light" panose="020F0302020204030204" pitchFamily="34" charset="0"/>
                  <a:cs typeface="Calibri Light" panose="020F0302020204030204" pitchFamily="34" charset="0"/>
                </a:rPr>
                <a:t>Trader</a:t>
              </a:r>
            </a:p>
          </p:txBody>
        </p:sp>
      </p:grpSp>
    </p:spTree>
    <p:extLst>
      <p:ext uri="{BB962C8B-B14F-4D97-AF65-F5344CB8AC3E}">
        <p14:creationId xmlns:p14="http://schemas.microsoft.com/office/powerpoint/2010/main" val="2260955757"/>
      </p:ext>
    </p:extLst>
  </p:cSld>
  <p:clrMapOvr>
    <a:masterClrMapping/>
  </p:clrMapOvr>
</p:sld>
</file>

<file path=ppt/theme/theme1.xml><?xml version="1.0" encoding="utf-8"?>
<a:theme xmlns:a="http://schemas.openxmlformats.org/drawingml/2006/main" name="Office Theme">
  <a:themeElements>
    <a:clrScheme name="Custom 13">
      <a:dk1>
        <a:srgbClr val="3F3F3F"/>
      </a:dk1>
      <a:lt1>
        <a:srgbClr val="FFFFFF"/>
      </a:lt1>
      <a:dk2>
        <a:srgbClr val="F2F2F2"/>
      </a:dk2>
      <a:lt2>
        <a:srgbClr val="A5A5A5"/>
      </a:lt2>
      <a:accent1>
        <a:srgbClr val="00194C"/>
      </a:accent1>
      <a:accent2>
        <a:srgbClr val="EAB200"/>
      </a:accent2>
      <a:accent3>
        <a:srgbClr val="F2F2F2"/>
      </a:accent3>
      <a:accent4>
        <a:srgbClr val="954F72"/>
      </a:accent4>
      <a:accent5>
        <a:srgbClr val="00843B"/>
      </a:accent5>
      <a:accent6>
        <a:srgbClr val="014067"/>
      </a:accent6>
      <a:hlink>
        <a:srgbClr val="00194C"/>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rk-03 Presentation Layout_CA -v6.potx" id="{9FD5D463-2B33-42F3-81B0-0B3C3C07F674}" vid="{A96E6666-7943-4E22-B401-67432B4C0CE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Hexagon presentation dark</Template>
  <TotalTime>0</TotalTime>
  <Words>531</Words>
  <Application>Microsoft Office PowerPoint</Application>
  <PresentationFormat>Widescreen</PresentationFormat>
  <Paragraphs>45</Paragraphs>
  <Slides>4</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Arial</vt:lpstr>
      <vt:lpstr>Arial Black</vt:lpstr>
      <vt:lpstr>Calibri</vt:lpstr>
      <vt:lpstr>Calibri Light</vt:lpstr>
      <vt:lpstr>Gill Sans SemiBold</vt:lpstr>
      <vt:lpstr>Times New Roman</vt:lpstr>
      <vt:lpstr>Office Theme</vt:lpstr>
      <vt:lpstr>EFORT Wishlist</vt:lpstr>
      <vt:lpstr>About Us</vt:lpstr>
      <vt:lpstr>Wishlist</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2019-04-20T20:37:25Z</dcterms:created>
  <dcterms:modified xsi:type="dcterms:W3CDTF">2019-04-26T20:29:29Z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v-abdarl@microsoft.com</vt:lpwstr>
  </property>
  <property fmtid="{D5CDD505-2E9C-101B-9397-08002B2CF9AE}" pid="5" name="MSIP_Label_f42aa342-8706-4288-bd11-ebb85995028c_SetDate">
    <vt:lpwstr>2018-08-01T18:19:24.2566460Z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Extended_MSFT_Method">
    <vt:lpwstr>Automatic</vt:lpwstr>
  </property>
  <property fmtid="{D5CDD505-2E9C-101B-9397-08002B2CF9AE}" pid="9" name="Sensitivity">
    <vt:lpwstr>General</vt:lpwstr>
  </property>
</Properties>
</file>