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Lst>
  <p:notesMasterIdLst>
    <p:notesMasterId r:id="rId19"/>
  </p:notesMasterIdLst>
  <p:handoutMasterIdLst>
    <p:handoutMasterId r:id="rId20"/>
  </p:handoutMasterIdLst>
  <p:sldIdLst>
    <p:sldId id="256" r:id="rId2"/>
    <p:sldId id="259" r:id="rId3"/>
    <p:sldId id="260" r:id="rId4"/>
    <p:sldId id="268" r:id="rId5"/>
    <p:sldId id="272" r:id="rId6"/>
    <p:sldId id="273" r:id="rId7"/>
    <p:sldId id="269" r:id="rId8"/>
    <p:sldId id="274" r:id="rId9"/>
    <p:sldId id="271" r:id="rId10"/>
    <p:sldId id="275" r:id="rId11"/>
    <p:sldId id="263" r:id="rId12"/>
    <p:sldId id="276" r:id="rId13"/>
    <p:sldId id="265" r:id="rId14"/>
    <p:sldId id="277" r:id="rId15"/>
    <p:sldId id="278" r:id="rId16"/>
    <p:sldId id="279" r:id="rId17"/>
    <p:sldId id="264"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3" pos="597" userDrawn="1">
          <p15:clr>
            <a:srgbClr val="A4A3A4"/>
          </p15:clr>
        </p15:guide>
        <p15:guide id="4" orient="horz" pos="216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F3F3F"/>
    <a:srgbClr val="014067"/>
    <a:srgbClr val="014E7D"/>
    <a:srgbClr val="013657"/>
    <a:srgbClr val="01456F"/>
    <a:srgbClr val="014B79"/>
    <a:srgbClr val="0937C9"/>
    <a:srgbClr val="002774"/>
    <a:srgbClr val="929A4A"/>
    <a:srgbClr val="EAB2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2773" autoAdjust="0"/>
  </p:normalViewPr>
  <p:slideViewPr>
    <p:cSldViewPr snapToGrid="0" showGuides="1">
      <p:cViewPr varScale="1">
        <p:scale>
          <a:sx n="62" d="100"/>
          <a:sy n="62" d="100"/>
        </p:scale>
        <p:origin x="1488" y="62"/>
      </p:cViewPr>
      <p:guideLst>
        <p:guide pos="3840"/>
        <p:guide pos="597"/>
        <p:guide orient="horz" pos="2160"/>
      </p:guideLst>
    </p:cSldViewPr>
  </p:slideViewPr>
  <p:outlineViewPr>
    <p:cViewPr>
      <p:scale>
        <a:sx n="33" d="100"/>
        <a:sy n="33" d="100"/>
      </p:scale>
      <p:origin x="0" y="0"/>
    </p:cViewPr>
  </p:outlineViewPr>
  <p:notesTextViewPr>
    <p:cViewPr>
      <p:scale>
        <a:sx n="200" d="100"/>
        <a:sy n="200" d="100"/>
      </p:scale>
      <p:origin x="0" y="0"/>
    </p:cViewPr>
  </p:notesTextViewPr>
  <p:notesViewPr>
    <p:cSldViewPr snapToGrid="0" showGuides="1">
      <p:cViewPr varScale="1">
        <p:scale>
          <a:sx n="63" d="100"/>
          <a:sy n="63" d="100"/>
        </p:scale>
        <p:origin x="3134"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8BEDA40-91A9-49DC-B402-0EBE674AAEA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dirty="0"/>
          </a:p>
        </p:txBody>
      </p:sp>
      <p:sp>
        <p:nvSpPr>
          <p:cNvPr id="3" name="Date Placeholder 2">
            <a:extLst>
              <a:ext uri="{FF2B5EF4-FFF2-40B4-BE49-F238E27FC236}">
                <a16:creationId xmlns:a16="http://schemas.microsoft.com/office/drawing/2014/main" id="{E8CBB508-5589-42E7-A433-D119AC0FFB7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72BFC85-49E4-447A-A7E3-16153CB2FE2A}" type="datetimeFigureOut">
              <a:rPr lang="en-IN" smtClean="0"/>
              <a:t>26-04-2019</a:t>
            </a:fld>
            <a:endParaRPr lang="en-IN" dirty="0"/>
          </a:p>
        </p:txBody>
      </p:sp>
      <p:sp>
        <p:nvSpPr>
          <p:cNvPr id="4" name="Footer Placeholder 3">
            <a:extLst>
              <a:ext uri="{FF2B5EF4-FFF2-40B4-BE49-F238E27FC236}">
                <a16:creationId xmlns:a16="http://schemas.microsoft.com/office/drawing/2014/main" id="{E9232ABA-B33A-4B3B-8412-C1773FBF3DB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dirty="0"/>
          </a:p>
        </p:txBody>
      </p:sp>
      <p:sp>
        <p:nvSpPr>
          <p:cNvPr id="5" name="Slide Number Placeholder 4">
            <a:extLst>
              <a:ext uri="{FF2B5EF4-FFF2-40B4-BE49-F238E27FC236}">
                <a16:creationId xmlns:a16="http://schemas.microsoft.com/office/drawing/2014/main" id="{BAB1832E-3B48-42CB-80A7-CD8E48D52DD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F1072A3-100F-40A9-915F-8D2D9E6962D8}" type="slidenum">
              <a:rPr lang="en-IN" smtClean="0"/>
              <a:t>‹#›</a:t>
            </a:fld>
            <a:endParaRPr lang="en-IN" dirty="0"/>
          </a:p>
        </p:txBody>
      </p:sp>
    </p:spTree>
    <p:extLst>
      <p:ext uri="{BB962C8B-B14F-4D97-AF65-F5344CB8AC3E}">
        <p14:creationId xmlns:p14="http://schemas.microsoft.com/office/powerpoint/2010/main" val="5135371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71B50E-4C60-4F9E-B773-52059170945B}" type="datetimeFigureOut">
              <a:rPr lang="en-IN" smtClean="0"/>
              <a:t>26-04-2019</a:t>
            </a:fld>
            <a:endParaRPr lang="en-IN"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230CFA-805A-4FD3-B3A0-DAAA5993DA17}" type="slidenum">
              <a:rPr lang="en-IN" smtClean="0"/>
              <a:t>‹#›</a:t>
            </a:fld>
            <a:endParaRPr lang="en-IN" dirty="0"/>
          </a:p>
        </p:txBody>
      </p:sp>
    </p:spTree>
    <p:extLst>
      <p:ext uri="{BB962C8B-B14F-4D97-AF65-F5344CB8AC3E}">
        <p14:creationId xmlns:p14="http://schemas.microsoft.com/office/powerpoint/2010/main" val="7989277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Hello and welcome to the video. This video is for the project EFORT, specifically for the component EFEC, which deals with payment and account management. My name is Rodolfo Marrero and I will be your host today. </a:t>
            </a:r>
          </a:p>
        </p:txBody>
      </p:sp>
      <p:sp>
        <p:nvSpPr>
          <p:cNvPr id="4" name="Slide Number Placeholder 3"/>
          <p:cNvSpPr>
            <a:spLocks noGrp="1"/>
          </p:cNvSpPr>
          <p:nvPr>
            <p:ph type="sldNum" sz="quarter" idx="5"/>
          </p:nvPr>
        </p:nvSpPr>
        <p:spPr/>
        <p:txBody>
          <a:bodyPr/>
          <a:lstStyle/>
          <a:p>
            <a:fld id="{79230CFA-805A-4FD3-B3A0-DAAA5993DA17}" type="slidenum">
              <a:rPr lang="en-IN" smtClean="0"/>
              <a:t>1</a:t>
            </a:fld>
            <a:endParaRPr lang="en-IN" dirty="0"/>
          </a:p>
        </p:txBody>
      </p:sp>
    </p:spTree>
    <p:extLst>
      <p:ext uri="{BB962C8B-B14F-4D97-AF65-F5344CB8AC3E}">
        <p14:creationId xmlns:p14="http://schemas.microsoft.com/office/powerpoint/2010/main" val="11624976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Here’s a list of the relevant user stories that were covered on version 1 of the EFEC project. I’m not going to go over details of each one of them as you can review those in Jira. This information is being presented in chronological order, to give the reader an understanding of the flow of work. This might perhaps give you some insights into why certain things were developed a certain way.</a:t>
            </a:r>
          </a:p>
        </p:txBody>
      </p:sp>
      <p:sp>
        <p:nvSpPr>
          <p:cNvPr id="4" name="Slide Number Placeholder 3"/>
          <p:cNvSpPr>
            <a:spLocks noGrp="1"/>
          </p:cNvSpPr>
          <p:nvPr>
            <p:ph type="sldNum" sz="quarter" idx="5"/>
          </p:nvPr>
        </p:nvSpPr>
        <p:spPr/>
        <p:txBody>
          <a:bodyPr/>
          <a:lstStyle/>
          <a:p>
            <a:fld id="{79230CFA-805A-4FD3-B3A0-DAAA5993DA17}" type="slidenum">
              <a:rPr lang="en-IN" smtClean="0"/>
              <a:t>10</a:t>
            </a:fld>
            <a:endParaRPr lang="en-IN" dirty="0"/>
          </a:p>
        </p:txBody>
      </p:sp>
    </p:spTree>
    <p:extLst>
      <p:ext uri="{BB962C8B-B14F-4D97-AF65-F5344CB8AC3E}">
        <p14:creationId xmlns:p14="http://schemas.microsoft.com/office/powerpoint/2010/main" val="15557341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are some other user stories that were developed. </a:t>
            </a:r>
          </a:p>
        </p:txBody>
      </p:sp>
      <p:sp>
        <p:nvSpPr>
          <p:cNvPr id="4" name="Slide Number Placeholder 3"/>
          <p:cNvSpPr>
            <a:spLocks noGrp="1"/>
          </p:cNvSpPr>
          <p:nvPr>
            <p:ph type="sldNum" sz="quarter" idx="5"/>
          </p:nvPr>
        </p:nvSpPr>
        <p:spPr/>
        <p:txBody>
          <a:bodyPr/>
          <a:lstStyle/>
          <a:p>
            <a:fld id="{79230CFA-805A-4FD3-B3A0-DAAA5993DA17}" type="slidenum">
              <a:rPr lang="en-IN" smtClean="0"/>
              <a:t>11</a:t>
            </a:fld>
            <a:endParaRPr lang="en-IN" dirty="0"/>
          </a:p>
        </p:txBody>
      </p:sp>
    </p:spTree>
    <p:extLst>
      <p:ext uri="{BB962C8B-B14F-4D97-AF65-F5344CB8AC3E}">
        <p14:creationId xmlns:p14="http://schemas.microsoft.com/office/powerpoint/2010/main" val="20378808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let’s take a look at the tech stack of EFORT, and specifically, what was used for the EFEC component. </a:t>
            </a:r>
          </a:p>
        </p:txBody>
      </p:sp>
      <p:sp>
        <p:nvSpPr>
          <p:cNvPr id="4" name="Slide Number Placeholder 3"/>
          <p:cNvSpPr>
            <a:spLocks noGrp="1"/>
          </p:cNvSpPr>
          <p:nvPr>
            <p:ph type="sldNum" sz="quarter" idx="5"/>
          </p:nvPr>
        </p:nvSpPr>
        <p:spPr/>
        <p:txBody>
          <a:bodyPr/>
          <a:lstStyle/>
          <a:p>
            <a:fld id="{79230CFA-805A-4FD3-B3A0-DAAA5993DA17}" type="slidenum">
              <a:rPr lang="en-IN" smtClean="0"/>
              <a:t>12</a:t>
            </a:fld>
            <a:endParaRPr lang="en-IN" dirty="0"/>
          </a:p>
        </p:txBody>
      </p:sp>
    </p:spTree>
    <p:extLst>
      <p:ext uri="{BB962C8B-B14F-4D97-AF65-F5344CB8AC3E}">
        <p14:creationId xmlns:p14="http://schemas.microsoft.com/office/powerpoint/2010/main" val="7202078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are the systems that were used. As a programming language, we used C#. As a framework we developed on .NET Core. Visual Studio was selected as the IDE, and Bootstrap was selected as the frontend visualization library.</a:t>
            </a:r>
          </a:p>
          <a:p>
            <a:r>
              <a:rPr lang="en-US" dirty="0"/>
              <a:t>As database we selected T-SQL, and for the payment system we selected Stripe. Stripe uses a system called Plaid for instant verification of bank accounts.</a:t>
            </a:r>
          </a:p>
          <a:p>
            <a:r>
              <a:rPr lang="en-US" dirty="0"/>
              <a:t>The reason why this stack was selected is because </a:t>
            </a:r>
            <a:r>
              <a:rPr lang="en-US" dirty="0" err="1"/>
              <a:t>MetaTrader</a:t>
            </a:r>
            <a:r>
              <a:rPr lang="en-US" dirty="0"/>
              <a:t> 4 runs on Windows, and the product owner along with the architect team decided to stick with a Windows-only platform. </a:t>
            </a:r>
          </a:p>
          <a:p>
            <a:endParaRPr lang="en-US" dirty="0"/>
          </a:p>
          <a:p>
            <a:r>
              <a:rPr lang="en-US" dirty="0"/>
              <a:t>Someone suggested to use multiple databases for different parts of the system, but I argued against it, so you are welcome.</a:t>
            </a:r>
          </a:p>
        </p:txBody>
      </p:sp>
      <p:sp>
        <p:nvSpPr>
          <p:cNvPr id="4" name="Slide Number Placeholder 3"/>
          <p:cNvSpPr>
            <a:spLocks noGrp="1"/>
          </p:cNvSpPr>
          <p:nvPr>
            <p:ph type="sldNum" sz="quarter" idx="5"/>
          </p:nvPr>
        </p:nvSpPr>
        <p:spPr/>
        <p:txBody>
          <a:bodyPr/>
          <a:lstStyle/>
          <a:p>
            <a:fld id="{79230CFA-805A-4FD3-B3A0-DAAA5993DA17}" type="slidenum">
              <a:rPr lang="en-IN" smtClean="0"/>
              <a:t>13</a:t>
            </a:fld>
            <a:endParaRPr lang="en-IN" dirty="0"/>
          </a:p>
        </p:txBody>
      </p:sp>
    </p:spTree>
    <p:extLst>
      <p:ext uri="{BB962C8B-B14F-4D97-AF65-F5344CB8AC3E}">
        <p14:creationId xmlns:p14="http://schemas.microsoft.com/office/powerpoint/2010/main" val="20231465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where things get really tricky. The system was designed using MVC, with a very </a:t>
            </a:r>
            <a:r>
              <a:rPr lang="en-US" dirty="0" err="1"/>
              <a:t>very</a:t>
            </a:r>
            <a:r>
              <a:rPr lang="en-US" dirty="0"/>
              <a:t> fragmented Model layer. This was called a 5-tier architecture at the beginning of the project since each .NET Project is considered a tier, but the fragmentation of the project causes more harm than good. That being said, there is nothing that can be done at this point to heal the damage. </a:t>
            </a:r>
          </a:p>
          <a:p>
            <a:endParaRPr lang="en-US" dirty="0"/>
          </a:p>
          <a:p>
            <a:r>
              <a:rPr lang="en-US" dirty="0"/>
              <a:t>If you need to interact with a table, for example, you need to touch at least 7 files:</a:t>
            </a:r>
          </a:p>
          <a:p>
            <a:r>
              <a:rPr lang="en-US" dirty="0"/>
              <a:t>-The table definition</a:t>
            </a:r>
          </a:p>
          <a:p>
            <a:r>
              <a:rPr lang="en-US" dirty="0"/>
              <a:t>-The stored procedure that accesses the table</a:t>
            </a:r>
          </a:p>
          <a:p>
            <a:r>
              <a:rPr lang="en-US" dirty="0"/>
              <a:t>-The ADO.NET project that runs the stored procedure</a:t>
            </a:r>
          </a:p>
          <a:p>
            <a:r>
              <a:rPr lang="en-US" dirty="0"/>
              <a:t>-The Entity object definition, which is used to represent the data that is being transmitted</a:t>
            </a:r>
          </a:p>
          <a:p>
            <a:r>
              <a:rPr lang="en-US" dirty="0"/>
              <a:t>-The Web API that exposes this ADO.NET project to the rest of the system</a:t>
            </a:r>
          </a:p>
          <a:p>
            <a:r>
              <a:rPr lang="en-US" dirty="0"/>
              <a:t>-The business object that calls the Web API for data. And</a:t>
            </a:r>
          </a:p>
          <a:p>
            <a:r>
              <a:rPr lang="en-US" dirty="0"/>
              <a:t>-The Controller on the MVC project that calls the business object</a:t>
            </a:r>
          </a:p>
          <a:p>
            <a:endParaRPr lang="en-US" dirty="0"/>
          </a:p>
          <a:p>
            <a:r>
              <a:rPr lang="en-US" dirty="0"/>
              <a:t>If you think a feature would take you 2 hours, multiply that times 4 in order to deal with the complexity caused by this fracturing.</a:t>
            </a:r>
          </a:p>
          <a:p>
            <a:endParaRPr lang="en-US" dirty="0"/>
          </a:p>
        </p:txBody>
      </p:sp>
      <p:sp>
        <p:nvSpPr>
          <p:cNvPr id="4" name="Slide Number Placeholder 3"/>
          <p:cNvSpPr>
            <a:spLocks noGrp="1"/>
          </p:cNvSpPr>
          <p:nvPr>
            <p:ph type="sldNum" sz="quarter" idx="5"/>
          </p:nvPr>
        </p:nvSpPr>
        <p:spPr/>
        <p:txBody>
          <a:bodyPr/>
          <a:lstStyle/>
          <a:p>
            <a:fld id="{79230CFA-805A-4FD3-B3A0-DAAA5993DA17}" type="slidenum">
              <a:rPr lang="en-IN" smtClean="0"/>
              <a:t>14</a:t>
            </a:fld>
            <a:endParaRPr lang="en-IN" dirty="0"/>
          </a:p>
        </p:txBody>
      </p:sp>
    </p:spTree>
    <p:extLst>
      <p:ext uri="{BB962C8B-B14F-4D97-AF65-F5344CB8AC3E}">
        <p14:creationId xmlns:p14="http://schemas.microsoft.com/office/powerpoint/2010/main" val="35336227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dirty="0"/>
              <a:t>What are the next steps?</a:t>
            </a:r>
            <a:endParaRPr lang="en-US" dirty="0"/>
          </a:p>
        </p:txBody>
      </p:sp>
      <p:sp>
        <p:nvSpPr>
          <p:cNvPr id="4" name="Slide Number Placeholder 3"/>
          <p:cNvSpPr>
            <a:spLocks noGrp="1"/>
          </p:cNvSpPr>
          <p:nvPr>
            <p:ph type="sldNum" sz="quarter" idx="5"/>
          </p:nvPr>
        </p:nvSpPr>
        <p:spPr/>
        <p:txBody>
          <a:bodyPr/>
          <a:lstStyle/>
          <a:p>
            <a:fld id="{79230CFA-805A-4FD3-B3A0-DAAA5993DA17}" type="slidenum">
              <a:rPr lang="en-IN" smtClean="0"/>
              <a:t>15</a:t>
            </a:fld>
            <a:endParaRPr lang="en-IN" dirty="0"/>
          </a:p>
        </p:txBody>
      </p:sp>
    </p:spTree>
    <p:extLst>
      <p:ext uri="{BB962C8B-B14F-4D97-AF65-F5344CB8AC3E}">
        <p14:creationId xmlns:p14="http://schemas.microsoft.com/office/powerpoint/2010/main" val="9199469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is my personal recommendation to do the following:</a:t>
            </a:r>
          </a:p>
          <a:p>
            <a:pPr marL="171450" indent="-171450">
              <a:buClr>
                <a:schemeClr val="accent2"/>
              </a:buClr>
              <a:buFont typeface="Arial" panose="020B0604020202020204" pitchFamily="34" charset="0"/>
              <a:buChar char="•"/>
            </a:pPr>
            <a:r>
              <a:rPr lang="en-IN" dirty="0"/>
              <a:t>Double-check the implementation of the code. Run the logic on paper and ensure it is sound.</a:t>
            </a:r>
          </a:p>
          <a:p>
            <a:pPr marL="171450" indent="-171450">
              <a:buClr>
                <a:schemeClr val="accent2"/>
              </a:buClr>
              <a:buFont typeface="Arial" panose="020B0604020202020204" pitchFamily="34" charset="0"/>
              <a:buChar char="•"/>
            </a:pPr>
            <a:r>
              <a:rPr lang="en-IN" dirty="0"/>
              <a:t>Ensure the error messages from Stripe are being interpreted correctly. Everyone tests when things go well, but when the API returns errors, things tend to go south.</a:t>
            </a:r>
          </a:p>
          <a:p>
            <a:pPr marL="171450" indent="-171450">
              <a:buClr>
                <a:schemeClr val="accent2"/>
              </a:buClr>
              <a:buFont typeface="Arial" panose="020B0604020202020204" pitchFamily="34" charset="0"/>
              <a:buChar char="•"/>
            </a:pPr>
            <a:r>
              <a:rPr lang="en-IN" dirty="0"/>
              <a:t>Eliminate code that will be deprecated due to business changes. There were parts of the code that were developed before we had a good grasp of the business. Examples of this would be the deposit and withdrawal of funds from bank accounts. This some complexity to the business that will likely not be used. Talk to the product owner and see if you can eliminate those sections.</a:t>
            </a:r>
          </a:p>
          <a:p>
            <a:pPr marL="171450" indent="-171450">
              <a:buClr>
                <a:schemeClr val="accent2"/>
              </a:buClr>
              <a:buFont typeface="Arial" panose="020B0604020202020204" pitchFamily="34" charset="0"/>
              <a:buChar char="•"/>
            </a:pPr>
            <a:r>
              <a:rPr lang="en-IN" dirty="0"/>
              <a:t>Refactor the view to eliminate complexity. There is a lot of </a:t>
            </a:r>
            <a:r>
              <a:rPr lang="en-IN" dirty="0" err="1"/>
              <a:t>javascript</a:t>
            </a:r>
            <a:r>
              <a:rPr lang="en-IN" dirty="0"/>
              <a:t> on the view that should be moved to a separate file. Also, there is some code for the bootstrap modals that can either be refactored or it can be separated into its own micro-template.</a:t>
            </a:r>
          </a:p>
          <a:p>
            <a:pPr marL="171450" indent="-171450">
              <a:buClr>
                <a:schemeClr val="accent2"/>
              </a:buClr>
              <a:buFont typeface="Arial" panose="020B0604020202020204" pitchFamily="34" charset="0"/>
              <a:buChar char="•"/>
            </a:pPr>
            <a:r>
              <a:rPr lang="en-IN" dirty="0"/>
              <a:t>Implement software testing. Do not let the system get any more complex without writing some code to test your interfaces and your main sections of complexity. </a:t>
            </a:r>
          </a:p>
          <a:p>
            <a:pPr marL="171450" indent="-171450">
              <a:buClr>
                <a:schemeClr val="accent2"/>
              </a:buClr>
              <a:buFont typeface="Arial" panose="020B0604020202020204" pitchFamily="34" charset="0"/>
              <a:buChar char="•"/>
            </a:pPr>
            <a:r>
              <a:rPr lang="en-IN" dirty="0"/>
              <a:t>Implement an event cycle that would go to Stripe to sync in case webhook is missed. This is critical to keep both systems with the same data.</a:t>
            </a:r>
          </a:p>
          <a:p>
            <a:pPr marL="171450" indent="-171450">
              <a:buClr>
                <a:schemeClr val="accent2"/>
              </a:buClr>
              <a:buFont typeface="Arial" panose="020B0604020202020204" pitchFamily="34" charset="0"/>
              <a:buChar char="•"/>
            </a:pPr>
            <a:r>
              <a:rPr lang="en-IN" dirty="0"/>
              <a:t>Add subscriptions via Bank Account. Right now you can only subscribe via credit/debit cards. And</a:t>
            </a:r>
          </a:p>
          <a:p>
            <a:pPr marL="171450" indent="-171450">
              <a:buClr>
                <a:schemeClr val="accent2"/>
              </a:buClr>
              <a:buFont typeface="Arial" panose="020B0604020202020204" pitchFamily="34" charset="0"/>
              <a:buChar char="•"/>
            </a:pPr>
            <a:r>
              <a:rPr lang="en-IN" dirty="0"/>
              <a:t>Ensure the deletion of cards and bank accounts is also carried out in Stripe. This might be done, but it would be good for you to review it.</a:t>
            </a:r>
          </a:p>
          <a:p>
            <a:endParaRPr lang="en-US" dirty="0"/>
          </a:p>
        </p:txBody>
      </p:sp>
      <p:sp>
        <p:nvSpPr>
          <p:cNvPr id="4" name="Slide Number Placeholder 3"/>
          <p:cNvSpPr>
            <a:spLocks noGrp="1"/>
          </p:cNvSpPr>
          <p:nvPr>
            <p:ph type="sldNum" sz="quarter" idx="5"/>
          </p:nvPr>
        </p:nvSpPr>
        <p:spPr/>
        <p:txBody>
          <a:bodyPr/>
          <a:lstStyle/>
          <a:p>
            <a:fld id="{79230CFA-805A-4FD3-B3A0-DAAA5993DA17}" type="slidenum">
              <a:rPr lang="en-IN" smtClean="0"/>
              <a:t>16</a:t>
            </a:fld>
            <a:endParaRPr lang="en-IN" dirty="0"/>
          </a:p>
        </p:txBody>
      </p:sp>
    </p:spTree>
    <p:extLst>
      <p:ext uri="{BB962C8B-B14F-4D97-AF65-F5344CB8AC3E}">
        <p14:creationId xmlns:p14="http://schemas.microsoft.com/office/powerpoint/2010/main" val="18170241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Alright</a:t>
            </a:r>
            <a:r>
              <a:rPr lang="en-US" dirty="0"/>
              <a:t>, that’s everything that I wanted to cover on this video. Thank you for watching and please contact me if you have any questions about the code, or contact Dr. Masoud Sadjadi if you have questions about the project.</a:t>
            </a:r>
          </a:p>
          <a:p>
            <a:endParaRPr lang="en-US" dirty="0"/>
          </a:p>
          <a:p>
            <a:r>
              <a:rPr lang="en-US" dirty="0"/>
              <a:t>Until the next video, I bid you farewell. </a:t>
            </a:r>
          </a:p>
        </p:txBody>
      </p:sp>
      <p:sp>
        <p:nvSpPr>
          <p:cNvPr id="4" name="Slide Number Placeholder 3"/>
          <p:cNvSpPr>
            <a:spLocks noGrp="1"/>
          </p:cNvSpPr>
          <p:nvPr>
            <p:ph type="sldNum" sz="quarter" idx="5"/>
          </p:nvPr>
        </p:nvSpPr>
        <p:spPr/>
        <p:txBody>
          <a:bodyPr/>
          <a:lstStyle/>
          <a:p>
            <a:fld id="{79230CFA-805A-4FD3-B3A0-DAAA5993DA17}" type="slidenum">
              <a:rPr lang="en-IN" smtClean="0"/>
              <a:t>17</a:t>
            </a:fld>
            <a:endParaRPr lang="en-IN" dirty="0"/>
          </a:p>
        </p:txBody>
      </p:sp>
    </p:spTree>
    <p:extLst>
      <p:ext uri="{BB962C8B-B14F-4D97-AF65-F5344CB8AC3E}">
        <p14:creationId xmlns:p14="http://schemas.microsoft.com/office/powerpoint/2010/main" val="40420624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Here’s my contact information in case you want to contact me. Also, the product owner and project mentor is Dr. Masoud Sadjadi, whose address can be found here as well. Please contact him if you have any questions about the project itself.</a:t>
            </a:r>
          </a:p>
        </p:txBody>
      </p:sp>
      <p:sp>
        <p:nvSpPr>
          <p:cNvPr id="4" name="Slide Number Placeholder 3"/>
          <p:cNvSpPr>
            <a:spLocks noGrp="1"/>
          </p:cNvSpPr>
          <p:nvPr>
            <p:ph type="sldNum" sz="quarter" idx="5"/>
          </p:nvPr>
        </p:nvSpPr>
        <p:spPr/>
        <p:txBody>
          <a:bodyPr/>
          <a:lstStyle/>
          <a:p>
            <a:fld id="{79230CFA-805A-4FD3-B3A0-DAAA5993DA17}" type="slidenum">
              <a:rPr lang="en-IN" smtClean="0"/>
              <a:t>2</a:t>
            </a:fld>
            <a:endParaRPr lang="en-IN" dirty="0"/>
          </a:p>
        </p:txBody>
      </p:sp>
    </p:spTree>
    <p:extLst>
      <p:ext uri="{BB962C8B-B14F-4D97-AF65-F5344CB8AC3E}">
        <p14:creationId xmlns:p14="http://schemas.microsoft.com/office/powerpoint/2010/main" val="26097551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agenda for this video is the following:</a:t>
            </a:r>
          </a:p>
          <a:p>
            <a:r>
              <a:rPr lang="en-US" dirty="0"/>
              <a:t>First we are going to start with What is FOREX? Here we are going to take a look at the definition and I am going to clarify some common questions about it.</a:t>
            </a:r>
          </a:p>
          <a:p>
            <a:pPr lvl="0"/>
            <a:r>
              <a:rPr lang="en-US" dirty="0"/>
              <a:t>What is EFORT? Here we will take a look at the project itself from a business standpoint.</a:t>
            </a:r>
          </a:p>
          <a:p>
            <a:pPr lvl="0"/>
            <a:r>
              <a:rPr lang="en-US" dirty="0"/>
              <a:t>Later we are going to be reviewing what was released in this version.</a:t>
            </a:r>
          </a:p>
          <a:p>
            <a:pPr lvl="0"/>
            <a:r>
              <a:rPr lang="en-US" dirty="0"/>
              <a:t>Then we are going to take a look at what the project was built on. A look at notable systems in use;</a:t>
            </a:r>
          </a:p>
          <a:p>
            <a:pPr lvl="0"/>
            <a:r>
              <a:rPr lang="en-US" dirty="0"/>
              <a:t>And at the end we are going to discuss what the possibilities for EFORT are.</a:t>
            </a:r>
          </a:p>
          <a:p>
            <a:endParaRPr lang="en-US" dirty="0"/>
          </a:p>
        </p:txBody>
      </p:sp>
      <p:sp>
        <p:nvSpPr>
          <p:cNvPr id="4" name="Slide Number Placeholder 3"/>
          <p:cNvSpPr>
            <a:spLocks noGrp="1"/>
          </p:cNvSpPr>
          <p:nvPr>
            <p:ph type="sldNum" sz="quarter" idx="5"/>
          </p:nvPr>
        </p:nvSpPr>
        <p:spPr/>
        <p:txBody>
          <a:bodyPr/>
          <a:lstStyle/>
          <a:p>
            <a:fld id="{79230CFA-805A-4FD3-B3A0-DAAA5993DA17}" type="slidenum">
              <a:rPr lang="en-IN" smtClean="0"/>
              <a:t>3</a:t>
            </a:fld>
            <a:endParaRPr lang="en-IN" dirty="0"/>
          </a:p>
        </p:txBody>
      </p:sp>
    </p:spTree>
    <p:extLst>
      <p:ext uri="{BB962C8B-B14F-4D97-AF65-F5344CB8AC3E}">
        <p14:creationId xmlns:p14="http://schemas.microsoft.com/office/powerpoint/2010/main" val="15703202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What is </a:t>
            </a:r>
            <a:r>
              <a:rPr lang="en-IN" b="0" dirty="0"/>
              <a:t>FOREX?</a:t>
            </a:r>
            <a:endParaRPr lang="en-US" dirty="0"/>
          </a:p>
        </p:txBody>
      </p:sp>
      <p:sp>
        <p:nvSpPr>
          <p:cNvPr id="4" name="Slide Number Placeholder 3"/>
          <p:cNvSpPr>
            <a:spLocks noGrp="1"/>
          </p:cNvSpPr>
          <p:nvPr>
            <p:ph type="sldNum" sz="quarter" idx="5"/>
          </p:nvPr>
        </p:nvSpPr>
        <p:spPr/>
        <p:txBody>
          <a:bodyPr/>
          <a:lstStyle/>
          <a:p>
            <a:fld id="{79230CFA-805A-4FD3-B3A0-DAAA5993DA17}" type="slidenum">
              <a:rPr lang="en-IN" smtClean="0"/>
              <a:t>4</a:t>
            </a:fld>
            <a:endParaRPr lang="en-IN" dirty="0"/>
          </a:p>
        </p:txBody>
      </p:sp>
    </p:spTree>
    <p:extLst>
      <p:ext uri="{BB962C8B-B14F-4D97-AF65-F5344CB8AC3E}">
        <p14:creationId xmlns:p14="http://schemas.microsoft.com/office/powerpoint/2010/main" val="17250109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Forex is an acronym for Foreign Exchange. This is what happens when you trade currencies. A simple example of a FOREX transaction is when you go to travel to Europe and on the airport you exchange dollars for Euros. In this transaction you are selling dollars and buying euros. Transactions on the FOREX market are no different. You buy currency at a certain price, and sell also at a certain price. You exchange your currency for another currency in the hopes that when you sell that currency back and exchange it for your native currency, you would do so at an advantageous price.</a:t>
            </a:r>
          </a:p>
          <a:p>
            <a:endParaRPr lang="en-US" dirty="0"/>
          </a:p>
          <a:p>
            <a:r>
              <a:rPr lang="en-US" dirty="0"/>
              <a:t>There are some common terms that need to be clarified:</a:t>
            </a:r>
          </a:p>
          <a:p>
            <a:r>
              <a:rPr lang="en-US" dirty="0"/>
              <a:t>Forex can represent Forex futures, as well as Spot Forex. Generally speaking, when the term is thrown around, we are talking about Spot Forex.</a:t>
            </a:r>
          </a:p>
          <a:p>
            <a:r>
              <a:rPr lang="en-US" dirty="0"/>
              <a:t>Spot Forex is NOT a future. On this project we don’t deal with futures, options, metals, or commodities. </a:t>
            </a:r>
          </a:p>
        </p:txBody>
      </p:sp>
      <p:sp>
        <p:nvSpPr>
          <p:cNvPr id="4" name="Slide Number Placeholder 3"/>
          <p:cNvSpPr>
            <a:spLocks noGrp="1"/>
          </p:cNvSpPr>
          <p:nvPr>
            <p:ph type="sldNum" sz="quarter" idx="5"/>
          </p:nvPr>
        </p:nvSpPr>
        <p:spPr/>
        <p:txBody>
          <a:bodyPr/>
          <a:lstStyle/>
          <a:p>
            <a:fld id="{79230CFA-805A-4FD3-B3A0-DAAA5993DA17}" type="slidenum">
              <a:rPr lang="en-IN" smtClean="0"/>
              <a:t>5</a:t>
            </a:fld>
            <a:endParaRPr lang="en-IN" dirty="0"/>
          </a:p>
        </p:txBody>
      </p:sp>
    </p:spTree>
    <p:extLst>
      <p:ext uri="{BB962C8B-B14F-4D97-AF65-F5344CB8AC3E}">
        <p14:creationId xmlns:p14="http://schemas.microsoft.com/office/powerpoint/2010/main" val="35407776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Having defined some common terms, let’s now take a look at what’s is EFORT.</a:t>
            </a:r>
          </a:p>
        </p:txBody>
      </p:sp>
      <p:sp>
        <p:nvSpPr>
          <p:cNvPr id="4" name="Slide Number Placeholder 3"/>
          <p:cNvSpPr>
            <a:spLocks noGrp="1"/>
          </p:cNvSpPr>
          <p:nvPr>
            <p:ph type="sldNum" sz="quarter" idx="5"/>
          </p:nvPr>
        </p:nvSpPr>
        <p:spPr/>
        <p:txBody>
          <a:bodyPr/>
          <a:lstStyle/>
          <a:p>
            <a:fld id="{79230CFA-805A-4FD3-B3A0-DAAA5993DA17}" type="slidenum">
              <a:rPr lang="en-IN" smtClean="0"/>
              <a:t>6</a:t>
            </a:fld>
            <a:endParaRPr lang="en-IN" dirty="0"/>
          </a:p>
        </p:txBody>
      </p:sp>
    </p:spTree>
    <p:extLst>
      <p:ext uri="{BB962C8B-B14F-4D97-AF65-F5344CB8AC3E}">
        <p14:creationId xmlns:p14="http://schemas.microsoft.com/office/powerpoint/2010/main" val="34866825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EFORT stands for Empowered Forex Trader.</a:t>
            </a:r>
          </a:p>
          <a:p>
            <a:pPr>
              <a:buClr>
                <a:schemeClr val="accent2"/>
              </a:buClr>
            </a:pPr>
            <a:r>
              <a:rPr lang="en-IN" dirty="0"/>
              <a:t>EFORT is a solution to the complex world of FOREX trading.</a:t>
            </a:r>
          </a:p>
          <a:p>
            <a:pPr>
              <a:buClr>
                <a:schemeClr val="accent2"/>
              </a:buClr>
            </a:pPr>
            <a:r>
              <a:rPr lang="en-IN" dirty="0"/>
              <a:t>EFORT is a fully managed service and it works by making trades on foreign currency exchanges for its customers.</a:t>
            </a:r>
          </a:p>
          <a:p>
            <a:pPr>
              <a:buClr>
                <a:schemeClr val="accent2"/>
              </a:buClr>
            </a:pPr>
            <a:r>
              <a:rPr lang="en-IN" dirty="0"/>
              <a:t>The business charges a subscription amount to its customers for its services.</a:t>
            </a:r>
          </a:p>
          <a:p>
            <a:pPr>
              <a:buClr>
                <a:schemeClr val="accent2"/>
              </a:buClr>
            </a:pPr>
            <a:r>
              <a:rPr lang="en-IN" dirty="0"/>
              <a:t>EFORT is built for novices on FOREX</a:t>
            </a:r>
          </a:p>
          <a:p>
            <a:endParaRPr lang="en-US" dirty="0"/>
          </a:p>
          <a:p>
            <a:r>
              <a:rPr lang="en-US" dirty="0"/>
              <a:t>Why EFORT?</a:t>
            </a:r>
          </a:p>
          <a:p>
            <a:r>
              <a:rPr lang="en-US" dirty="0"/>
              <a:t>The reason for the existence of EFORT is the following:</a:t>
            </a:r>
          </a:p>
          <a:p>
            <a:pPr>
              <a:buClr>
                <a:schemeClr val="accent2"/>
              </a:buClr>
            </a:pPr>
            <a:r>
              <a:rPr lang="en-IN" dirty="0"/>
              <a:t>The Forex market is constantly changing. Trading on Forex effectively can easily become a full-time job.</a:t>
            </a:r>
          </a:p>
          <a:p>
            <a:pPr>
              <a:buClr>
                <a:schemeClr val="accent2"/>
              </a:buClr>
            </a:pPr>
            <a:r>
              <a:rPr lang="en-IN" dirty="0"/>
              <a:t>Most of the competition in the market provide interfaces for expert traders, thus, understanding the interfaces is something that requires training.</a:t>
            </a:r>
          </a:p>
          <a:p>
            <a:pPr>
              <a:buClr>
                <a:schemeClr val="accent2"/>
              </a:buClr>
            </a:pPr>
            <a:r>
              <a:rPr lang="en-IN" dirty="0"/>
              <a:t>The world of FOREX is one of a lot of speculation. For traders this means keeping up with news, foreign events, politics, and other sources of possible speculation. Also, trading is a skill that must be honed everyday.</a:t>
            </a:r>
          </a:p>
        </p:txBody>
      </p:sp>
      <p:sp>
        <p:nvSpPr>
          <p:cNvPr id="4" name="Slide Number Placeholder 3"/>
          <p:cNvSpPr>
            <a:spLocks noGrp="1"/>
          </p:cNvSpPr>
          <p:nvPr>
            <p:ph type="sldNum" sz="quarter" idx="5"/>
          </p:nvPr>
        </p:nvSpPr>
        <p:spPr/>
        <p:txBody>
          <a:bodyPr/>
          <a:lstStyle/>
          <a:p>
            <a:fld id="{79230CFA-805A-4FD3-B3A0-DAAA5993DA17}" type="slidenum">
              <a:rPr lang="en-IN" smtClean="0"/>
              <a:t>7</a:t>
            </a:fld>
            <a:endParaRPr lang="en-IN" dirty="0"/>
          </a:p>
        </p:txBody>
      </p:sp>
    </p:spTree>
    <p:extLst>
      <p:ext uri="{BB962C8B-B14F-4D97-AF65-F5344CB8AC3E}">
        <p14:creationId xmlns:p14="http://schemas.microsoft.com/office/powerpoint/2010/main" val="20110758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two possible ways in which EFORT will be brought to the market: as a commodity trading advisor or as an introducing broker. I created some valuable documentation about what these terms mean, what they represent to the business, and how to become either one of those entities legally. I strongly recommend that if you are going to be developing EFORT, you take the time and read that documentation. This is meant for business users, but it will give you a great deal of understanding of the market and the business itself.</a:t>
            </a:r>
          </a:p>
        </p:txBody>
      </p:sp>
      <p:sp>
        <p:nvSpPr>
          <p:cNvPr id="4" name="Slide Number Placeholder 3"/>
          <p:cNvSpPr>
            <a:spLocks noGrp="1"/>
          </p:cNvSpPr>
          <p:nvPr>
            <p:ph type="sldNum" sz="quarter" idx="5"/>
          </p:nvPr>
        </p:nvSpPr>
        <p:spPr/>
        <p:txBody>
          <a:bodyPr/>
          <a:lstStyle/>
          <a:p>
            <a:fld id="{79230CFA-805A-4FD3-B3A0-DAAA5993DA17}" type="slidenum">
              <a:rPr lang="en-IN" smtClean="0"/>
              <a:t>8</a:t>
            </a:fld>
            <a:endParaRPr lang="en-IN" dirty="0"/>
          </a:p>
        </p:txBody>
      </p:sp>
    </p:spTree>
    <p:extLst>
      <p:ext uri="{BB962C8B-B14F-4D97-AF65-F5344CB8AC3E}">
        <p14:creationId xmlns:p14="http://schemas.microsoft.com/office/powerpoint/2010/main" val="31359168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is New?</a:t>
            </a:r>
          </a:p>
        </p:txBody>
      </p:sp>
      <p:sp>
        <p:nvSpPr>
          <p:cNvPr id="4" name="Slide Number Placeholder 3"/>
          <p:cNvSpPr>
            <a:spLocks noGrp="1"/>
          </p:cNvSpPr>
          <p:nvPr>
            <p:ph type="sldNum" sz="quarter" idx="5"/>
          </p:nvPr>
        </p:nvSpPr>
        <p:spPr/>
        <p:txBody>
          <a:bodyPr/>
          <a:lstStyle/>
          <a:p>
            <a:fld id="{79230CFA-805A-4FD3-B3A0-DAAA5993DA17}" type="slidenum">
              <a:rPr lang="en-IN" smtClean="0"/>
              <a:t>9</a:t>
            </a:fld>
            <a:endParaRPr lang="en-IN" dirty="0"/>
          </a:p>
        </p:txBody>
      </p:sp>
    </p:spTree>
    <p:extLst>
      <p:ext uri="{BB962C8B-B14F-4D97-AF65-F5344CB8AC3E}">
        <p14:creationId xmlns:p14="http://schemas.microsoft.com/office/powerpoint/2010/main" val="224017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with Imag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E1099AB-ABB9-4706-9E38-357EC2AB4032}"/>
              </a:ext>
            </a:extLst>
          </p:cNvPr>
          <p:cNvSpPr/>
          <p:nvPr userDrawn="1"/>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1" name="Right Triangle 10">
            <a:extLst>
              <a:ext uri="{FF2B5EF4-FFF2-40B4-BE49-F238E27FC236}">
                <a16:creationId xmlns:a16="http://schemas.microsoft.com/office/drawing/2014/main" id="{037924D2-2AB4-4BE1-9687-836615C72DFC}"/>
              </a:ext>
            </a:extLst>
          </p:cNvPr>
          <p:cNvSpPr/>
          <p:nvPr userDrawn="1"/>
        </p:nvSpPr>
        <p:spPr>
          <a:xfrm flipV="1">
            <a:off x="0" y="-6"/>
            <a:ext cx="10625328" cy="5404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16" name="Straight Connector 15">
            <a:extLst>
              <a:ext uri="{FF2B5EF4-FFF2-40B4-BE49-F238E27FC236}">
                <a16:creationId xmlns:a16="http://schemas.microsoft.com/office/drawing/2014/main" id="{A93BC534-BFA1-4292-899F-03AC711BF7C5}"/>
              </a:ext>
            </a:extLst>
          </p:cNvPr>
          <p:cNvCxnSpPr>
            <a:cxnSpLocks/>
          </p:cNvCxnSpPr>
          <p:nvPr userDrawn="1"/>
        </p:nvCxnSpPr>
        <p:spPr>
          <a:xfrm flipV="1">
            <a:off x="0" y="0"/>
            <a:ext cx="6030686" cy="300445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5" name="Picture Placeholder 24">
            <a:extLst>
              <a:ext uri="{FF2B5EF4-FFF2-40B4-BE49-F238E27FC236}">
                <a16:creationId xmlns:a16="http://schemas.microsoft.com/office/drawing/2014/main" id="{73B47EE6-EDE6-4881-B456-B37D9C1ADE38}"/>
              </a:ext>
            </a:extLst>
          </p:cNvPr>
          <p:cNvSpPr>
            <a:spLocks noGrp="1"/>
          </p:cNvSpPr>
          <p:nvPr>
            <p:ph type="pic" sz="quarter" idx="13"/>
          </p:nvPr>
        </p:nvSpPr>
        <p:spPr>
          <a:xfrm>
            <a:off x="1683398" y="860944"/>
            <a:ext cx="4428523" cy="5137089"/>
          </a:xfrm>
          <a:custGeom>
            <a:avLst/>
            <a:gdLst>
              <a:gd name="connsiteX0" fmla="*/ 2214261 w 4428523"/>
              <a:gd name="connsiteY0" fmla="*/ 0 h 5137089"/>
              <a:gd name="connsiteX1" fmla="*/ 4428523 w 4428523"/>
              <a:gd name="connsiteY1" fmla="*/ 1107131 h 5137089"/>
              <a:gd name="connsiteX2" fmla="*/ 4428523 w 4428523"/>
              <a:gd name="connsiteY2" fmla="*/ 4029957 h 5137089"/>
              <a:gd name="connsiteX3" fmla="*/ 2214261 w 4428523"/>
              <a:gd name="connsiteY3" fmla="*/ 5137089 h 5137089"/>
              <a:gd name="connsiteX4" fmla="*/ 0 w 4428523"/>
              <a:gd name="connsiteY4" fmla="*/ 4029957 h 5137089"/>
              <a:gd name="connsiteX5" fmla="*/ 0 w 4428523"/>
              <a:gd name="connsiteY5" fmla="*/ 1107131 h 513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28523" h="5137089">
                <a:moveTo>
                  <a:pt x="2214261" y="0"/>
                </a:moveTo>
                <a:lnTo>
                  <a:pt x="4428523" y="1107131"/>
                </a:lnTo>
                <a:lnTo>
                  <a:pt x="4428523" y="4029957"/>
                </a:lnTo>
                <a:lnTo>
                  <a:pt x="2214261" y="5137089"/>
                </a:lnTo>
                <a:lnTo>
                  <a:pt x="0" y="4029957"/>
                </a:lnTo>
                <a:lnTo>
                  <a:pt x="0" y="1107131"/>
                </a:lnTo>
                <a:close/>
              </a:path>
            </a:pathLst>
          </a:custGeom>
        </p:spPr>
        <p:txBody>
          <a:bodyPr wrap="square" anchor="ctr">
            <a:noAutofit/>
          </a:bodyPr>
          <a:lstStyle>
            <a:lvl1pPr marL="0" indent="0" algn="ctr">
              <a:buNone/>
              <a:defRPr>
                <a:solidFill>
                  <a:schemeClr val="bg2"/>
                </a:solidFill>
              </a:defRPr>
            </a:lvl1pPr>
          </a:lstStyle>
          <a:p>
            <a:r>
              <a:rPr lang="en-US"/>
              <a:t>Click icon to add picture</a:t>
            </a:r>
            <a:endParaRPr lang="en-IN" dirty="0"/>
          </a:p>
        </p:txBody>
      </p:sp>
      <p:cxnSp>
        <p:nvCxnSpPr>
          <p:cNvPr id="18" name="Straight Connector 17">
            <a:extLst>
              <a:ext uri="{FF2B5EF4-FFF2-40B4-BE49-F238E27FC236}">
                <a16:creationId xmlns:a16="http://schemas.microsoft.com/office/drawing/2014/main" id="{EBEE4DB5-5DEF-4DDB-9764-FD834B9DCAEC}"/>
              </a:ext>
            </a:extLst>
          </p:cNvPr>
          <p:cNvCxnSpPr>
            <a:cxnSpLocks/>
          </p:cNvCxnSpPr>
          <p:nvPr userDrawn="1"/>
        </p:nvCxnSpPr>
        <p:spPr>
          <a:xfrm flipV="1">
            <a:off x="9004301" y="3924299"/>
            <a:ext cx="3187700" cy="16891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title="Title">
            <a:extLst>
              <a:ext uri="{FF2B5EF4-FFF2-40B4-BE49-F238E27FC236}">
                <a16:creationId xmlns:a16="http://schemas.microsoft.com/office/drawing/2014/main" id="{A648E0EA-49ED-4F2D-A107-8FCE6301FC88}"/>
              </a:ext>
            </a:extLst>
          </p:cNvPr>
          <p:cNvSpPr>
            <a:spLocks noGrp="1"/>
          </p:cNvSpPr>
          <p:nvPr>
            <p:ph type="ctrTitle" hasCustomPrompt="1"/>
          </p:nvPr>
        </p:nvSpPr>
        <p:spPr>
          <a:xfrm>
            <a:off x="6375721" y="2006084"/>
            <a:ext cx="4853573" cy="1616252"/>
          </a:xfrm>
          <a:prstGeom prst="rect">
            <a:avLst/>
          </a:prstGeom>
        </p:spPr>
        <p:txBody>
          <a:bodyPr anchor="b">
            <a:normAutofit/>
          </a:bodyPr>
          <a:lstStyle>
            <a:lvl1pPr algn="l">
              <a:defRPr sz="4300" b="1">
                <a:solidFill>
                  <a:schemeClr val="accent1"/>
                </a:solidFill>
              </a:defRPr>
            </a:lvl1pPr>
          </a:lstStyle>
          <a:p>
            <a:r>
              <a:rPr lang="en-IN" dirty="0"/>
              <a:t>Click To Edit Master Title Style</a:t>
            </a:r>
            <a:endParaRPr lang="en-US" dirty="0"/>
          </a:p>
        </p:txBody>
      </p:sp>
      <p:sp>
        <p:nvSpPr>
          <p:cNvPr id="3" name="Subtitle 2" title="Subtitle">
            <a:extLst>
              <a:ext uri="{FF2B5EF4-FFF2-40B4-BE49-F238E27FC236}">
                <a16:creationId xmlns:a16="http://schemas.microsoft.com/office/drawing/2014/main" id="{06317687-D49E-41F7-A330-C78C728F0D12}"/>
              </a:ext>
            </a:extLst>
          </p:cNvPr>
          <p:cNvSpPr>
            <a:spLocks noGrp="1"/>
          </p:cNvSpPr>
          <p:nvPr>
            <p:ph type="subTitle" idx="1" hasCustomPrompt="1"/>
          </p:nvPr>
        </p:nvSpPr>
        <p:spPr>
          <a:xfrm>
            <a:off x="6375214" y="3640998"/>
            <a:ext cx="4854339" cy="1257574"/>
          </a:xfrm>
          <a:prstGeom prst="rect">
            <a:avLst/>
          </a:prstGeom>
        </p:spPr>
        <p:txBody>
          <a:bodyPr/>
          <a:lstStyle>
            <a:lvl1pPr marL="0" indent="0" algn="l">
              <a:buNone/>
              <a:defRPr sz="2400" b="0" i="0" spc="300">
                <a:solidFill>
                  <a:schemeClr val="tx1"/>
                </a:solidFill>
                <a:latin typeface="+mn-lt"/>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IN" dirty="0"/>
          </a:p>
        </p:txBody>
      </p:sp>
      <p:cxnSp>
        <p:nvCxnSpPr>
          <p:cNvPr id="9" name="Straight Connector 8">
            <a:extLst>
              <a:ext uri="{FF2B5EF4-FFF2-40B4-BE49-F238E27FC236}">
                <a16:creationId xmlns:a16="http://schemas.microsoft.com/office/drawing/2014/main" id="{162849C0-AA0D-4E1A-B4B6-E6A5917AC0A5}"/>
              </a:ext>
            </a:extLst>
          </p:cNvPr>
          <p:cNvCxnSpPr>
            <a:cxnSpLocks/>
          </p:cNvCxnSpPr>
          <p:nvPr userDrawn="1"/>
        </p:nvCxnSpPr>
        <p:spPr>
          <a:xfrm flipV="1">
            <a:off x="-17837" y="4700016"/>
            <a:ext cx="1919789" cy="100105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0045013"/>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7537" userDrawn="1">
          <p15:clr>
            <a:srgbClr val="FBAE40"/>
          </p15:clr>
        </p15:guide>
        <p15:guide id="3" pos="138" userDrawn="1">
          <p15:clr>
            <a:srgbClr val="FBAE40"/>
          </p15:clr>
        </p15:guide>
        <p15:guide id="4" orient="horz" pos="4178" userDrawn="1">
          <p15:clr>
            <a:srgbClr val="FBAE40"/>
          </p15:clr>
        </p15:guide>
        <p15:guide id="5" orient="horz" pos="142" userDrawn="1">
          <p15:clr>
            <a:srgbClr val="FBAE40"/>
          </p15:clr>
        </p15:guide>
        <p15:guide id="6" pos="2457" userDrawn="1">
          <p15:clr>
            <a:srgbClr val="FBAE40"/>
          </p15:clr>
        </p15:guide>
        <p15:guide id="7" pos="438"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E1099AB-ABB9-4706-9E38-357EC2AB4032}"/>
              </a:ext>
            </a:extLst>
          </p:cNvPr>
          <p:cNvSpPr/>
          <p:nvPr userDrawn="1"/>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1" name="Right Triangle 10">
            <a:extLst>
              <a:ext uri="{FF2B5EF4-FFF2-40B4-BE49-F238E27FC236}">
                <a16:creationId xmlns:a16="http://schemas.microsoft.com/office/drawing/2014/main" id="{037924D2-2AB4-4BE1-9687-836615C72DFC}"/>
              </a:ext>
            </a:extLst>
          </p:cNvPr>
          <p:cNvSpPr/>
          <p:nvPr userDrawn="1"/>
        </p:nvSpPr>
        <p:spPr>
          <a:xfrm flipV="1">
            <a:off x="0" y="-6"/>
            <a:ext cx="10625328" cy="5404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16" name="Straight Connector 15">
            <a:extLst>
              <a:ext uri="{FF2B5EF4-FFF2-40B4-BE49-F238E27FC236}">
                <a16:creationId xmlns:a16="http://schemas.microsoft.com/office/drawing/2014/main" id="{A93BC534-BFA1-4292-899F-03AC711BF7C5}"/>
              </a:ext>
            </a:extLst>
          </p:cNvPr>
          <p:cNvCxnSpPr>
            <a:cxnSpLocks/>
          </p:cNvCxnSpPr>
          <p:nvPr userDrawn="1"/>
        </p:nvCxnSpPr>
        <p:spPr>
          <a:xfrm flipV="1">
            <a:off x="0" y="0"/>
            <a:ext cx="6030686" cy="300445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EBEE4DB5-5DEF-4DDB-9764-FD834B9DCAEC}"/>
              </a:ext>
            </a:extLst>
          </p:cNvPr>
          <p:cNvCxnSpPr>
            <a:cxnSpLocks/>
          </p:cNvCxnSpPr>
          <p:nvPr userDrawn="1"/>
        </p:nvCxnSpPr>
        <p:spPr>
          <a:xfrm flipV="1">
            <a:off x="9004301" y="3924299"/>
            <a:ext cx="3187700" cy="16891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title="Title">
            <a:extLst>
              <a:ext uri="{FF2B5EF4-FFF2-40B4-BE49-F238E27FC236}">
                <a16:creationId xmlns:a16="http://schemas.microsoft.com/office/drawing/2014/main" id="{A648E0EA-49ED-4F2D-A107-8FCE6301FC88}"/>
              </a:ext>
            </a:extLst>
          </p:cNvPr>
          <p:cNvSpPr>
            <a:spLocks noGrp="1"/>
          </p:cNvSpPr>
          <p:nvPr>
            <p:ph type="ctrTitle" hasCustomPrompt="1"/>
          </p:nvPr>
        </p:nvSpPr>
        <p:spPr>
          <a:xfrm>
            <a:off x="6375721" y="2006084"/>
            <a:ext cx="4853573" cy="1616252"/>
          </a:xfrm>
          <a:prstGeom prst="rect">
            <a:avLst/>
          </a:prstGeom>
        </p:spPr>
        <p:txBody>
          <a:bodyPr anchor="b">
            <a:normAutofit/>
          </a:bodyPr>
          <a:lstStyle>
            <a:lvl1pPr algn="l">
              <a:defRPr sz="4300" b="1">
                <a:solidFill>
                  <a:schemeClr val="accent1"/>
                </a:solidFill>
              </a:defRPr>
            </a:lvl1pPr>
          </a:lstStyle>
          <a:p>
            <a:r>
              <a:rPr lang="en-IN" dirty="0"/>
              <a:t>Click To Edit Master Title Style</a:t>
            </a:r>
            <a:endParaRPr lang="en-US" dirty="0"/>
          </a:p>
        </p:txBody>
      </p:sp>
      <p:sp>
        <p:nvSpPr>
          <p:cNvPr id="3" name="Subtitle 2" title="Subtitle">
            <a:extLst>
              <a:ext uri="{FF2B5EF4-FFF2-40B4-BE49-F238E27FC236}">
                <a16:creationId xmlns:a16="http://schemas.microsoft.com/office/drawing/2014/main" id="{06317687-D49E-41F7-A330-C78C728F0D12}"/>
              </a:ext>
            </a:extLst>
          </p:cNvPr>
          <p:cNvSpPr>
            <a:spLocks noGrp="1"/>
          </p:cNvSpPr>
          <p:nvPr>
            <p:ph type="subTitle" idx="1" hasCustomPrompt="1"/>
          </p:nvPr>
        </p:nvSpPr>
        <p:spPr>
          <a:xfrm>
            <a:off x="6375214" y="3640998"/>
            <a:ext cx="4854339" cy="1257574"/>
          </a:xfrm>
          <a:prstGeom prst="rect">
            <a:avLst/>
          </a:prstGeom>
        </p:spPr>
        <p:txBody>
          <a:bodyPr/>
          <a:lstStyle>
            <a:lvl1pPr marL="0" indent="0" algn="l">
              <a:buNone/>
              <a:defRPr sz="2400" b="0" i="0" spc="300">
                <a:solidFill>
                  <a:schemeClr val="tx1"/>
                </a:solidFill>
                <a:latin typeface="+mn-lt"/>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IN" dirty="0"/>
          </a:p>
        </p:txBody>
      </p:sp>
      <p:cxnSp>
        <p:nvCxnSpPr>
          <p:cNvPr id="9" name="Straight Connector 8">
            <a:extLst>
              <a:ext uri="{FF2B5EF4-FFF2-40B4-BE49-F238E27FC236}">
                <a16:creationId xmlns:a16="http://schemas.microsoft.com/office/drawing/2014/main" id="{162849C0-AA0D-4E1A-B4B6-E6A5917AC0A5}"/>
              </a:ext>
            </a:extLst>
          </p:cNvPr>
          <p:cNvCxnSpPr>
            <a:cxnSpLocks/>
          </p:cNvCxnSpPr>
          <p:nvPr userDrawn="1"/>
        </p:nvCxnSpPr>
        <p:spPr>
          <a:xfrm flipV="1">
            <a:off x="-17837" y="4700016"/>
            <a:ext cx="1919789" cy="100105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80920470"/>
      </p:ext>
    </p:extLst>
  </p:cSld>
  <p:clrMapOvr>
    <a:masterClrMapping/>
  </p:clrMapOvr>
  <p:extLst mod="1">
    <p:ext uri="{DCECCB84-F9BA-43D5-87BE-67443E8EF086}">
      <p15:sldGuideLst xmlns:p15="http://schemas.microsoft.com/office/powerpoint/2012/main">
        <p15:guide id="1" orient="horz" pos="2160">
          <p15:clr>
            <a:srgbClr val="FBAE40"/>
          </p15:clr>
        </p15:guide>
        <p15:guide id="2" pos="7537">
          <p15:clr>
            <a:srgbClr val="FBAE40"/>
          </p15:clr>
        </p15:guide>
        <p15:guide id="3" pos="138">
          <p15:clr>
            <a:srgbClr val="FBAE40"/>
          </p15:clr>
        </p15:guide>
        <p15:guide id="4" orient="horz" pos="4178">
          <p15:clr>
            <a:srgbClr val="FBAE40"/>
          </p15:clr>
        </p15:guide>
        <p15:guide id="5" orient="horz" pos="142">
          <p15:clr>
            <a:srgbClr val="FBAE40"/>
          </p15:clr>
        </p15:guide>
        <p15:guide id="6" pos="2457">
          <p15:clr>
            <a:srgbClr val="FBAE40"/>
          </p15:clr>
        </p15:guide>
        <p15:guide id="7" pos="438">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33B31A5E-1244-4689-B513-C78E3C4E53B2}"/>
              </a:ext>
            </a:extLst>
          </p:cNvPr>
          <p:cNvSpPr/>
          <p:nvPr userDrawn="1"/>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9" name="Right Triangle 18">
            <a:extLst>
              <a:ext uri="{FF2B5EF4-FFF2-40B4-BE49-F238E27FC236}">
                <a16:creationId xmlns:a16="http://schemas.microsoft.com/office/drawing/2014/main" id="{71D0E8AA-902F-440D-9C55-2A391C22396A}"/>
              </a:ext>
            </a:extLst>
          </p:cNvPr>
          <p:cNvSpPr/>
          <p:nvPr userDrawn="1"/>
        </p:nvSpPr>
        <p:spPr>
          <a:xfrm flipV="1">
            <a:off x="0" y="-6"/>
            <a:ext cx="10625328" cy="5404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7" name="Parallelogram 16">
            <a:extLst>
              <a:ext uri="{FF2B5EF4-FFF2-40B4-BE49-F238E27FC236}">
                <a16:creationId xmlns:a16="http://schemas.microsoft.com/office/drawing/2014/main" id="{7D937721-835D-4D84-94A3-6C79D4639514}"/>
              </a:ext>
            </a:extLst>
          </p:cNvPr>
          <p:cNvSpPr/>
          <p:nvPr userDrawn="1"/>
        </p:nvSpPr>
        <p:spPr>
          <a:xfrm rot="19958790">
            <a:off x="-637324" y="3588176"/>
            <a:ext cx="3860162" cy="1746952"/>
          </a:xfrm>
          <a:prstGeom prst="parallelogram">
            <a:avLst>
              <a:gd name="adj" fmla="val 5321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18" name="Straight Connector 17">
            <a:extLst>
              <a:ext uri="{FF2B5EF4-FFF2-40B4-BE49-F238E27FC236}">
                <a16:creationId xmlns:a16="http://schemas.microsoft.com/office/drawing/2014/main" id="{732BB30B-8262-4715-998F-AAF6A81ADFD3}"/>
              </a:ext>
            </a:extLst>
          </p:cNvPr>
          <p:cNvCxnSpPr>
            <a:cxnSpLocks/>
          </p:cNvCxnSpPr>
          <p:nvPr userDrawn="1"/>
        </p:nvCxnSpPr>
        <p:spPr>
          <a:xfrm flipV="1">
            <a:off x="0" y="1010090"/>
            <a:ext cx="1785257" cy="90750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0" name="Title 1" title="Title">
            <a:extLst>
              <a:ext uri="{FF2B5EF4-FFF2-40B4-BE49-F238E27FC236}">
                <a16:creationId xmlns:a16="http://schemas.microsoft.com/office/drawing/2014/main" id="{4D7EF399-DAA5-44EC-B712-79C755FE84CB}"/>
              </a:ext>
            </a:extLst>
          </p:cNvPr>
          <p:cNvSpPr>
            <a:spLocks noGrp="1"/>
          </p:cNvSpPr>
          <p:nvPr>
            <p:ph type="title" hasCustomPrompt="1"/>
          </p:nvPr>
        </p:nvSpPr>
        <p:spPr>
          <a:xfrm>
            <a:off x="6283842" y="1987420"/>
            <a:ext cx="4911633" cy="1789855"/>
          </a:xfrm>
          <a:prstGeom prst="rect">
            <a:avLst/>
          </a:prstGeom>
        </p:spPr>
        <p:txBody>
          <a:bodyPr anchor="b">
            <a:normAutofit/>
          </a:bodyPr>
          <a:lstStyle>
            <a:lvl1pPr>
              <a:defRPr sz="4000" b="1">
                <a:solidFill>
                  <a:schemeClr val="accent1"/>
                </a:solidFill>
                <a:latin typeface="+mj-lt"/>
                <a:cs typeface="Calibri Light" panose="020F0302020204030204" pitchFamily="34" charset="0"/>
              </a:defRPr>
            </a:lvl1pPr>
          </a:lstStyle>
          <a:p>
            <a:r>
              <a:rPr lang="en-IN" dirty="0"/>
              <a:t>Click To Edit Master Title Style</a:t>
            </a:r>
            <a:endParaRPr lang="en-US" dirty="0"/>
          </a:p>
        </p:txBody>
      </p:sp>
      <p:sp>
        <p:nvSpPr>
          <p:cNvPr id="101" name="Text Placeholder 2" title="Subtitle">
            <a:extLst>
              <a:ext uri="{FF2B5EF4-FFF2-40B4-BE49-F238E27FC236}">
                <a16:creationId xmlns:a16="http://schemas.microsoft.com/office/drawing/2014/main" id="{26D13BFA-61B0-402F-8611-02D3DFDBEBCB}"/>
              </a:ext>
            </a:extLst>
          </p:cNvPr>
          <p:cNvSpPr>
            <a:spLocks noGrp="1"/>
          </p:cNvSpPr>
          <p:nvPr>
            <p:ph type="body" idx="1" hasCustomPrompt="1"/>
          </p:nvPr>
        </p:nvSpPr>
        <p:spPr>
          <a:xfrm>
            <a:off x="6283842" y="3792046"/>
            <a:ext cx="4911633" cy="910580"/>
          </a:xfrm>
          <a:prstGeom prst="rect">
            <a:avLst/>
          </a:prstGeom>
        </p:spPr>
        <p:txBody>
          <a:bodyPr>
            <a:normAutofit/>
          </a:bodyPr>
          <a:lstStyle>
            <a:lvl1pPr marL="0" indent="0">
              <a:buNone/>
              <a:defRPr sz="2000" b="0" i="0" spc="300">
                <a:solidFill>
                  <a:schemeClr val="tx1"/>
                </a:solidFill>
                <a:latin typeface="+mn-lt"/>
                <a:cs typeface="Calibri" panose="020F0502020204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cxnSp>
        <p:nvCxnSpPr>
          <p:cNvPr id="21" name="Straight Connector 20">
            <a:extLst>
              <a:ext uri="{FF2B5EF4-FFF2-40B4-BE49-F238E27FC236}">
                <a16:creationId xmlns:a16="http://schemas.microsoft.com/office/drawing/2014/main" id="{DA0A0C24-D997-4E78-951F-AFB51C70EFCC}"/>
              </a:ext>
            </a:extLst>
          </p:cNvPr>
          <p:cNvCxnSpPr>
            <a:cxnSpLocks/>
          </p:cNvCxnSpPr>
          <p:nvPr userDrawn="1"/>
        </p:nvCxnSpPr>
        <p:spPr>
          <a:xfrm flipV="1">
            <a:off x="9004301" y="3924299"/>
            <a:ext cx="3187700" cy="16891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5" name="Parallelogram 24">
            <a:extLst>
              <a:ext uri="{FF2B5EF4-FFF2-40B4-BE49-F238E27FC236}">
                <a16:creationId xmlns:a16="http://schemas.microsoft.com/office/drawing/2014/main" id="{E123A0CF-50D6-46EC-8BF6-43E38AFCD588}"/>
              </a:ext>
            </a:extLst>
          </p:cNvPr>
          <p:cNvSpPr/>
          <p:nvPr userDrawn="1"/>
        </p:nvSpPr>
        <p:spPr>
          <a:xfrm>
            <a:off x="7754112" y="0"/>
            <a:ext cx="2258568" cy="742819"/>
          </a:xfrm>
          <a:prstGeom prst="parallelogram">
            <a:avLst>
              <a:gd name="adj" fmla="val 19585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N" dirty="0"/>
          </a:p>
        </p:txBody>
      </p:sp>
      <p:cxnSp>
        <p:nvCxnSpPr>
          <p:cNvPr id="26" name="Straight Connector 25">
            <a:extLst>
              <a:ext uri="{FF2B5EF4-FFF2-40B4-BE49-F238E27FC236}">
                <a16:creationId xmlns:a16="http://schemas.microsoft.com/office/drawing/2014/main" id="{2B2F1D2E-B631-4CB1-9448-2B50F8C46316}"/>
              </a:ext>
            </a:extLst>
          </p:cNvPr>
          <p:cNvCxnSpPr>
            <a:cxnSpLocks/>
          </p:cNvCxnSpPr>
          <p:nvPr userDrawn="1"/>
        </p:nvCxnSpPr>
        <p:spPr>
          <a:xfrm flipV="1">
            <a:off x="0" y="408562"/>
            <a:ext cx="6595353" cy="34031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CF69447-82AD-475F-A3AE-3D7FF61DBFE2}"/>
              </a:ext>
            </a:extLst>
          </p:cNvPr>
          <p:cNvCxnSpPr>
            <a:cxnSpLocks/>
          </p:cNvCxnSpPr>
          <p:nvPr userDrawn="1"/>
        </p:nvCxnSpPr>
        <p:spPr>
          <a:xfrm flipV="1">
            <a:off x="-17837" y="5266944"/>
            <a:ext cx="1919789" cy="100105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4" name="Parallelogram 23">
            <a:extLst>
              <a:ext uri="{FF2B5EF4-FFF2-40B4-BE49-F238E27FC236}">
                <a16:creationId xmlns:a16="http://schemas.microsoft.com/office/drawing/2014/main" id="{FC8C82F3-94EE-4B4F-A01D-993A41BC00B1}"/>
              </a:ext>
            </a:extLst>
          </p:cNvPr>
          <p:cNvSpPr/>
          <p:nvPr userDrawn="1"/>
        </p:nvSpPr>
        <p:spPr>
          <a:xfrm rot="19958790">
            <a:off x="-139035" y="3407045"/>
            <a:ext cx="1438399" cy="236580"/>
          </a:xfrm>
          <a:prstGeom prst="parallelogram">
            <a:avLst>
              <a:gd name="adj" fmla="val 53218"/>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Tree>
    <p:extLst>
      <p:ext uri="{BB962C8B-B14F-4D97-AF65-F5344CB8AC3E}">
        <p14:creationId xmlns:p14="http://schemas.microsoft.com/office/powerpoint/2010/main" val="3289179159"/>
      </p:ext>
    </p:extLst>
  </p:cSld>
  <p:clrMapOvr>
    <a:masterClrMapping/>
  </p:clrMapOvr>
  <p:extLst mod="1">
    <p:ext uri="{DCECCB84-F9BA-43D5-87BE-67443E8EF086}">
      <p15:sldGuideLst xmlns:p15="http://schemas.microsoft.com/office/powerpoint/2012/main">
        <p15:guide id="1" orient="horz" pos="2183">
          <p15:clr>
            <a:srgbClr val="FBAE40"/>
          </p15:clr>
        </p15:guide>
        <p15:guide id="2" pos="3840">
          <p15:clr>
            <a:srgbClr val="FBAE40"/>
          </p15:clr>
        </p15:guide>
        <p15:guide id="3" pos="143">
          <p15:clr>
            <a:srgbClr val="FBAE40"/>
          </p15:clr>
        </p15:guide>
        <p15:guide id="4" orient="horz" pos="4170">
          <p15:clr>
            <a:srgbClr val="FBAE40"/>
          </p15:clr>
        </p15:guide>
        <p15:guide id="5" pos="7537">
          <p15:clr>
            <a:srgbClr val="FBAE40"/>
          </p15:clr>
        </p15:guide>
        <p15:guide id="6" orient="horz" pos="142">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9111EB29-9262-4594-8717-356AB3816AA6}"/>
              </a:ext>
            </a:extLst>
          </p:cNvPr>
          <p:cNvSpPr/>
          <p:nvPr userDrawn="1"/>
        </p:nvSpPr>
        <p:spPr>
          <a:xfrm>
            <a:off x="0" y="1"/>
            <a:ext cx="1219200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22" name="Straight Connector 21">
            <a:extLst>
              <a:ext uri="{FF2B5EF4-FFF2-40B4-BE49-F238E27FC236}">
                <a16:creationId xmlns:a16="http://schemas.microsoft.com/office/drawing/2014/main" id="{01AF1CF9-9F46-4541-8FF1-B9C53244EE1A}"/>
              </a:ext>
            </a:extLst>
          </p:cNvPr>
          <p:cNvCxnSpPr>
            <a:cxnSpLocks/>
          </p:cNvCxnSpPr>
          <p:nvPr userDrawn="1"/>
        </p:nvCxnSpPr>
        <p:spPr>
          <a:xfrm flipH="1" flipV="1">
            <a:off x="-9247" y="3633967"/>
            <a:ext cx="1912619" cy="1572989"/>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AB0E1BA4-80FE-4826-BA2F-083C3A5BB7FA}"/>
              </a:ext>
            </a:extLst>
          </p:cNvPr>
          <p:cNvGrpSpPr/>
          <p:nvPr userDrawn="1"/>
        </p:nvGrpSpPr>
        <p:grpSpPr>
          <a:xfrm flipH="1">
            <a:off x="7561328" y="0"/>
            <a:ext cx="4831840" cy="3541007"/>
            <a:chOff x="-192127" y="-2"/>
            <a:chExt cx="4831840" cy="3367272"/>
          </a:xfrm>
        </p:grpSpPr>
        <p:sp>
          <p:nvSpPr>
            <p:cNvPr id="26" name="Diagonal Stripe 25">
              <a:extLst>
                <a:ext uri="{FF2B5EF4-FFF2-40B4-BE49-F238E27FC236}">
                  <a16:creationId xmlns:a16="http://schemas.microsoft.com/office/drawing/2014/main" id="{0697993E-CD44-40B9-805C-77BC608618A7}"/>
                </a:ext>
              </a:extLst>
            </p:cNvPr>
            <p:cNvSpPr/>
            <p:nvPr userDrawn="1"/>
          </p:nvSpPr>
          <p:spPr>
            <a:xfrm>
              <a:off x="0" y="-1"/>
              <a:ext cx="4639713" cy="3367271"/>
            </a:xfrm>
            <a:prstGeom prst="diagStripe">
              <a:avLst>
                <a:gd name="adj" fmla="val 5120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tx1"/>
                </a:solidFill>
              </a:endParaRPr>
            </a:p>
          </p:txBody>
        </p:sp>
        <p:cxnSp>
          <p:nvCxnSpPr>
            <p:cNvPr id="28" name="Straight Connector 27">
              <a:extLst>
                <a:ext uri="{FF2B5EF4-FFF2-40B4-BE49-F238E27FC236}">
                  <a16:creationId xmlns:a16="http://schemas.microsoft.com/office/drawing/2014/main" id="{DDBD869A-51AE-4AC9-A3E0-38E8C732B1E8}"/>
                </a:ext>
              </a:extLst>
            </p:cNvPr>
            <p:cNvCxnSpPr>
              <a:cxnSpLocks/>
            </p:cNvCxnSpPr>
            <p:nvPr userDrawn="1"/>
          </p:nvCxnSpPr>
          <p:spPr>
            <a:xfrm flipV="1">
              <a:off x="1433638" y="-2"/>
              <a:ext cx="1240971" cy="9165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Parallelogram 29">
              <a:extLst>
                <a:ext uri="{FF2B5EF4-FFF2-40B4-BE49-F238E27FC236}">
                  <a16:creationId xmlns:a16="http://schemas.microsoft.com/office/drawing/2014/main" id="{DE18C3B6-28E6-4BBC-B634-F81DE5A9D13C}"/>
                </a:ext>
              </a:extLst>
            </p:cNvPr>
            <p:cNvSpPr/>
            <p:nvPr userDrawn="1"/>
          </p:nvSpPr>
          <p:spPr>
            <a:xfrm rot="19421162">
              <a:off x="-192127" y="1140864"/>
              <a:ext cx="1354398" cy="214994"/>
            </a:xfrm>
            <a:prstGeom prst="parallelogram">
              <a:avLst>
                <a:gd name="adj" fmla="val 7200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sp>
        <p:nvSpPr>
          <p:cNvPr id="36" name="Parallelogram 35">
            <a:extLst>
              <a:ext uri="{FF2B5EF4-FFF2-40B4-BE49-F238E27FC236}">
                <a16:creationId xmlns:a16="http://schemas.microsoft.com/office/drawing/2014/main" id="{4EBB76E7-943E-4038-B700-114F66FBC609}"/>
              </a:ext>
            </a:extLst>
          </p:cNvPr>
          <p:cNvSpPr/>
          <p:nvPr userDrawn="1"/>
        </p:nvSpPr>
        <p:spPr>
          <a:xfrm flipH="1">
            <a:off x="6679908" y="1"/>
            <a:ext cx="1447800" cy="639064"/>
          </a:xfrm>
          <a:prstGeom prst="parallelogram">
            <a:avLst>
              <a:gd name="adj" fmla="val 135617"/>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IN" dirty="0"/>
          </a:p>
        </p:txBody>
      </p:sp>
      <p:sp>
        <p:nvSpPr>
          <p:cNvPr id="3" name="Slide Number Placeholder 2">
            <a:extLst>
              <a:ext uri="{FF2B5EF4-FFF2-40B4-BE49-F238E27FC236}">
                <a16:creationId xmlns:a16="http://schemas.microsoft.com/office/drawing/2014/main" id="{B08BE157-60F2-194D-8C13-4AE120FC9EDE}"/>
              </a:ext>
            </a:extLst>
          </p:cNvPr>
          <p:cNvSpPr>
            <a:spLocks noGrp="1"/>
          </p:cNvSpPr>
          <p:nvPr>
            <p:ph type="sldNum" sz="quarter" idx="18"/>
          </p:nvPr>
        </p:nvSpPr>
        <p:spPr/>
        <p:txBody>
          <a:bodyPr/>
          <a:lstStyle/>
          <a:p>
            <a:fld id="{8699F50C-BE38-4BD0-BA84-9B090E1F2B9B}" type="slidenum">
              <a:rPr lang="en-IN" smtClean="0"/>
              <a:t>‹#›</a:t>
            </a:fld>
            <a:endParaRPr lang="en-IN" dirty="0"/>
          </a:p>
        </p:txBody>
      </p:sp>
      <p:sp>
        <p:nvSpPr>
          <p:cNvPr id="27" name="Title 1" title="Title ">
            <a:extLst>
              <a:ext uri="{FF2B5EF4-FFF2-40B4-BE49-F238E27FC236}">
                <a16:creationId xmlns:a16="http://schemas.microsoft.com/office/drawing/2014/main" id="{C3CC34F4-862A-42E7-B2FA-7B511CC2E879}"/>
              </a:ext>
            </a:extLst>
          </p:cNvPr>
          <p:cNvSpPr>
            <a:spLocks noGrp="1"/>
          </p:cNvSpPr>
          <p:nvPr>
            <p:ph type="title" hasCustomPrompt="1"/>
          </p:nvPr>
        </p:nvSpPr>
        <p:spPr>
          <a:xfrm>
            <a:off x="518678" y="209028"/>
            <a:ext cx="8333222" cy="1147969"/>
          </a:xfrm>
          <a:prstGeom prst="rect">
            <a:avLst/>
          </a:prstGeom>
        </p:spPr>
        <p:txBody>
          <a:bodyPr bIns="0" anchor="b">
            <a:normAutofit/>
          </a:bodyPr>
          <a:lstStyle>
            <a:lvl1pPr>
              <a:defRPr sz="4400" b="1">
                <a:solidFill>
                  <a:schemeClr val="bg1"/>
                </a:solidFill>
              </a:defRPr>
            </a:lvl1pPr>
          </a:lstStyle>
          <a:p>
            <a:r>
              <a:rPr lang="en-US" dirty="0"/>
              <a:t>Click to Edit Master Title Style </a:t>
            </a:r>
            <a:endParaRPr lang="en-IN" dirty="0"/>
          </a:p>
        </p:txBody>
      </p:sp>
      <p:sp>
        <p:nvSpPr>
          <p:cNvPr id="29" name="Content Placeholder 2">
            <a:extLst>
              <a:ext uri="{FF2B5EF4-FFF2-40B4-BE49-F238E27FC236}">
                <a16:creationId xmlns:a16="http://schemas.microsoft.com/office/drawing/2014/main" id="{1FAE0C34-9220-45F0-9FC2-9FE7C994E7BD}"/>
              </a:ext>
            </a:extLst>
          </p:cNvPr>
          <p:cNvSpPr>
            <a:spLocks noGrp="1"/>
          </p:cNvSpPr>
          <p:nvPr>
            <p:ph idx="1"/>
          </p:nvPr>
        </p:nvSpPr>
        <p:spPr>
          <a:xfrm>
            <a:off x="518678" y="1671924"/>
            <a:ext cx="10835122" cy="4505039"/>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extBox 13">
            <a:extLst>
              <a:ext uri="{FF2B5EF4-FFF2-40B4-BE49-F238E27FC236}">
                <a16:creationId xmlns:a16="http://schemas.microsoft.com/office/drawing/2014/main" id="{55D64901-4A1D-4BEC-8854-D0665297438E}"/>
              </a:ext>
            </a:extLst>
          </p:cNvPr>
          <p:cNvSpPr txBox="1"/>
          <p:nvPr userDrawn="1"/>
        </p:nvSpPr>
        <p:spPr>
          <a:xfrm>
            <a:off x="9882408" y="235732"/>
            <a:ext cx="1803058" cy="615553"/>
          </a:xfrm>
          <a:prstGeom prst="rect">
            <a:avLst/>
          </a:prstGeom>
          <a:noFill/>
        </p:spPr>
        <p:txBody>
          <a:bodyPr wrap="none" rtlCol="0">
            <a:spAutoFit/>
          </a:bodyPr>
          <a:lstStyle/>
          <a:p>
            <a:r>
              <a:rPr lang="en-US" sz="3400" b="1" dirty="0">
                <a:solidFill>
                  <a:schemeClr val="bg1"/>
                </a:solidFill>
                <a:latin typeface="Arial Black" panose="020B0A04020102020204" pitchFamily="34" charset="0"/>
              </a:rPr>
              <a:t>EFORT</a:t>
            </a:r>
            <a:endParaRPr lang="en-IN" sz="3400" b="1"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074596364"/>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393">
          <p15:clr>
            <a:srgbClr val="FBAE40"/>
          </p15:clr>
        </p15:guide>
        <p15:guide id="4" pos="7423">
          <p15:clr>
            <a:srgbClr val="FBAE40"/>
          </p15:clr>
        </p15:guide>
        <p15:guide id="5" orient="horz" pos="777">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9111EB29-9262-4594-8717-356AB3816AA6}"/>
              </a:ext>
            </a:extLst>
          </p:cNvPr>
          <p:cNvSpPr/>
          <p:nvPr userDrawn="1"/>
        </p:nvSpPr>
        <p:spPr>
          <a:xfrm>
            <a:off x="0" y="1"/>
            <a:ext cx="1219200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22" name="Straight Connector 21">
            <a:extLst>
              <a:ext uri="{FF2B5EF4-FFF2-40B4-BE49-F238E27FC236}">
                <a16:creationId xmlns:a16="http://schemas.microsoft.com/office/drawing/2014/main" id="{01AF1CF9-9F46-4541-8FF1-B9C53244EE1A}"/>
              </a:ext>
            </a:extLst>
          </p:cNvPr>
          <p:cNvCxnSpPr>
            <a:cxnSpLocks/>
          </p:cNvCxnSpPr>
          <p:nvPr userDrawn="1"/>
        </p:nvCxnSpPr>
        <p:spPr>
          <a:xfrm flipH="1" flipV="1">
            <a:off x="-9247" y="3633967"/>
            <a:ext cx="1912619" cy="1572989"/>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AB0E1BA4-80FE-4826-BA2F-083C3A5BB7FA}"/>
              </a:ext>
            </a:extLst>
          </p:cNvPr>
          <p:cNvGrpSpPr/>
          <p:nvPr userDrawn="1"/>
        </p:nvGrpSpPr>
        <p:grpSpPr>
          <a:xfrm flipH="1">
            <a:off x="7561328" y="0"/>
            <a:ext cx="4831840" cy="3541007"/>
            <a:chOff x="-192127" y="-2"/>
            <a:chExt cx="4831840" cy="3367272"/>
          </a:xfrm>
        </p:grpSpPr>
        <p:sp>
          <p:nvSpPr>
            <p:cNvPr id="26" name="Diagonal Stripe 25">
              <a:extLst>
                <a:ext uri="{FF2B5EF4-FFF2-40B4-BE49-F238E27FC236}">
                  <a16:creationId xmlns:a16="http://schemas.microsoft.com/office/drawing/2014/main" id="{0697993E-CD44-40B9-805C-77BC608618A7}"/>
                </a:ext>
              </a:extLst>
            </p:cNvPr>
            <p:cNvSpPr/>
            <p:nvPr userDrawn="1"/>
          </p:nvSpPr>
          <p:spPr>
            <a:xfrm>
              <a:off x="0" y="-1"/>
              <a:ext cx="4639713" cy="3367271"/>
            </a:xfrm>
            <a:prstGeom prst="diagStripe">
              <a:avLst>
                <a:gd name="adj" fmla="val 5120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tx1"/>
                </a:solidFill>
              </a:endParaRPr>
            </a:p>
          </p:txBody>
        </p:sp>
        <p:cxnSp>
          <p:nvCxnSpPr>
            <p:cNvPr id="28" name="Straight Connector 27">
              <a:extLst>
                <a:ext uri="{FF2B5EF4-FFF2-40B4-BE49-F238E27FC236}">
                  <a16:creationId xmlns:a16="http://schemas.microsoft.com/office/drawing/2014/main" id="{DDBD869A-51AE-4AC9-A3E0-38E8C732B1E8}"/>
                </a:ext>
              </a:extLst>
            </p:cNvPr>
            <p:cNvCxnSpPr>
              <a:cxnSpLocks/>
            </p:cNvCxnSpPr>
            <p:nvPr userDrawn="1"/>
          </p:nvCxnSpPr>
          <p:spPr>
            <a:xfrm flipV="1">
              <a:off x="1433638" y="-2"/>
              <a:ext cx="1240971" cy="9165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Parallelogram 29">
              <a:extLst>
                <a:ext uri="{FF2B5EF4-FFF2-40B4-BE49-F238E27FC236}">
                  <a16:creationId xmlns:a16="http://schemas.microsoft.com/office/drawing/2014/main" id="{DE18C3B6-28E6-4BBC-B634-F81DE5A9D13C}"/>
                </a:ext>
              </a:extLst>
            </p:cNvPr>
            <p:cNvSpPr/>
            <p:nvPr userDrawn="1"/>
          </p:nvSpPr>
          <p:spPr>
            <a:xfrm rot="19421162">
              <a:off x="-192127" y="1140864"/>
              <a:ext cx="1354398" cy="214994"/>
            </a:xfrm>
            <a:prstGeom prst="parallelogram">
              <a:avLst>
                <a:gd name="adj" fmla="val 7200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sp>
        <p:nvSpPr>
          <p:cNvPr id="36" name="Parallelogram 35">
            <a:extLst>
              <a:ext uri="{FF2B5EF4-FFF2-40B4-BE49-F238E27FC236}">
                <a16:creationId xmlns:a16="http://schemas.microsoft.com/office/drawing/2014/main" id="{4EBB76E7-943E-4038-B700-114F66FBC609}"/>
              </a:ext>
            </a:extLst>
          </p:cNvPr>
          <p:cNvSpPr/>
          <p:nvPr userDrawn="1"/>
        </p:nvSpPr>
        <p:spPr>
          <a:xfrm flipH="1">
            <a:off x="6679908" y="1"/>
            <a:ext cx="1447800" cy="639064"/>
          </a:xfrm>
          <a:prstGeom prst="parallelogram">
            <a:avLst>
              <a:gd name="adj" fmla="val 135617"/>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IN" dirty="0"/>
          </a:p>
        </p:txBody>
      </p:sp>
      <p:sp>
        <p:nvSpPr>
          <p:cNvPr id="3" name="Slide Number Placeholder 2">
            <a:extLst>
              <a:ext uri="{FF2B5EF4-FFF2-40B4-BE49-F238E27FC236}">
                <a16:creationId xmlns:a16="http://schemas.microsoft.com/office/drawing/2014/main" id="{B08BE157-60F2-194D-8C13-4AE120FC9EDE}"/>
              </a:ext>
            </a:extLst>
          </p:cNvPr>
          <p:cNvSpPr>
            <a:spLocks noGrp="1"/>
          </p:cNvSpPr>
          <p:nvPr>
            <p:ph type="sldNum" sz="quarter" idx="18"/>
          </p:nvPr>
        </p:nvSpPr>
        <p:spPr/>
        <p:txBody>
          <a:bodyPr/>
          <a:lstStyle/>
          <a:p>
            <a:fld id="{8699F50C-BE38-4BD0-BA84-9B090E1F2B9B}" type="slidenum">
              <a:rPr lang="en-IN" smtClean="0"/>
              <a:t>‹#›</a:t>
            </a:fld>
            <a:endParaRPr lang="en-IN" dirty="0"/>
          </a:p>
        </p:txBody>
      </p:sp>
      <p:sp>
        <p:nvSpPr>
          <p:cNvPr id="27" name="Title 1" title="Title ">
            <a:extLst>
              <a:ext uri="{FF2B5EF4-FFF2-40B4-BE49-F238E27FC236}">
                <a16:creationId xmlns:a16="http://schemas.microsoft.com/office/drawing/2014/main" id="{C3CC34F4-862A-42E7-B2FA-7B511CC2E879}"/>
              </a:ext>
            </a:extLst>
          </p:cNvPr>
          <p:cNvSpPr>
            <a:spLocks noGrp="1"/>
          </p:cNvSpPr>
          <p:nvPr>
            <p:ph type="title" hasCustomPrompt="1"/>
          </p:nvPr>
        </p:nvSpPr>
        <p:spPr>
          <a:xfrm>
            <a:off x="518678" y="209028"/>
            <a:ext cx="8333222" cy="1147969"/>
          </a:xfrm>
          <a:prstGeom prst="rect">
            <a:avLst/>
          </a:prstGeom>
        </p:spPr>
        <p:txBody>
          <a:bodyPr bIns="0" anchor="b">
            <a:normAutofit/>
          </a:bodyPr>
          <a:lstStyle>
            <a:lvl1pPr>
              <a:defRPr sz="4400" b="1">
                <a:solidFill>
                  <a:schemeClr val="bg1"/>
                </a:solidFill>
              </a:defRPr>
            </a:lvl1pPr>
          </a:lstStyle>
          <a:p>
            <a:r>
              <a:rPr lang="en-US" dirty="0"/>
              <a:t>Click to Edit Master Title Style </a:t>
            </a:r>
            <a:endParaRPr lang="en-IN" dirty="0"/>
          </a:p>
        </p:txBody>
      </p:sp>
      <p:sp>
        <p:nvSpPr>
          <p:cNvPr id="14" name="Content Placeholder 2">
            <a:extLst>
              <a:ext uri="{FF2B5EF4-FFF2-40B4-BE49-F238E27FC236}">
                <a16:creationId xmlns:a16="http://schemas.microsoft.com/office/drawing/2014/main" id="{217F9213-0142-420B-A84D-C5627A0C81E4}"/>
              </a:ext>
            </a:extLst>
          </p:cNvPr>
          <p:cNvSpPr>
            <a:spLocks noGrp="1"/>
          </p:cNvSpPr>
          <p:nvPr>
            <p:ph sz="half" idx="1"/>
          </p:nvPr>
        </p:nvSpPr>
        <p:spPr>
          <a:xfrm>
            <a:off x="529687" y="1651044"/>
            <a:ext cx="5181600" cy="4525919"/>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3">
            <a:extLst>
              <a:ext uri="{FF2B5EF4-FFF2-40B4-BE49-F238E27FC236}">
                <a16:creationId xmlns:a16="http://schemas.microsoft.com/office/drawing/2014/main" id="{8014328B-D576-4B5C-A4AE-CF98318929FE}"/>
              </a:ext>
            </a:extLst>
          </p:cNvPr>
          <p:cNvSpPr>
            <a:spLocks noGrp="1"/>
          </p:cNvSpPr>
          <p:nvPr>
            <p:ph sz="half" idx="2"/>
          </p:nvPr>
        </p:nvSpPr>
        <p:spPr>
          <a:xfrm>
            <a:off x="6172200" y="1651044"/>
            <a:ext cx="5181600" cy="4525919"/>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Box 15">
            <a:extLst>
              <a:ext uri="{FF2B5EF4-FFF2-40B4-BE49-F238E27FC236}">
                <a16:creationId xmlns:a16="http://schemas.microsoft.com/office/drawing/2014/main" id="{DB3D2E23-BDA6-48DB-A514-525559D25181}"/>
              </a:ext>
            </a:extLst>
          </p:cNvPr>
          <p:cNvSpPr txBox="1"/>
          <p:nvPr userDrawn="1"/>
        </p:nvSpPr>
        <p:spPr>
          <a:xfrm>
            <a:off x="9882408" y="235732"/>
            <a:ext cx="1803058" cy="615553"/>
          </a:xfrm>
          <a:prstGeom prst="rect">
            <a:avLst/>
          </a:prstGeom>
          <a:noFill/>
        </p:spPr>
        <p:txBody>
          <a:bodyPr wrap="none" rtlCol="0">
            <a:spAutoFit/>
          </a:bodyPr>
          <a:lstStyle/>
          <a:p>
            <a:r>
              <a:rPr lang="en-US" sz="3400" b="1" dirty="0">
                <a:solidFill>
                  <a:schemeClr val="bg1"/>
                </a:solidFill>
                <a:latin typeface="Arial Black" panose="020B0A04020102020204" pitchFamily="34" charset="0"/>
              </a:rPr>
              <a:t>EFORT</a:t>
            </a:r>
            <a:endParaRPr lang="en-IN" sz="3400" b="1"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847377008"/>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393">
          <p15:clr>
            <a:srgbClr val="FBAE40"/>
          </p15:clr>
        </p15:guide>
        <p15:guide id="4" pos="7423">
          <p15:clr>
            <a:srgbClr val="FBAE40"/>
          </p15:clr>
        </p15:guide>
        <p15:guide id="5" orient="horz" pos="777">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9111EB29-9262-4594-8717-356AB3816AA6}"/>
              </a:ext>
            </a:extLst>
          </p:cNvPr>
          <p:cNvSpPr/>
          <p:nvPr userDrawn="1"/>
        </p:nvSpPr>
        <p:spPr>
          <a:xfrm>
            <a:off x="0" y="1"/>
            <a:ext cx="1219200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22" name="Straight Connector 21">
            <a:extLst>
              <a:ext uri="{FF2B5EF4-FFF2-40B4-BE49-F238E27FC236}">
                <a16:creationId xmlns:a16="http://schemas.microsoft.com/office/drawing/2014/main" id="{01AF1CF9-9F46-4541-8FF1-B9C53244EE1A}"/>
              </a:ext>
            </a:extLst>
          </p:cNvPr>
          <p:cNvCxnSpPr>
            <a:cxnSpLocks/>
          </p:cNvCxnSpPr>
          <p:nvPr userDrawn="1"/>
        </p:nvCxnSpPr>
        <p:spPr>
          <a:xfrm flipH="1" flipV="1">
            <a:off x="-9247" y="3633967"/>
            <a:ext cx="1912619" cy="1572989"/>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AB0E1BA4-80FE-4826-BA2F-083C3A5BB7FA}"/>
              </a:ext>
            </a:extLst>
          </p:cNvPr>
          <p:cNvGrpSpPr/>
          <p:nvPr userDrawn="1"/>
        </p:nvGrpSpPr>
        <p:grpSpPr>
          <a:xfrm flipH="1">
            <a:off x="7561328" y="0"/>
            <a:ext cx="4831840" cy="3541007"/>
            <a:chOff x="-192127" y="-2"/>
            <a:chExt cx="4831840" cy="3367272"/>
          </a:xfrm>
        </p:grpSpPr>
        <p:sp>
          <p:nvSpPr>
            <p:cNvPr id="26" name="Diagonal Stripe 25">
              <a:extLst>
                <a:ext uri="{FF2B5EF4-FFF2-40B4-BE49-F238E27FC236}">
                  <a16:creationId xmlns:a16="http://schemas.microsoft.com/office/drawing/2014/main" id="{0697993E-CD44-40B9-805C-77BC608618A7}"/>
                </a:ext>
              </a:extLst>
            </p:cNvPr>
            <p:cNvSpPr/>
            <p:nvPr userDrawn="1"/>
          </p:nvSpPr>
          <p:spPr>
            <a:xfrm>
              <a:off x="0" y="-1"/>
              <a:ext cx="4639713" cy="3367271"/>
            </a:xfrm>
            <a:prstGeom prst="diagStripe">
              <a:avLst>
                <a:gd name="adj" fmla="val 5120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tx1"/>
                </a:solidFill>
              </a:endParaRPr>
            </a:p>
          </p:txBody>
        </p:sp>
        <p:cxnSp>
          <p:nvCxnSpPr>
            <p:cNvPr id="28" name="Straight Connector 27">
              <a:extLst>
                <a:ext uri="{FF2B5EF4-FFF2-40B4-BE49-F238E27FC236}">
                  <a16:creationId xmlns:a16="http://schemas.microsoft.com/office/drawing/2014/main" id="{DDBD869A-51AE-4AC9-A3E0-38E8C732B1E8}"/>
                </a:ext>
              </a:extLst>
            </p:cNvPr>
            <p:cNvCxnSpPr>
              <a:cxnSpLocks/>
            </p:cNvCxnSpPr>
            <p:nvPr userDrawn="1"/>
          </p:nvCxnSpPr>
          <p:spPr>
            <a:xfrm flipV="1">
              <a:off x="1433638" y="-2"/>
              <a:ext cx="1240971" cy="9165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Parallelogram 29">
              <a:extLst>
                <a:ext uri="{FF2B5EF4-FFF2-40B4-BE49-F238E27FC236}">
                  <a16:creationId xmlns:a16="http://schemas.microsoft.com/office/drawing/2014/main" id="{DE18C3B6-28E6-4BBC-B634-F81DE5A9D13C}"/>
                </a:ext>
              </a:extLst>
            </p:cNvPr>
            <p:cNvSpPr/>
            <p:nvPr userDrawn="1"/>
          </p:nvSpPr>
          <p:spPr>
            <a:xfrm rot="19421162">
              <a:off x="-192127" y="1140864"/>
              <a:ext cx="1354398" cy="214994"/>
            </a:xfrm>
            <a:prstGeom prst="parallelogram">
              <a:avLst>
                <a:gd name="adj" fmla="val 7200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sp>
        <p:nvSpPr>
          <p:cNvPr id="36" name="Parallelogram 35">
            <a:extLst>
              <a:ext uri="{FF2B5EF4-FFF2-40B4-BE49-F238E27FC236}">
                <a16:creationId xmlns:a16="http://schemas.microsoft.com/office/drawing/2014/main" id="{4EBB76E7-943E-4038-B700-114F66FBC609}"/>
              </a:ext>
            </a:extLst>
          </p:cNvPr>
          <p:cNvSpPr/>
          <p:nvPr userDrawn="1"/>
        </p:nvSpPr>
        <p:spPr>
          <a:xfrm flipH="1">
            <a:off x="6679908" y="1"/>
            <a:ext cx="1447800" cy="639064"/>
          </a:xfrm>
          <a:prstGeom prst="parallelogram">
            <a:avLst>
              <a:gd name="adj" fmla="val 135617"/>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IN" dirty="0"/>
          </a:p>
        </p:txBody>
      </p:sp>
      <p:sp>
        <p:nvSpPr>
          <p:cNvPr id="3" name="Slide Number Placeholder 2">
            <a:extLst>
              <a:ext uri="{FF2B5EF4-FFF2-40B4-BE49-F238E27FC236}">
                <a16:creationId xmlns:a16="http://schemas.microsoft.com/office/drawing/2014/main" id="{B08BE157-60F2-194D-8C13-4AE120FC9EDE}"/>
              </a:ext>
            </a:extLst>
          </p:cNvPr>
          <p:cNvSpPr>
            <a:spLocks noGrp="1"/>
          </p:cNvSpPr>
          <p:nvPr>
            <p:ph type="sldNum" sz="quarter" idx="18"/>
          </p:nvPr>
        </p:nvSpPr>
        <p:spPr/>
        <p:txBody>
          <a:bodyPr/>
          <a:lstStyle/>
          <a:p>
            <a:fld id="{8699F50C-BE38-4BD0-BA84-9B090E1F2B9B}" type="slidenum">
              <a:rPr lang="en-IN" smtClean="0"/>
              <a:t>‹#›</a:t>
            </a:fld>
            <a:endParaRPr lang="en-IN" dirty="0"/>
          </a:p>
        </p:txBody>
      </p:sp>
      <p:sp>
        <p:nvSpPr>
          <p:cNvPr id="27" name="Title 1" title="Title ">
            <a:extLst>
              <a:ext uri="{FF2B5EF4-FFF2-40B4-BE49-F238E27FC236}">
                <a16:creationId xmlns:a16="http://schemas.microsoft.com/office/drawing/2014/main" id="{C3CC34F4-862A-42E7-B2FA-7B511CC2E879}"/>
              </a:ext>
            </a:extLst>
          </p:cNvPr>
          <p:cNvSpPr>
            <a:spLocks noGrp="1"/>
          </p:cNvSpPr>
          <p:nvPr>
            <p:ph type="title" hasCustomPrompt="1"/>
          </p:nvPr>
        </p:nvSpPr>
        <p:spPr>
          <a:xfrm>
            <a:off x="518678" y="209028"/>
            <a:ext cx="8333222" cy="1147969"/>
          </a:xfrm>
          <a:prstGeom prst="rect">
            <a:avLst/>
          </a:prstGeom>
        </p:spPr>
        <p:txBody>
          <a:bodyPr bIns="0" anchor="b">
            <a:normAutofit/>
          </a:bodyPr>
          <a:lstStyle>
            <a:lvl1pPr>
              <a:defRPr sz="4400" b="1">
                <a:solidFill>
                  <a:schemeClr val="bg1"/>
                </a:solidFill>
              </a:defRPr>
            </a:lvl1pPr>
          </a:lstStyle>
          <a:p>
            <a:r>
              <a:rPr lang="en-US" dirty="0"/>
              <a:t>Click to Edit Master Title Style </a:t>
            </a:r>
            <a:endParaRPr lang="en-IN" dirty="0"/>
          </a:p>
        </p:txBody>
      </p:sp>
      <p:sp>
        <p:nvSpPr>
          <p:cNvPr id="18" name="Text Placeholder 2">
            <a:extLst>
              <a:ext uri="{FF2B5EF4-FFF2-40B4-BE49-F238E27FC236}">
                <a16:creationId xmlns:a16="http://schemas.microsoft.com/office/drawing/2014/main" id="{82BFF385-445D-4DBB-9773-F99669415884}"/>
              </a:ext>
            </a:extLst>
          </p:cNvPr>
          <p:cNvSpPr>
            <a:spLocks noGrp="1"/>
          </p:cNvSpPr>
          <p:nvPr>
            <p:ph type="body" idx="1"/>
          </p:nvPr>
        </p:nvSpPr>
        <p:spPr>
          <a:xfrm>
            <a:off x="518678" y="1681163"/>
            <a:ext cx="5382501" cy="823912"/>
          </a:xfrm>
          <a:prstGeom prst="rect">
            <a:avLst/>
          </a:prstGeom>
        </p:spPr>
        <p:txBody>
          <a:bodyPr anchor="b"/>
          <a:lstStyle>
            <a:lvl1pPr marL="0" indent="0">
              <a:buNone/>
              <a:defRPr lang="en-US" b="1" dirty="0">
                <a:solidFill>
                  <a:schemeClr val="bg1"/>
                </a:solidFill>
              </a:defRPr>
            </a:lvl1pPr>
          </a:lstStyle>
          <a:p>
            <a:pPr marL="228600" lvl="0" indent="-228600"/>
            <a:r>
              <a:rPr lang="en-US"/>
              <a:t>Click to edit Master text styles</a:t>
            </a:r>
          </a:p>
        </p:txBody>
      </p:sp>
      <p:sp>
        <p:nvSpPr>
          <p:cNvPr id="20" name="Text Placeholder 4">
            <a:extLst>
              <a:ext uri="{FF2B5EF4-FFF2-40B4-BE49-F238E27FC236}">
                <a16:creationId xmlns:a16="http://schemas.microsoft.com/office/drawing/2014/main" id="{311B1CFE-1B35-4B5C-B40A-DC5ADF211B5C}"/>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1" name="Content Placeholder 5">
            <a:extLst>
              <a:ext uri="{FF2B5EF4-FFF2-40B4-BE49-F238E27FC236}">
                <a16:creationId xmlns:a16="http://schemas.microsoft.com/office/drawing/2014/main" id="{1CE840E8-D596-479D-AE97-E88F42DC1B13}"/>
              </a:ext>
            </a:extLst>
          </p:cNvPr>
          <p:cNvSpPr>
            <a:spLocks noGrp="1"/>
          </p:cNvSpPr>
          <p:nvPr>
            <p:ph sz="quarter" idx="4"/>
          </p:nvPr>
        </p:nvSpPr>
        <p:spPr>
          <a:xfrm>
            <a:off x="6172200" y="2505075"/>
            <a:ext cx="5183188" cy="3684588"/>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Content Placeholder 3">
            <a:extLst>
              <a:ext uri="{FF2B5EF4-FFF2-40B4-BE49-F238E27FC236}">
                <a16:creationId xmlns:a16="http://schemas.microsoft.com/office/drawing/2014/main" id="{B9A68D25-B19E-4E84-B65D-596EE8382DAD}"/>
              </a:ext>
            </a:extLst>
          </p:cNvPr>
          <p:cNvSpPr>
            <a:spLocks noGrp="1"/>
          </p:cNvSpPr>
          <p:nvPr>
            <p:ph sz="half" idx="2"/>
          </p:nvPr>
        </p:nvSpPr>
        <p:spPr>
          <a:xfrm>
            <a:off x="518678" y="2505075"/>
            <a:ext cx="5391749" cy="3684588"/>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70953F67-B597-417A-95A8-8BB6AE77481D}"/>
              </a:ext>
            </a:extLst>
          </p:cNvPr>
          <p:cNvSpPr txBox="1"/>
          <p:nvPr userDrawn="1"/>
        </p:nvSpPr>
        <p:spPr>
          <a:xfrm>
            <a:off x="9882408" y="235732"/>
            <a:ext cx="1803058" cy="615553"/>
          </a:xfrm>
          <a:prstGeom prst="rect">
            <a:avLst/>
          </a:prstGeom>
          <a:noFill/>
        </p:spPr>
        <p:txBody>
          <a:bodyPr wrap="none" rtlCol="0">
            <a:spAutoFit/>
          </a:bodyPr>
          <a:lstStyle/>
          <a:p>
            <a:r>
              <a:rPr lang="en-US" sz="3400" b="1" dirty="0">
                <a:solidFill>
                  <a:schemeClr val="bg1"/>
                </a:solidFill>
                <a:latin typeface="Arial Black" panose="020B0A04020102020204" pitchFamily="34" charset="0"/>
              </a:rPr>
              <a:t>EFORT</a:t>
            </a:r>
            <a:endParaRPr lang="en-IN" sz="3400" b="1"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1860695037"/>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393">
          <p15:clr>
            <a:srgbClr val="FBAE40"/>
          </p15:clr>
        </p15:guide>
        <p15:guide id="4" pos="7423">
          <p15:clr>
            <a:srgbClr val="FBAE40"/>
          </p15:clr>
        </p15:guide>
        <p15:guide id="5" orient="horz" pos="777">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E1099AB-ABB9-4706-9E38-357EC2AB4032}"/>
              </a:ext>
            </a:extLst>
          </p:cNvPr>
          <p:cNvSpPr/>
          <p:nvPr userDrawn="1"/>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1" name="Right Triangle 10">
            <a:extLst>
              <a:ext uri="{FF2B5EF4-FFF2-40B4-BE49-F238E27FC236}">
                <a16:creationId xmlns:a16="http://schemas.microsoft.com/office/drawing/2014/main" id="{037924D2-2AB4-4BE1-9687-836615C72DFC}"/>
              </a:ext>
            </a:extLst>
          </p:cNvPr>
          <p:cNvSpPr/>
          <p:nvPr userDrawn="1"/>
        </p:nvSpPr>
        <p:spPr>
          <a:xfrm flipV="1">
            <a:off x="0" y="-6"/>
            <a:ext cx="10625328" cy="5404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16" name="Straight Connector 15">
            <a:extLst>
              <a:ext uri="{FF2B5EF4-FFF2-40B4-BE49-F238E27FC236}">
                <a16:creationId xmlns:a16="http://schemas.microsoft.com/office/drawing/2014/main" id="{A93BC534-BFA1-4292-899F-03AC711BF7C5}"/>
              </a:ext>
            </a:extLst>
          </p:cNvPr>
          <p:cNvCxnSpPr>
            <a:cxnSpLocks/>
          </p:cNvCxnSpPr>
          <p:nvPr userDrawn="1"/>
        </p:nvCxnSpPr>
        <p:spPr>
          <a:xfrm flipV="1">
            <a:off x="0" y="0"/>
            <a:ext cx="6030686" cy="300445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EBEE4DB5-5DEF-4DDB-9764-FD834B9DCAEC}"/>
              </a:ext>
            </a:extLst>
          </p:cNvPr>
          <p:cNvCxnSpPr>
            <a:cxnSpLocks/>
          </p:cNvCxnSpPr>
          <p:nvPr userDrawn="1"/>
        </p:nvCxnSpPr>
        <p:spPr>
          <a:xfrm flipV="1">
            <a:off x="9004301" y="3924299"/>
            <a:ext cx="3187700" cy="16891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title="Title">
            <a:extLst>
              <a:ext uri="{FF2B5EF4-FFF2-40B4-BE49-F238E27FC236}">
                <a16:creationId xmlns:a16="http://schemas.microsoft.com/office/drawing/2014/main" id="{A648E0EA-49ED-4F2D-A107-8FCE6301FC88}"/>
              </a:ext>
            </a:extLst>
          </p:cNvPr>
          <p:cNvSpPr>
            <a:spLocks noGrp="1"/>
          </p:cNvSpPr>
          <p:nvPr>
            <p:ph type="ctrTitle" hasCustomPrompt="1"/>
          </p:nvPr>
        </p:nvSpPr>
        <p:spPr>
          <a:xfrm>
            <a:off x="719170" y="4374036"/>
            <a:ext cx="5311516" cy="1327031"/>
          </a:xfrm>
          <a:prstGeom prst="rect">
            <a:avLst/>
          </a:prstGeom>
        </p:spPr>
        <p:txBody>
          <a:bodyPr anchor="b">
            <a:normAutofit/>
          </a:bodyPr>
          <a:lstStyle>
            <a:lvl1pPr marL="0" indent="0" algn="r">
              <a:buFont typeface="Arial" panose="020B0604020202020204" pitchFamily="34" charset="0"/>
              <a:buNone/>
              <a:defRPr sz="4300" b="1">
                <a:solidFill>
                  <a:schemeClr val="accent1"/>
                </a:solidFill>
              </a:defRPr>
            </a:lvl1pPr>
          </a:lstStyle>
          <a:p>
            <a:r>
              <a:rPr lang="en-IN" dirty="0"/>
              <a:t>Click To Edit Master Title Style</a:t>
            </a:r>
            <a:endParaRPr lang="en-US" dirty="0"/>
          </a:p>
        </p:txBody>
      </p:sp>
      <p:cxnSp>
        <p:nvCxnSpPr>
          <p:cNvPr id="9" name="Straight Connector 8">
            <a:extLst>
              <a:ext uri="{FF2B5EF4-FFF2-40B4-BE49-F238E27FC236}">
                <a16:creationId xmlns:a16="http://schemas.microsoft.com/office/drawing/2014/main" id="{162849C0-AA0D-4E1A-B4B6-E6A5917AC0A5}"/>
              </a:ext>
            </a:extLst>
          </p:cNvPr>
          <p:cNvCxnSpPr>
            <a:cxnSpLocks/>
          </p:cNvCxnSpPr>
          <p:nvPr userDrawn="1"/>
        </p:nvCxnSpPr>
        <p:spPr>
          <a:xfrm flipV="1">
            <a:off x="-17837" y="4700016"/>
            <a:ext cx="1919789" cy="100105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3" name="Text Placeholder 3">
            <a:extLst>
              <a:ext uri="{FF2B5EF4-FFF2-40B4-BE49-F238E27FC236}">
                <a16:creationId xmlns:a16="http://schemas.microsoft.com/office/drawing/2014/main" id="{BDEAC3CA-E21C-4A63-BE7D-DCC820552AB7}"/>
              </a:ext>
            </a:extLst>
          </p:cNvPr>
          <p:cNvSpPr>
            <a:spLocks noGrp="1"/>
          </p:cNvSpPr>
          <p:nvPr>
            <p:ph type="body" sz="half" idx="2"/>
          </p:nvPr>
        </p:nvSpPr>
        <p:spPr>
          <a:xfrm>
            <a:off x="719170" y="5701069"/>
            <a:ext cx="5311516" cy="931505"/>
          </a:xfrm>
          <a:prstGeom prst="rect">
            <a:avLst/>
          </a:prstGeom>
        </p:spPr>
        <p:txBody>
          <a:bodyPr/>
          <a:lstStyle>
            <a:lvl1pPr marL="0" indent="0" algn="r">
              <a:buFont typeface="Arial" panose="020B0604020202020204" pitchFamily="34" charse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4" name="Content Placeholder 2">
            <a:extLst>
              <a:ext uri="{FF2B5EF4-FFF2-40B4-BE49-F238E27FC236}">
                <a16:creationId xmlns:a16="http://schemas.microsoft.com/office/drawing/2014/main" id="{C9A1E80C-1A76-4D3E-92A1-846866867DE1}"/>
              </a:ext>
            </a:extLst>
          </p:cNvPr>
          <p:cNvSpPr>
            <a:spLocks noGrp="1"/>
          </p:cNvSpPr>
          <p:nvPr>
            <p:ph idx="1"/>
          </p:nvPr>
        </p:nvSpPr>
        <p:spPr>
          <a:xfrm>
            <a:off x="6161316" y="2290713"/>
            <a:ext cx="5803672" cy="4341862"/>
          </a:xfrm>
          <a:prstGeom prst="rect">
            <a:avLst/>
          </a:prstGeom>
        </p:spPr>
        <p:txBody>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00659753"/>
      </p:ext>
    </p:extLst>
  </p:cSld>
  <p:clrMapOvr>
    <a:masterClrMapping/>
  </p:clrMapOvr>
  <p:extLst mod="1">
    <p:ext uri="{DCECCB84-F9BA-43D5-87BE-67443E8EF086}">
      <p15:sldGuideLst xmlns:p15="http://schemas.microsoft.com/office/powerpoint/2012/main">
        <p15:guide id="1" orient="horz" pos="2160">
          <p15:clr>
            <a:srgbClr val="FBAE40"/>
          </p15:clr>
        </p15:guide>
        <p15:guide id="2" pos="7537">
          <p15:clr>
            <a:srgbClr val="FBAE40"/>
          </p15:clr>
        </p15:guide>
        <p15:guide id="3" pos="138">
          <p15:clr>
            <a:srgbClr val="FBAE40"/>
          </p15:clr>
        </p15:guide>
        <p15:guide id="4" orient="horz" pos="4178">
          <p15:clr>
            <a:srgbClr val="FBAE40"/>
          </p15:clr>
        </p15:guide>
        <p15:guide id="5" orient="horz" pos="142">
          <p15:clr>
            <a:srgbClr val="FBAE40"/>
          </p15:clr>
        </p15:guide>
        <p15:guide id="6" pos="2457">
          <p15:clr>
            <a:srgbClr val="FBAE40"/>
          </p15:clr>
        </p15:guide>
        <p15:guide id="7" pos="438">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E1099AB-ABB9-4706-9E38-357EC2AB4032}"/>
              </a:ext>
            </a:extLst>
          </p:cNvPr>
          <p:cNvSpPr/>
          <p:nvPr userDrawn="1"/>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1" name="Right Triangle 10">
            <a:extLst>
              <a:ext uri="{FF2B5EF4-FFF2-40B4-BE49-F238E27FC236}">
                <a16:creationId xmlns:a16="http://schemas.microsoft.com/office/drawing/2014/main" id="{037924D2-2AB4-4BE1-9687-836615C72DFC}"/>
              </a:ext>
            </a:extLst>
          </p:cNvPr>
          <p:cNvSpPr/>
          <p:nvPr userDrawn="1"/>
        </p:nvSpPr>
        <p:spPr>
          <a:xfrm flipV="1">
            <a:off x="0" y="-6"/>
            <a:ext cx="10625328" cy="5404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16" name="Straight Connector 15">
            <a:extLst>
              <a:ext uri="{FF2B5EF4-FFF2-40B4-BE49-F238E27FC236}">
                <a16:creationId xmlns:a16="http://schemas.microsoft.com/office/drawing/2014/main" id="{A93BC534-BFA1-4292-899F-03AC711BF7C5}"/>
              </a:ext>
            </a:extLst>
          </p:cNvPr>
          <p:cNvCxnSpPr>
            <a:cxnSpLocks/>
          </p:cNvCxnSpPr>
          <p:nvPr userDrawn="1"/>
        </p:nvCxnSpPr>
        <p:spPr>
          <a:xfrm flipV="1">
            <a:off x="0" y="0"/>
            <a:ext cx="6030686" cy="300445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EBEE4DB5-5DEF-4DDB-9764-FD834B9DCAEC}"/>
              </a:ext>
            </a:extLst>
          </p:cNvPr>
          <p:cNvCxnSpPr>
            <a:cxnSpLocks/>
          </p:cNvCxnSpPr>
          <p:nvPr userDrawn="1"/>
        </p:nvCxnSpPr>
        <p:spPr>
          <a:xfrm flipV="1">
            <a:off x="9004301" y="3924299"/>
            <a:ext cx="3187700" cy="16891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title="Title">
            <a:extLst>
              <a:ext uri="{FF2B5EF4-FFF2-40B4-BE49-F238E27FC236}">
                <a16:creationId xmlns:a16="http://schemas.microsoft.com/office/drawing/2014/main" id="{A648E0EA-49ED-4F2D-A107-8FCE6301FC88}"/>
              </a:ext>
            </a:extLst>
          </p:cNvPr>
          <p:cNvSpPr>
            <a:spLocks noGrp="1"/>
          </p:cNvSpPr>
          <p:nvPr>
            <p:ph type="ctrTitle" hasCustomPrompt="1"/>
          </p:nvPr>
        </p:nvSpPr>
        <p:spPr>
          <a:xfrm>
            <a:off x="719170" y="4374036"/>
            <a:ext cx="5311516" cy="1327031"/>
          </a:xfrm>
          <a:prstGeom prst="rect">
            <a:avLst/>
          </a:prstGeom>
        </p:spPr>
        <p:txBody>
          <a:bodyPr anchor="b">
            <a:normAutofit/>
          </a:bodyPr>
          <a:lstStyle>
            <a:lvl1pPr marL="0" indent="0" algn="r">
              <a:buFont typeface="Arial" panose="020B0604020202020204" pitchFamily="34" charset="0"/>
              <a:buNone/>
              <a:defRPr sz="4300" b="1">
                <a:solidFill>
                  <a:schemeClr val="accent1"/>
                </a:solidFill>
              </a:defRPr>
            </a:lvl1pPr>
          </a:lstStyle>
          <a:p>
            <a:r>
              <a:rPr lang="en-IN" dirty="0"/>
              <a:t>Click To Edit Master Title Style</a:t>
            </a:r>
            <a:endParaRPr lang="en-US" dirty="0"/>
          </a:p>
        </p:txBody>
      </p:sp>
      <p:cxnSp>
        <p:nvCxnSpPr>
          <p:cNvPr id="9" name="Straight Connector 8">
            <a:extLst>
              <a:ext uri="{FF2B5EF4-FFF2-40B4-BE49-F238E27FC236}">
                <a16:creationId xmlns:a16="http://schemas.microsoft.com/office/drawing/2014/main" id="{162849C0-AA0D-4E1A-B4B6-E6A5917AC0A5}"/>
              </a:ext>
            </a:extLst>
          </p:cNvPr>
          <p:cNvCxnSpPr>
            <a:cxnSpLocks/>
          </p:cNvCxnSpPr>
          <p:nvPr userDrawn="1"/>
        </p:nvCxnSpPr>
        <p:spPr>
          <a:xfrm flipV="1">
            <a:off x="-17837" y="4700016"/>
            <a:ext cx="1919789" cy="100105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3" name="Text Placeholder 3">
            <a:extLst>
              <a:ext uri="{FF2B5EF4-FFF2-40B4-BE49-F238E27FC236}">
                <a16:creationId xmlns:a16="http://schemas.microsoft.com/office/drawing/2014/main" id="{BDEAC3CA-E21C-4A63-BE7D-DCC820552AB7}"/>
              </a:ext>
            </a:extLst>
          </p:cNvPr>
          <p:cNvSpPr>
            <a:spLocks noGrp="1"/>
          </p:cNvSpPr>
          <p:nvPr>
            <p:ph type="body" sz="half" idx="2"/>
          </p:nvPr>
        </p:nvSpPr>
        <p:spPr>
          <a:xfrm>
            <a:off x="719170" y="5701069"/>
            <a:ext cx="5311516" cy="931505"/>
          </a:xfrm>
          <a:prstGeom prst="rect">
            <a:avLst/>
          </a:prstGeom>
        </p:spPr>
        <p:txBody>
          <a:bodyPr/>
          <a:lstStyle>
            <a:lvl1pPr marL="0" indent="0" algn="r">
              <a:buFont typeface="Arial" panose="020B0604020202020204" pitchFamily="34" charse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2" name="Picture Placeholder 2">
            <a:extLst>
              <a:ext uri="{FF2B5EF4-FFF2-40B4-BE49-F238E27FC236}">
                <a16:creationId xmlns:a16="http://schemas.microsoft.com/office/drawing/2014/main" id="{22728E0A-430E-4C6A-BF56-06FA8510F29F}"/>
              </a:ext>
            </a:extLst>
          </p:cNvPr>
          <p:cNvSpPr>
            <a:spLocks noGrp="1"/>
          </p:cNvSpPr>
          <p:nvPr>
            <p:ph type="pic" idx="1"/>
          </p:nvPr>
        </p:nvSpPr>
        <p:spPr>
          <a:xfrm>
            <a:off x="6249970" y="2271860"/>
            <a:ext cx="5715017" cy="4360714"/>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Tree>
    <p:extLst>
      <p:ext uri="{BB962C8B-B14F-4D97-AF65-F5344CB8AC3E}">
        <p14:creationId xmlns:p14="http://schemas.microsoft.com/office/powerpoint/2010/main" val="3390840366"/>
      </p:ext>
    </p:extLst>
  </p:cSld>
  <p:clrMapOvr>
    <a:masterClrMapping/>
  </p:clrMapOvr>
  <p:extLst mod="1">
    <p:ext uri="{DCECCB84-F9BA-43D5-87BE-67443E8EF086}">
      <p15:sldGuideLst xmlns:p15="http://schemas.microsoft.com/office/powerpoint/2012/main">
        <p15:guide id="1" orient="horz" pos="2160">
          <p15:clr>
            <a:srgbClr val="FBAE40"/>
          </p15:clr>
        </p15:guide>
        <p15:guide id="2" pos="7537">
          <p15:clr>
            <a:srgbClr val="FBAE40"/>
          </p15:clr>
        </p15:guide>
        <p15:guide id="3" pos="138">
          <p15:clr>
            <a:srgbClr val="FBAE40"/>
          </p15:clr>
        </p15:guide>
        <p15:guide id="4" orient="horz" pos="4178">
          <p15:clr>
            <a:srgbClr val="FBAE40"/>
          </p15:clr>
        </p15:guide>
        <p15:guide id="5" orient="horz" pos="142">
          <p15:clr>
            <a:srgbClr val="FBAE40"/>
          </p15:clr>
        </p15:guide>
        <p15:guide id="6" pos="2457">
          <p15:clr>
            <a:srgbClr val="FBAE40"/>
          </p15:clr>
        </p15:guide>
        <p15:guide id="7" pos="438">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37A5C384-78D0-4088-9411-AB6790574770}"/>
              </a:ext>
            </a:extLst>
          </p:cNvPr>
          <p:cNvSpPr/>
          <p:nvPr userDrawn="1"/>
        </p:nvSpPr>
        <p:spPr>
          <a:xfrm>
            <a:off x="0" y="1"/>
            <a:ext cx="1219200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nvGrpSpPr>
          <p:cNvPr id="26" name="Group 25">
            <a:extLst>
              <a:ext uri="{FF2B5EF4-FFF2-40B4-BE49-F238E27FC236}">
                <a16:creationId xmlns:a16="http://schemas.microsoft.com/office/drawing/2014/main" id="{8A0030CD-8C9E-4AA5-8C5D-F9B2EDB7E17A}"/>
              </a:ext>
            </a:extLst>
          </p:cNvPr>
          <p:cNvGrpSpPr/>
          <p:nvPr userDrawn="1"/>
        </p:nvGrpSpPr>
        <p:grpSpPr>
          <a:xfrm flipH="1">
            <a:off x="7561328" y="0"/>
            <a:ext cx="4831840" cy="3541007"/>
            <a:chOff x="-192127" y="-2"/>
            <a:chExt cx="4831840" cy="3367272"/>
          </a:xfrm>
        </p:grpSpPr>
        <p:sp>
          <p:nvSpPr>
            <p:cNvPr id="27" name="Diagonal Stripe 26">
              <a:extLst>
                <a:ext uri="{FF2B5EF4-FFF2-40B4-BE49-F238E27FC236}">
                  <a16:creationId xmlns:a16="http://schemas.microsoft.com/office/drawing/2014/main" id="{872EE65E-EE50-4A3E-861E-1D6C241CB8EA}"/>
                </a:ext>
              </a:extLst>
            </p:cNvPr>
            <p:cNvSpPr/>
            <p:nvPr userDrawn="1"/>
          </p:nvSpPr>
          <p:spPr>
            <a:xfrm>
              <a:off x="0" y="-1"/>
              <a:ext cx="4639713" cy="3367271"/>
            </a:xfrm>
            <a:prstGeom prst="diagStripe">
              <a:avLst>
                <a:gd name="adj" fmla="val 5120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tx1"/>
                </a:solidFill>
              </a:endParaRPr>
            </a:p>
          </p:txBody>
        </p:sp>
        <p:cxnSp>
          <p:nvCxnSpPr>
            <p:cNvPr id="28" name="Straight Connector 27">
              <a:extLst>
                <a:ext uri="{FF2B5EF4-FFF2-40B4-BE49-F238E27FC236}">
                  <a16:creationId xmlns:a16="http://schemas.microsoft.com/office/drawing/2014/main" id="{E76AD1EF-E06C-4D3C-9693-26844D01C83C}"/>
                </a:ext>
              </a:extLst>
            </p:cNvPr>
            <p:cNvCxnSpPr>
              <a:cxnSpLocks/>
            </p:cNvCxnSpPr>
            <p:nvPr userDrawn="1"/>
          </p:nvCxnSpPr>
          <p:spPr>
            <a:xfrm flipV="1">
              <a:off x="1433638" y="-2"/>
              <a:ext cx="1240971" cy="9165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9" name="Parallelogram 28">
              <a:extLst>
                <a:ext uri="{FF2B5EF4-FFF2-40B4-BE49-F238E27FC236}">
                  <a16:creationId xmlns:a16="http://schemas.microsoft.com/office/drawing/2014/main" id="{57D44C42-44C0-420A-A125-9B1A979D4F56}"/>
                </a:ext>
              </a:extLst>
            </p:cNvPr>
            <p:cNvSpPr/>
            <p:nvPr userDrawn="1"/>
          </p:nvSpPr>
          <p:spPr>
            <a:xfrm rot="19421162">
              <a:off x="-192127" y="1140864"/>
              <a:ext cx="1354398" cy="214994"/>
            </a:xfrm>
            <a:prstGeom prst="parallelogram">
              <a:avLst>
                <a:gd name="adj" fmla="val 7200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sp>
        <p:nvSpPr>
          <p:cNvPr id="30" name="Parallelogram 29">
            <a:extLst>
              <a:ext uri="{FF2B5EF4-FFF2-40B4-BE49-F238E27FC236}">
                <a16:creationId xmlns:a16="http://schemas.microsoft.com/office/drawing/2014/main" id="{406089BB-36DC-4E23-B215-527A8A18FCFB}"/>
              </a:ext>
            </a:extLst>
          </p:cNvPr>
          <p:cNvSpPr/>
          <p:nvPr userDrawn="1"/>
        </p:nvSpPr>
        <p:spPr>
          <a:xfrm flipH="1">
            <a:off x="6679908" y="1"/>
            <a:ext cx="1447800" cy="639064"/>
          </a:xfrm>
          <a:prstGeom prst="parallelogram">
            <a:avLst>
              <a:gd name="adj" fmla="val 135617"/>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IN" dirty="0"/>
          </a:p>
        </p:txBody>
      </p:sp>
      <p:sp>
        <p:nvSpPr>
          <p:cNvPr id="3" name="Slide Number Placeholder 2">
            <a:extLst>
              <a:ext uri="{FF2B5EF4-FFF2-40B4-BE49-F238E27FC236}">
                <a16:creationId xmlns:a16="http://schemas.microsoft.com/office/drawing/2014/main" id="{ED91439B-965F-3548-AF77-89501B24F600}"/>
              </a:ext>
            </a:extLst>
          </p:cNvPr>
          <p:cNvSpPr>
            <a:spLocks noGrp="1"/>
          </p:cNvSpPr>
          <p:nvPr>
            <p:ph type="sldNum" sz="quarter" idx="11"/>
          </p:nvPr>
        </p:nvSpPr>
        <p:spPr/>
        <p:txBody>
          <a:bodyPr/>
          <a:lstStyle/>
          <a:p>
            <a:fld id="{8699F50C-BE38-4BD0-BA84-9B090E1F2B9B}" type="slidenum">
              <a:rPr lang="en-IN" smtClean="0"/>
              <a:t>‹#›</a:t>
            </a:fld>
            <a:endParaRPr lang="en-IN" dirty="0"/>
          </a:p>
        </p:txBody>
      </p:sp>
      <p:sp>
        <p:nvSpPr>
          <p:cNvPr id="11" name="TextBox 10">
            <a:extLst>
              <a:ext uri="{FF2B5EF4-FFF2-40B4-BE49-F238E27FC236}">
                <a16:creationId xmlns:a16="http://schemas.microsoft.com/office/drawing/2014/main" id="{FB62C229-F5A6-426F-A791-B367DD832765}"/>
              </a:ext>
            </a:extLst>
          </p:cNvPr>
          <p:cNvSpPr txBox="1"/>
          <p:nvPr userDrawn="1"/>
        </p:nvSpPr>
        <p:spPr>
          <a:xfrm>
            <a:off x="9882408" y="235732"/>
            <a:ext cx="1803058" cy="615553"/>
          </a:xfrm>
          <a:prstGeom prst="rect">
            <a:avLst/>
          </a:prstGeom>
          <a:noFill/>
        </p:spPr>
        <p:txBody>
          <a:bodyPr wrap="none" rtlCol="0">
            <a:spAutoFit/>
          </a:bodyPr>
          <a:lstStyle/>
          <a:p>
            <a:r>
              <a:rPr lang="en-US" sz="3400" b="1" dirty="0">
                <a:solidFill>
                  <a:schemeClr val="bg1"/>
                </a:solidFill>
                <a:latin typeface="Arial Black" panose="020B0A04020102020204" pitchFamily="34" charset="0"/>
              </a:rPr>
              <a:t>EFORT</a:t>
            </a:r>
            <a:endParaRPr lang="en-IN" sz="3400" b="1"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3419906843"/>
      </p:ext>
    </p:extLst>
  </p:cSld>
  <p:clrMapOvr>
    <a:masterClrMapping/>
  </p:clrMapOvr>
  <p:extLst mod="1">
    <p:ext uri="{DCECCB84-F9BA-43D5-87BE-67443E8EF086}">
      <p15:sldGuideLst xmlns:p15="http://schemas.microsoft.com/office/powerpoint/2012/main">
        <p15:guide id="1" orient="horz" pos="142">
          <p15:clr>
            <a:srgbClr val="FBAE40"/>
          </p15:clr>
        </p15:guide>
        <p15:guide id="2" pos="3840">
          <p15:clr>
            <a:srgbClr val="FBAE40"/>
          </p15:clr>
        </p15:guide>
        <p15:guide id="3" pos="778">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5BB0367-1AFD-4191-AB6F-E9815D136F63}"/>
              </a:ext>
            </a:extLst>
          </p:cNvPr>
          <p:cNvSpPr/>
          <p:nvPr userDrawn="1"/>
        </p:nvSpPr>
        <p:spPr>
          <a:xfrm>
            <a:off x="0" y="1"/>
            <a:ext cx="1219200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nvGrpSpPr>
          <p:cNvPr id="27" name="Group 26">
            <a:extLst>
              <a:ext uri="{FF2B5EF4-FFF2-40B4-BE49-F238E27FC236}">
                <a16:creationId xmlns:a16="http://schemas.microsoft.com/office/drawing/2014/main" id="{1B2FB48C-0C70-4DBE-B904-A134B6644DD3}"/>
              </a:ext>
            </a:extLst>
          </p:cNvPr>
          <p:cNvGrpSpPr/>
          <p:nvPr userDrawn="1"/>
        </p:nvGrpSpPr>
        <p:grpSpPr>
          <a:xfrm flipH="1">
            <a:off x="7561328" y="0"/>
            <a:ext cx="4831840" cy="3541007"/>
            <a:chOff x="-192127" y="-2"/>
            <a:chExt cx="4831840" cy="3367272"/>
          </a:xfrm>
        </p:grpSpPr>
        <p:sp>
          <p:nvSpPr>
            <p:cNvPr id="28" name="Diagonal Stripe 27">
              <a:extLst>
                <a:ext uri="{FF2B5EF4-FFF2-40B4-BE49-F238E27FC236}">
                  <a16:creationId xmlns:a16="http://schemas.microsoft.com/office/drawing/2014/main" id="{4F2E2158-1E6E-4E0D-BDAB-B20041C73615}"/>
                </a:ext>
              </a:extLst>
            </p:cNvPr>
            <p:cNvSpPr/>
            <p:nvPr userDrawn="1"/>
          </p:nvSpPr>
          <p:spPr>
            <a:xfrm>
              <a:off x="0" y="-1"/>
              <a:ext cx="4639713" cy="3367271"/>
            </a:xfrm>
            <a:prstGeom prst="diagStripe">
              <a:avLst>
                <a:gd name="adj" fmla="val 5120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tx1"/>
                </a:solidFill>
              </a:endParaRPr>
            </a:p>
          </p:txBody>
        </p:sp>
        <p:cxnSp>
          <p:nvCxnSpPr>
            <p:cNvPr id="29" name="Straight Connector 28">
              <a:extLst>
                <a:ext uri="{FF2B5EF4-FFF2-40B4-BE49-F238E27FC236}">
                  <a16:creationId xmlns:a16="http://schemas.microsoft.com/office/drawing/2014/main" id="{626D62DB-3A5A-4DA1-BFA4-D9E58676E86A}"/>
                </a:ext>
              </a:extLst>
            </p:cNvPr>
            <p:cNvCxnSpPr>
              <a:cxnSpLocks/>
            </p:cNvCxnSpPr>
            <p:nvPr userDrawn="1"/>
          </p:nvCxnSpPr>
          <p:spPr>
            <a:xfrm flipV="1">
              <a:off x="1433638" y="-2"/>
              <a:ext cx="1240971" cy="9165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Parallelogram 29">
              <a:extLst>
                <a:ext uri="{FF2B5EF4-FFF2-40B4-BE49-F238E27FC236}">
                  <a16:creationId xmlns:a16="http://schemas.microsoft.com/office/drawing/2014/main" id="{F5A729A7-3A5C-405C-AE06-180E7529E477}"/>
                </a:ext>
              </a:extLst>
            </p:cNvPr>
            <p:cNvSpPr/>
            <p:nvPr userDrawn="1"/>
          </p:nvSpPr>
          <p:spPr>
            <a:xfrm rot="19421162">
              <a:off x="-192127" y="1140864"/>
              <a:ext cx="1354398" cy="214994"/>
            </a:xfrm>
            <a:prstGeom prst="parallelogram">
              <a:avLst>
                <a:gd name="adj" fmla="val 7200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sp>
        <p:nvSpPr>
          <p:cNvPr id="31" name="Parallelogram 30">
            <a:extLst>
              <a:ext uri="{FF2B5EF4-FFF2-40B4-BE49-F238E27FC236}">
                <a16:creationId xmlns:a16="http://schemas.microsoft.com/office/drawing/2014/main" id="{41E23981-B12A-4AC3-A030-337BBBA5E45B}"/>
              </a:ext>
            </a:extLst>
          </p:cNvPr>
          <p:cNvSpPr/>
          <p:nvPr userDrawn="1"/>
        </p:nvSpPr>
        <p:spPr>
          <a:xfrm flipH="1">
            <a:off x="6679908" y="1"/>
            <a:ext cx="1447800" cy="639064"/>
          </a:xfrm>
          <a:prstGeom prst="parallelogram">
            <a:avLst>
              <a:gd name="adj" fmla="val 135617"/>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IN" dirty="0"/>
          </a:p>
        </p:txBody>
      </p:sp>
      <p:sp>
        <p:nvSpPr>
          <p:cNvPr id="3" name="Slide Number Placeholder 2">
            <a:extLst>
              <a:ext uri="{FF2B5EF4-FFF2-40B4-BE49-F238E27FC236}">
                <a16:creationId xmlns:a16="http://schemas.microsoft.com/office/drawing/2014/main" id="{5A154DC2-98C7-4D4B-A17A-AA4731217F17}"/>
              </a:ext>
            </a:extLst>
          </p:cNvPr>
          <p:cNvSpPr>
            <a:spLocks noGrp="1"/>
          </p:cNvSpPr>
          <p:nvPr>
            <p:ph type="sldNum" sz="quarter" idx="11"/>
          </p:nvPr>
        </p:nvSpPr>
        <p:spPr/>
        <p:txBody>
          <a:bodyPr/>
          <a:lstStyle/>
          <a:p>
            <a:fld id="{8699F50C-BE38-4BD0-BA84-9B090E1F2B9B}" type="slidenum">
              <a:rPr lang="en-IN" smtClean="0"/>
              <a:t>‹#›</a:t>
            </a:fld>
            <a:endParaRPr lang="en-IN" dirty="0"/>
          </a:p>
        </p:txBody>
      </p:sp>
      <p:sp>
        <p:nvSpPr>
          <p:cNvPr id="4" name="Title 3">
            <a:extLst>
              <a:ext uri="{FF2B5EF4-FFF2-40B4-BE49-F238E27FC236}">
                <a16:creationId xmlns:a16="http://schemas.microsoft.com/office/drawing/2014/main" id="{64D604A2-C574-42DB-B0C4-99715CAA10A7}"/>
              </a:ext>
            </a:extLst>
          </p:cNvPr>
          <p:cNvSpPr>
            <a:spLocks noGrp="1"/>
          </p:cNvSpPr>
          <p:nvPr>
            <p:ph type="title"/>
          </p:nvPr>
        </p:nvSpPr>
        <p:spPr>
          <a:xfrm>
            <a:off x="518678" y="209029"/>
            <a:ext cx="8330184" cy="1147968"/>
          </a:xfrm>
        </p:spPr>
        <p:txBody>
          <a:bodyPr/>
          <a:lstStyle>
            <a:lvl1pPr>
              <a:defRPr>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9BEECDFB-C607-45E1-B996-8F38FE642F2E}"/>
              </a:ext>
            </a:extLst>
          </p:cNvPr>
          <p:cNvSpPr txBox="1"/>
          <p:nvPr userDrawn="1"/>
        </p:nvSpPr>
        <p:spPr>
          <a:xfrm>
            <a:off x="9882408" y="235732"/>
            <a:ext cx="1803058" cy="615553"/>
          </a:xfrm>
          <a:prstGeom prst="rect">
            <a:avLst/>
          </a:prstGeom>
          <a:noFill/>
        </p:spPr>
        <p:txBody>
          <a:bodyPr wrap="none" rtlCol="0">
            <a:spAutoFit/>
          </a:bodyPr>
          <a:lstStyle/>
          <a:p>
            <a:r>
              <a:rPr lang="en-US" sz="3400" b="1" dirty="0">
                <a:solidFill>
                  <a:schemeClr val="bg1"/>
                </a:solidFill>
                <a:latin typeface="Arial Black" panose="020B0A04020102020204" pitchFamily="34" charset="0"/>
              </a:rPr>
              <a:t>EFORT</a:t>
            </a:r>
            <a:endParaRPr lang="en-IN" sz="3400" b="1"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658419099"/>
      </p:ext>
    </p:extLst>
  </p:cSld>
  <p:clrMapOvr>
    <a:masterClrMapping/>
  </p:clrMapOvr>
  <p:extLst mod="1">
    <p:ext uri="{DCECCB84-F9BA-43D5-87BE-67443E8EF086}">
      <p15:sldGuideLst xmlns:p15="http://schemas.microsoft.com/office/powerpoint/2012/main">
        <p15:guide id="1" orient="horz" pos="142">
          <p15:clr>
            <a:srgbClr val="FBAE40"/>
          </p15:clr>
        </p15:guide>
        <p15:guide id="2" pos="3840">
          <p15:clr>
            <a:srgbClr val="FBAE40"/>
          </p15:clr>
        </p15:guide>
        <p15:guide id="3" pos="778">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DAB3FE-9015-40FD-A870-D81B5A86A5D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589184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with Imag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33B31A5E-1244-4689-B513-C78E3C4E53B2}"/>
              </a:ext>
            </a:extLst>
          </p:cNvPr>
          <p:cNvSpPr/>
          <p:nvPr userDrawn="1"/>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9" name="Right Triangle 18">
            <a:extLst>
              <a:ext uri="{FF2B5EF4-FFF2-40B4-BE49-F238E27FC236}">
                <a16:creationId xmlns:a16="http://schemas.microsoft.com/office/drawing/2014/main" id="{71D0E8AA-902F-440D-9C55-2A391C22396A}"/>
              </a:ext>
            </a:extLst>
          </p:cNvPr>
          <p:cNvSpPr/>
          <p:nvPr userDrawn="1"/>
        </p:nvSpPr>
        <p:spPr>
          <a:xfrm flipV="1">
            <a:off x="0" y="-6"/>
            <a:ext cx="10625328" cy="5404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7" name="Parallelogram 16">
            <a:extLst>
              <a:ext uri="{FF2B5EF4-FFF2-40B4-BE49-F238E27FC236}">
                <a16:creationId xmlns:a16="http://schemas.microsoft.com/office/drawing/2014/main" id="{7D937721-835D-4D84-94A3-6C79D4639514}"/>
              </a:ext>
            </a:extLst>
          </p:cNvPr>
          <p:cNvSpPr/>
          <p:nvPr userDrawn="1"/>
        </p:nvSpPr>
        <p:spPr>
          <a:xfrm rot="19958790">
            <a:off x="-637324" y="3588176"/>
            <a:ext cx="3860162" cy="1746952"/>
          </a:xfrm>
          <a:prstGeom prst="parallelogram">
            <a:avLst>
              <a:gd name="adj" fmla="val 5321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18" name="Straight Connector 17">
            <a:extLst>
              <a:ext uri="{FF2B5EF4-FFF2-40B4-BE49-F238E27FC236}">
                <a16:creationId xmlns:a16="http://schemas.microsoft.com/office/drawing/2014/main" id="{732BB30B-8262-4715-998F-AAF6A81ADFD3}"/>
              </a:ext>
            </a:extLst>
          </p:cNvPr>
          <p:cNvCxnSpPr>
            <a:cxnSpLocks/>
          </p:cNvCxnSpPr>
          <p:nvPr userDrawn="1"/>
        </p:nvCxnSpPr>
        <p:spPr>
          <a:xfrm flipV="1">
            <a:off x="0" y="1010090"/>
            <a:ext cx="1785257" cy="90750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0" name="Title 1" title="Title">
            <a:extLst>
              <a:ext uri="{FF2B5EF4-FFF2-40B4-BE49-F238E27FC236}">
                <a16:creationId xmlns:a16="http://schemas.microsoft.com/office/drawing/2014/main" id="{4D7EF399-DAA5-44EC-B712-79C755FE84CB}"/>
              </a:ext>
            </a:extLst>
          </p:cNvPr>
          <p:cNvSpPr>
            <a:spLocks noGrp="1"/>
          </p:cNvSpPr>
          <p:nvPr>
            <p:ph type="title" hasCustomPrompt="1"/>
          </p:nvPr>
        </p:nvSpPr>
        <p:spPr>
          <a:xfrm>
            <a:off x="6283842" y="1987420"/>
            <a:ext cx="4911633" cy="1789855"/>
          </a:xfrm>
          <a:prstGeom prst="rect">
            <a:avLst/>
          </a:prstGeom>
        </p:spPr>
        <p:txBody>
          <a:bodyPr anchor="b">
            <a:normAutofit/>
          </a:bodyPr>
          <a:lstStyle>
            <a:lvl1pPr>
              <a:defRPr sz="4000" b="1">
                <a:solidFill>
                  <a:schemeClr val="accent1"/>
                </a:solidFill>
                <a:latin typeface="+mj-lt"/>
                <a:cs typeface="Calibri Light" panose="020F0302020204030204" pitchFamily="34" charset="0"/>
              </a:defRPr>
            </a:lvl1pPr>
          </a:lstStyle>
          <a:p>
            <a:r>
              <a:rPr lang="en-IN" dirty="0"/>
              <a:t>Click To Edit Master Title Style</a:t>
            </a:r>
            <a:endParaRPr lang="en-US" dirty="0"/>
          </a:p>
        </p:txBody>
      </p:sp>
      <p:sp>
        <p:nvSpPr>
          <p:cNvPr id="101" name="Text Placeholder 2" title="Subtitle">
            <a:extLst>
              <a:ext uri="{FF2B5EF4-FFF2-40B4-BE49-F238E27FC236}">
                <a16:creationId xmlns:a16="http://schemas.microsoft.com/office/drawing/2014/main" id="{26D13BFA-61B0-402F-8611-02D3DFDBEBCB}"/>
              </a:ext>
            </a:extLst>
          </p:cNvPr>
          <p:cNvSpPr>
            <a:spLocks noGrp="1"/>
          </p:cNvSpPr>
          <p:nvPr>
            <p:ph type="body" idx="1" hasCustomPrompt="1"/>
          </p:nvPr>
        </p:nvSpPr>
        <p:spPr>
          <a:xfrm>
            <a:off x="6283842" y="3792046"/>
            <a:ext cx="4911633" cy="910580"/>
          </a:xfrm>
          <a:prstGeom prst="rect">
            <a:avLst/>
          </a:prstGeom>
        </p:spPr>
        <p:txBody>
          <a:bodyPr>
            <a:normAutofit/>
          </a:bodyPr>
          <a:lstStyle>
            <a:lvl1pPr marL="0" indent="0">
              <a:buNone/>
              <a:defRPr sz="2000" b="0" i="0" spc="300">
                <a:solidFill>
                  <a:schemeClr val="tx1"/>
                </a:solidFill>
                <a:latin typeface="+mn-lt"/>
                <a:cs typeface="Calibri" panose="020F0502020204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cxnSp>
        <p:nvCxnSpPr>
          <p:cNvPr id="21" name="Straight Connector 20">
            <a:extLst>
              <a:ext uri="{FF2B5EF4-FFF2-40B4-BE49-F238E27FC236}">
                <a16:creationId xmlns:a16="http://schemas.microsoft.com/office/drawing/2014/main" id="{DA0A0C24-D997-4E78-951F-AFB51C70EFCC}"/>
              </a:ext>
            </a:extLst>
          </p:cNvPr>
          <p:cNvCxnSpPr>
            <a:cxnSpLocks/>
          </p:cNvCxnSpPr>
          <p:nvPr userDrawn="1"/>
        </p:nvCxnSpPr>
        <p:spPr>
          <a:xfrm flipV="1">
            <a:off x="9004301" y="3924299"/>
            <a:ext cx="3187700" cy="16891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5" name="Parallelogram 24">
            <a:extLst>
              <a:ext uri="{FF2B5EF4-FFF2-40B4-BE49-F238E27FC236}">
                <a16:creationId xmlns:a16="http://schemas.microsoft.com/office/drawing/2014/main" id="{E123A0CF-50D6-46EC-8BF6-43E38AFCD588}"/>
              </a:ext>
            </a:extLst>
          </p:cNvPr>
          <p:cNvSpPr/>
          <p:nvPr userDrawn="1"/>
        </p:nvSpPr>
        <p:spPr>
          <a:xfrm>
            <a:off x="7754112" y="0"/>
            <a:ext cx="2258568" cy="742819"/>
          </a:xfrm>
          <a:prstGeom prst="parallelogram">
            <a:avLst>
              <a:gd name="adj" fmla="val 19585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N" dirty="0"/>
          </a:p>
        </p:txBody>
      </p:sp>
      <p:cxnSp>
        <p:nvCxnSpPr>
          <p:cNvPr id="26" name="Straight Connector 25">
            <a:extLst>
              <a:ext uri="{FF2B5EF4-FFF2-40B4-BE49-F238E27FC236}">
                <a16:creationId xmlns:a16="http://schemas.microsoft.com/office/drawing/2014/main" id="{2B2F1D2E-B631-4CB1-9448-2B50F8C46316}"/>
              </a:ext>
            </a:extLst>
          </p:cNvPr>
          <p:cNvCxnSpPr>
            <a:cxnSpLocks/>
          </p:cNvCxnSpPr>
          <p:nvPr userDrawn="1"/>
        </p:nvCxnSpPr>
        <p:spPr>
          <a:xfrm flipV="1">
            <a:off x="0" y="408562"/>
            <a:ext cx="6595353" cy="34031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7" name="Picture Placeholder 26">
            <a:extLst>
              <a:ext uri="{FF2B5EF4-FFF2-40B4-BE49-F238E27FC236}">
                <a16:creationId xmlns:a16="http://schemas.microsoft.com/office/drawing/2014/main" id="{95572AA9-EFAE-4771-B1EE-47E361173778}"/>
              </a:ext>
            </a:extLst>
          </p:cNvPr>
          <p:cNvSpPr>
            <a:spLocks noGrp="1"/>
          </p:cNvSpPr>
          <p:nvPr>
            <p:ph type="pic" sz="quarter" idx="13"/>
          </p:nvPr>
        </p:nvSpPr>
        <p:spPr>
          <a:xfrm>
            <a:off x="1683398" y="860944"/>
            <a:ext cx="4428523" cy="5137089"/>
          </a:xfrm>
          <a:custGeom>
            <a:avLst/>
            <a:gdLst>
              <a:gd name="connsiteX0" fmla="*/ 2214261 w 4428523"/>
              <a:gd name="connsiteY0" fmla="*/ 0 h 5137089"/>
              <a:gd name="connsiteX1" fmla="*/ 4428523 w 4428523"/>
              <a:gd name="connsiteY1" fmla="*/ 1107131 h 5137089"/>
              <a:gd name="connsiteX2" fmla="*/ 4428523 w 4428523"/>
              <a:gd name="connsiteY2" fmla="*/ 4029957 h 5137089"/>
              <a:gd name="connsiteX3" fmla="*/ 2214261 w 4428523"/>
              <a:gd name="connsiteY3" fmla="*/ 5137089 h 5137089"/>
              <a:gd name="connsiteX4" fmla="*/ 0 w 4428523"/>
              <a:gd name="connsiteY4" fmla="*/ 4029957 h 5137089"/>
              <a:gd name="connsiteX5" fmla="*/ 0 w 4428523"/>
              <a:gd name="connsiteY5" fmla="*/ 1107131 h 513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28523" h="5137089">
                <a:moveTo>
                  <a:pt x="2214261" y="0"/>
                </a:moveTo>
                <a:lnTo>
                  <a:pt x="4428523" y="1107131"/>
                </a:lnTo>
                <a:lnTo>
                  <a:pt x="4428523" y="4029957"/>
                </a:lnTo>
                <a:lnTo>
                  <a:pt x="2214261" y="5137089"/>
                </a:lnTo>
                <a:lnTo>
                  <a:pt x="0" y="4029957"/>
                </a:lnTo>
                <a:lnTo>
                  <a:pt x="0" y="1107131"/>
                </a:lnTo>
                <a:close/>
              </a:path>
            </a:pathLst>
          </a:custGeom>
        </p:spPr>
        <p:txBody>
          <a:bodyPr wrap="square" anchor="ctr">
            <a:noAutofit/>
          </a:bodyPr>
          <a:lstStyle>
            <a:lvl1pPr marL="0" indent="0" algn="ctr">
              <a:buNone/>
              <a:defRPr>
                <a:solidFill>
                  <a:schemeClr val="bg2"/>
                </a:solidFill>
              </a:defRPr>
            </a:lvl1pPr>
          </a:lstStyle>
          <a:p>
            <a:r>
              <a:rPr lang="en-US"/>
              <a:t>Click icon to add picture</a:t>
            </a:r>
            <a:endParaRPr lang="en-IN" dirty="0"/>
          </a:p>
        </p:txBody>
      </p:sp>
      <p:cxnSp>
        <p:nvCxnSpPr>
          <p:cNvPr id="16" name="Straight Connector 15">
            <a:extLst>
              <a:ext uri="{FF2B5EF4-FFF2-40B4-BE49-F238E27FC236}">
                <a16:creationId xmlns:a16="http://schemas.microsoft.com/office/drawing/2014/main" id="{5CF69447-82AD-475F-A3AE-3D7FF61DBFE2}"/>
              </a:ext>
            </a:extLst>
          </p:cNvPr>
          <p:cNvCxnSpPr>
            <a:cxnSpLocks/>
          </p:cNvCxnSpPr>
          <p:nvPr userDrawn="1"/>
        </p:nvCxnSpPr>
        <p:spPr>
          <a:xfrm flipV="1">
            <a:off x="-17837" y="5266944"/>
            <a:ext cx="1919789" cy="100105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4" name="Parallelogram 23">
            <a:extLst>
              <a:ext uri="{FF2B5EF4-FFF2-40B4-BE49-F238E27FC236}">
                <a16:creationId xmlns:a16="http://schemas.microsoft.com/office/drawing/2014/main" id="{FC8C82F3-94EE-4B4F-A01D-993A41BC00B1}"/>
              </a:ext>
            </a:extLst>
          </p:cNvPr>
          <p:cNvSpPr/>
          <p:nvPr userDrawn="1"/>
        </p:nvSpPr>
        <p:spPr>
          <a:xfrm rot="19958790">
            <a:off x="-139035" y="3407045"/>
            <a:ext cx="1438399" cy="236580"/>
          </a:xfrm>
          <a:prstGeom prst="parallelogram">
            <a:avLst>
              <a:gd name="adj" fmla="val 53218"/>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Tree>
    <p:extLst>
      <p:ext uri="{BB962C8B-B14F-4D97-AF65-F5344CB8AC3E}">
        <p14:creationId xmlns:p14="http://schemas.microsoft.com/office/powerpoint/2010/main" val="1123998309"/>
      </p:ext>
    </p:extLst>
  </p:cSld>
  <p:clrMapOvr>
    <a:masterClrMapping/>
  </p:clrMapOvr>
  <p:extLst mod="1">
    <p:ext uri="{DCECCB84-F9BA-43D5-87BE-67443E8EF086}">
      <p15:sldGuideLst xmlns:p15="http://schemas.microsoft.com/office/powerpoint/2012/main">
        <p15:guide id="1" orient="horz" pos="2183" userDrawn="1">
          <p15:clr>
            <a:srgbClr val="FBAE40"/>
          </p15:clr>
        </p15:guide>
        <p15:guide id="2" pos="3840" userDrawn="1">
          <p15:clr>
            <a:srgbClr val="FBAE40"/>
          </p15:clr>
        </p15:guide>
        <p15:guide id="3" pos="143" userDrawn="1">
          <p15:clr>
            <a:srgbClr val="FBAE40"/>
          </p15:clr>
        </p15:guide>
        <p15:guide id="4" orient="horz" pos="4170" userDrawn="1">
          <p15:clr>
            <a:srgbClr val="FBAE40"/>
          </p15:clr>
        </p15:guide>
        <p15:guide id="5" pos="7537" userDrawn="1">
          <p15:clr>
            <a:srgbClr val="FBAE40"/>
          </p15:clr>
        </p15:guide>
        <p15:guide id="6" orient="horz" pos="142"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Layout 01">
    <p:spTree>
      <p:nvGrpSpPr>
        <p:cNvPr id="1" name=""/>
        <p:cNvGrpSpPr/>
        <p:nvPr/>
      </p:nvGrpSpPr>
      <p:grpSpPr>
        <a:xfrm>
          <a:off x="0" y="0"/>
          <a:ext cx="0" cy="0"/>
          <a:chOff x="0" y="0"/>
          <a:chExt cx="0" cy="0"/>
        </a:xfrm>
      </p:grpSpPr>
      <p:sp>
        <p:nvSpPr>
          <p:cNvPr id="3" name="Content Placeholder 2" title="Bullet Points">
            <a:extLst>
              <a:ext uri="{FF2B5EF4-FFF2-40B4-BE49-F238E27FC236}">
                <a16:creationId xmlns:a16="http://schemas.microsoft.com/office/drawing/2014/main" id="{BFD7EA17-BE66-4636-9684-F93562587911}"/>
              </a:ext>
            </a:extLst>
          </p:cNvPr>
          <p:cNvSpPr>
            <a:spLocks noGrp="1"/>
          </p:cNvSpPr>
          <p:nvPr>
            <p:ph idx="1"/>
          </p:nvPr>
        </p:nvSpPr>
        <p:spPr>
          <a:xfrm>
            <a:off x="531378" y="3129540"/>
            <a:ext cx="4942829" cy="2958275"/>
          </a:xfrm>
          <a:prstGeom prst="rect">
            <a:avLst/>
          </a:prstGeom>
        </p:spPr>
        <p:txBody>
          <a:bodyPr>
            <a:normAutofit/>
          </a:bodyPr>
          <a:lstStyle>
            <a:lvl1pPr>
              <a:buClr>
                <a:schemeClr val="accent2"/>
              </a:buClr>
              <a:defRPr sz="2400">
                <a:solidFill>
                  <a:schemeClr val="tx1"/>
                </a:solidFill>
              </a:defRPr>
            </a:lvl1pPr>
            <a:lvl2pPr>
              <a:buClr>
                <a:schemeClr val="accent2"/>
              </a:buClr>
              <a:defRPr sz="2000">
                <a:solidFill>
                  <a:schemeClr val="tx1"/>
                </a:solidFill>
              </a:defRPr>
            </a:lvl2pPr>
            <a:lvl3pPr>
              <a:buClr>
                <a:schemeClr val="accent2"/>
              </a:buClr>
              <a:defRPr sz="1800">
                <a:solidFill>
                  <a:schemeClr val="tx1"/>
                </a:solidFill>
              </a:defRPr>
            </a:lvl3pPr>
            <a:lvl4pPr>
              <a:buClr>
                <a:schemeClr val="accent2"/>
              </a:buClr>
              <a:defRPr sz="1600">
                <a:solidFill>
                  <a:schemeClr val="tx1"/>
                </a:solidFill>
              </a:defRPr>
            </a:lvl4pPr>
            <a:lvl5pPr>
              <a:buClr>
                <a:schemeClr val="accent2"/>
              </a:buClr>
              <a:defRPr sz="16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dirty="0"/>
          </a:p>
        </p:txBody>
      </p:sp>
      <p:sp>
        <p:nvSpPr>
          <p:cNvPr id="24" name="Right Triangle 23">
            <a:extLst>
              <a:ext uri="{FF2B5EF4-FFF2-40B4-BE49-F238E27FC236}">
                <a16:creationId xmlns:a16="http://schemas.microsoft.com/office/drawing/2014/main" id="{BD6ACE60-499D-41AB-89C4-D537D7C3D22A}"/>
              </a:ext>
            </a:extLst>
          </p:cNvPr>
          <p:cNvSpPr/>
          <p:nvPr userDrawn="1"/>
        </p:nvSpPr>
        <p:spPr>
          <a:xfrm flipH="1" flipV="1">
            <a:off x="1839686" y="-6"/>
            <a:ext cx="10352314" cy="5638806"/>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25" name="Parallelogram 24">
            <a:extLst>
              <a:ext uri="{FF2B5EF4-FFF2-40B4-BE49-F238E27FC236}">
                <a16:creationId xmlns:a16="http://schemas.microsoft.com/office/drawing/2014/main" id="{18C08F43-D42B-4CF1-912F-BC83D72AB415}"/>
              </a:ext>
            </a:extLst>
          </p:cNvPr>
          <p:cNvSpPr/>
          <p:nvPr userDrawn="1"/>
        </p:nvSpPr>
        <p:spPr>
          <a:xfrm flipH="1">
            <a:off x="2978150" y="-5"/>
            <a:ext cx="4121150" cy="1308105"/>
          </a:xfrm>
          <a:prstGeom prst="parallelogram">
            <a:avLst>
              <a:gd name="adj" fmla="val 18638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N" dirty="0"/>
          </a:p>
        </p:txBody>
      </p:sp>
      <p:cxnSp>
        <p:nvCxnSpPr>
          <p:cNvPr id="34" name="Straight Connector 33">
            <a:extLst>
              <a:ext uri="{FF2B5EF4-FFF2-40B4-BE49-F238E27FC236}">
                <a16:creationId xmlns:a16="http://schemas.microsoft.com/office/drawing/2014/main" id="{1411C731-2333-41B0-927A-0A48EEC79964}"/>
              </a:ext>
            </a:extLst>
          </p:cNvPr>
          <p:cNvCxnSpPr>
            <a:cxnSpLocks/>
          </p:cNvCxnSpPr>
          <p:nvPr userDrawn="1"/>
        </p:nvCxnSpPr>
        <p:spPr>
          <a:xfrm flipV="1">
            <a:off x="6375400" y="5047077"/>
            <a:ext cx="1524574" cy="18034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5" name="Text Placeholder 4" title="Subtitle">
            <a:extLst>
              <a:ext uri="{FF2B5EF4-FFF2-40B4-BE49-F238E27FC236}">
                <a16:creationId xmlns:a16="http://schemas.microsoft.com/office/drawing/2014/main" id="{D71EE635-EA0C-4139-8160-AE1EAD13AAEB}"/>
              </a:ext>
            </a:extLst>
          </p:cNvPr>
          <p:cNvSpPr>
            <a:spLocks noGrp="1"/>
          </p:cNvSpPr>
          <p:nvPr userDrawn="1">
            <p:ph type="body" sz="quarter" idx="13" hasCustomPrompt="1"/>
          </p:nvPr>
        </p:nvSpPr>
        <p:spPr>
          <a:xfrm>
            <a:off x="531379" y="2496102"/>
            <a:ext cx="7342631" cy="608895"/>
          </a:xfrm>
          <a:prstGeom prst="rect">
            <a:avLst/>
          </a:prstGeom>
        </p:spPr>
        <p:txBody>
          <a:bodyPr/>
          <a:lstStyle>
            <a:lvl1pPr marL="0" indent="0">
              <a:buNone/>
              <a:defRPr sz="2000" spc="300">
                <a:solidFill>
                  <a:schemeClr val="bg2">
                    <a:lumMod val="50000"/>
                  </a:schemeClr>
                </a:solidFill>
              </a:defRPr>
            </a:lvl1pPr>
            <a:lvl2pPr marL="457200" indent="0">
              <a:buNone/>
              <a:defRPr/>
            </a:lvl2pPr>
          </a:lstStyle>
          <a:p>
            <a:pPr lvl="0"/>
            <a:r>
              <a:rPr lang="en-US" dirty="0"/>
              <a:t>CLICK TO SUBTITLE STYLE</a:t>
            </a:r>
          </a:p>
        </p:txBody>
      </p:sp>
      <p:sp>
        <p:nvSpPr>
          <p:cNvPr id="2" name="Title 1" title="Title ">
            <a:extLst>
              <a:ext uri="{FF2B5EF4-FFF2-40B4-BE49-F238E27FC236}">
                <a16:creationId xmlns:a16="http://schemas.microsoft.com/office/drawing/2014/main" id="{20237B57-91C6-4F8B-8AA0-18FA50B0FD1D}"/>
              </a:ext>
            </a:extLst>
          </p:cNvPr>
          <p:cNvSpPr>
            <a:spLocks noGrp="1"/>
          </p:cNvSpPr>
          <p:nvPr userDrawn="1">
            <p:ph type="title" hasCustomPrompt="1"/>
          </p:nvPr>
        </p:nvSpPr>
        <p:spPr>
          <a:xfrm>
            <a:off x="531378" y="1241109"/>
            <a:ext cx="7342622" cy="1215566"/>
          </a:xfrm>
          <a:prstGeom prst="rect">
            <a:avLst/>
          </a:prstGeom>
        </p:spPr>
        <p:txBody>
          <a:bodyPr anchor="b">
            <a:normAutofit/>
          </a:bodyPr>
          <a:lstStyle>
            <a:lvl1pPr>
              <a:defRPr sz="4400" b="1">
                <a:solidFill>
                  <a:schemeClr val="accent1"/>
                </a:solidFill>
              </a:defRPr>
            </a:lvl1pPr>
          </a:lstStyle>
          <a:p>
            <a:r>
              <a:rPr lang="en-US" dirty="0"/>
              <a:t>Click to Edit </a:t>
            </a:r>
            <a:br>
              <a:rPr lang="en-US" dirty="0"/>
            </a:br>
            <a:r>
              <a:rPr lang="en-US" dirty="0"/>
              <a:t>Master Title Style </a:t>
            </a:r>
            <a:endParaRPr lang="en-IN" dirty="0"/>
          </a:p>
        </p:txBody>
      </p:sp>
      <p:sp>
        <p:nvSpPr>
          <p:cNvPr id="15" name="Picture Placeholder 14">
            <a:extLst>
              <a:ext uri="{FF2B5EF4-FFF2-40B4-BE49-F238E27FC236}">
                <a16:creationId xmlns:a16="http://schemas.microsoft.com/office/drawing/2014/main" id="{FE1FADFB-0A3D-40F7-9B40-368DECD971E1}"/>
              </a:ext>
            </a:extLst>
          </p:cNvPr>
          <p:cNvSpPr>
            <a:spLocks noGrp="1"/>
          </p:cNvSpPr>
          <p:nvPr>
            <p:ph type="pic" sz="quarter" idx="10"/>
          </p:nvPr>
        </p:nvSpPr>
        <p:spPr>
          <a:xfrm>
            <a:off x="6604000" y="0"/>
            <a:ext cx="5588000" cy="6872249"/>
          </a:xfrm>
          <a:custGeom>
            <a:avLst/>
            <a:gdLst>
              <a:gd name="connsiteX0" fmla="*/ 3876237 w 5588000"/>
              <a:gd name="connsiteY0" fmla="*/ 5431883 h 6872249"/>
              <a:gd name="connsiteX1" fmla="*/ 4953000 w 5588000"/>
              <a:gd name="connsiteY1" fmla="*/ 5431883 h 6872249"/>
              <a:gd name="connsiteX2" fmla="*/ 3769163 w 5588000"/>
              <a:gd name="connsiteY2" fmla="*/ 6872249 h 6872249"/>
              <a:gd name="connsiteX3" fmla="*/ 2692400 w 5588000"/>
              <a:gd name="connsiteY3" fmla="*/ 6872249 h 6872249"/>
              <a:gd name="connsiteX4" fmla="*/ 2479230 w 5588000"/>
              <a:gd name="connsiteY4" fmla="*/ 2870200 h 6872249"/>
              <a:gd name="connsiteX5" fmla="*/ 3175000 w 5588000"/>
              <a:gd name="connsiteY5" fmla="*/ 2870200 h 6872249"/>
              <a:gd name="connsiteX6" fmla="*/ 1965770 w 5588000"/>
              <a:gd name="connsiteY6" fmla="*/ 4310566 h 6872249"/>
              <a:gd name="connsiteX7" fmla="*/ 1270000 w 5588000"/>
              <a:gd name="connsiteY7" fmla="*/ 4310566 h 6872249"/>
              <a:gd name="connsiteX8" fmla="*/ 5575300 w 5588000"/>
              <a:gd name="connsiteY8" fmla="*/ 139700 h 6872249"/>
              <a:gd name="connsiteX9" fmla="*/ 5575300 w 5588000"/>
              <a:gd name="connsiteY9" fmla="*/ 3238583 h 6872249"/>
              <a:gd name="connsiteX10" fmla="*/ 2571663 w 5588000"/>
              <a:gd name="connsiteY10" fmla="*/ 6858000 h 6872249"/>
              <a:gd name="connsiteX11" fmla="*/ 0 w 5588000"/>
              <a:gd name="connsiteY11" fmla="*/ 6858000 h 6872249"/>
              <a:gd name="connsiteX12" fmla="*/ 4256761 w 5588000"/>
              <a:gd name="connsiteY12" fmla="*/ 0 h 6872249"/>
              <a:gd name="connsiteX13" fmla="*/ 5588000 w 5588000"/>
              <a:gd name="connsiteY13" fmla="*/ 0 h 6872249"/>
              <a:gd name="connsiteX14" fmla="*/ 3274339 w 5588000"/>
              <a:gd name="connsiteY14" fmla="*/ 2755900 h 6872249"/>
              <a:gd name="connsiteX15" fmla="*/ 1943100 w 5588000"/>
              <a:gd name="connsiteY15" fmla="*/ 2755900 h 6872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588000" h="6872249">
                <a:moveTo>
                  <a:pt x="3876237" y="5431883"/>
                </a:moveTo>
                <a:lnTo>
                  <a:pt x="4953000" y="5431883"/>
                </a:lnTo>
                <a:lnTo>
                  <a:pt x="3769163" y="6872249"/>
                </a:lnTo>
                <a:lnTo>
                  <a:pt x="2692400" y="6872249"/>
                </a:lnTo>
                <a:close/>
                <a:moveTo>
                  <a:pt x="2479230" y="2870200"/>
                </a:moveTo>
                <a:lnTo>
                  <a:pt x="3175000" y="2870200"/>
                </a:lnTo>
                <a:lnTo>
                  <a:pt x="1965770" y="4310566"/>
                </a:lnTo>
                <a:lnTo>
                  <a:pt x="1270000" y="4310566"/>
                </a:lnTo>
                <a:close/>
                <a:moveTo>
                  <a:pt x="5575300" y="139700"/>
                </a:moveTo>
                <a:lnTo>
                  <a:pt x="5575300" y="3238583"/>
                </a:lnTo>
                <a:lnTo>
                  <a:pt x="2571663" y="6858000"/>
                </a:lnTo>
                <a:lnTo>
                  <a:pt x="0" y="6858000"/>
                </a:lnTo>
                <a:close/>
                <a:moveTo>
                  <a:pt x="4256761" y="0"/>
                </a:moveTo>
                <a:lnTo>
                  <a:pt x="5588000" y="0"/>
                </a:lnTo>
                <a:lnTo>
                  <a:pt x="3274339" y="2755900"/>
                </a:lnTo>
                <a:lnTo>
                  <a:pt x="1943100" y="2755900"/>
                </a:lnTo>
                <a:close/>
              </a:path>
            </a:pathLst>
          </a:custGeom>
          <a:solidFill>
            <a:schemeClr val="bg1">
              <a:lumMod val="85000"/>
            </a:schemeClr>
          </a:solidFill>
        </p:spPr>
        <p:txBody>
          <a:bodyPr wrap="square" anchor="ctr">
            <a:noAutofit/>
          </a:bodyPr>
          <a:lstStyle>
            <a:lvl1pPr marL="0" indent="0" algn="ctr">
              <a:buNone/>
              <a:defRPr>
                <a:solidFill>
                  <a:schemeClr val="bg1"/>
                </a:solidFill>
              </a:defRPr>
            </a:lvl1pPr>
          </a:lstStyle>
          <a:p>
            <a:r>
              <a:rPr lang="en-US"/>
              <a:t>Click icon to add picture</a:t>
            </a:r>
            <a:endParaRPr lang="en-IN" dirty="0"/>
          </a:p>
        </p:txBody>
      </p:sp>
      <p:sp>
        <p:nvSpPr>
          <p:cNvPr id="6" name="Slide Number Placeholder 5">
            <a:extLst>
              <a:ext uri="{FF2B5EF4-FFF2-40B4-BE49-F238E27FC236}">
                <a16:creationId xmlns:a16="http://schemas.microsoft.com/office/drawing/2014/main" id="{D4B9B51B-EAA9-4B4D-A4F6-470CD95DAA79}"/>
              </a:ext>
            </a:extLst>
          </p:cNvPr>
          <p:cNvSpPr>
            <a:spLocks noGrp="1"/>
          </p:cNvSpPr>
          <p:nvPr>
            <p:ph type="sldNum" sz="quarter" idx="15"/>
          </p:nvPr>
        </p:nvSpPr>
        <p:spPr/>
        <p:txBody>
          <a:bodyPr/>
          <a:lstStyle/>
          <a:p>
            <a:fld id="{8699F50C-BE38-4BD0-BA84-9B090E1F2B9B}" type="slidenum">
              <a:rPr lang="en-IN" smtClean="0"/>
              <a:t>‹#›</a:t>
            </a:fld>
            <a:endParaRPr lang="en-IN" dirty="0"/>
          </a:p>
        </p:txBody>
      </p:sp>
    </p:spTree>
    <p:extLst>
      <p:ext uri="{BB962C8B-B14F-4D97-AF65-F5344CB8AC3E}">
        <p14:creationId xmlns:p14="http://schemas.microsoft.com/office/powerpoint/2010/main" val="3442230584"/>
      </p:ext>
    </p:extLst>
  </p:cSld>
  <p:clrMapOvr>
    <a:masterClrMapping/>
  </p:clrMapOvr>
  <p:extLst mod="1">
    <p:ext uri="{DCECCB84-F9BA-43D5-87BE-67443E8EF086}">
      <p15:sldGuideLst xmlns:p15="http://schemas.microsoft.com/office/powerpoint/2012/main">
        <p15:guide id="1" orient="horz" pos="142">
          <p15:clr>
            <a:srgbClr val="FBAE40"/>
          </p15:clr>
        </p15:guide>
        <p15:guide id="2" pos="3840">
          <p15:clr>
            <a:srgbClr val="FBAE40"/>
          </p15:clr>
        </p15:guide>
        <p15:guide id="3" pos="415"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Layout 02">
    <p:spTree>
      <p:nvGrpSpPr>
        <p:cNvPr id="1" name=""/>
        <p:cNvGrpSpPr/>
        <p:nvPr/>
      </p:nvGrpSpPr>
      <p:grpSpPr>
        <a:xfrm>
          <a:off x="0" y="0"/>
          <a:ext cx="0" cy="0"/>
          <a:chOff x="0" y="0"/>
          <a:chExt cx="0" cy="0"/>
        </a:xfrm>
      </p:grpSpPr>
      <p:sp>
        <p:nvSpPr>
          <p:cNvPr id="35" name="Right Triangle 34">
            <a:extLst>
              <a:ext uri="{FF2B5EF4-FFF2-40B4-BE49-F238E27FC236}">
                <a16:creationId xmlns:a16="http://schemas.microsoft.com/office/drawing/2014/main" id="{805F1696-7D6B-4055-94C3-E4C179F63596}"/>
              </a:ext>
            </a:extLst>
          </p:cNvPr>
          <p:cNvSpPr/>
          <p:nvPr userDrawn="1"/>
        </p:nvSpPr>
        <p:spPr>
          <a:xfrm flipH="1" flipV="1">
            <a:off x="1839686" y="-6"/>
            <a:ext cx="10352314" cy="5638806"/>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8" name="Picture Placeholder 17">
            <a:extLst>
              <a:ext uri="{FF2B5EF4-FFF2-40B4-BE49-F238E27FC236}">
                <a16:creationId xmlns:a16="http://schemas.microsoft.com/office/drawing/2014/main" id="{8B9EC3A9-7039-403A-9414-429521308AE7}"/>
              </a:ext>
            </a:extLst>
          </p:cNvPr>
          <p:cNvSpPr>
            <a:spLocks noGrp="1"/>
          </p:cNvSpPr>
          <p:nvPr>
            <p:ph type="pic" sz="quarter" idx="14"/>
          </p:nvPr>
        </p:nvSpPr>
        <p:spPr>
          <a:xfrm>
            <a:off x="6170177" y="1435100"/>
            <a:ext cx="6021821" cy="5422900"/>
          </a:xfrm>
          <a:custGeom>
            <a:avLst/>
            <a:gdLst>
              <a:gd name="connsiteX0" fmla="*/ 6021821 w 6021821"/>
              <a:gd name="connsiteY0" fmla="*/ 0 h 5422900"/>
              <a:gd name="connsiteX1" fmla="*/ 6021821 w 6021821"/>
              <a:gd name="connsiteY1" fmla="*/ 5422900 h 5422900"/>
              <a:gd name="connsiteX2" fmla="*/ 0 w 6021821"/>
              <a:gd name="connsiteY2" fmla="*/ 5422900 h 5422900"/>
            </a:gdLst>
            <a:ahLst/>
            <a:cxnLst>
              <a:cxn ang="0">
                <a:pos x="connsiteX0" y="connsiteY0"/>
              </a:cxn>
              <a:cxn ang="0">
                <a:pos x="connsiteX1" y="connsiteY1"/>
              </a:cxn>
              <a:cxn ang="0">
                <a:pos x="connsiteX2" y="connsiteY2"/>
              </a:cxn>
            </a:cxnLst>
            <a:rect l="l" t="t" r="r" b="b"/>
            <a:pathLst>
              <a:path w="6021821" h="5422900">
                <a:moveTo>
                  <a:pt x="6021821" y="0"/>
                </a:moveTo>
                <a:lnTo>
                  <a:pt x="6021821" y="5422900"/>
                </a:lnTo>
                <a:lnTo>
                  <a:pt x="0" y="5422900"/>
                </a:lnTo>
                <a:close/>
              </a:path>
            </a:pathLst>
          </a:custGeom>
          <a:solidFill>
            <a:schemeClr val="bg1">
              <a:lumMod val="85000"/>
            </a:schemeClr>
          </a:solidFill>
        </p:spPr>
        <p:txBody>
          <a:bodyPr wrap="square" rIns="457200" anchor="ctr">
            <a:noAutofit/>
          </a:bodyPr>
          <a:lstStyle>
            <a:lvl1pPr marL="0" indent="0" algn="r">
              <a:buNone/>
              <a:defRPr>
                <a:solidFill>
                  <a:schemeClr val="tx1"/>
                </a:solidFill>
              </a:defRPr>
            </a:lvl1pPr>
          </a:lstStyle>
          <a:p>
            <a:r>
              <a:rPr lang="en-US"/>
              <a:t>Click icon to add picture</a:t>
            </a:r>
            <a:endParaRPr lang="en-IN" dirty="0"/>
          </a:p>
        </p:txBody>
      </p:sp>
      <p:sp>
        <p:nvSpPr>
          <p:cNvPr id="3" name="Content Placeholder 2" title="Bullet Points">
            <a:extLst>
              <a:ext uri="{FF2B5EF4-FFF2-40B4-BE49-F238E27FC236}">
                <a16:creationId xmlns:a16="http://schemas.microsoft.com/office/drawing/2014/main" id="{BFD7EA17-BE66-4636-9684-F93562587911}"/>
              </a:ext>
            </a:extLst>
          </p:cNvPr>
          <p:cNvSpPr>
            <a:spLocks noGrp="1"/>
          </p:cNvSpPr>
          <p:nvPr>
            <p:ph idx="1"/>
          </p:nvPr>
        </p:nvSpPr>
        <p:spPr>
          <a:xfrm>
            <a:off x="531378" y="3129540"/>
            <a:ext cx="4942829" cy="2958275"/>
          </a:xfrm>
          <a:prstGeom prst="rect">
            <a:avLst/>
          </a:prstGeom>
        </p:spPr>
        <p:txBody>
          <a:bodyPr>
            <a:normAutofit/>
          </a:bodyPr>
          <a:lstStyle>
            <a:lvl1pPr>
              <a:buClr>
                <a:schemeClr val="accent2"/>
              </a:buClr>
              <a:defRPr sz="2400">
                <a:solidFill>
                  <a:schemeClr val="tx1"/>
                </a:solidFill>
              </a:defRPr>
            </a:lvl1pPr>
            <a:lvl2pPr>
              <a:buClr>
                <a:schemeClr val="accent2"/>
              </a:buClr>
              <a:defRPr sz="2000">
                <a:solidFill>
                  <a:schemeClr val="tx1"/>
                </a:solidFill>
              </a:defRPr>
            </a:lvl2pPr>
            <a:lvl3pPr>
              <a:buClr>
                <a:schemeClr val="accent2"/>
              </a:buClr>
              <a:defRPr sz="1800">
                <a:solidFill>
                  <a:schemeClr val="tx1"/>
                </a:solidFill>
              </a:defRPr>
            </a:lvl3pPr>
            <a:lvl4pPr>
              <a:buClr>
                <a:schemeClr val="accent2"/>
              </a:buClr>
              <a:defRPr sz="1600">
                <a:solidFill>
                  <a:schemeClr val="tx1"/>
                </a:solidFill>
              </a:defRPr>
            </a:lvl4pPr>
            <a:lvl5pPr>
              <a:buClr>
                <a:schemeClr val="accent2"/>
              </a:buClr>
              <a:defRPr sz="16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dirty="0"/>
          </a:p>
        </p:txBody>
      </p:sp>
      <p:sp>
        <p:nvSpPr>
          <p:cNvPr id="25" name="Parallelogram 24">
            <a:extLst>
              <a:ext uri="{FF2B5EF4-FFF2-40B4-BE49-F238E27FC236}">
                <a16:creationId xmlns:a16="http://schemas.microsoft.com/office/drawing/2014/main" id="{18C08F43-D42B-4CF1-912F-BC83D72AB415}"/>
              </a:ext>
            </a:extLst>
          </p:cNvPr>
          <p:cNvSpPr/>
          <p:nvPr userDrawn="1"/>
        </p:nvSpPr>
        <p:spPr>
          <a:xfrm flipH="1">
            <a:off x="2978150" y="-5"/>
            <a:ext cx="4121150" cy="1308105"/>
          </a:xfrm>
          <a:prstGeom prst="parallelogram">
            <a:avLst>
              <a:gd name="adj" fmla="val 18638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N" dirty="0"/>
          </a:p>
        </p:txBody>
      </p:sp>
      <p:cxnSp>
        <p:nvCxnSpPr>
          <p:cNvPr id="34" name="Straight Connector 33">
            <a:extLst>
              <a:ext uri="{FF2B5EF4-FFF2-40B4-BE49-F238E27FC236}">
                <a16:creationId xmlns:a16="http://schemas.microsoft.com/office/drawing/2014/main" id="{1411C731-2333-41B0-927A-0A48EEC79964}"/>
              </a:ext>
            </a:extLst>
          </p:cNvPr>
          <p:cNvCxnSpPr>
            <a:cxnSpLocks/>
          </p:cNvCxnSpPr>
          <p:nvPr userDrawn="1"/>
        </p:nvCxnSpPr>
        <p:spPr>
          <a:xfrm flipV="1">
            <a:off x="10352314" y="1185452"/>
            <a:ext cx="1839685" cy="163394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 name="Text Placeholder 4" title="Subtitle">
            <a:extLst>
              <a:ext uri="{FF2B5EF4-FFF2-40B4-BE49-F238E27FC236}">
                <a16:creationId xmlns:a16="http://schemas.microsoft.com/office/drawing/2014/main" id="{D71EE635-EA0C-4139-8160-AE1EAD13AAEB}"/>
              </a:ext>
            </a:extLst>
          </p:cNvPr>
          <p:cNvSpPr>
            <a:spLocks noGrp="1"/>
          </p:cNvSpPr>
          <p:nvPr userDrawn="1">
            <p:ph type="body" sz="quarter" idx="13" hasCustomPrompt="1"/>
          </p:nvPr>
        </p:nvSpPr>
        <p:spPr>
          <a:xfrm>
            <a:off x="531379" y="2496102"/>
            <a:ext cx="7342621" cy="608895"/>
          </a:xfrm>
          <a:prstGeom prst="rect">
            <a:avLst/>
          </a:prstGeom>
        </p:spPr>
        <p:txBody>
          <a:bodyPr/>
          <a:lstStyle>
            <a:lvl1pPr marL="0" indent="0">
              <a:buNone/>
              <a:defRPr sz="2000" spc="300">
                <a:solidFill>
                  <a:schemeClr val="bg2">
                    <a:lumMod val="50000"/>
                  </a:schemeClr>
                </a:solidFill>
              </a:defRPr>
            </a:lvl1pPr>
            <a:lvl2pPr marL="457200" indent="0">
              <a:buNone/>
              <a:defRPr/>
            </a:lvl2pPr>
          </a:lstStyle>
          <a:p>
            <a:pPr lvl="0"/>
            <a:r>
              <a:rPr lang="en-US" dirty="0"/>
              <a:t>CLICK TO SUBTITLE STYLE</a:t>
            </a:r>
          </a:p>
        </p:txBody>
      </p:sp>
      <p:sp>
        <p:nvSpPr>
          <p:cNvPr id="19" name="Title 1" title="Title ">
            <a:extLst>
              <a:ext uri="{FF2B5EF4-FFF2-40B4-BE49-F238E27FC236}">
                <a16:creationId xmlns:a16="http://schemas.microsoft.com/office/drawing/2014/main" id="{2DB9D671-9FC8-4306-96B7-D9D585694B83}"/>
              </a:ext>
            </a:extLst>
          </p:cNvPr>
          <p:cNvSpPr>
            <a:spLocks noGrp="1"/>
          </p:cNvSpPr>
          <p:nvPr>
            <p:ph type="title" hasCustomPrompt="1"/>
          </p:nvPr>
        </p:nvSpPr>
        <p:spPr>
          <a:xfrm>
            <a:off x="531378" y="1241109"/>
            <a:ext cx="7342622" cy="1215566"/>
          </a:xfrm>
          <a:prstGeom prst="rect">
            <a:avLst/>
          </a:prstGeom>
        </p:spPr>
        <p:txBody>
          <a:bodyPr anchor="b">
            <a:normAutofit/>
          </a:bodyPr>
          <a:lstStyle>
            <a:lvl1pPr>
              <a:defRPr sz="4400" b="1">
                <a:solidFill>
                  <a:schemeClr val="accent1"/>
                </a:solidFill>
              </a:defRPr>
            </a:lvl1pPr>
          </a:lstStyle>
          <a:p>
            <a:r>
              <a:rPr lang="en-US" dirty="0"/>
              <a:t>Click to Edit </a:t>
            </a:r>
            <a:br>
              <a:rPr lang="en-US" dirty="0"/>
            </a:br>
            <a:r>
              <a:rPr lang="en-US" dirty="0"/>
              <a:t>Master Title Style </a:t>
            </a:r>
            <a:endParaRPr lang="en-IN" dirty="0"/>
          </a:p>
        </p:txBody>
      </p:sp>
      <p:sp>
        <p:nvSpPr>
          <p:cNvPr id="4" name="Slide Number Placeholder 3">
            <a:extLst>
              <a:ext uri="{FF2B5EF4-FFF2-40B4-BE49-F238E27FC236}">
                <a16:creationId xmlns:a16="http://schemas.microsoft.com/office/drawing/2014/main" id="{D0C29282-8AC7-494D-9A8E-A26C7F69948F}"/>
              </a:ext>
            </a:extLst>
          </p:cNvPr>
          <p:cNvSpPr>
            <a:spLocks noGrp="1"/>
          </p:cNvSpPr>
          <p:nvPr>
            <p:ph type="sldNum" sz="quarter" idx="16"/>
          </p:nvPr>
        </p:nvSpPr>
        <p:spPr/>
        <p:txBody>
          <a:bodyPr/>
          <a:lstStyle/>
          <a:p>
            <a:fld id="{8699F50C-BE38-4BD0-BA84-9B090E1F2B9B}" type="slidenum">
              <a:rPr lang="en-IN" smtClean="0"/>
              <a:t>‹#›</a:t>
            </a:fld>
            <a:endParaRPr lang="en-IN" dirty="0"/>
          </a:p>
        </p:txBody>
      </p:sp>
      <p:sp>
        <p:nvSpPr>
          <p:cNvPr id="15" name="TextBox 14">
            <a:extLst>
              <a:ext uri="{FF2B5EF4-FFF2-40B4-BE49-F238E27FC236}">
                <a16:creationId xmlns:a16="http://schemas.microsoft.com/office/drawing/2014/main" id="{5E24A5A7-66A2-7F43-9A7A-5E13F74F8C0E}"/>
              </a:ext>
            </a:extLst>
          </p:cNvPr>
          <p:cNvSpPr txBox="1"/>
          <p:nvPr userDrawn="1"/>
        </p:nvSpPr>
        <p:spPr>
          <a:xfrm>
            <a:off x="10245442" y="225425"/>
            <a:ext cx="1803058" cy="615553"/>
          </a:xfrm>
          <a:prstGeom prst="rect">
            <a:avLst/>
          </a:prstGeom>
          <a:noFill/>
        </p:spPr>
        <p:txBody>
          <a:bodyPr wrap="none" rtlCol="0">
            <a:spAutoFit/>
          </a:bodyPr>
          <a:lstStyle/>
          <a:p>
            <a:r>
              <a:rPr lang="en-US" sz="3400" b="1" dirty="0">
                <a:solidFill>
                  <a:schemeClr val="bg1"/>
                </a:solidFill>
                <a:latin typeface="Arial Black" panose="020B0A04020102020204" pitchFamily="34" charset="0"/>
              </a:rPr>
              <a:t>EFORT</a:t>
            </a:r>
            <a:endParaRPr lang="en-IN" sz="3400" b="1"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4283110927"/>
      </p:ext>
    </p:extLst>
  </p:cSld>
  <p:clrMapOvr>
    <a:masterClrMapping/>
  </p:clrMapOvr>
  <p:extLst mod="1">
    <p:ext uri="{DCECCB84-F9BA-43D5-87BE-67443E8EF086}">
      <p15:sldGuideLst xmlns:p15="http://schemas.microsoft.com/office/powerpoint/2012/main">
        <p15:guide id="1" orient="horz" pos="142">
          <p15:clr>
            <a:srgbClr val="FBAE40"/>
          </p15:clr>
        </p15:guide>
        <p15:guide id="2" pos="3840">
          <p15:clr>
            <a:srgbClr val="FBAE40"/>
          </p15:clr>
        </p15:guide>
        <p15:guide id="3" pos="415">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ion with Subtitle">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9111EB29-9262-4594-8717-356AB3816AA6}"/>
              </a:ext>
            </a:extLst>
          </p:cNvPr>
          <p:cNvSpPr/>
          <p:nvPr userDrawn="1"/>
        </p:nvSpPr>
        <p:spPr>
          <a:xfrm>
            <a:off x="0" y="1"/>
            <a:ext cx="1219200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22" name="Straight Connector 21">
            <a:extLst>
              <a:ext uri="{FF2B5EF4-FFF2-40B4-BE49-F238E27FC236}">
                <a16:creationId xmlns:a16="http://schemas.microsoft.com/office/drawing/2014/main" id="{01AF1CF9-9F46-4541-8FF1-B9C53244EE1A}"/>
              </a:ext>
            </a:extLst>
          </p:cNvPr>
          <p:cNvCxnSpPr>
            <a:cxnSpLocks/>
          </p:cNvCxnSpPr>
          <p:nvPr userDrawn="1"/>
        </p:nvCxnSpPr>
        <p:spPr>
          <a:xfrm flipH="1" flipV="1">
            <a:off x="-9247" y="3633967"/>
            <a:ext cx="1912619" cy="1572989"/>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AB0E1BA4-80FE-4826-BA2F-083C3A5BB7FA}"/>
              </a:ext>
            </a:extLst>
          </p:cNvPr>
          <p:cNvGrpSpPr/>
          <p:nvPr userDrawn="1"/>
        </p:nvGrpSpPr>
        <p:grpSpPr>
          <a:xfrm flipH="1">
            <a:off x="7561328" y="0"/>
            <a:ext cx="4831840" cy="3541007"/>
            <a:chOff x="-192127" y="-2"/>
            <a:chExt cx="4831840" cy="3367272"/>
          </a:xfrm>
        </p:grpSpPr>
        <p:sp>
          <p:nvSpPr>
            <p:cNvPr id="26" name="Diagonal Stripe 25">
              <a:extLst>
                <a:ext uri="{FF2B5EF4-FFF2-40B4-BE49-F238E27FC236}">
                  <a16:creationId xmlns:a16="http://schemas.microsoft.com/office/drawing/2014/main" id="{0697993E-CD44-40B9-805C-77BC608618A7}"/>
                </a:ext>
              </a:extLst>
            </p:cNvPr>
            <p:cNvSpPr/>
            <p:nvPr userDrawn="1"/>
          </p:nvSpPr>
          <p:spPr>
            <a:xfrm>
              <a:off x="0" y="-1"/>
              <a:ext cx="4639713" cy="3367271"/>
            </a:xfrm>
            <a:prstGeom prst="diagStripe">
              <a:avLst>
                <a:gd name="adj" fmla="val 5120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tx1"/>
                </a:solidFill>
              </a:endParaRPr>
            </a:p>
          </p:txBody>
        </p:sp>
        <p:cxnSp>
          <p:nvCxnSpPr>
            <p:cNvPr id="28" name="Straight Connector 27">
              <a:extLst>
                <a:ext uri="{FF2B5EF4-FFF2-40B4-BE49-F238E27FC236}">
                  <a16:creationId xmlns:a16="http://schemas.microsoft.com/office/drawing/2014/main" id="{DDBD869A-51AE-4AC9-A3E0-38E8C732B1E8}"/>
                </a:ext>
              </a:extLst>
            </p:cNvPr>
            <p:cNvCxnSpPr>
              <a:cxnSpLocks/>
            </p:cNvCxnSpPr>
            <p:nvPr userDrawn="1"/>
          </p:nvCxnSpPr>
          <p:spPr>
            <a:xfrm flipV="1">
              <a:off x="1433638" y="-2"/>
              <a:ext cx="1240971" cy="9165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Parallelogram 29">
              <a:extLst>
                <a:ext uri="{FF2B5EF4-FFF2-40B4-BE49-F238E27FC236}">
                  <a16:creationId xmlns:a16="http://schemas.microsoft.com/office/drawing/2014/main" id="{DE18C3B6-28E6-4BBC-B634-F81DE5A9D13C}"/>
                </a:ext>
              </a:extLst>
            </p:cNvPr>
            <p:cNvSpPr/>
            <p:nvPr userDrawn="1"/>
          </p:nvSpPr>
          <p:spPr>
            <a:xfrm rot="19421162">
              <a:off x="-192127" y="1140864"/>
              <a:ext cx="1354398" cy="214994"/>
            </a:xfrm>
            <a:prstGeom prst="parallelogram">
              <a:avLst>
                <a:gd name="adj" fmla="val 7200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sp>
        <p:nvSpPr>
          <p:cNvPr id="17" name="Text Placeholder 2">
            <a:extLst>
              <a:ext uri="{FF2B5EF4-FFF2-40B4-BE49-F238E27FC236}">
                <a16:creationId xmlns:a16="http://schemas.microsoft.com/office/drawing/2014/main" id="{B2E19FBD-2379-4B3B-910D-F51E007CB63F}"/>
              </a:ext>
            </a:extLst>
          </p:cNvPr>
          <p:cNvSpPr>
            <a:spLocks noGrp="1"/>
          </p:cNvSpPr>
          <p:nvPr userDrawn="1">
            <p:ph type="body" idx="1"/>
          </p:nvPr>
        </p:nvSpPr>
        <p:spPr>
          <a:xfrm>
            <a:off x="520698" y="2104888"/>
            <a:ext cx="5475290" cy="781188"/>
          </a:xfrm>
          <a:prstGeom prst="rect">
            <a:avLst/>
          </a:prstGeom>
        </p:spPr>
        <p:txBody>
          <a:bodyPr anchor="b">
            <a:normAutofit/>
          </a:bodyPr>
          <a:lstStyle>
            <a:lvl1pPr marL="0" indent="0">
              <a:lnSpc>
                <a:spcPct val="100000"/>
              </a:lnSpc>
              <a:spcBef>
                <a:spcPts val="0"/>
              </a:spcBef>
              <a:buNone/>
              <a:defRPr sz="28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8" name="Content Placeholder 3" title="Bullet Points">
            <a:extLst>
              <a:ext uri="{FF2B5EF4-FFF2-40B4-BE49-F238E27FC236}">
                <a16:creationId xmlns:a16="http://schemas.microsoft.com/office/drawing/2014/main" id="{8715E757-6584-4841-8154-C92E70E0CD6B}"/>
              </a:ext>
            </a:extLst>
          </p:cNvPr>
          <p:cNvSpPr>
            <a:spLocks noGrp="1"/>
          </p:cNvSpPr>
          <p:nvPr userDrawn="1">
            <p:ph sz="half" idx="13"/>
          </p:nvPr>
        </p:nvSpPr>
        <p:spPr>
          <a:xfrm>
            <a:off x="520698" y="2886076"/>
            <a:ext cx="5475290" cy="3232149"/>
          </a:xfrm>
          <a:prstGeom prst="rect">
            <a:avLst/>
          </a:prstGeom>
        </p:spPr>
        <p:txBody>
          <a:bodyPr>
            <a:normAutofit/>
          </a:bodyPr>
          <a:lstStyle>
            <a:lvl1pPr>
              <a:defRPr lang="en-US" dirty="0">
                <a:solidFill>
                  <a:schemeClr val="bg1"/>
                </a:solidFill>
              </a:defRPr>
            </a:lvl1pPr>
            <a:lvl2pPr>
              <a:defRPr lang="en-US" dirty="0">
                <a:solidFill>
                  <a:schemeClr val="bg1"/>
                </a:solidFill>
              </a:defRPr>
            </a:lvl2pPr>
            <a:lvl3pPr>
              <a:defRPr lang="en-US" dirty="0">
                <a:solidFill>
                  <a:schemeClr val="bg1"/>
                </a:solidFill>
              </a:defRPr>
            </a:lvl3pPr>
            <a:lvl4pPr>
              <a:defRPr lang="en-US" dirty="0">
                <a:solidFill>
                  <a:schemeClr val="bg1"/>
                </a:solidFill>
              </a:defRPr>
            </a:lvl4pPr>
            <a:lvl5pPr>
              <a:defRPr lang="en-IN" dirty="0">
                <a:solidFill>
                  <a:schemeClr val="bg1"/>
                </a:solidFill>
              </a:defRPr>
            </a:lvl5pPr>
          </a:lstStyle>
          <a:p>
            <a:pPr lvl="0">
              <a:buClr>
                <a:schemeClr val="accent2"/>
              </a:buClr>
            </a:pPr>
            <a:r>
              <a:rPr lang="en-US"/>
              <a:t>Click to edit Master text styles</a:t>
            </a:r>
          </a:p>
          <a:p>
            <a:pPr lvl="1">
              <a:buClr>
                <a:schemeClr val="accent2"/>
              </a:buClr>
            </a:pPr>
            <a:r>
              <a:rPr lang="en-US"/>
              <a:t>Second level</a:t>
            </a:r>
          </a:p>
          <a:p>
            <a:pPr lvl="2">
              <a:buClr>
                <a:schemeClr val="accent2"/>
              </a:buClr>
            </a:pPr>
            <a:r>
              <a:rPr lang="en-US"/>
              <a:t>Third level</a:t>
            </a:r>
          </a:p>
          <a:p>
            <a:pPr lvl="3">
              <a:buClr>
                <a:schemeClr val="accent2"/>
              </a:buClr>
            </a:pPr>
            <a:r>
              <a:rPr lang="en-US"/>
              <a:t>Fourth level</a:t>
            </a:r>
          </a:p>
          <a:p>
            <a:pPr lvl="4">
              <a:buClr>
                <a:schemeClr val="accent2"/>
              </a:buClr>
            </a:pPr>
            <a:r>
              <a:rPr lang="en-US"/>
              <a:t>Fifth level</a:t>
            </a:r>
            <a:endParaRPr lang="en-IN" dirty="0"/>
          </a:p>
        </p:txBody>
      </p:sp>
      <p:sp>
        <p:nvSpPr>
          <p:cNvPr id="19" name="Text Placeholder 4">
            <a:extLst>
              <a:ext uri="{FF2B5EF4-FFF2-40B4-BE49-F238E27FC236}">
                <a16:creationId xmlns:a16="http://schemas.microsoft.com/office/drawing/2014/main" id="{47CDC5A2-8836-4ED3-8E78-18C24853D882}"/>
              </a:ext>
            </a:extLst>
          </p:cNvPr>
          <p:cNvSpPr>
            <a:spLocks noGrp="1"/>
          </p:cNvSpPr>
          <p:nvPr userDrawn="1">
            <p:ph type="body" sz="quarter" idx="14"/>
          </p:nvPr>
        </p:nvSpPr>
        <p:spPr>
          <a:xfrm>
            <a:off x="6186713" y="2104888"/>
            <a:ext cx="5475600" cy="781188"/>
          </a:xfrm>
          <a:prstGeom prst="rect">
            <a:avLst/>
          </a:prstGeom>
        </p:spPr>
        <p:txBody>
          <a:bodyPr anchor="b">
            <a:normAutofit/>
          </a:bodyPr>
          <a:lstStyle>
            <a:lvl1pPr marL="0" indent="0">
              <a:lnSpc>
                <a:spcPct val="100000"/>
              </a:lnSpc>
              <a:buNone/>
              <a:defRPr sz="28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Content Placeholder 5" title="Bullet Points">
            <a:extLst>
              <a:ext uri="{FF2B5EF4-FFF2-40B4-BE49-F238E27FC236}">
                <a16:creationId xmlns:a16="http://schemas.microsoft.com/office/drawing/2014/main" id="{D957FBD7-2C3C-4DD1-954F-DF1E007BE590}"/>
              </a:ext>
            </a:extLst>
          </p:cNvPr>
          <p:cNvSpPr>
            <a:spLocks noGrp="1"/>
          </p:cNvSpPr>
          <p:nvPr userDrawn="1">
            <p:ph sz="quarter" idx="15"/>
          </p:nvPr>
        </p:nvSpPr>
        <p:spPr>
          <a:xfrm>
            <a:off x="6186713" y="2886076"/>
            <a:ext cx="5475600" cy="3232149"/>
          </a:xfrm>
          <a:prstGeom prst="rect">
            <a:avLst/>
          </a:prstGeom>
        </p:spPr>
        <p:txBody>
          <a:bodyPr>
            <a:normAutofit/>
          </a:bodyPr>
          <a:lstStyle>
            <a:lvl1pPr>
              <a:defRPr lang="en-US" dirty="0">
                <a:solidFill>
                  <a:schemeClr val="bg1"/>
                </a:solidFill>
              </a:defRPr>
            </a:lvl1pPr>
            <a:lvl2pPr>
              <a:defRPr lang="en-US" dirty="0">
                <a:solidFill>
                  <a:schemeClr val="bg1"/>
                </a:solidFill>
              </a:defRPr>
            </a:lvl2pPr>
            <a:lvl3pPr>
              <a:defRPr lang="en-US" dirty="0">
                <a:solidFill>
                  <a:schemeClr val="bg1"/>
                </a:solidFill>
              </a:defRPr>
            </a:lvl3pPr>
            <a:lvl4pPr>
              <a:defRPr lang="en-US" dirty="0">
                <a:solidFill>
                  <a:schemeClr val="bg1"/>
                </a:solidFill>
              </a:defRPr>
            </a:lvl4pPr>
            <a:lvl5pPr>
              <a:defRPr lang="en-IN" dirty="0">
                <a:solidFill>
                  <a:schemeClr val="bg1"/>
                </a:solidFill>
              </a:defRPr>
            </a:lvl5pPr>
          </a:lstStyle>
          <a:p>
            <a:pPr lvl="0">
              <a:buClr>
                <a:schemeClr val="accent2"/>
              </a:buClr>
            </a:pPr>
            <a:r>
              <a:rPr lang="en-US"/>
              <a:t>Click to edit Master text styles</a:t>
            </a:r>
          </a:p>
          <a:p>
            <a:pPr lvl="1">
              <a:buClr>
                <a:schemeClr val="accent2"/>
              </a:buClr>
            </a:pPr>
            <a:r>
              <a:rPr lang="en-US"/>
              <a:t>Second level</a:t>
            </a:r>
          </a:p>
          <a:p>
            <a:pPr lvl="2">
              <a:buClr>
                <a:schemeClr val="accent2"/>
              </a:buClr>
            </a:pPr>
            <a:r>
              <a:rPr lang="en-US"/>
              <a:t>Third level</a:t>
            </a:r>
          </a:p>
          <a:p>
            <a:pPr lvl="3">
              <a:buClr>
                <a:schemeClr val="accent2"/>
              </a:buClr>
            </a:pPr>
            <a:r>
              <a:rPr lang="en-US"/>
              <a:t>Fourth level</a:t>
            </a:r>
          </a:p>
          <a:p>
            <a:pPr lvl="4">
              <a:buClr>
                <a:schemeClr val="accent2"/>
              </a:buClr>
            </a:pPr>
            <a:r>
              <a:rPr lang="en-US"/>
              <a:t>Fifth level</a:t>
            </a:r>
            <a:endParaRPr lang="en-IN" dirty="0"/>
          </a:p>
        </p:txBody>
      </p:sp>
      <p:sp>
        <p:nvSpPr>
          <p:cNvPr id="24" name="Text Placeholder 4" title="Subtitle">
            <a:extLst>
              <a:ext uri="{FF2B5EF4-FFF2-40B4-BE49-F238E27FC236}">
                <a16:creationId xmlns:a16="http://schemas.microsoft.com/office/drawing/2014/main" id="{77DB65FF-A89E-4562-8251-2BB63EFDD28E}"/>
              </a:ext>
            </a:extLst>
          </p:cNvPr>
          <p:cNvSpPr>
            <a:spLocks noGrp="1"/>
          </p:cNvSpPr>
          <p:nvPr userDrawn="1">
            <p:ph type="body" sz="quarter" idx="16" hasCustomPrompt="1"/>
          </p:nvPr>
        </p:nvSpPr>
        <p:spPr>
          <a:xfrm>
            <a:off x="520493" y="1376932"/>
            <a:ext cx="7368596" cy="608895"/>
          </a:xfrm>
          <a:prstGeom prst="rect">
            <a:avLst/>
          </a:prstGeom>
        </p:spPr>
        <p:txBody>
          <a:bodyPr/>
          <a:lstStyle>
            <a:lvl1pPr marL="0" indent="0">
              <a:buNone/>
              <a:defRPr sz="2000" spc="300">
                <a:solidFill>
                  <a:schemeClr val="bg1"/>
                </a:solidFill>
              </a:defRPr>
            </a:lvl1pPr>
            <a:lvl2pPr marL="457200" indent="0">
              <a:buNone/>
              <a:defRPr/>
            </a:lvl2pPr>
          </a:lstStyle>
          <a:p>
            <a:pPr lvl="0"/>
            <a:r>
              <a:rPr lang="en-US" dirty="0"/>
              <a:t>CLICK TO SUBTITLE STYLE</a:t>
            </a:r>
          </a:p>
        </p:txBody>
      </p:sp>
      <p:sp>
        <p:nvSpPr>
          <p:cNvPr id="25" name="TextBox 24">
            <a:extLst>
              <a:ext uri="{FF2B5EF4-FFF2-40B4-BE49-F238E27FC236}">
                <a16:creationId xmlns:a16="http://schemas.microsoft.com/office/drawing/2014/main" id="{F0BB4D3D-930C-4FF4-BB7C-2CB24208150C}"/>
              </a:ext>
            </a:extLst>
          </p:cNvPr>
          <p:cNvSpPr txBox="1"/>
          <p:nvPr userDrawn="1"/>
        </p:nvSpPr>
        <p:spPr>
          <a:xfrm>
            <a:off x="9882408" y="235732"/>
            <a:ext cx="1803058" cy="615553"/>
          </a:xfrm>
          <a:prstGeom prst="rect">
            <a:avLst/>
          </a:prstGeom>
          <a:noFill/>
        </p:spPr>
        <p:txBody>
          <a:bodyPr wrap="none" rtlCol="0">
            <a:spAutoFit/>
          </a:bodyPr>
          <a:lstStyle/>
          <a:p>
            <a:r>
              <a:rPr lang="en-US" sz="3400" b="1" dirty="0">
                <a:solidFill>
                  <a:schemeClr val="bg1"/>
                </a:solidFill>
                <a:latin typeface="Arial Black" panose="020B0A04020102020204" pitchFamily="34" charset="0"/>
              </a:rPr>
              <a:t>EFORT</a:t>
            </a:r>
            <a:endParaRPr lang="en-IN" sz="3400" b="1" dirty="0">
              <a:solidFill>
                <a:schemeClr val="bg1"/>
              </a:solidFill>
              <a:latin typeface="Arial Black" panose="020B0A04020102020204" pitchFamily="34" charset="0"/>
            </a:endParaRPr>
          </a:p>
        </p:txBody>
      </p:sp>
      <p:sp>
        <p:nvSpPr>
          <p:cNvPr id="36" name="Parallelogram 35">
            <a:extLst>
              <a:ext uri="{FF2B5EF4-FFF2-40B4-BE49-F238E27FC236}">
                <a16:creationId xmlns:a16="http://schemas.microsoft.com/office/drawing/2014/main" id="{4EBB76E7-943E-4038-B700-114F66FBC609}"/>
              </a:ext>
            </a:extLst>
          </p:cNvPr>
          <p:cNvSpPr/>
          <p:nvPr userDrawn="1"/>
        </p:nvSpPr>
        <p:spPr>
          <a:xfrm flipH="1">
            <a:off x="6679908" y="1"/>
            <a:ext cx="1447800" cy="639064"/>
          </a:xfrm>
          <a:prstGeom prst="parallelogram">
            <a:avLst>
              <a:gd name="adj" fmla="val 135617"/>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IN" dirty="0"/>
          </a:p>
        </p:txBody>
      </p:sp>
      <p:sp>
        <p:nvSpPr>
          <p:cNvPr id="3" name="Slide Number Placeholder 2">
            <a:extLst>
              <a:ext uri="{FF2B5EF4-FFF2-40B4-BE49-F238E27FC236}">
                <a16:creationId xmlns:a16="http://schemas.microsoft.com/office/drawing/2014/main" id="{B08BE157-60F2-194D-8C13-4AE120FC9EDE}"/>
              </a:ext>
            </a:extLst>
          </p:cNvPr>
          <p:cNvSpPr>
            <a:spLocks noGrp="1"/>
          </p:cNvSpPr>
          <p:nvPr>
            <p:ph type="sldNum" sz="quarter" idx="18"/>
          </p:nvPr>
        </p:nvSpPr>
        <p:spPr/>
        <p:txBody>
          <a:bodyPr/>
          <a:lstStyle/>
          <a:p>
            <a:fld id="{8699F50C-BE38-4BD0-BA84-9B090E1F2B9B}" type="slidenum">
              <a:rPr lang="en-IN" smtClean="0"/>
              <a:t>‹#›</a:t>
            </a:fld>
            <a:endParaRPr lang="en-IN" dirty="0"/>
          </a:p>
        </p:txBody>
      </p:sp>
      <p:sp>
        <p:nvSpPr>
          <p:cNvPr id="27" name="Title 1" title="Title ">
            <a:extLst>
              <a:ext uri="{FF2B5EF4-FFF2-40B4-BE49-F238E27FC236}">
                <a16:creationId xmlns:a16="http://schemas.microsoft.com/office/drawing/2014/main" id="{C3CC34F4-862A-42E7-B2FA-7B511CC2E879}"/>
              </a:ext>
            </a:extLst>
          </p:cNvPr>
          <p:cNvSpPr>
            <a:spLocks noGrp="1"/>
          </p:cNvSpPr>
          <p:nvPr userDrawn="1">
            <p:ph type="title" hasCustomPrompt="1"/>
          </p:nvPr>
        </p:nvSpPr>
        <p:spPr>
          <a:xfrm>
            <a:off x="518678" y="209028"/>
            <a:ext cx="8333222" cy="1147969"/>
          </a:xfrm>
          <a:prstGeom prst="rect">
            <a:avLst/>
          </a:prstGeom>
        </p:spPr>
        <p:txBody>
          <a:bodyPr bIns="0" anchor="b">
            <a:normAutofit/>
          </a:bodyPr>
          <a:lstStyle>
            <a:lvl1pPr>
              <a:defRPr sz="4400" b="1">
                <a:solidFill>
                  <a:schemeClr val="bg1"/>
                </a:solidFill>
              </a:defRPr>
            </a:lvl1pPr>
          </a:lstStyle>
          <a:p>
            <a:r>
              <a:rPr lang="en-US" dirty="0"/>
              <a:t>Click to Edit Master Title Style </a:t>
            </a:r>
            <a:endParaRPr lang="en-IN" dirty="0"/>
          </a:p>
        </p:txBody>
      </p:sp>
    </p:spTree>
    <p:extLst>
      <p:ext uri="{BB962C8B-B14F-4D97-AF65-F5344CB8AC3E}">
        <p14:creationId xmlns:p14="http://schemas.microsoft.com/office/powerpoint/2010/main" val="3256540265"/>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393">
          <p15:clr>
            <a:srgbClr val="FBAE40"/>
          </p15:clr>
        </p15:guide>
        <p15:guide id="4" pos="7423">
          <p15:clr>
            <a:srgbClr val="FBAE40"/>
          </p15:clr>
        </p15:guide>
        <p15:guide id="5" orient="horz" pos="777"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Chart">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8FB39FF5-7AF5-4963-9346-2640496A3302}"/>
              </a:ext>
            </a:extLst>
          </p:cNvPr>
          <p:cNvSpPr/>
          <p:nvPr userDrawn="1"/>
        </p:nvSpPr>
        <p:spPr>
          <a:xfrm>
            <a:off x="0" y="1"/>
            <a:ext cx="1219200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nvGrpSpPr>
          <p:cNvPr id="28" name="Group 27">
            <a:extLst>
              <a:ext uri="{FF2B5EF4-FFF2-40B4-BE49-F238E27FC236}">
                <a16:creationId xmlns:a16="http://schemas.microsoft.com/office/drawing/2014/main" id="{5806E656-313A-47B1-B381-D004200F7A01}"/>
              </a:ext>
            </a:extLst>
          </p:cNvPr>
          <p:cNvGrpSpPr/>
          <p:nvPr userDrawn="1"/>
        </p:nvGrpSpPr>
        <p:grpSpPr>
          <a:xfrm flipH="1">
            <a:off x="7561328" y="0"/>
            <a:ext cx="4831840" cy="3541007"/>
            <a:chOff x="-192127" y="-2"/>
            <a:chExt cx="4831840" cy="3367272"/>
          </a:xfrm>
        </p:grpSpPr>
        <p:sp>
          <p:nvSpPr>
            <p:cNvPr id="29" name="Diagonal Stripe 28">
              <a:extLst>
                <a:ext uri="{FF2B5EF4-FFF2-40B4-BE49-F238E27FC236}">
                  <a16:creationId xmlns:a16="http://schemas.microsoft.com/office/drawing/2014/main" id="{65F8E2DA-4BB4-4421-9172-A11AF38DFEF4}"/>
                </a:ext>
              </a:extLst>
            </p:cNvPr>
            <p:cNvSpPr/>
            <p:nvPr userDrawn="1"/>
          </p:nvSpPr>
          <p:spPr>
            <a:xfrm>
              <a:off x="0" y="-1"/>
              <a:ext cx="4639713" cy="3367271"/>
            </a:xfrm>
            <a:prstGeom prst="diagStripe">
              <a:avLst>
                <a:gd name="adj" fmla="val 5120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tx1"/>
                </a:solidFill>
              </a:endParaRPr>
            </a:p>
          </p:txBody>
        </p:sp>
        <p:cxnSp>
          <p:nvCxnSpPr>
            <p:cNvPr id="30" name="Straight Connector 29">
              <a:extLst>
                <a:ext uri="{FF2B5EF4-FFF2-40B4-BE49-F238E27FC236}">
                  <a16:creationId xmlns:a16="http://schemas.microsoft.com/office/drawing/2014/main" id="{6EDB47F2-B6A7-40B4-8A2C-06719F75C085}"/>
                </a:ext>
              </a:extLst>
            </p:cNvPr>
            <p:cNvCxnSpPr>
              <a:cxnSpLocks/>
            </p:cNvCxnSpPr>
            <p:nvPr userDrawn="1"/>
          </p:nvCxnSpPr>
          <p:spPr>
            <a:xfrm flipV="1">
              <a:off x="1433638" y="-2"/>
              <a:ext cx="1240971" cy="9165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Parallelogram 30">
              <a:extLst>
                <a:ext uri="{FF2B5EF4-FFF2-40B4-BE49-F238E27FC236}">
                  <a16:creationId xmlns:a16="http://schemas.microsoft.com/office/drawing/2014/main" id="{B188E7A9-2351-4B68-98B8-10099CB39CD2}"/>
                </a:ext>
              </a:extLst>
            </p:cNvPr>
            <p:cNvSpPr/>
            <p:nvPr userDrawn="1"/>
          </p:nvSpPr>
          <p:spPr>
            <a:xfrm rot="19421162">
              <a:off x="-192127" y="1140864"/>
              <a:ext cx="1354398" cy="214994"/>
            </a:xfrm>
            <a:prstGeom prst="parallelogram">
              <a:avLst>
                <a:gd name="adj" fmla="val 7200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sp>
        <p:nvSpPr>
          <p:cNvPr id="33" name="Parallelogram 32">
            <a:extLst>
              <a:ext uri="{FF2B5EF4-FFF2-40B4-BE49-F238E27FC236}">
                <a16:creationId xmlns:a16="http://schemas.microsoft.com/office/drawing/2014/main" id="{F088C182-BF10-45B2-B159-7702E00D31D4}"/>
              </a:ext>
            </a:extLst>
          </p:cNvPr>
          <p:cNvSpPr/>
          <p:nvPr userDrawn="1"/>
        </p:nvSpPr>
        <p:spPr>
          <a:xfrm flipH="1">
            <a:off x="6679908" y="1"/>
            <a:ext cx="1447800" cy="639064"/>
          </a:xfrm>
          <a:prstGeom prst="parallelogram">
            <a:avLst>
              <a:gd name="adj" fmla="val 135617"/>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IN" dirty="0"/>
          </a:p>
        </p:txBody>
      </p:sp>
      <p:sp>
        <p:nvSpPr>
          <p:cNvPr id="34" name="Text Placeholder 4" title="Subtitle">
            <a:extLst>
              <a:ext uri="{FF2B5EF4-FFF2-40B4-BE49-F238E27FC236}">
                <a16:creationId xmlns:a16="http://schemas.microsoft.com/office/drawing/2014/main" id="{FB561B16-2788-452A-B7AF-A482256DCDF2}"/>
              </a:ext>
            </a:extLst>
          </p:cNvPr>
          <p:cNvSpPr>
            <a:spLocks noGrp="1"/>
          </p:cNvSpPr>
          <p:nvPr>
            <p:ph type="body" sz="quarter" idx="16" hasCustomPrompt="1"/>
          </p:nvPr>
        </p:nvSpPr>
        <p:spPr>
          <a:xfrm>
            <a:off x="520493" y="1376932"/>
            <a:ext cx="7368596" cy="608895"/>
          </a:xfrm>
          <a:prstGeom prst="rect">
            <a:avLst/>
          </a:prstGeom>
        </p:spPr>
        <p:txBody>
          <a:bodyPr/>
          <a:lstStyle>
            <a:lvl1pPr marL="0" indent="0">
              <a:buNone/>
              <a:defRPr sz="2000" spc="300">
                <a:solidFill>
                  <a:schemeClr val="bg1"/>
                </a:solidFill>
              </a:defRPr>
            </a:lvl1pPr>
            <a:lvl2pPr marL="457200" indent="0">
              <a:buNone/>
              <a:defRPr/>
            </a:lvl2pPr>
          </a:lstStyle>
          <a:p>
            <a:pPr lvl="0"/>
            <a:r>
              <a:rPr lang="en-US" dirty="0"/>
              <a:t>CLICK TO SUBTITLE STYLE</a:t>
            </a:r>
          </a:p>
        </p:txBody>
      </p:sp>
      <p:sp>
        <p:nvSpPr>
          <p:cNvPr id="3" name="Slide Number Placeholder 2">
            <a:extLst>
              <a:ext uri="{FF2B5EF4-FFF2-40B4-BE49-F238E27FC236}">
                <a16:creationId xmlns:a16="http://schemas.microsoft.com/office/drawing/2014/main" id="{4F03A7CC-E6DC-1544-BE55-15EC1718B77C}"/>
              </a:ext>
            </a:extLst>
          </p:cNvPr>
          <p:cNvSpPr>
            <a:spLocks noGrp="1"/>
          </p:cNvSpPr>
          <p:nvPr>
            <p:ph type="sldNum" sz="quarter" idx="18"/>
          </p:nvPr>
        </p:nvSpPr>
        <p:spPr/>
        <p:txBody>
          <a:bodyPr/>
          <a:lstStyle/>
          <a:p>
            <a:fld id="{8699F50C-BE38-4BD0-BA84-9B090E1F2B9B}" type="slidenum">
              <a:rPr lang="en-IN" smtClean="0"/>
              <a:t>‹#›</a:t>
            </a:fld>
            <a:endParaRPr lang="en-IN" dirty="0"/>
          </a:p>
        </p:txBody>
      </p:sp>
      <p:sp>
        <p:nvSpPr>
          <p:cNvPr id="17" name="Title 1" title="Title ">
            <a:extLst>
              <a:ext uri="{FF2B5EF4-FFF2-40B4-BE49-F238E27FC236}">
                <a16:creationId xmlns:a16="http://schemas.microsoft.com/office/drawing/2014/main" id="{BDEC780E-6412-1344-A62E-6B84E9CCB678}"/>
              </a:ext>
            </a:extLst>
          </p:cNvPr>
          <p:cNvSpPr>
            <a:spLocks noGrp="1"/>
          </p:cNvSpPr>
          <p:nvPr>
            <p:ph type="title" hasCustomPrompt="1"/>
          </p:nvPr>
        </p:nvSpPr>
        <p:spPr>
          <a:xfrm>
            <a:off x="518678" y="209028"/>
            <a:ext cx="8333222" cy="1147969"/>
          </a:xfrm>
          <a:prstGeom prst="rect">
            <a:avLst/>
          </a:prstGeom>
        </p:spPr>
        <p:txBody>
          <a:bodyPr bIns="0" anchor="b">
            <a:normAutofit/>
          </a:bodyPr>
          <a:lstStyle>
            <a:lvl1pPr>
              <a:defRPr sz="4400" b="1">
                <a:solidFill>
                  <a:schemeClr val="bg1"/>
                </a:solidFill>
              </a:defRPr>
            </a:lvl1pPr>
          </a:lstStyle>
          <a:p>
            <a:r>
              <a:rPr lang="en-US" dirty="0"/>
              <a:t>Click to Edit Master Title Style </a:t>
            </a:r>
            <a:endParaRPr lang="en-IN" dirty="0"/>
          </a:p>
        </p:txBody>
      </p:sp>
      <p:sp>
        <p:nvSpPr>
          <p:cNvPr id="5" name="Text Placeholder 4">
            <a:extLst>
              <a:ext uri="{FF2B5EF4-FFF2-40B4-BE49-F238E27FC236}">
                <a16:creationId xmlns:a16="http://schemas.microsoft.com/office/drawing/2014/main" id="{2C82AC85-33B6-2B49-8BF4-08414444375C}"/>
              </a:ext>
            </a:extLst>
          </p:cNvPr>
          <p:cNvSpPr>
            <a:spLocks noGrp="1"/>
          </p:cNvSpPr>
          <p:nvPr>
            <p:ph type="body" sz="quarter" idx="19" hasCustomPrompt="1"/>
          </p:nvPr>
        </p:nvSpPr>
        <p:spPr>
          <a:xfrm>
            <a:off x="531814" y="2005762"/>
            <a:ext cx="5225764" cy="4083888"/>
          </a:xfrm>
          <a:prstGeom prst="rect">
            <a:avLst/>
          </a:prstGeom>
        </p:spPr>
        <p:txBody>
          <a:bodyPr/>
          <a:lstStyle>
            <a:lvl1pPr marL="0" indent="0">
              <a:buNone/>
              <a:defRPr sz="2400">
                <a:solidFill>
                  <a:schemeClr val="bg1"/>
                </a:solidFill>
              </a:defRPr>
            </a:lvl1pPr>
            <a:lvl2pPr marL="457200" indent="0">
              <a:buNone/>
              <a:defRPr sz="2400">
                <a:solidFill>
                  <a:schemeClr val="bg1"/>
                </a:solidFill>
              </a:defRPr>
            </a:lvl2pPr>
            <a:lvl3pPr marL="914400" indent="0">
              <a:buNone/>
              <a:defRPr sz="2400">
                <a:solidFill>
                  <a:schemeClr val="bg1"/>
                </a:solidFill>
              </a:defRPr>
            </a:lvl3pPr>
            <a:lvl4pPr marL="1371600" indent="0">
              <a:buNone/>
              <a:defRPr sz="2400">
                <a:solidFill>
                  <a:schemeClr val="bg1"/>
                </a:solidFill>
              </a:defRPr>
            </a:lvl4pPr>
            <a:lvl5pPr marL="1828800" indent="0">
              <a:buNone/>
              <a:defRPr sz="2400">
                <a:solidFill>
                  <a:schemeClr val="bg1"/>
                </a:solidFill>
              </a:defRPr>
            </a:lvl5pPr>
          </a:lstStyle>
          <a:p>
            <a:pPr lvl="0"/>
            <a:r>
              <a:rPr lang="en-US" dirty="0"/>
              <a:t>Text here</a:t>
            </a:r>
          </a:p>
        </p:txBody>
      </p:sp>
      <p:sp>
        <p:nvSpPr>
          <p:cNvPr id="20" name="Chart Placeholder 2" title="Chart">
            <a:extLst>
              <a:ext uri="{FF2B5EF4-FFF2-40B4-BE49-F238E27FC236}">
                <a16:creationId xmlns:a16="http://schemas.microsoft.com/office/drawing/2014/main" id="{0EF0FD2A-B62A-4931-846D-2602DED26606}"/>
              </a:ext>
            </a:extLst>
          </p:cNvPr>
          <p:cNvSpPr>
            <a:spLocks noGrp="1"/>
          </p:cNvSpPr>
          <p:nvPr>
            <p:ph type="chart" sz="quarter" idx="10"/>
          </p:nvPr>
        </p:nvSpPr>
        <p:spPr>
          <a:xfrm>
            <a:off x="5796114" y="2005762"/>
            <a:ext cx="5719397" cy="4084470"/>
          </a:xfrm>
          <a:prstGeom prst="rect">
            <a:avLst/>
          </a:prstGeom>
        </p:spPr>
        <p:txBody>
          <a:bodyPr vert="horz" lIns="91420" tIns="45710" rIns="91420" bIns="45710">
            <a:noAutofit/>
          </a:bodyPr>
          <a:lstStyle>
            <a:lvl1pPr marL="0" indent="0" algn="ctr">
              <a:buNone/>
              <a:defRPr sz="2000" b="0" i="0">
                <a:solidFill>
                  <a:schemeClr val="bg1"/>
                </a:solidFill>
                <a:latin typeface="+mn-lt"/>
                <a:cs typeface="CiscoSans ExtraLight"/>
              </a:defRPr>
            </a:lvl1pPr>
          </a:lstStyle>
          <a:p>
            <a:pPr lvl="0"/>
            <a:r>
              <a:rPr lang="en-US" noProof="0"/>
              <a:t>Click icon to add chart</a:t>
            </a:r>
            <a:endParaRPr lang="en-US" noProof="0" dirty="0"/>
          </a:p>
        </p:txBody>
      </p:sp>
      <p:sp>
        <p:nvSpPr>
          <p:cNvPr id="15" name="TextBox 14">
            <a:extLst>
              <a:ext uri="{FF2B5EF4-FFF2-40B4-BE49-F238E27FC236}">
                <a16:creationId xmlns:a16="http://schemas.microsoft.com/office/drawing/2014/main" id="{3EDA3830-422C-4289-B675-29318F2902BC}"/>
              </a:ext>
            </a:extLst>
          </p:cNvPr>
          <p:cNvSpPr txBox="1"/>
          <p:nvPr userDrawn="1"/>
        </p:nvSpPr>
        <p:spPr>
          <a:xfrm>
            <a:off x="9882408" y="235732"/>
            <a:ext cx="1803058" cy="615553"/>
          </a:xfrm>
          <a:prstGeom prst="rect">
            <a:avLst/>
          </a:prstGeom>
          <a:noFill/>
        </p:spPr>
        <p:txBody>
          <a:bodyPr wrap="none" rtlCol="0">
            <a:spAutoFit/>
          </a:bodyPr>
          <a:lstStyle/>
          <a:p>
            <a:r>
              <a:rPr lang="en-US" sz="3400" b="1" dirty="0">
                <a:solidFill>
                  <a:schemeClr val="bg1"/>
                </a:solidFill>
                <a:latin typeface="Arial Black" panose="020B0A04020102020204" pitchFamily="34" charset="0"/>
              </a:rPr>
              <a:t>EFORT</a:t>
            </a:r>
            <a:endParaRPr lang="en-IN" sz="3400" b="1"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200477079"/>
      </p:ext>
    </p:extLst>
  </p:cSld>
  <p:clrMapOvr>
    <a:masterClrMapping/>
  </p:clrMapOvr>
  <p:extLst mod="1">
    <p:ext uri="{DCECCB84-F9BA-43D5-87BE-67443E8EF086}">
      <p15:sldGuideLst xmlns:p15="http://schemas.microsoft.com/office/powerpoint/2012/main">
        <p15:guide id="1" orient="horz" pos="142">
          <p15:clr>
            <a:srgbClr val="FBAE40"/>
          </p15:clr>
        </p15:guide>
        <p15:guide id="2" pos="3840">
          <p15:clr>
            <a:srgbClr val="FBAE40"/>
          </p15:clr>
        </p15:guide>
        <p15:guide id="3" pos="778">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69EF72CE-34D2-4581-98D2-89218BC1B4E4}"/>
              </a:ext>
            </a:extLst>
          </p:cNvPr>
          <p:cNvSpPr/>
          <p:nvPr userDrawn="1"/>
        </p:nvSpPr>
        <p:spPr>
          <a:xfrm>
            <a:off x="0" y="1"/>
            <a:ext cx="1219200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nvGrpSpPr>
          <p:cNvPr id="26" name="Group 25">
            <a:extLst>
              <a:ext uri="{FF2B5EF4-FFF2-40B4-BE49-F238E27FC236}">
                <a16:creationId xmlns:a16="http://schemas.microsoft.com/office/drawing/2014/main" id="{36C8A74F-FDDF-48E8-AC2B-A5BD59D7D6A3}"/>
              </a:ext>
            </a:extLst>
          </p:cNvPr>
          <p:cNvGrpSpPr/>
          <p:nvPr userDrawn="1"/>
        </p:nvGrpSpPr>
        <p:grpSpPr>
          <a:xfrm flipH="1">
            <a:off x="7561328" y="0"/>
            <a:ext cx="4831840" cy="3541007"/>
            <a:chOff x="-192127" y="-2"/>
            <a:chExt cx="4831840" cy="3367272"/>
          </a:xfrm>
        </p:grpSpPr>
        <p:sp>
          <p:nvSpPr>
            <p:cNvPr id="27" name="Diagonal Stripe 26">
              <a:extLst>
                <a:ext uri="{FF2B5EF4-FFF2-40B4-BE49-F238E27FC236}">
                  <a16:creationId xmlns:a16="http://schemas.microsoft.com/office/drawing/2014/main" id="{2D5247F3-E6EB-4003-B1FD-F6200F0738E5}"/>
                </a:ext>
              </a:extLst>
            </p:cNvPr>
            <p:cNvSpPr/>
            <p:nvPr userDrawn="1"/>
          </p:nvSpPr>
          <p:spPr>
            <a:xfrm>
              <a:off x="0" y="-1"/>
              <a:ext cx="4639713" cy="3367271"/>
            </a:xfrm>
            <a:prstGeom prst="diagStripe">
              <a:avLst>
                <a:gd name="adj" fmla="val 5120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tx1"/>
                </a:solidFill>
              </a:endParaRPr>
            </a:p>
          </p:txBody>
        </p:sp>
        <p:cxnSp>
          <p:nvCxnSpPr>
            <p:cNvPr id="28" name="Straight Connector 27">
              <a:extLst>
                <a:ext uri="{FF2B5EF4-FFF2-40B4-BE49-F238E27FC236}">
                  <a16:creationId xmlns:a16="http://schemas.microsoft.com/office/drawing/2014/main" id="{E9B7D995-9FB8-4461-8AAA-FA8B9A145B6B}"/>
                </a:ext>
              </a:extLst>
            </p:cNvPr>
            <p:cNvCxnSpPr>
              <a:cxnSpLocks/>
            </p:cNvCxnSpPr>
            <p:nvPr userDrawn="1"/>
          </p:nvCxnSpPr>
          <p:spPr>
            <a:xfrm flipV="1">
              <a:off x="1433638" y="-2"/>
              <a:ext cx="1240971" cy="9165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3" name="Parallelogram 32">
              <a:extLst>
                <a:ext uri="{FF2B5EF4-FFF2-40B4-BE49-F238E27FC236}">
                  <a16:creationId xmlns:a16="http://schemas.microsoft.com/office/drawing/2014/main" id="{849B962F-68BC-4B89-B4D8-D862517534DF}"/>
                </a:ext>
              </a:extLst>
            </p:cNvPr>
            <p:cNvSpPr/>
            <p:nvPr userDrawn="1"/>
          </p:nvSpPr>
          <p:spPr>
            <a:xfrm rot="19421162">
              <a:off x="-192127" y="1140864"/>
              <a:ext cx="1354398" cy="214994"/>
            </a:xfrm>
            <a:prstGeom prst="parallelogram">
              <a:avLst>
                <a:gd name="adj" fmla="val 7200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sp>
        <p:nvSpPr>
          <p:cNvPr id="36" name="Parallelogram 35">
            <a:extLst>
              <a:ext uri="{FF2B5EF4-FFF2-40B4-BE49-F238E27FC236}">
                <a16:creationId xmlns:a16="http://schemas.microsoft.com/office/drawing/2014/main" id="{8006416B-866C-47E5-8480-109B40F9EAA9}"/>
              </a:ext>
            </a:extLst>
          </p:cNvPr>
          <p:cNvSpPr/>
          <p:nvPr userDrawn="1"/>
        </p:nvSpPr>
        <p:spPr>
          <a:xfrm flipH="1">
            <a:off x="6679908" y="1"/>
            <a:ext cx="1447800" cy="639064"/>
          </a:xfrm>
          <a:prstGeom prst="parallelogram">
            <a:avLst>
              <a:gd name="adj" fmla="val 135617"/>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N" dirty="0"/>
          </a:p>
        </p:txBody>
      </p:sp>
      <p:sp>
        <p:nvSpPr>
          <p:cNvPr id="37" name="Text Placeholder 4" title="Subtitle">
            <a:extLst>
              <a:ext uri="{FF2B5EF4-FFF2-40B4-BE49-F238E27FC236}">
                <a16:creationId xmlns:a16="http://schemas.microsoft.com/office/drawing/2014/main" id="{FE79FAE9-2A8C-46BA-8738-44CBCF7294A9}"/>
              </a:ext>
            </a:extLst>
          </p:cNvPr>
          <p:cNvSpPr>
            <a:spLocks noGrp="1"/>
          </p:cNvSpPr>
          <p:nvPr>
            <p:ph type="body" sz="quarter" idx="16" hasCustomPrompt="1"/>
          </p:nvPr>
        </p:nvSpPr>
        <p:spPr>
          <a:xfrm>
            <a:off x="520493" y="1376932"/>
            <a:ext cx="7368596" cy="608895"/>
          </a:xfrm>
          <a:prstGeom prst="rect">
            <a:avLst/>
          </a:prstGeom>
        </p:spPr>
        <p:txBody>
          <a:bodyPr/>
          <a:lstStyle>
            <a:lvl1pPr marL="0" indent="0">
              <a:buNone/>
              <a:defRPr sz="2000" spc="300">
                <a:solidFill>
                  <a:schemeClr val="bg1"/>
                </a:solidFill>
              </a:defRPr>
            </a:lvl1pPr>
            <a:lvl2pPr marL="457200" indent="0">
              <a:buNone/>
              <a:defRPr/>
            </a:lvl2pPr>
          </a:lstStyle>
          <a:p>
            <a:pPr lvl="0"/>
            <a:r>
              <a:rPr lang="en-US" dirty="0"/>
              <a:t>CLICK TO SUBTITLE STYLE</a:t>
            </a:r>
          </a:p>
        </p:txBody>
      </p:sp>
      <p:sp>
        <p:nvSpPr>
          <p:cNvPr id="3" name="Slide Number Placeholder 2">
            <a:extLst>
              <a:ext uri="{FF2B5EF4-FFF2-40B4-BE49-F238E27FC236}">
                <a16:creationId xmlns:a16="http://schemas.microsoft.com/office/drawing/2014/main" id="{4A960C75-8FA7-5740-9388-2B5112B2C5B9}"/>
              </a:ext>
            </a:extLst>
          </p:cNvPr>
          <p:cNvSpPr>
            <a:spLocks noGrp="1"/>
          </p:cNvSpPr>
          <p:nvPr>
            <p:ph type="sldNum" sz="quarter" idx="18"/>
          </p:nvPr>
        </p:nvSpPr>
        <p:spPr/>
        <p:txBody>
          <a:bodyPr/>
          <a:lstStyle/>
          <a:p>
            <a:fld id="{8699F50C-BE38-4BD0-BA84-9B090E1F2B9B}" type="slidenum">
              <a:rPr lang="en-IN" smtClean="0"/>
              <a:t>‹#›</a:t>
            </a:fld>
            <a:endParaRPr lang="en-IN" dirty="0"/>
          </a:p>
        </p:txBody>
      </p:sp>
      <p:sp>
        <p:nvSpPr>
          <p:cNvPr id="17" name="Title 1" title="Title ">
            <a:extLst>
              <a:ext uri="{FF2B5EF4-FFF2-40B4-BE49-F238E27FC236}">
                <a16:creationId xmlns:a16="http://schemas.microsoft.com/office/drawing/2014/main" id="{0F525D04-A814-7A4D-9732-11097EA76257}"/>
              </a:ext>
            </a:extLst>
          </p:cNvPr>
          <p:cNvSpPr>
            <a:spLocks noGrp="1"/>
          </p:cNvSpPr>
          <p:nvPr>
            <p:ph type="title" hasCustomPrompt="1"/>
          </p:nvPr>
        </p:nvSpPr>
        <p:spPr>
          <a:xfrm>
            <a:off x="518678" y="209028"/>
            <a:ext cx="8333222" cy="1147969"/>
          </a:xfrm>
          <a:prstGeom prst="rect">
            <a:avLst/>
          </a:prstGeom>
        </p:spPr>
        <p:txBody>
          <a:bodyPr bIns="0" anchor="b">
            <a:normAutofit/>
          </a:bodyPr>
          <a:lstStyle>
            <a:lvl1pPr>
              <a:defRPr sz="4400" b="1">
                <a:solidFill>
                  <a:schemeClr val="bg1"/>
                </a:solidFill>
              </a:defRPr>
            </a:lvl1pPr>
          </a:lstStyle>
          <a:p>
            <a:r>
              <a:rPr lang="en-US" dirty="0"/>
              <a:t>Click to Edit Master Title Style </a:t>
            </a:r>
            <a:endParaRPr lang="en-IN" dirty="0"/>
          </a:p>
        </p:txBody>
      </p:sp>
      <p:sp>
        <p:nvSpPr>
          <p:cNvPr id="15" name="Table Placeholder 11" title="Table">
            <a:extLst>
              <a:ext uri="{FF2B5EF4-FFF2-40B4-BE49-F238E27FC236}">
                <a16:creationId xmlns:a16="http://schemas.microsoft.com/office/drawing/2014/main" id="{7CD3E31F-0AF8-4EB8-B6FA-BD95A2EDA63B}"/>
              </a:ext>
            </a:extLst>
          </p:cNvPr>
          <p:cNvSpPr>
            <a:spLocks noGrp="1"/>
          </p:cNvSpPr>
          <p:nvPr>
            <p:ph type="tbl" sz="quarter" idx="12"/>
          </p:nvPr>
        </p:nvSpPr>
        <p:spPr>
          <a:xfrm>
            <a:off x="531378" y="2664803"/>
            <a:ext cx="10993375" cy="3433180"/>
          </a:xfrm>
          <a:prstGeom prst="rect">
            <a:avLst/>
          </a:prstGeom>
        </p:spPr>
        <p:txBody>
          <a:bodyPr lIns="91420" tIns="45710" rIns="91420" bIns="45710">
            <a:noAutofit/>
          </a:bodyPr>
          <a:lstStyle>
            <a:lvl1pPr marL="0" indent="0" algn="ctr">
              <a:buNone/>
              <a:defRPr sz="2000" baseline="0">
                <a:solidFill>
                  <a:schemeClr val="bg1"/>
                </a:solidFill>
                <a:latin typeface="+mn-lt"/>
              </a:defRPr>
            </a:lvl1pPr>
          </a:lstStyle>
          <a:p>
            <a:pPr lvl="0"/>
            <a:r>
              <a:rPr lang="en-US" noProof="0"/>
              <a:t>Click icon to add table</a:t>
            </a:r>
            <a:endParaRPr lang="en-GB" noProof="0" dirty="0"/>
          </a:p>
        </p:txBody>
      </p:sp>
      <p:sp>
        <p:nvSpPr>
          <p:cNvPr id="14" name="TextBox 13">
            <a:extLst>
              <a:ext uri="{FF2B5EF4-FFF2-40B4-BE49-F238E27FC236}">
                <a16:creationId xmlns:a16="http://schemas.microsoft.com/office/drawing/2014/main" id="{A966B5DE-14EB-455B-9454-EB3561276CBC}"/>
              </a:ext>
            </a:extLst>
          </p:cNvPr>
          <p:cNvSpPr txBox="1"/>
          <p:nvPr userDrawn="1"/>
        </p:nvSpPr>
        <p:spPr>
          <a:xfrm>
            <a:off x="9882408" y="235732"/>
            <a:ext cx="1803058" cy="615553"/>
          </a:xfrm>
          <a:prstGeom prst="rect">
            <a:avLst/>
          </a:prstGeom>
          <a:noFill/>
        </p:spPr>
        <p:txBody>
          <a:bodyPr wrap="none" rtlCol="0">
            <a:spAutoFit/>
          </a:bodyPr>
          <a:lstStyle/>
          <a:p>
            <a:r>
              <a:rPr lang="en-US" sz="3400" b="1" dirty="0">
                <a:solidFill>
                  <a:schemeClr val="bg1"/>
                </a:solidFill>
                <a:latin typeface="Arial Black" panose="020B0A04020102020204" pitchFamily="34" charset="0"/>
              </a:rPr>
              <a:t>EFORT</a:t>
            </a:r>
            <a:endParaRPr lang="en-IN" sz="3400" b="1"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3415060917"/>
      </p:ext>
    </p:extLst>
  </p:cSld>
  <p:clrMapOvr>
    <a:masterClrMapping/>
  </p:clrMapOvr>
  <p:extLst mod="1">
    <p:ext uri="{DCECCB84-F9BA-43D5-87BE-67443E8EF086}">
      <p15:sldGuideLst xmlns:p15="http://schemas.microsoft.com/office/powerpoint/2012/main">
        <p15:guide id="1" orient="horz" pos="142">
          <p15:clr>
            <a:srgbClr val="FBAE40"/>
          </p15:clr>
        </p15:guide>
        <p15:guide id="2" pos="3840">
          <p15:clr>
            <a:srgbClr val="FBAE40"/>
          </p15:clr>
        </p15:guide>
        <p15:guide id="3" pos="778">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arge Photo">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CAFD81C-E6E5-4292-828B-BD147E6DEABE}"/>
              </a:ext>
            </a:extLst>
          </p:cNvPr>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4" name="Right Triangle 3">
            <a:extLst>
              <a:ext uri="{FF2B5EF4-FFF2-40B4-BE49-F238E27FC236}">
                <a16:creationId xmlns:a16="http://schemas.microsoft.com/office/drawing/2014/main" id="{79ED029D-F488-47E5-B064-0E35B31D23A5}"/>
              </a:ext>
            </a:extLst>
          </p:cNvPr>
          <p:cNvSpPr/>
          <p:nvPr userDrawn="1"/>
        </p:nvSpPr>
        <p:spPr>
          <a:xfrm flipV="1">
            <a:off x="0" y="-5"/>
            <a:ext cx="11747500" cy="629920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5" name="Picture Placeholder 31" title="Image">
            <a:extLst>
              <a:ext uri="{FF2B5EF4-FFF2-40B4-BE49-F238E27FC236}">
                <a16:creationId xmlns:a16="http://schemas.microsoft.com/office/drawing/2014/main" id="{D683190A-95C6-428D-AEE4-FC8350C3246D}"/>
              </a:ext>
            </a:extLst>
          </p:cNvPr>
          <p:cNvSpPr>
            <a:spLocks noGrp="1"/>
          </p:cNvSpPr>
          <p:nvPr>
            <p:ph type="pic" sz="quarter" idx="13" hasCustomPrompt="1"/>
          </p:nvPr>
        </p:nvSpPr>
        <p:spPr>
          <a:xfrm>
            <a:off x="359229" y="326570"/>
            <a:ext cx="11473542" cy="6204859"/>
          </a:xfrm>
          <a:prstGeom prst="rect">
            <a:avLst/>
          </a:prstGeom>
          <a:solidFill>
            <a:schemeClr val="bg1">
              <a:lumMod val="85000"/>
            </a:schemeClr>
          </a:solidFill>
        </p:spPr>
        <p:txBody>
          <a:bodyPr lIns="0" tIns="0" anchor="ctr"/>
          <a:lstStyle>
            <a:lvl1pPr marL="0" indent="0" algn="ctr">
              <a:buNone/>
              <a:defRPr sz="1100" i="1">
                <a:latin typeface="Times New Roman" panose="02020603050405020304" pitchFamily="18" charset="0"/>
                <a:cs typeface="Times New Roman" panose="02020603050405020304" pitchFamily="18" charset="0"/>
              </a:defRPr>
            </a:lvl1pPr>
          </a:lstStyle>
          <a:p>
            <a:r>
              <a:rPr lang="en-ZA" dirty="0"/>
              <a:t>Insert or Drag and Drop Image Here</a:t>
            </a:r>
          </a:p>
        </p:txBody>
      </p:sp>
      <p:cxnSp>
        <p:nvCxnSpPr>
          <p:cNvPr id="6" name="Straight Connector 5">
            <a:extLst>
              <a:ext uri="{FF2B5EF4-FFF2-40B4-BE49-F238E27FC236}">
                <a16:creationId xmlns:a16="http://schemas.microsoft.com/office/drawing/2014/main" id="{F78F4957-6DDE-40CE-9D33-00B1434FA085}"/>
              </a:ext>
            </a:extLst>
          </p:cNvPr>
          <p:cNvCxnSpPr>
            <a:cxnSpLocks/>
          </p:cNvCxnSpPr>
          <p:nvPr userDrawn="1"/>
        </p:nvCxnSpPr>
        <p:spPr>
          <a:xfrm flipV="1">
            <a:off x="0" y="5344886"/>
            <a:ext cx="2362200" cy="124097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Title 1" title="Title ">
            <a:extLst>
              <a:ext uri="{FF2B5EF4-FFF2-40B4-BE49-F238E27FC236}">
                <a16:creationId xmlns:a16="http://schemas.microsoft.com/office/drawing/2014/main" id="{D9A8085F-72C4-4DFB-813E-C5666B0CCF3A}"/>
              </a:ext>
            </a:extLst>
          </p:cNvPr>
          <p:cNvSpPr>
            <a:spLocks noGrp="1"/>
          </p:cNvSpPr>
          <p:nvPr>
            <p:ph type="title" hasCustomPrompt="1"/>
          </p:nvPr>
        </p:nvSpPr>
        <p:spPr>
          <a:xfrm>
            <a:off x="359229" y="558802"/>
            <a:ext cx="8333222" cy="939798"/>
          </a:xfrm>
          <a:prstGeom prst="rect">
            <a:avLst/>
          </a:prstGeom>
          <a:solidFill>
            <a:schemeClr val="bg1">
              <a:alpha val="90000"/>
            </a:schemeClr>
          </a:solidFill>
        </p:spPr>
        <p:txBody>
          <a:bodyPr lIns="288000" anchor="ctr">
            <a:normAutofit/>
          </a:bodyPr>
          <a:lstStyle>
            <a:lvl1pPr>
              <a:defRPr sz="3600" b="1">
                <a:solidFill>
                  <a:schemeClr val="tx1"/>
                </a:solidFill>
              </a:defRPr>
            </a:lvl1pPr>
          </a:lstStyle>
          <a:p>
            <a:r>
              <a:rPr lang="en-US" dirty="0"/>
              <a:t>Add Caption Here</a:t>
            </a:r>
            <a:endParaRPr lang="en-IN" dirty="0"/>
          </a:p>
        </p:txBody>
      </p:sp>
    </p:spTree>
    <p:extLst>
      <p:ext uri="{BB962C8B-B14F-4D97-AF65-F5344CB8AC3E}">
        <p14:creationId xmlns:p14="http://schemas.microsoft.com/office/powerpoint/2010/main" val="4237576771"/>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40A6720D-B182-4290-BD91-1D1E4D930603}"/>
              </a:ext>
            </a:extLst>
          </p:cNvPr>
          <p:cNvSpPr/>
          <p:nvPr userDrawn="1"/>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9" name="Text Placeholder 3">
            <a:extLst>
              <a:ext uri="{FF2B5EF4-FFF2-40B4-BE49-F238E27FC236}">
                <a16:creationId xmlns:a16="http://schemas.microsoft.com/office/drawing/2014/main" id="{A488AB73-8058-4FB5-9619-FCECCA9F3941}"/>
              </a:ext>
            </a:extLst>
          </p:cNvPr>
          <p:cNvSpPr>
            <a:spLocks noGrp="1"/>
          </p:cNvSpPr>
          <p:nvPr>
            <p:ph type="body" sz="quarter" idx="15" hasCustomPrompt="1"/>
          </p:nvPr>
        </p:nvSpPr>
        <p:spPr>
          <a:xfrm>
            <a:off x="6822929" y="3461163"/>
            <a:ext cx="3445782" cy="288000"/>
          </a:xfrm>
          <a:prstGeom prst="rect">
            <a:avLst/>
          </a:prstGeom>
        </p:spPr>
        <p:txBody>
          <a:bodyPr/>
          <a:lstStyle>
            <a:lvl1pPr marL="0" indent="0">
              <a:buNone/>
              <a:defRPr sz="1800">
                <a:latin typeface="+mn-lt"/>
                <a:cs typeface="Calibri Light" panose="020F0302020204030204" pitchFamily="34" charset="0"/>
              </a:defRPr>
            </a:lvl1pPr>
          </a:lstStyle>
          <a:p>
            <a:r>
              <a:rPr lang="en-ZA" dirty="0"/>
              <a:t>Name</a:t>
            </a:r>
          </a:p>
        </p:txBody>
      </p:sp>
      <p:sp>
        <p:nvSpPr>
          <p:cNvPr id="11" name="Text Placeholder 5">
            <a:extLst>
              <a:ext uri="{FF2B5EF4-FFF2-40B4-BE49-F238E27FC236}">
                <a16:creationId xmlns:a16="http://schemas.microsoft.com/office/drawing/2014/main" id="{79D05293-35AD-495F-A7AE-942398090B15}"/>
              </a:ext>
            </a:extLst>
          </p:cNvPr>
          <p:cNvSpPr>
            <a:spLocks noGrp="1"/>
          </p:cNvSpPr>
          <p:nvPr>
            <p:ph type="body" sz="quarter" idx="17" hasCustomPrompt="1"/>
          </p:nvPr>
        </p:nvSpPr>
        <p:spPr>
          <a:xfrm>
            <a:off x="6822928" y="3845194"/>
            <a:ext cx="3445783" cy="289070"/>
          </a:xfrm>
          <a:prstGeom prst="rect">
            <a:avLst/>
          </a:prstGeom>
        </p:spPr>
        <p:txBody>
          <a:bodyPr/>
          <a:lstStyle>
            <a:lvl1pPr marL="0" indent="0">
              <a:buNone/>
              <a:defRPr sz="1800">
                <a:latin typeface="+mn-lt"/>
                <a:cs typeface="Calibri Light" panose="020F0302020204030204" pitchFamily="34" charset="0"/>
              </a:defRPr>
            </a:lvl1pPr>
          </a:lstStyle>
          <a:p>
            <a:r>
              <a:rPr lang="en-ZA" dirty="0"/>
              <a:t>Email </a:t>
            </a:r>
          </a:p>
        </p:txBody>
      </p:sp>
      <p:sp>
        <p:nvSpPr>
          <p:cNvPr id="13" name="Text Placeholder 21">
            <a:extLst>
              <a:ext uri="{FF2B5EF4-FFF2-40B4-BE49-F238E27FC236}">
                <a16:creationId xmlns:a16="http://schemas.microsoft.com/office/drawing/2014/main" id="{997A03F2-8D8A-4425-9F56-66DB33CE11A1}"/>
              </a:ext>
            </a:extLst>
          </p:cNvPr>
          <p:cNvSpPr>
            <a:spLocks noGrp="1"/>
          </p:cNvSpPr>
          <p:nvPr>
            <p:ph type="body" sz="quarter" idx="18" hasCustomPrompt="1"/>
          </p:nvPr>
        </p:nvSpPr>
        <p:spPr>
          <a:xfrm>
            <a:off x="6822929" y="4223482"/>
            <a:ext cx="3445782" cy="288000"/>
          </a:xfrm>
          <a:prstGeom prst="rect">
            <a:avLst/>
          </a:prstGeom>
        </p:spPr>
        <p:txBody>
          <a:bodyPr/>
          <a:lstStyle>
            <a:lvl1pPr marL="0" indent="0">
              <a:buNone/>
              <a:defRPr sz="1800">
                <a:latin typeface="+mn-lt"/>
                <a:cs typeface="Calibri Light" panose="020F0302020204030204" pitchFamily="34" charset="0"/>
              </a:defRPr>
            </a:lvl1pPr>
          </a:lstStyle>
          <a:p>
            <a:r>
              <a:rPr lang="en-ZA" dirty="0"/>
              <a:t>Company Website</a:t>
            </a:r>
          </a:p>
        </p:txBody>
      </p:sp>
      <p:sp>
        <p:nvSpPr>
          <p:cNvPr id="14" name="Shape 4157">
            <a:extLst>
              <a:ext uri="{FF2B5EF4-FFF2-40B4-BE49-F238E27FC236}">
                <a16:creationId xmlns:a16="http://schemas.microsoft.com/office/drawing/2014/main" id="{A30A8F28-98F4-425F-A750-78192A157DF4}"/>
              </a:ext>
            </a:extLst>
          </p:cNvPr>
          <p:cNvSpPr/>
          <p:nvPr userDrawn="1"/>
        </p:nvSpPr>
        <p:spPr>
          <a:xfrm>
            <a:off x="6458938" y="3505247"/>
            <a:ext cx="258875" cy="258875"/>
          </a:xfrm>
          <a:custGeom>
            <a:avLst/>
            <a:gdLst/>
            <a:ahLst/>
            <a:cxnLst>
              <a:cxn ang="0">
                <a:pos x="wd2" y="hd2"/>
              </a:cxn>
              <a:cxn ang="5400000">
                <a:pos x="wd2" y="hd2"/>
              </a:cxn>
              <a:cxn ang="10800000">
                <a:pos x="wd2" y="hd2"/>
              </a:cxn>
              <a:cxn ang="16200000">
                <a:pos x="wd2" y="hd2"/>
              </a:cxn>
            </a:cxnLst>
            <a:rect l="0" t="0" r="r" b="b"/>
            <a:pathLst>
              <a:path w="21600" h="21600" extrusionOk="0">
                <a:moveTo>
                  <a:pt x="17958" y="17505"/>
                </a:moveTo>
                <a:cubicBezTo>
                  <a:pt x="17372" y="16944"/>
                  <a:pt x="16242" y="15945"/>
                  <a:pt x="15117" y="15413"/>
                </a:cubicBezTo>
                <a:cubicBezTo>
                  <a:pt x="14189" y="14975"/>
                  <a:pt x="13657" y="14531"/>
                  <a:pt x="13491" y="14057"/>
                </a:cubicBezTo>
                <a:cubicBezTo>
                  <a:pt x="13377" y="13728"/>
                  <a:pt x="13428" y="13351"/>
                  <a:pt x="13649" y="12904"/>
                </a:cubicBezTo>
                <a:cubicBezTo>
                  <a:pt x="13815" y="12567"/>
                  <a:pt x="13972" y="12286"/>
                  <a:pt x="14117" y="12028"/>
                </a:cubicBezTo>
                <a:cubicBezTo>
                  <a:pt x="14730" y="10934"/>
                  <a:pt x="15203" y="10145"/>
                  <a:pt x="15203" y="7348"/>
                </a:cubicBezTo>
                <a:cubicBezTo>
                  <a:pt x="15203" y="3162"/>
                  <a:pt x="12787" y="2951"/>
                  <a:pt x="12309" y="2951"/>
                </a:cubicBezTo>
                <a:cubicBezTo>
                  <a:pt x="11917" y="2951"/>
                  <a:pt x="11672" y="3037"/>
                  <a:pt x="11435" y="3121"/>
                </a:cubicBezTo>
                <a:cubicBezTo>
                  <a:pt x="11175" y="3213"/>
                  <a:pt x="10907" y="3309"/>
                  <a:pt x="10296" y="3319"/>
                </a:cubicBezTo>
                <a:cubicBezTo>
                  <a:pt x="9190" y="3337"/>
                  <a:pt x="6873" y="3375"/>
                  <a:pt x="6873" y="7226"/>
                </a:cubicBezTo>
                <a:cubicBezTo>
                  <a:pt x="6873" y="9919"/>
                  <a:pt x="7574" y="11156"/>
                  <a:pt x="8125" y="12150"/>
                </a:cubicBezTo>
                <a:cubicBezTo>
                  <a:pt x="8266" y="12404"/>
                  <a:pt x="8399" y="12645"/>
                  <a:pt x="8505" y="12885"/>
                </a:cubicBezTo>
                <a:cubicBezTo>
                  <a:pt x="8973" y="13949"/>
                  <a:pt x="8631" y="14693"/>
                  <a:pt x="7426" y="15224"/>
                </a:cubicBezTo>
                <a:cubicBezTo>
                  <a:pt x="5905" y="15897"/>
                  <a:pt x="5188" y="16247"/>
                  <a:pt x="3693" y="17562"/>
                </a:cubicBezTo>
                <a:cubicBezTo>
                  <a:pt x="2017" y="15800"/>
                  <a:pt x="982" y="13423"/>
                  <a:pt x="982" y="10800"/>
                </a:cubicBezTo>
                <a:cubicBezTo>
                  <a:pt x="982" y="5377"/>
                  <a:pt x="5377" y="982"/>
                  <a:pt x="10800" y="982"/>
                </a:cubicBezTo>
                <a:cubicBezTo>
                  <a:pt x="16223" y="982"/>
                  <a:pt x="20618" y="5377"/>
                  <a:pt x="20618" y="10800"/>
                </a:cubicBezTo>
                <a:cubicBezTo>
                  <a:pt x="20618" y="13395"/>
                  <a:pt x="19603" y="15749"/>
                  <a:pt x="17958" y="17505"/>
                </a:cubicBezTo>
                <a:moveTo>
                  <a:pt x="10800" y="20618"/>
                </a:moveTo>
                <a:cubicBezTo>
                  <a:pt x="8356" y="20618"/>
                  <a:pt x="6125" y="19720"/>
                  <a:pt x="4407" y="18242"/>
                </a:cubicBezTo>
                <a:cubicBezTo>
                  <a:pt x="5730" y="17084"/>
                  <a:pt x="6362" y="16767"/>
                  <a:pt x="7823" y="16122"/>
                </a:cubicBezTo>
                <a:cubicBezTo>
                  <a:pt x="9515" y="15375"/>
                  <a:pt x="10091" y="14051"/>
                  <a:pt x="9403" y="12489"/>
                </a:cubicBezTo>
                <a:cubicBezTo>
                  <a:pt x="9279" y="12208"/>
                  <a:pt x="9136" y="11949"/>
                  <a:pt x="8984" y="11674"/>
                </a:cubicBezTo>
                <a:cubicBezTo>
                  <a:pt x="8461" y="10732"/>
                  <a:pt x="7855" y="9665"/>
                  <a:pt x="7855" y="7226"/>
                </a:cubicBezTo>
                <a:cubicBezTo>
                  <a:pt x="7855" y="4341"/>
                  <a:pt x="9224" y="4318"/>
                  <a:pt x="10312" y="4300"/>
                </a:cubicBezTo>
                <a:cubicBezTo>
                  <a:pt x="11084" y="4287"/>
                  <a:pt x="11461" y="4154"/>
                  <a:pt x="11763" y="4047"/>
                </a:cubicBezTo>
                <a:cubicBezTo>
                  <a:pt x="11964" y="3975"/>
                  <a:pt x="12086" y="3933"/>
                  <a:pt x="12309" y="3933"/>
                </a:cubicBezTo>
                <a:cubicBezTo>
                  <a:pt x="13218" y="3933"/>
                  <a:pt x="14221" y="4830"/>
                  <a:pt x="14221" y="7348"/>
                </a:cubicBezTo>
                <a:cubicBezTo>
                  <a:pt x="14221" y="9888"/>
                  <a:pt x="13840" y="10513"/>
                  <a:pt x="13261" y="11548"/>
                </a:cubicBezTo>
                <a:cubicBezTo>
                  <a:pt x="13108" y="11820"/>
                  <a:pt x="12943" y="12115"/>
                  <a:pt x="12768" y="12470"/>
                </a:cubicBezTo>
                <a:cubicBezTo>
                  <a:pt x="12430" y="13155"/>
                  <a:pt x="12362" y="13798"/>
                  <a:pt x="12565" y="14380"/>
                </a:cubicBezTo>
                <a:cubicBezTo>
                  <a:pt x="12825" y="15126"/>
                  <a:pt x="13502" y="15737"/>
                  <a:pt x="14696" y="16302"/>
                </a:cubicBezTo>
                <a:cubicBezTo>
                  <a:pt x="15675" y="16764"/>
                  <a:pt x="16700" y="17667"/>
                  <a:pt x="17251" y="18189"/>
                </a:cubicBezTo>
                <a:cubicBezTo>
                  <a:pt x="15525" y="19697"/>
                  <a:pt x="13272" y="20618"/>
                  <a:pt x="10800" y="20618"/>
                </a:cubicBezTo>
                <a:moveTo>
                  <a:pt x="10800" y="0"/>
                </a:moveTo>
                <a:cubicBezTo>
                  <a:pt x="4835" y="0"/>
                  <a:pt x="0" y="4835"/>
                  <a:pt x="0" y="10800"/>
                </a:cubicBezTo>
                <a:cubicBezTo>
                  <a:pt x="0" y="16764"/>
                  <a:pt x="4835" y="21600"/>
                  <a:pt x="10800" y="21600"/>
                </a:cubicBezTo>
                <a:cubicBezTo>
                  <a:pt x="16765" y="21600"/>
                  <a:pt x="21600" y="16764"/>
                  <a:pt x="21600" y="10800"/>
                </a:cubicBezTo>
                <a:cubicBezTo>
                  <a:pt x="21600" y="4835"/>
                  <a:pt x="16765" y="0"/>
                  <a:pt x="10800" y="0"/>
                </a:cubicBezTo>
              </a:path>
            </a:pathLst>
          </a:custGeom>
          <a:solidFill>
            <a:schemeClr val="accent2"/>
          </a:solidFill>
          <a:ln w="12700">
            <a:miter lim="400000"/>
          </a:ln>
        </p:spPr>
        <p:txBody>
          <a:bodyPr lIns="38100" tIns="38100" rIns="38100" bIns="38100" anchor="ctr"/>
          <a:lstStyle/>
          <a:p>
            <a:pPr algn="ctr" defTabSz="457200">
              <a:lnSpc>
                <a:spcPct val="100000"/>
              </a:lnSpc>
              <a:defRPr sz="3000" spc="0">
                <a:solidFill>
                  <a:srgbClr val="FFFFFF"/>
                </a:solidFill>
                <a:effectLst>
                  <a:outerShdw blurRad="38100" dist="12700" dir="5400000" rotWithShape="0">
                    <a:srgbClr val="000000">
                      <a:alpha val="50000"/>
                    </a:srgbClr>
                  </a:outerShdw>
                </a:effectLst>
                <a:latin typeface="Gill Sans SemiBold"/>
                <a:ea typeface="Gill Sans SemiBold"/>
                <a:cs typeface="Gill Sans SemiBold"/>
                <a:sym typeface="Gill Sans SemiBold"/>
              </a:defRPr>
            </a:pPr>
            <a:endParaRPr dirty="0"/>
          </a:p>
        </p:txBody>
      </p:sp>
      <p:sp>
        <p:nvSpPr>
          <p:cNvPr id="19" name="Shape 4379">
            <a:extLst>
              <a:ext uri="{FF2B5EF4-FFF2-40B4-BE49-F238E27FC236}">
                <a16:creationId xmlns:a16="http://schemas.microsoft.com/office/drawing/2014/main" id="{E4408FF8-E342-42F8-BBE9-1220822B5E99}"/>
              </a:ext>
            </a:extLst>
          </p:cNvPr>
          <p:cNvSpPr/>
          <p:nvPr userDrawn="1"/>
        </p:nvSpPr>
        <p:spPr>
          <a:xfrm>
            <a:off x="6458938" y="3956470"/>
            <a:ext cx="258875" cy="188273"/>
          </a:xfrm>
          <a:custGeom>
            <a:avLst/>
            <a:gdLst/>
            <a:ahLst/>
            <a:cxnLst>
              <a:cxn ang="0">
                <a:pos x="wd2" y="hd2"/>
              </a:cxn>
              <a:cxn ang="5400000">
                <a:pos x="wd2" y="hd2"/>
              </a:cxn>
              <a:cxn ang="10800000">
                <a:pos x="wd2" y="hd2"/>
              </a:cxn>
              <a:cxn ang="16200000">
                <a:pos x="wd2" y="hd2"/>
              </a:cxn>
            </a:cxnLst>
            <a:rect l="0" t="0" r="r" b="b"/>
            <a:pathLst>
              <a:path w="21600" h="21600" extrusionOk="0">
                <a:moveTo>
                  <a:pt x="20618" y="18900"/>
                </a:moveTo>
                <a:cubicBezTo>
                  <a:pt x="20618" y="18980"/>
                  <a:pt x="20611" y="19058"/>
                  <a:pt x="20601" y="19135"/>
                </a:cubicBezTo>
                <a:lnTo>
                  <a:pt x="14539" y="10800"/>
                </a:lnTo>
                <a:lnTo>
                  <a:pt x="20601" y="2465"/>
                </a:lnTo>
                <a:cubicBezTo>
                  <a:pt x="20611" y="2542"/>
                  <a:pt x="20618" y="2620"/>
                  <a:pt x="20618" y="2700"/>
                </a:cubicBezTo>
                <a:cubicBezTo>
                  <a:pt x="20618" y="2700"/>
                  <a:pt x="20618" y="18900"/>
                  <a:pt x="20618" y="18900"/>
                </a:cubicBezTo>
                <a:close/>
                <a:moveTo>
                  <a:pt x="19636" y="20250"/>
                </a:moveTo>
                <a:lnTo>
                  <a:pt x="1964" y="20250"/>
                </a:lnTo>
                <a:cubicBezTo>
                  <a:pt x="1849" y="20250"/>
                  <a:pt x="1739" y="20218"/>
                  <a:pt x="1637" y="20168"/>
                </a:cubicBezTo>
                <a:lnTo>
                  <a:pt x="7755" y="11754"/>
                </a:lnTo>
                <a:lnTo>
                  <a:pt x="9440" y="14072"/>
                </a:lnTo>
                <a:cubicBezTo>
                  <a:pt x="9816" y="14589"/>
                  <a:pt x="10308" y="14847"/>
                  <a:pt x="10800" y="14847"/>
                </a:cubicBezTo>
                <a:cubicBezTo>
                  <a:pt x="11292" y="14847"/>
                  <a:pt x="11784" y="14589"/>
                  <a:pt x="12159" y="14072"/>
                </a:cubicBezTo>
                <a:lnTo>
                  <a:pt x="13845" y="11754"/>
                </a:lnTo>
                <a:lnTo>
                  <a:pt x="19964" y="20168"/>
                </a:lnTo>
                <a:cubicBezTo>
                  <a:pt x="19861" y="20218"/>
                  <a:pt x="19752" y="20250"/>
                  <a:pt x="19636" y="20250"/>
                </a:cubicBezTo>
                <a:moveTo>
                  <a:pt x="982" y="18900"/>
                </a:moveTo>
                <a:lnTo>
                  <a:pt x="982" y="2700"/>
                </a:lnTo>
                <a:cubicBezTo>
                  <a:pt x="982" y="2620"/>
                  <a:pt x="989" y="2542"/>
                  <a:pt x="999" y="2465"/>
                </a:cubicBezTo>
                <a:lnTo>
                  <a:pt x="7061" y="10800"/>
                </a:lnTo>
                <a:lnTo>
                  <a:pt x="999" y="19135"/>
                </a:lnTo>
                <a:cubicBezTo>
                  <a:pt x="989" y="19058"/>
                  <a:pt x="982" y="18980"/>
                  <a:pt x="982" y="18900"/>
                </a:cubicBezTo>
                <a:moveTo>
                  <a:pt x="1964" y="1350"/>
                </a:moveTo>
                <a:lnTo>
                  <a:pt x="19636" y="1350"/>
                </a:lnTo>
                <a:cubicBezTo>
                  <a:pt x="19752" y="1350"/>
                  <a:pt x="19861" y="1382"/>
                  <a:pt x="19964" y="1433"/>
                </a:cubicBezTo>
                <a:lnTo>
                  <a:pt x="11465" y="13118"/>
                </a:lnTo>
                <a:cubicBezTo>
                  <a:pt x="11288" y="13362"/>
                  <a:pt x="11051" y="13497"/>
                  <a:pt x="10800" y="13497"/>
                </a:cubicBezTo>
                <a:cubicBezTo>
                  <a:pt x="10549" y="13497"/>
                  <a:pt x="10312" y="13362"/>
                  <a:pt x="10134" y="13118"/>
                </a:cubicBezTo>
                <a:lnTo>
                  <a:pt x="1637" y="1433"/>
                </a:lnTo>
                <a:cubicBezTo>
                  <a:pt x="1739" y="1382"/>
                  <a:pt x="1849" y="1350"/>
                  <a:pt x="1964" y="1350"/>
                </a:cubicBezTo>
                <a:moveTo>
                  <a:pt x="19636" y="0"/>
                </a:moveTo>
                <a:lnTo>
                  <a:pt x="1964" y="0"/>
                </a:lnTo>
                <a:cubicBezTo>
                  <a:pt x="879" y="0"/>
                  <a:pt x="0" y="1209"/>
                  <a:pt x="0" y="2700"/>
                </a:cubicBezTo>
                <a:lnTo>
                  <a:pt x="0" y="18900"/>
                </a:lnTo>
                <a:cubicBezTo>
                  <a:pt x="0" y="20391"/>
                  <a:pt x="879" y="21600"/>
                  <a:pt x="1964" y="21600"/>
                </a:cubicBezTo>
                <a:lnTo>
                  <a:pt x="19636" y="21600"/>
                </a:lnTo>
                <a:cubicBezTo>
                  <a:pt x="20721" y="21600"/>
                  <a:pt x="21600" y="20391"/>
                  <a:pt x="21600" y="18900"/>
                </a:cubicBezTo>
                <a:lnTo>
                  <a:pt x="21600" y="2700"/>
                </a:lnTo>
                <a:cubicBezTo>
                  <a:pt x="21600" y="1209"/>
                  <a:pt x="20721" y="0"/>
                  <a:pt x="19636" y="0"/>
                </a:cubicBezTo>
              </a:path>
            </a:pathLst>
          </a:custGeom>
          <a:solidFill>
            <a:schemeClr val="accent2"/>
          </a:solidFill>
          <a:ln w="12700">
            <a:miter lim="400000"/>
          </a:ln>
        </p:spPr>
        <p:txBody>
          <a:bodyPr lIns="38100" tIns="38100" rIns="38100" bIns="38100" anchor="ctr"/>
          <a:lstStyle/>
          <a:p>
            <a:pPr algn="ctr" defTabSz="457200">
              <a:lnSpc>
                <a:spcPct val="100000"/>
              </a:lnSpc>
              <a:defRPr sz="3000" spc="0">
                <a:solidFill>
                  <a:srgbClr val="FFFFFF"/>
                </a:solidFill>
                <a:effectLst>
                  <a:outerShdw blurRad="38100" dist="12700" dir="5400000" rotWithShape="0">
                    <a:srgbClr val="000000">
                      <a:alpha val="50000"/>
                    </a:srgbClr>
                  </a:outerShdw>
                </a:effectLst>
                <a:latin typeface="Gill Sans SemiBold"/>
                <a:ea typeface="Gill Sans SemiBold"/>
                <a:cs typeface="Gill Sans SemiBold"/>
                <a:sym typeface="Gill Sans SemiBold"/>
              </a:defRPr>
            </a:pPr>
            <a:endParaRPr dirty="0"/>
          </a:p>
        </p:txBody>
      </p:sp>
      <p:sp>
        <p:nvSpPr>
          <p:cNvPr id="20" name="Shape 4487">
            <a:extLst>
              <a:ext uri="{FF2B5EF4-FFF2-40B4-BE49-F238E27FC236}">
                <a16:creationId xmlns:a16="http://schemas.microsoft.com/office/drawing/2014/main" id="{11D27456-C005-4109-9E74-0B692200A0B3}"/>
              </a:ext>
            </a:extLst>
          </p:cNvPr>
          <p:cNvSpPr/>
          <p:nvPr userDrawn="1"/>
        </p:nvSpPr>
        <p:spPr>
          <a:xfrm>
            <a:off x="6471716" y="4278607"/>
            <a:ext cx="233318" cy="233318"/>
          </a:xfrm>
          <a:custGeom>
            <a:avLst/>
            <a:gdLst/>
            <a:ahLst/>
            <a:cxnLst>
              <a:cxn ang="0">
                <a:pos x="wd2" y="hd2"/>
              </a:cxn>
              <a:cxn ang="5400000">
                <a:pos x="wd2" y="hd2"/>
              </a:cxn>
              <a:cxn ang="10800000">
                <a:pos x="wd2" y="hd2"/>
              </a:cxn>
              <a:cxn ang="16200000">
                <a:pos x="wd2" y="hd2"/>
              </a:cxn>
            </a:cxnLst>
            <a:rect l="0" t="0" r="r" b="b"/>
            <a:pathLst>
              <a:path w="21600" h="21600" extrusionOk="0">
                <a:moveTo>
                  <a:pt x="17850" y="17620"/>
                </a:moveTo>
                <a:cubicBezTo>
                  <a:pt x="17270" y="17122"/>
                  <a:pt x="16604" y="16682"/>
                  <a:pt x="15855" y="16324"/>
                </a:cubicBezTo>
                <a:cubicBezTo>
                  <a:pt x="15868" y="16284"/>
                  <a:pt x="15882" y="16244"/>
                  <a:pt x="15896" y="16203"/>
                </a:cubicBezTo>
                <a:cubicBezTo>
                  <a:pt x="16131" y="15456"/>
                  <a:pt x="16320" y="14656"/>
                  <a:pt x="16454" y="13811"/>
                </a:cubicBezTo>
                <a:cubicBezTo>
                  <a:pt x="16471" y="13704"/>
                  <a:pt x="16484" y="13596"/>
                  <a:pt x="16499" y="13488"/>
                </a:cubicBezTo>
                <a:cubicBezTo>
                  <a:pt x="16544" y="13166"/>
                  <a:pt x="16581" y="12839"/>
                  <a:pt x="16610" y="12507"/>
                </a:cubicBezTo>
                <a:cubicBezTo>
                  <a:pt x="16621" y="12383"/>
                  <a:pt x="16632" y="12260"/>
                  <a:pt x="16641" y="12135"/>
                </a:cubicBezTo>
                <a:cubicBezTo>
                  <a:pt x="16660" y="11858"/>
                  <a:pt x="16664" y="11574"/>
                  <a:pt x="16673" y="11291"/>
                </a:cubicBezTo>
                <a:lnTo>
                  <a:pt x="20598" y="11291"/>
                </a:lnTo>
                <a:cubicBezTo>
                  <a:pt x="20476" y="13747"/>
                  <a:pt x="19450" y="15962"/>
                  <a:pt x="17850" y="17620"/>
                </a:cubicBezTo>
                <a:moveTo>
                  <a:pt x="13714" y="20178"/>
                </a:moveTo>
                <a:cubicBezTo>
                  <a:pt x="13925" y="19957"/>
                  <a:pt x="14127" y="19710"/>
                  <a:pt x="14321" y="19444"/>
                </a:cubicBezTo>
                <a:cubicBezTo>
                  <a:pt x="14339" y="19419"/>
                  <a:pt x="14357" y="19394"/>
                  <a:pt x="14375" y="19369"/>
                </a:cubicBezTo>
                <a:cubicBezTo>
                  <a:pt x="14764" y="18822"/>
                  <a:pt x="15116" y="18192"/>
                  <a:pt x="15420" y="17488"/>
                </a:cubicBezTo>
                <a:cubicBezTo>
                  <a:pt x="15436" y="17450"/>
                  <a:pt x="15451" y="17410"/>
                  <a:pt x="15467" y="17372"/>
                </a:cubicBezTo>
                <a:cubicBezTo>
                  <a:pt x="15485" y="17329"/>
                  <a:pt x="15499" y="17282"/>
                  <a:pt x="15517" y="17239"/>
                </a:cubicBezTo>
                <a:cubicBezTo>
                  <a:pt x="16123" y="17535"/>
                  <a:pt x="16665" y="17890"/>
                  <a:pt x="17142" y="18285"/>
                </a:cubicBezTo>
                <a:cubicBezTo>
                  <a:pt x="16149" y="19129"/>
                  <a:pt x="14989" y="19782"/>
                  <a:pt x="13714" y="20178"/>
                </a:cubicBezTo>
                <a:moveTo>
                  <a:pt x="11291" y="20569"/>
                </a:moveTo>
                <a:lnTo>
                  <a:pt x="11291" y="16221"/>
                </a:lnTo>
                <a:cubicBezTo>
                  <a:pt x="12498" y="16271"/>
                  <a:pt x="13638" y="16493"/>
                  <a:pt x="14652" y="16869"/>
                </a:cubicBezTo>
                <a:cubicBezTo>
                  <a:pt x="13850" y="18909"/>
                  <a:pt x="12654" y="20298"/>
                  <a:pt x="11291" y="20569"/>
                </a:cubicBezTo>
                <a:moveTo>
                  <a:pt x="11291" y="11291"/>
                </a:moveTo>
                <a:lnTo>
                  <a:pt x="15697" y="11291"/>
                </a:lnTo>
                <a:cubicBezTo>
                  <a:pt x="15655" y="12995"/>
                  <a:pt x="15392" y="14581"/>
                  <a:pt x="14971" y="15948"/>
                </a:cubicBezTo>
                <a:cubicBezTo>
                  <a:pt x="13855" y="15534"/>
                  <a:pt x="12608" y="15291"/>
                  <a:pt x="11291" y="15240"/>
                </a:cubicBezTo>
                <a:cubicBezTo>
                  <a:pt x="11291" y="15240"/>
                  <a:pt x="11291" y="11291"/>
                  <a:pt x="11291" y="11291"/>
                </a:cubicBezTo>
                <a:close/>
                <a:moveTo>
                  <a:pt x="11291" y="6360"/>
                </a:moveTo>
                <a:cubicBezTo>
                  <a:pt x="12608" y="6309"/>
                  <a:pt x="13855" y="6066"/>
                  <a:pt x="14971" y="5652"/>
                </a:cubicBezTo>
                <a:cubicBezTo>
                  <a:pt x="15392" y="7019"/>
                  <a:pt x="15655" y="8605"/>
                  <a:pt x="15697" y="10309"/>
                </a:cubicBezTo>
                <a:lnTo>
                  <a:pt x="11291" y="10309"/>
                </a:lnTo>
                <a:cubicBezTo>
                  <a:pt x="11291" y="10309"/>
                  <a:pt x="11291" y="6360"/>
                  <a:pt x="11291" y="6360"/>
                </a:cubicBezTo>
                <a:close/>
                <a:moveTo>
                  <a:pt x="11291" y="1031"/>
                </a:moveTo>
                <a:cubicBezTo>
                  <a:pt x="12654" y="1302"/>
                  <a:pt x="13850" y="2691"/>
                  <a:pt x="14652" y="4731"/>
                </a:cubicBezTo>
                <a:cubicBezTo>
                  <a:pt x="13638" y="5107"/>
                  <a:pt x="12498" y="5329"/>
                  <a:pt x="11291" y="5379"/>
                </a:cubicBezTo>
                <a:cubicBezTo>
                  <a:pt x="11291" y="5379"/>
                  <a:pt x="11291" y="1031"/>
                  <a:pt x="11291" y="1031"/>
                </a:cubicBezTo>
                <a:close/>
                <a:moveTo>
                  <a:pt x="17142" y="3315"/>
                </a:moveTo>
                <a:cubicBezTo>
                  <a:pt x="16665" y="3711"/>
                  <a:pt x="16123" y="4065"/>
                  <a:pt x="15517" y="4361"/>
                </a:cubicBezTo>
                <a:cubicBezTo>
                  <a:pt x="15499" y="4318"/>
                  <a:pt x="15485" y="4271"/>
                  <a:pt x="15467" y="4229"/>
                </a:cubicBezTo>
                <a:cubicBezTo>
                  <a:pt x="15451" y="4190"/>
                  <a:pt x="15436" y="4151"/>
                  <a:pt x="15420" y="4112"/>
                </a:cubicBezTo>
                <a:cubicBezTo>
                  <a:pt x="15116" y="3408"/>
                  <a:pt x="14764" y="2778"/>
                  <a:pt x="14375" y="2231"/>
                </a:cubicBezTo>
                <a:cubicBezTo>
                  <a:pt x="14357" y="2206"/>
                  <a:pt x="14339" y="2181"/>
                  <a:pt x="14321" y="2156"/>
                </a:cubicBezTo>
                <a:cubicBezTo>
                  <a:pt x="14127" y="1890"/>
                  <a:pt x="13925" y="1643"/>
                  <a:pt x="13714" y="1422"/>
                </a:cubicBezTo>
                <a:cubicBezTo>
                  <a:pt x="14989" y="1818"/>
                  <a:pt x="16149" y="2471"/>
                  <a:pt x="17142" y="3315"/>
                </a:cubicBezTo>
                <a:moveTo>
                  <a:pt x="20598" y="10309"/>
                </a:moveTo>
                <a:lnTo>
                  <a:pt x="16673" y="10309"/>
                </a:lnTo>
                <a:cubicBezTo>
                  <a:pt x="16664" y="10027"/>
                  <a:pt x="16660" y="9742"/>
                  <a:pt x="16641" y="9465"/>
                </a:cubicBezTo>
                <a:cubicBezTo>
                  <a:pt x="16632" y="9340"/>
                  <a:pt x="16621" y="9217"/>
                  <a:pt x="16610" y="9093"/>
                </a:cubicBezTo>
                <a:cubicBezTo>
                  <a:pt x="16581" y="8761"/>
                  <a:pt x="16544" y="8434"/>
                  <a:pt x="16499" y="8112"/>
                </a:cubicBezTo>
                <a:cubicBezTo>
                  <a:pt x="16484" y="8005"/>
                  <a:pt x="16471" y="7896"/>
                  <a:pt x="16454" y="7789"/>
                </a:cubicBezTo>
                <a:cubicBezTo>
                  <a:pt x="16320" y="6944"/>
                  <a:pt x="16131" y="6144"/>
                  <a:pt x="15896" y="5397"/>
                </a:cubicBezTo>
                <a:cubicBezTo>
                  <a:pt x="15882" y="5357"/>
                  <a:pt x="15868" y="5317"/>
                  <a:pt x="15855" y="5276"/>
                </a:cubicBezTo>
                <a:cubicBezTo>
                  <a:pt x="16604" y="4918"/>
                  <a:pt x="17270" y="4478"/>
                  <a:pt x="17850" y="3981"/>
                </a:cubicBezTo>
                <a:cubicBezTo>
                  <a:pt x="19450" y="5638"/>
                  <a:pt x="20476" y="7853"/>
                  <a:pt x="20598" y="10309"/>
                </a:cubicBezTo>
                <a:moveTo>
                  <a:pt x="10309" y="5379"/>
                </a:moveTo>
                <a:cubicBezTo>
                  <a:pt x="9101" y="5329"/>
                  <a:pt x="7961" y="5107"/>
                  <a:pt x="6947" y="4731"/>
                </a:cubicBezTo>
                <a:cubicBezTo>
                  <a:pt x="7749" y="2691"/>
                  <a:pt x="8945" y="1302"/>
                  <a:pt x="10309" y="1031"/>
                </a:cubicBezTo>
                <a:cubicBezTo>
                  <a:pt x="10309" y="1031"/>
                  <a:pt x="10309" y="5379"/>
                  <a:pt x="10309" y="5379"/>
                </a:cubicBezTo>
                <a:close/>
                <a:moveTo>
                  <a:pt x="10309" y="10309"/>
                </a:moveTo>
                <a:lnTo>
                  <a:pt x="5903" y="10309"/>
                </a:lnTo>
                <a:cubicBezTo>
                  <a:pt x="5945" y="8605"/>
                  <a:pt x="6207" y="7019"/>
                  <a:pt x="6629" y="5652"/>
                </a:cubicBezTo>
                <a:cubicBezTo>
                  <a:pt x="7745" y="6066"/>
                  <a:pt x="8991" y="6309"/>
                  <a:pt x="10309" y="6360"/>
                </a:cubicBezTo>
                <a:cubicBezTo>
                  <a:pt x="10309" y="6360"/>
                  <a:pt x="10309" y="10309"/>
                  <a:pt x="10309" y="10309"/>
                </a:cubicBezTo>
                <a:close/>
                <a:moveTo>
                  <a:pt x="10309" y="15240"/>
                </a:moveTo>
                <a:cubicBezTo>
                  <a:pt x="8991" y="15291"/>
                  <a:pt x="7745" y="15534"/>
                  <a:pt x="6629" y="15948"/>
                </a:cubicBezTo>
                <a:cubicBezTo>
                  <a:pt x="6207" y="14581"/>
                  <a:pt x="5945" y="12995"/>
                  <a:pt x="5903" y="11291"/>
                </a:cubicBezTo>
                <a:lnTo>
                  <a:pt x="10309" y="11291"/>
                </a:lnTo>
                <a:cubicBezTo>
                  <a:pt x="10309" y="11291"/>
                  <a:pt x="10309" y="15240"/>
                  <a:pt x="10309" y="15240"/>
                </a:cubicBezTo>
                <a:close/>
                <a:moveTo>
                  <a:pt x="10309" y="20569"/>
                </a:moveTo>
                <a:cubicBezTo>
                  <a:pt x="8945" y="20298"/>
                  <a:pt x="7749" y="18909"/>
                  <a:pt x="6947" y="16869"/>
                </a:cubicBezTo>
                <a:cubicBezTo>
                  <a:pt x="7961" y="16493"/>
                  <a:pt x="9101" y="16271"/>
                  <a:pt x="10309" y="16221"/>
                </a:cubicBezTo>
                <a:cubicBezTo>
                  <a:pt x="10309" y="16221"/>
                  <a:pt x="10309" y="20569"/>
                  <a:pt x="10309" y="20569"/>
                </a:cubicBezTo>
                <a:close/>
                <a:moveTo>
                  <a:pt x="4458" y="18285"/>
                </a:moveTo>
                <a:cubicBezTo>
                  <a:pt x="4934" y="17890"/>
                  <a:pt x="5476" y="17535"/>
                  <a:pt x="6083" y="17239"/>
                </a:cubicBezTo>
                <a:cubicBezTo>
                  <a:pt x="6100" y="17282"/>
                  <a:pt x="6115" y="17329"/>
                  <a:pt x="6132" y="17372"/>
                </a:cubicBezTo>
                <a:cubicBezTo>
                  <a:pt x="6149" y="17410"/>
                  <a:pt x="6163" y="17450"/>
                  <a:pt x="6180" y="17488"/>
                </a:cubicBezTo>
                <a:cubicBezTo>
                  <a:pt x="6484" y="18192"/>
                  <a:pt x="6835" y="18822"/>
                  <a:pt x="7224" y="19369"/>
                </a:cubicBezTo>
                <a:cubicBezTo>
                  <a:pt x="7242" y="19394"/>
                  <a:pt x="7261" y="19419"/>
                  <a:pt x="7279" y="19444"/>
                </a:cubicBezTo>
                <a:cubicBezTo>
                  <a:pt x="7472" y="19710"/>
                  <a:pt x="7674" y="19957"/>
                  <a:pt x="7886" y="20178"/>
                </a:cubicBezTo>
                <a:cubicBezTo>
                  <a:pt x="6610" y="19782"/>
                  <a:pt x="5451" y="19129"/>
                  <a:pt x="4458" y="18285"/>
                </a:cubicBezTo>
                <a:moveTo>
                  <a:pt x="1002" y="11291"/>
                </a:moveTo>
                <a:lnTo>
                  <a:pt x="4927" y="11291"/>
                </a:lnTo>
                <a:cubicBezTo>
                  <a:pt x="4935" y="11574"/>
                  <a:pt x="4940" y="11858"/>
                  <a:pt x="4958" y="12135"/>
                </a:cubicBezTo>
                <a:cubicBezTo>
                  <a:pt x="4967" y="12260"/>
                  <a:pt x="4979" y="12383"/>
                  <a:pt x="4989" y="12507"/>
                </a:cubicBezTo>
                <a:cubicBezTo>
                  <a:pt x="5018" y="12839"/>
                  <a:pt x="5055" y="13166"/>
                  <a:pt x="5100" y="13488"/>
                </a:cubicBezTo>
                <a:cubicBezTo>
                  <a:pt x="5116" y="13596"/>
                  <a:pt x="5129" y="13704"/>
                  <a:pt x="5146" y="13811"/>
                </a:cubicBezTo>
                <a:cubicBezTo>
                  <a:pt x="5280" y="14656"/>
                  <a:pt x="5468" y="15456"/>
                  <a:pt x="5704" y="16203"/>
                </a:cubicBezTo>
                <a:cubicBezTo>
                  <a:pt x="5718" y="16244"/>
                  <a:pt x="5731" y="16284"/>
                  <a:pt x="5744" y="16324"/>
                </a:cubicBezTo>
                <a:cubicBezTo>
                  <a:pt x="4996" y="16682"/>
                  <a:pt x="4330" y="17122"/>
                  <a:pt x="3749" y="17620"/>
                </a:cubicBezTo>
                <a:cubicBezTo>
                  <a:pt x="2150" y="15962"/>
                  <a:pt x="1123" y="13747"/>
                  <a:pt x="1002" y="11291"/>
                </a:cubicBezTo>
                <a:moveTo>
                  <a:pt x="3749" y="3981"/>
                </a:moveTo>
                <a:cubicBezTo>
                  <a:pt x="4330" y="4478"/>
                  <a:pt x="4996" y="4918"/>
                  <a:pt x="5744" y="5276"/>
                </a:cubicBezTo>
                <a:cubicBezTo>
                  <a:pt x="5731" y="5317"/>
                  <a:pt x="5718" y="5357"/>
                  <a:pt x="5704" y="5397"/>
                </a:cubicBezTo>
                <a:cubicBezTo>
                  <a:pt x="5469" y="6144"/>
                  <a:pt x="5280" y="6944"/>
                  <a:pt x="5146" y="7789"/>
                </a:cubicBezTo>
                <a:cubicBezTo>
                  <a:pt x="5129" y="7896"/>
                  <a:pt x="5116" y="8005"/>
                  <a:pt x="5100" y="8112"/>
                </a:cubicBezTo>
                <a:cubicBezTo>
                  <a:pt x="5055" y="8434"/>
                  <a:pt x="5018" y="8761"/>
                  <a:pt x="4989" y="9093"/>
                </a:cubicBezTo>
                <a:cubicBezTo>
                  <a:pt x="4979" y="9217"/>
                  <a:pt x="4967" y="9340"/>
                  <a:pt x="4958" y="9465"/>
                </a:cubicBezTo>
                <a:cubicBezTo>
                  <a:pt x="4940" y="9742"/>
                  <a:pt x="4935" y="10027"/>
                  <a:pt x="4927" y="10309"/>
                </a:cubicBezTo>
                <a:lnTo>
                  <a:pt x="1002" y="10309"/>
                </a:lnTo>
                <a:cubicBezTo>
                  <a:pt x="1123" y="7853"/>
                  <a:pt x="2150" y="5638"/>
                  <a:pt x="3749" y="3981"/>
                </a:cubicBezTo>
                <a:moveTo>
                  <a:pt x="7886" y="1422"/>
                </a:moveTo>
                <a:cubicBezTo>
                  <a:pt x="7674" y="1643"/>
                  <a:pt x="7472" y="1890"/>
                  <a:pt x="7279" y="2156"/>
                </a:cubicBezTo>
                <a:cubicBezTo>
                  <a:pt x="7261" y="2181"/>
                  <a:pt x="7242" y="2206"/>
                  <a:pt x="7224" y="2231"/>
                </a:cubicBezTo>
                <a:cubicBezTo>
                  <a:pt x="6835" y="2778"/>
                  <a:pt x="6484" y="3408"/>
                  <a:pt x="6180" y="4112"/>
                </a:cubicBezTo>
                <a:cubicBezTo>
                  <a:pt x="6163" y="4151"/>
                  <a:pt x="6149" y="4190"/>
                  <a:pt x="6132" y="4229"/>
                </a:cubicBezTo>
                <a:cubicBezTo>
                  <a:pt x="6115" y="4271"/>
                  <a:pt x="6100" y="4318"/>
                  <a:pt x="6083" y="4361"/>
                </a:cubicBezTo>
                <a:cubicBezTo>
                  <a:pt x="5476" y="4065"/>
                  <a:pt x="4934" y="3711"/>
                  <a:pt x="4458" y="3315"/>
                </a:cubicBezTo>
                <a:cubicBezTo>
                  <a:pt x="5451" y="2471"/>
                  <a:pt x="6610" y="1818"/>
                  <a:pt x="7886" y="1422"/>
                </a:cubicBezTo>
                <a:moveTo>
                  <a:pt x="10800" y="0"/>
                </a:moveTo>
                <a:cubicBezTo>
                  <a:pt x="4835" y="0"/>
                  <a:pt x="0" y="4835"/>
                  <a:pt x="0" y="10800"/>
                </a:cubicBezTo>
                <a:cubicBezTo>
                  <a:pt x="0" y="16765"/>
                  <a:pt x="4835" y="21600"/>
                  <a:pt x="10800" y="21600"/>
                </a:cubicBezTo>
                <a:cubicBezTo>
                  <a:pt x="16764" y="21600"/>
                  <a:pt x="21600" y="16765"/>
                  <a:pt x="21600" y="10800"/>
                </a:cubicBezTo>
                <a:cubicBezTo>
                  <a:pt x="21600" y="4835"/>
                  <a:pt x="16764" y="0"/>
                  <a:pt x="10800" y="0"/>
                </a:cubicBezTo>
              </a:path>
            </a:pathLst>
          </a:custGeom>
          <a:solidFill>
            <a:schemeClr val="accent2"/>
          </a:solidFill>
          <a:ln w="12700">
            <a:miter lim="400000"/>
          </a:ln>
        </p:spPr>
        <p:txBody>
          <a:bodyPr lIns="38100" tIns="38100" rIns="38100" bIns="38100" anchor="ctr"/>
          <a:lstStyle/>
          <a:p>
            <a:pPr algn="ctr" defTabSz="457200">
              <a:lnSpc>
                <a:spcPct val="100000"/>
              </a:lnSpc>
              <a:defRPr sz="3000" spc="0">
                <a:solidFill>
                  <a:srgbClr val="FFFFFF"/>
                </a:solidFill>
                <a:effectLst>
                  <a:outerShdw blurRad="38100" dist="12700" dir="5400000" rotWithShape="0">
                    <a:srgbClr val="000000">
                      <a:alpha val="50000"/>
                    </a:srgbClr>
                  </a:outerShdw>
                </a:effectLst>
                <a:latin typeface="Gill Sans SemiBold"/>
                <a:ea typeface="Gill Sans SemiBold"/>
                <a:cs typeface="Gill Sans SemiBold"/>
                <a:sym typeface="Gill Sans SemiBold"/>
              </a:defRPr>
            </a:pPr>
            <a:endParaRPr dirty="0"/>
          </a:p>
        </p:txBody>
      </p:sp>
      <p:sp>
        <p:nvSpPr>
          <p:cNvPr id="21" name="Right Triangle 20">
            <a:extLst>
              <a:ext uri="{FF2B5EF4-FFF2-40B4-BE49-F238E27FC236}">
                <a16:creationId xmlns:a16="http://schemas.microsoft.com/office/drawing/2014/main" id="{FDDD2B84-3CB9-4567-8C91-C538E8A1C89F}"/>
              </a:ext>
            </a:extLst>
          </p:cNvPr>
          <p:cNvSpPr/>
          <p:nvPr userDrawn="1"/>
        </p:nvSpPr>
        <p:spPr>
          <a:xfrm flipV="1">
            <a:off x="0" y="-6"/>
            <a:ext cx="10625328" cy="5404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22" name="Straight Connector 21">
            <a:extLst>
              <a:ext uri="{FF2B5EF4-FFF2-40B4-BE49-F238E27FC236}">
                <a16:creationId xmlns:a16="http://schemas.microsoft.com/office/drawing/2014/main" id="{34EF3020-1476-41B1-9FE7-B476A25C53D3}"/>
              </a:ext>
            </a:extLst>
          </p:cNvPr>
          <p:cNvCxnSpPr>
            <a:cxnSpLocks/>
          </p:cNvCxnSpPr>
          <p:nvPr userDrawn="1"/>
        </p:nvCxnSpPr>
        <p:spPr>
          <a:xfrm flipV="1">
            <a:off x="0" y="0"/>
            <a:ext cx="6030686" cy="300445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B1B64EC3-B232-415D-8E27-EB3E24D13922}"/>
              </a:ext>
            </a:extLst>
          </p:cNvPr>
          <p:cNvCxnSpPr>
            <a:cxnSpLocks/>
          </p:cNvCxnSpPr>
          <p:nvPr userDrawn="1"/>
        </p:nvCxnSpPr>
        <p:spPr>
          <a:xfrm flipV="1">
            <a:off x="9004301" y="3924299"/>
            <a:ext cx="3187700" cy="16891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2261CE2F-F199-4242-AC6C-692676B81FF1}"/>
              </a:ext>
            </a:extLst>
          </p:cNvPr>
          <p:cNvCxnSpPr>
            <a:cxnSpLocks/>
          </p:cNvCxnSpPr>
          <p:nvPr userDrawn="1"/>
        </p:nvCxnSpPr>
        <p:spPr>
          <a:xfrm flipV="1">
            <a:off x="-17837" y="4700016"/>
            <a:ext cx="1919789" cy="100105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Picture Placeholder 24">
            <a:extLst>
              <a:ext uri="{FF2B5EF4-FFF2-40B4-BE49-F238E27FC236}">
                <a16:creationId xmlns:a16="http://schemas.microsoft.com/office/drawing/2014/main" id="{89C0506D-0CA6-4583-9D04-24E7F4D16AD8}"/>
              </a:ext>
            </a:extLst>
          </p:cNvPr>
          <p:cNvSpPr>
            <a:spLocks noGrp="1"/>
          </p:cNvSpPr>
          <p:nvPr>
            <p:ph type="pic" sz="quarter" idx="13"/>
          </p:nvPr>
        </p:nvSpPr>
        <p:spPr>
          <a:xfrm>
            <a:off x="1683398" y="860944"/>
            <a:ext cx="4428523" cy="5137089"/>
          </a:xfrm>
          <a:custGeom>
            <a:avLst/>
            <a:gdLst>
              <a:gd name="connsiteX0" fmla="*/ 2214261 w 4428523"/>
              <a:gd name="connsiteY0" fmla="*/ 0 h 5137089"/>
              <a:gd name="connsiteX1" fmla="*/ 4428523 w 4428523"/>
              <a:gd name="connsiteY1" fmla="*/ 1107131 h 5137089"/>
              <a:gd name="connsiteX2" fmla="*/ 4428523 w 4428523"/>
              <a:gd name="connsiteY2" fmla="*/ 4029957 h 5137089"/>
              <a:gd name="connsiteX3" fmla="*/ 2214261 w 4428523"/>
              <a:gd name="connsiteY3" fmla="*/ 5137089 h 5137089"/>
              <a:gd name="connsiteX4" fmla="*/ 0 w 4428523"/>
              <a:gd name="connsiteY4" fmla="*/ 4029957 h 5137089"/>
              <a:gd name="connsiteX5" fmla="*/ 0 w 4428523"/>
              <a:gd name="connsiteY5" fmla="*/ 1107131 h 513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28523" h="5137089">
                <a:moveTo>
                  <a:pt x="2214261" y="0"/>
                </a:moveTo>
                <a:lnTo>
                  <a:pt x="4428523" y="1107131"/>
                </a:lnTo>
                <a:lnTo>
                  <a:pt x="4428523" y="4029957"/>
                </a:lnTo>
                <a:lnTo>
                  <a:pt x="2214261" y="5137089"/>
                </a:lnTo>
                <a:lnTo>
                  <a:pt x="0" y="4029957"/>
                </a:lnTo>
                <a:lnTo>
                  <a:pt x="0" y="1107131"/>
                </a:lnTo>
                <a:close/>
              </a:path>
            </a:pathLst>
          </a:custGeom>
        </p:spPr>
        <p:txBody>
          <a:bodyPr wrap="square">
            <a:noAutofit/>
          </a:bodyPr>
          <a:lstStyle>
            <a:lvl1pPr marL="0" indent="0">
              <a:buNone/>
              <a:defRPr>
                <a:solidFill>
                  <a:schemeClr val="bg1"/>
                </a:solidFill>
              </a:defRPr>
            </a:lvl1pPr>
          </a:lstStyle>
          <a:p>
            <a:r>
              <a:rPr lang="en-US"/>
              <a:t>Click icon to add picture</a:t>
            </a:r>
            <a:endParaRPr lang="en-IN" dirty="0"/>
          </a:p>
        </p:txBody>
      </p:sp>
      <p:sp>
        <p:nvSpPr>
          <p:cNvPr id="2" name="Title 1" title="Title">
            <a:extLst>
              <a:ext uri="{FF2B5EF4-FFF2-40B4-BE49-F238E27FC236}">
                <a16:creationId xmlns:a16="http://schemas.microsoft.com/office/drawing/2014/main" id="{A648E0EA-49ED-4F2D-A107-8FCE6301FC88}"/>
              </a:ext>
            </a:extLst>
          </p:cNvPr>
          <p:cNvSpPr>
            <a:spLocks noGrp="1"/>
          </p:cNvSpPr>
          <p:nvPr>
            <p:ph type="ctrTitle" hasCustomPrompt="1"/>
          </p:nvPr>
        </p:nvSpPr>
        <p:spPr>
          <a:xfrm>
            <a:off x="6375721" y="1821022"/>
            <a:ext cx="4853573" cy="1616252"/>
          </a:xfrm>
          <a:prstGeom prst="rect">
            <a:avLst/>
          </a:prstGeom>
        </p:spPr>
        <p:txBody>
          <a:bodyPr anchor="b">
            <a:normAutofit/>
          </a:bodyPr>
          <a:lstStyle>
            <a:lvl1pPr algn="l">
              <a:defRPr sz="4300" b="1">
                <a:solidFill>
                  <a:schemeClr val="accent1"/>
                </a:solidFill>
              </a:defRPr>
            </a:lvl1pPr>
          </a:lstStyle>
          <a:p>
            <a:r>
              <a:rPr lang="en-IN" dirty="0"/>
              <a:t>Click To Edit Master Title Style</a:t>
            </a:r>
            <a:endParaRPr lang="en-US" dirty="0"/>
          </a:p>
        </p:txBody>
      </p:sp>
    </p:spTree>
    <p:extLst>
      <p:ext uri="{BB962C8B-B14F-4D97-AF65-F5344CB8AC3E}">
        <p14:creationId xmlns:p14="http://schemas.microsoft.com/office/powerpoint/2010/main" val="3839051282"/>
      </p:ext>
    </p:extLst>
  </p:cSld>
  <p:clrMapOvr>
    <a:masterClrMapping/>
  </p:clrMapOvr>
  <p:extLst mod="1">
    <p:ext uri="{DCECCB84-F9BA-43D5-87BE-67443E8EF086}">
      <p15:sldGuideLst xmlns:p15="http://schemas.microsoft.com/office/powerpoint/2012/main">
        <p15:guide id="1" orient="horz" pos="2160">
          <p15:clr>
            <a:srgbClr val="FBAE40"/>
          </p15:clr>
        </p15:guide>
        <p15:guide id="2" pos="7537">
          <p15:clr>
            <a:srgbClr val="FBAE40"/>
          </p15:clr>
        </p15:guide>
        <p15:guide id="3" pos="138">
          <p15:clr>
            <a:srgbClr val="FBAE40"/>
          </p15:clr>
        </p15:guide>
        <p15:guide id="4" orient="horz" pos="4178">
          <p15:clr>
            <a:srgbClr val="FBAE40"/>
          </p15:clr>
        </p15:guide>
        <p15:guide id="5" orient="horz" pos="142">
          <p15:clr>
            <a:srgbClr val="FBAE40"/>
          </p15:clr>
        </p15:guide>
        <p15:guide id="6" pos="2457">
          <p15:clr>
            <a:srgbClr val="FBAE40"/>
          </p15:clr>
        </p15:guide>
        <p15:guide id="7" pos="438">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BDB16155-303B-403D-8B49-D4CEE47D6863}"/>
              </a:ext>
            </a:extLst>
          </p:cNvPr>
          <p:cNvSpPr>
            <a:spLocks noGrp="1"/>
          </p:cNvSpPr>
          <p:nvPr>
            <p:ph type="ftr" sz="quarter" idx="3"/>
          </p:nvPr>
        </p:nvSpPr>
        <p:spPr>
          <a:xfrm>
            <a:off x="338530" y="6356350"/>
            <a:ext cx="4114800" cy="365125"/>
          </a:xfrm>
          <a:prstGeom prst="rect">
            <a:avLst/>
          </a:prstGeom>
        </p:spPr>
        <p:txBody>
          <a:bodyPr vert="horz" lIns="91440" tIns="45720" rIns="91440" bIns="45720" rtlCol="0" anchor="ctr"/>
          <a:lstStyle>
            <a:lvl1pPr algn="l">
              <a:defRPr sz="1200">
                <a:solidFill>
                  <a:schemeClr val="bg2"/>
                </a:solidFill>
              </a:defRPr>
            </a:lvl1pPr>
          </a:lstStyle>
          <a:p>
            <a:r>
              <a:rPr lang="en-IN" dirty="0"/>
              <a:t>Add a footer</a:t>
            </a:r>
          </a:p>
        </p:txBody>
      </p:sp>
      <p:sp>
        <p:nvSpPr>
          <p:cNvPr id="6" name="Slide Number Placeholder 5">
            <a:extLst>
              <a:ext uri="{FF2B5EF4-FFF2-40B4-BE49-F238E27FC236}">
                <a16:creationId xmlns:a16="http://schemas.microsoft.com/office/drawing/2014/main" id="{6B915EF5-4ABE-4759-AC09-679CD6083A55}"/>
              </a:ext>
            </a:extLst>
          </p:cNvPr>
          <p:cNvSpPr>
            <a:spLocks noGrp="1"/>
          </p:cNvSpPr>
          <p:nvPr>
            <p:ph type="sldNum" sz="quarter" idx="4"/>
          </p:nvPr>
        </p:nvSpPr>
        <p:spPr>
          <a:xfrm>
            <a:off x="11146971" y="6356350"/>
            <a:ext cx="740227" cy="365125"/>
          </a:xfrm>
          <a:prstGeom prst="rect">
            <a:avLst/>
          </a:prstGeom>
        </p:spPr>
        <p:txBody>
          <a:bodyPr vert="horz" lIns="91440" tIns="45720" rIns="91440" bIns="45720" rtlCol="0" anchor="ctr"/>
          <a:lstStyle>
            <a:lvl1pPr algn="r">
              <a:defRPr sz="1200">
                <a:solidFill>
                  <a:schemeClr val="bg2"/>
                </a:solidFill>
              </a:defRPr>
            </a:lvl1pPr>
          </a:lstStyle>
          <a:p>
            <a:fld id="{8699F50C-BE38-4BD0-BA84-9B090E1F2B9B}" type="slidenum">
              <a:rPr lang="en-IN" smtClean="0"/>
              <a:pPr/>
              <a:t>‹#›</a:t>
            </a:fld>
            <a:endParaRPr lang="en-IN" dirty="0"/>
          </a:p>
        </p:txBody>
      </p:sp>
      <p:sp>
        <p:nvSpPr>
          <p:cNvPr id="9" name="Title Placeholder 8">
            <a:extLst>
              <a:ext uri="{FF2B5EF4-FFF2-40B4-BE49-F238E27FC236}">
                <a16:creationId xmlns:a16="http://schemas.microsoft.com/office/drawing/2014/main" id="{AA2D2B61-D240-024D-AD60-4162EF1528B9}"/>
              </a:ext>
            </a:extLst>
          </p:cNvPr>
          <p:cNvSpPr>
            <a:spLocks noGrp="1"/>
          </p:cNvSpPr>
          <p:nvPr>
            <p:ph type="title"/>
          </p:nvPr>
        </p:nvSpPr>
        <p:spPr>
          <a:xfrm>
            <a:off x="518678" y="209029"/>
            <a:ext cx="10835122" cy="1147968"/>
          </a:xfrm>
          <a:prstGeom prst="rect">
            <a:avLst/>
          </a:prstGeom>
        </p:spPr>
        <p:txBody>
          <a:bodyPr vert="horz" lIns="91440" tIns="45720" rIns="91440" bIns="0" rtlCol="0" anchor="b">
            <a:normAutofit/>
          </a:bodyPr>
          <a:lstStyle/>
          <a:p>
            <a:r>
              <a:rPr lang="en-US"/>
              <a:t>Click to edit Master title style</a:t>
            </a:r>
            <a:endParaRPr lang="en-US" dirty="0"/>
          </a:p>
        </p:txBody>
      </p:sp>
    </p:spTree>
    <p:extLst>
      <p:ext uri="{BB962C8B-B14F-4D97-AF65-F5344CB8AC3E}">
        <p14:creationId xmlns:p14="http://schemas.microsoft.com/office/powerpoint/2010/main" val="1564885083"/>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85" r:id="rId3"/>
    <p:sldLayoutId id="2147483706" r:id="rId4"/>
    <p:sldLayoutId id="2147483708" r:id="rId5"/>
    <p:sldLayoutId id="2147483704" r:id="rId6"/>
    <p:sldLayoutId id="2147483689" r:id="rId7"/>
    <p:sldLayoutId id="2147483668" r:id="rId8"/>
    <p:sldLayoutId id="2147483707" r:id="rId9"/>
    <p:sldLayoutId id="2147483710" r:id="rId10"/>
    <p:sldLayoutId id="2147483709" r:id="rId11"/>
    <p:sldLayoutId id="2147483711" r:id="rId12"/>
    <p:sldLayoutId id="2147483712" r:id="rId13"/>
    <p:sldLayoutId id="2147483713" r:id="rId14"/>
    <p:sldLayoutId id="2147483714" r:id="rId15"/>
    <p:sldLayoutId id="2147483715" r:id="rId16"/>
    <p:sldLayoutId id="2147483692" r:id="rId17"/>
    <p:sldLayoutId id="2147483697" r:id="rId18"/>
    <p:sldLayoutId id="2147483674" r:id="rId19"/>
  </p:sldLayoutIdLst>
  <p:hf hdr="0"/>
  <p:txStyles>
    <p:titleStyle>
      <a:lvl1pPr algn="l" defTabSz="914400" rtl="0" eaLnBrk="1" latinLnBrk="0" hangingPunct="1">
        <a:lnSpc>
          <a:spcPct val="90000"/>
        </a:lnSpc>
        <a:spcBef>
          <a:spcPct val="0"/>
        </a:spcBef>
        <a:buNone/>
        <a:defRPr lang="en-IN" sz="4400" b="1"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000"/>
        </a:spcBef>
        <a:buClr>
          <a:srgbClr val="2E7A40"/>
        </a:buClr>
        <a:buFont typeface="Arial" panose="020B0604020202020204" pitchFamily="34" charset="0"/>
        <a:buChar char="•"/>
        <a:defRPr lang="en-US" sz="2400" kern="1200" dirty="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2E7A40"/>
        </a:buClr>
        <a:buFont typeface="Arial" panose="020B0604020202020204" pitchFamily="34" charset="0"/>
        <a:buChar char="•"/>
        <a:defRPr lang="en-US" sz="2000" kern="1200" dirty="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2E7A40"/>
        </a:buClr>
        <a:buFont typeface="Arial" panose="020B0604020202020204" pitchFamily="34" charset="0"/>
        <a:buChar char="•"/>
        <a:defRPr lang="en-US" sz="1800" kern="1200" dirty="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2E7A40"/>
        </a:buClr>
        <a:buFont typeface="Arial" panose="020B0604020202020204" pitchFamily="34" charset="0"/>
        <a:buChar char="•"/>
        <a:defRPr lang="en-US" sz="1600" kern="1200" dirty="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2E7A40"/>
        </a:buClr>
        <a:buFont typeface="Arial" panose="020B0604020202020204" pitchFamily="34" charset="0"/>
        <a:buChar char="•"/>
        <a:defRPr lang="en-IN" sz="1600" kern="1200" dirty="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jpg"/><Relationship Id="rId7"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8.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4.xml"/><Relationship Id="rId1" Type="http://schemas.openxmlformats.org/officeDocument/2006/relationships/slideLayout" Target="../slideLayouts/slideLayout8.xml"/><Relationship Id="rId4" Type="http://schemas.openxmlformats.org/officeDocument/2006/relationships/image" Target="../media/image11.jp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7.xml"/><Relationship Id="rId1" Type="http://schemas.openxmlformats.org/officeDocument/2006/relationships/slideLayout" Target="../slideLayouts/slideLayout9.xml"/><Relationship Id="rId4" Type="http://schemas.openxmlformats.org/officeDocument/2006/relationships/hyperlink" Target="https://www.linkedin.com/in/rodolfo-f-marrero/"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mailto:rmarr028@fiu.edu"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2.jpg"/><Relationship Id="rId5" Type="http://schemas.openxmlformats.org/officeDocument/2006/relationships/hyperlink" Target="mailto:sadjadi@cs.fiu.edu" TargetMode="External"/><Relationship Id="rId4" Type="http://schemas.openxmlformats.org/officeDocument/2006/relationships/hyperlink" Target="https://www.linkedin.com/in/rodolfo-f-marrero/"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hyperlink" Target="https://www.fxcm.com/uk/forex/what-is-forex/" TargetMode="External"/><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Placeholder 16" title="Building image">
            <a:extLst>
              <a:ext uri="{FF2B5EF4-FFF2-40B4-BE49-F238E27FC236}">
                <a16:creationId xmlns:a16="http://schemas.microsoft.com/office/drawing/2014/main" id="{257F6BCE-75BB-4ECD-BEA5-21C36A9CC0E9}"/>
              </a:ext>
            </a:extLst>
          </p:cNvPr>
          <p:cNvPicPr>
            <a:picLocks noGrp="1" noChangeAspect="1"/>
          </p:cNvPicPr>
          <p:nvPr>
            <p:ph type="pic" sz="quarter" idx="13"/>
          </p:nvPr>
        </p:nvPicPr>
        <p:blipFill>
          <a:blip r:embed="rId3"/>
          <a:srcRect l="20743" r="20743"/>
          <a:stretch>
            <a:fillRect/>
          </a:stretch>
        </p:blipFill>
        <p:spPr/>
      </p:pic>
      <p:sp>
        <p:nvSpPr>
          <p:cNvPr id="18" name="Hexagon 17" descr="Solid dark colored hexagon in the middle of image accent">
            <a:extLst>
              <a:ext uri="{FF2B5EF4-FFF2-40B4-BE49-F238E27FC236}">
                <a16:creationId xmlns:a16="http://schemas.microsoft.com/office/drawing/2014/main" id="{0E6B042D-E9CB-40E0-AAE9-6AD11F53E044}"/>
              </a:ext>
            </a:extLst>
          </p:cNvPr>
          <p:cNvSpPr/>
          <p:nvPr/>
        </p:nvSpPr>
        <p:spPr>
          <a:xfrm rot="16200000">
            <a:off x="2679702" y="2388914"/>
            <a:ext cx="2412998" cy="2080172"/>
          </a:xfrm>
          <a:prstGeom prst="hexagon">
            <a:avLst/>
          </a:prstGeom>
          <a:solidFill>
            <a:srgbClr val="0019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nvGrpSpPr>
          <p:cNvPr id="19" name="Group 18" descr="Company name and logo group of information&#10;">
            <a:extLst>
              <a:ext uri="{FF2B5EF4-FFF2-40B4-BE49-F238E27FC236}">
                <a16:creationId xmlns:a16="http://schemas.microsoft.com/office/drawing/2014/main" id="{5B07AEC6-55AE-4E18-BEEA-A226E87C7897}"/>
              </a:ext>
            </a:extLst>
          </p:cNvPr>
          <p:cNvGrpSpPr/>
          <p:nvPr/>
        </p:nvGrpSpPr>
        <p:grpSpPr>
          <a:xfrm>
            <a:off x="2880951" y="3075057"/>
            <a:ext cx="2089355" cy="1178339"/>
            <a:chOff x="2880951" y="3121712"/>
            <a:chExt cx="2089355" cy="1178339"/>
          </a:xfrm>
        </p:grpSpPr>
        <p:sp>
          <p:nvSpPr>
            <p:cNvPr id="20" name="TextBox 19">
              <a:extLst>
                <a:ext uri="{FF2B5EF4-FFF2-40B4-BE49-F238E27FC236}">
                  <a16:creationId xmlns:a16="http://schemas.microsoft.com/office/drawing/2014/main" id="{94DF2E04-7632-4FED-B0BF-8FB243D982A3}"/>
                </a:ext>
              </a:extLst>
            </p:cNvPr>
            <p:cNvSpPr txBox="1"/>
            <p:nvPr/>
          </p:nvSpPr>
          <p:spPr>
            <a:xfrm>
              <a:off x="2880951" y="3121712"/>
              <a:ext cx="2089355" cy="707886"/>
            </a:xfrm>
            <a:prstGeom prst="rect">
              <a:avLst/>
            </a:prstGeom>
            <a:noFill/>
          </p:spPr>
          <p:txBody>
            <a:bodyPr wrap="none" rtlCol="0">
              <a:spAutoFit/>
            </a:bodyPr>
            <a:lstStyle/>
            <a:p>
              <a:r>
                <a:rPr lang="en-US" sz="4000" b="1" dirty="0">
                  <a:solidFill>
                    <a:schemeClr val="bg1"/>
                  </a:solidFill>
                  <a:latin typeface="Arial Black" panose="020B0A04020102020204" pitchFamily="34" charset="0"/>
                </a:rPr>
                <a:t>EFORT</a:t>
              </a:r>
              <a:endParaRPr lang="en-IN" sz="6000" b="1" dirty="0">
                <a:solidFill>
                  <a:schemeClr val="bg1"/>
                </a:solidFill>
                <a:latin typeface="Arial Black" panose="020B0A04020102020204" pitchFamily="34" charset="0"/>
              </a:endParaRPr>
            </a:p>
          </p:txBody>
        </p:sp>
        <p:sp>
          <p:nvSpPr>
            <p:cNvPr id="21" name="TextBox 20">
              <a:extLst>
                <a:ext uri="{FF2B5EF4-FFF2-40B4-BE49-F238E27FC236}">
                  <a16:creationId xmlns:a16="http://schemas.microsoft.com/office/drawing/2014/main" id="{FC9A1C71-347B-44A9-88B4-692D9731582D}"/>
                </a:ext>
              </a:extLst>
            </p:cNvPr>
            <p:cNvSpPr txBox="1"/>
            <p:nvPr/>
          </p:nvSpPr>
          <p:spPr>
            <a:xfrm>
              <a:off x="3062386" y="3776831"/>
              <a:ext cx="1605952" cy="523220"/>
            </a:xfrm>
            <a:prstGeom prst="rect">
              <a:avLst/>
            </a:prstGeom>
            <a:noFill/>
          </p:spPr>
          <p:txBody>
            <a:bodyPr wrap="none" rtlCol="0">
              <a:spAutoFit/>
            </a:bodyPr>
            <a:lstStyle/>
            <a:p>
              <a:pPr algn="ctr"/>
              <a:r>
                <a:rPr lang="en-IN" sz="1400" dirty="0">
                  <a:solidFill>
                    <a:schemeClr val="bg1"/>
                  </a:solidFill>
                  <a:latin typeface="Calibri Light" panose="020F0302020204030204" pitchFamily="34" charset="0"/>
                  <a:cs typeface="Calibri Light" panose="020F0302020204030204" pitchFamily="34" charset="0"/>
                </a:rPr>
                <a:t>Empowered FOREX </a:t>
              </a:r>
            </a:p>
            <a:p>
              <a:pPr algn="ctr"/>
              <a:r>
                <a:rPr lang="en-IN" sz="1400" dirty="0">
                  <a:solidFill>
                    <a:schemeClr val="bg1"/>
                  </a:solidFill>
                  <a:latin typeface="Calibri Light" panose="020F0302020204030204" pitchFamily="34" charset="0"/>
                  <a:cs typeface="Calibri Light" panose="020F0302020204030204" pitchFamily="34" charset="0"/>
                </a:rPr>
                <a:t>Trader</a:t>
              </a:r>
            </a:p>
          </p:txBody>
        </p:sp>
      </p:grpSp>
      <p:sp>
        <p:nvSpPr>
          <p:cNvPr id="2" name="Title 1">
            <a:extLst>
              <a:ext uri="{FF2B5EF4-FFF2-40B4-BE49-F238E27FC236}">
                <a16:creationId xmlns:a16="http://schemas.microsoft.com/office/drawing/2014/main" id="{3D638ACE-163E-40EB-A458-E794C67EA2A6}"/>
              </a:ext>
            </a:extLst>
          </p:cNvPr>
          <p:cNvSpPr>
            <a:spLocks noGrp="1"/>
          </p:cNvSpPr>
          <p:nvPr>
            <p:ph type="ctrTitle"/>
          </p:nvPr>
        </p:nvSpPr>
        <p:spPr/>
        <p:txBody>
          <a:bodyPr/>
          <a:lstStyle/>
          <a:p>
            <a:r>
              <a:rPr lang="en-US" dirty="0"/>
              <a:t>EFORT </a:t>
            </a:r>
            <a:r>
              <a:rPr lang="en-US" b="0" dirty="0"/>
              <a:t>Introduction</a:t>
            </a:r>
            <a:endParaRPr lang="en-IN" b="0" dirty="0"/>
          </a:p>
        </p:txBody>
      </p:sp>
      <p:sp>
        <p:nvSpPr>
          <p:cNvPr id="3" name="Subtitle 2">
            <a:extLst>
              <a:ext uri="{FF2B5EF4-FFF2-40B4-BE49-F238E27FC236}">
                <a16:creationId xmlns:a16="http://schemas.microsoft.com/office/drawing/2014/main" id="{5C9205DF-8F5E-49F7-B00E-6F58293F5130}"/>
              </a:ext>
            </a:extLst>
          </p:cNvPr>
          <p:cNvSpPr>
            <a:spLocks noGrp="1"/>
          </p:cNvSpPr>
          <p:nvPr>
            <p:ph type="subTitle" idx="1"/>
          </p:nvPr>
        </p:nvSpPr>
        <p:spPr/>
        <p:txBody>
          <a:bodyPr/>
          <a:lstStyle/>
          <a:p>
            <a:r>
              <a:rPr lang="en-IN" dirty="0"/>
              <a:t>A look inside EFORT/EFEC</a:t>
            </a:r>
          </a:p>
        </p:txBody>
      </p:sp>
    </p:spTree>
    <p:extLst>
      <p:ext uri="{BB962C8B-B14F-4D97-AF65-F5344CB8AC3E}">
        <p14:creationId xmlns:p14="http://schemas.microsoft.com/office/powerpoint/2010/main" val="39806997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3">
            <a:extLst>
              <a:ext uri="{FF2B5EF4-FFF2-40B4-BE49-F238E27FC236}">
                <a16:creationId xmlns:a16="http://schemas.microsoft.com/office/drawing/2014/main" id="{F64048FA-1C7E-4BEF-8273-A6490A2211F4}"/>
              </a:ext>
            </a:extLst>
          </p:cNvPr>
          <p:cNvSpPr>
            <a:spLocks noGrp="1"/>
          </p:cNvSpPr>
          <p:nvPr>
            <p:ph type="title"/>
          </p:nvPr>
        </p:nvSpPr>
        <p:spPr/>
        <p:txBody>
          <a:bodyPr/>
          <a:lstStyle/>
          <a:p>
            <a:r>
              <a:rPr lang="en-ZA" dirty="0"/>
              <a:t>Features</a:t>
            </a:r>
            <a:endParaRPr lang="en-IN" b="0" dirty="0"/>
          </a:p>
        </p:txBody>
      </p:sp>
      <p:sp>
        <p:nvSpPr>
          <p:cNvPr id="12" name="Text Placeholder 18">
            <a:extLst>
              <a:ext uri="{FF2B5EF4-FFF2-40B4-BE49-F238E27FC236}">
                <a16:creationId xmlns:a16="http://schemas.microsoft.com/office/drawing/2014/main" id="{FAA9D8EA-A7CA-4ED0-94D3-29382CDEBB32}"/>
              </a:ext>
            </a:extLst>
          </p:cNvPr>
          <p:cNvSpPr>
            <a:spLocks noGrp="1"/>
          </p:cNvSpPr>
          <p:nvPr>
            <p:ph type="body" sz="quarter" idx="16"/>
          </p:nvPr>
        </p:nvSpPr>
        <p:spPr/>
        <p:txBody>
          <a:bodyPr/>
          <a:lstStyle/>
          <a:p>
            <a:r>
              <a:rPr lang="da-DK" dirty="0"/>
              <a:t>Relevant User Stories</a:t>
            </a:r>
          </a:p>
        </p:txBody>
      </p:sp>
      <p:graphicFrame>
        <p:nvGraphicFramePr>
          <p:cNvPr id="19" name="Table Placeholder 10">
            <a:extLst>
              <a:ext uri="{FF2B5EF4-FFF2-40B4-BE49-F238E27FC236}">
                <a16:creationId xmlns:a16="http://schemas.microsoft.com/office/drawing/2014/main" id="{FA7555E4-6CFC-1C44-B97A-BFEC35A63419}"/>
              </a:ext>
            </a:extLst>
          </p:cNvPr>
          <p:cNvGraphicFramePr>
            <a:graphicFrameLocks noGrp="1"/>
          </p:cNvGraphicFramePr>
          <p:nvPr>
            <p:ph type="tbl" sz="quarter" idx="12"/>
            <p:extLst>
              <p:ext uri="{D42A27DB-BD31-4B8C-83A1-F6EECF244321}">
                <p14:modId xmlns:p14="http://schemas.microsoft.com/office/powerpoint/2010/main" val="2492056970"/>
              </p:ext>
            </p:extLst>
          </p:nvPr>
        </p:nvGraphicFramePr>
        <p:xfrm>
          <a:off x="609600" y="1949134"/>
          <a:ext cx="10887075" cy="4407216"/>
        </p:xfrm>
        <a:graphic>
          <a:graphicData uri="http://schemas.openxmlformats.org/drawingml/2006/table">
            <a:tbl>
              <a:tblPr firstRow="1" bandRow="1">
                <a:tableStyleId>{5C22544A-7EE6-4342-B048-85BDC9FD1C3A}</a:tableStyleId>
              </a:tblPr>
              <a:tblGrid>
                <a:gridCol w="2286000">
                  <a:extLst>
                    <a:ext uri="{9D8B030D-6E8A-4147-A177-3AD203B41FA5}">
                      <a16:colId xmlns:a16="http://schemas.microsoft.com/office/drawing/2014/main" val="4235906612"/>
                    </a:ext>
                  </a:extLst>
                </a:gridCol>
                <a:gridCol w="6315075">
                  <a:extLst>
                    <a:ext uri="{9D8B030D-6E8A-4147-A177-3AD203B41FA5}">
                      <a16:colId xmlns:a16="http://schemas.microsoft.com/office/drawing/2014/main" val="284311610"/>
                    </a:ext>
                  </a:extLst>
                </a:gridCol>
                <a:gridCol w="2286000">
                  <a:extLst>
                    <a:ext uri="{9D8B030D-6E8A-4147-A177-3AD203B41FA5}">
                      <a16:colId xmlns:a16="http://schemas.microsoft.com/office/drawing/2014/main" val="1235871454"/>
                    </a:ext>
                  </a:extLst>
                </a:gridCol>
              </a:tblGrid>
              <a:tr h="550902">
                <a:tc>
                  <a:txBody>
                    <a:bodyPr/>
                    <a:lstStyle/>
                    <a:p>
                      <a:pPr algn="ctr"/>
                      <a:r>
                        <a:rPr lang="en-IN" sz="1600" b="1" i="0" u="none" strike="noStrike" kern="1200" dirty="0">
                          <a:solidFill>
                            <a:srgbClr val="3F3F3F"/>
                          </a:solidFill>
                          <a:effectLst/>
                          <a:latin typeface="+mn-lt"/>
                          <a:ea typeface="+mn-ea"/>
                          <a:cs typeface="+mn-cs"/>
                        </a:rPr>
                        <a:t>Ticket Number</a:t>
                      </a:r>
                      <a:r>
                        <a:rPr lang="en-IN" sz="1600" b="0" i="0" u="none" strike="noStrike" kern="1200" dirty="0">
                          <a:solidFill>
                            <a:srgbClr val="3F3F3F"/>
                          </a:solidFill>
                          <a:effectLst/>
                          <a:latin typeface="+mn-lt"/>
                          <a:ea typeface="+mn-ea"/>
                          <a:cs typeface="+mn-cs"/>
                        </a:rPr>
                        <a:t> </a:t>
                      </a:r>
                      <a:endParaRPr lang="en-IN" sz="1600" dirty="0">
                        <a:solidFill>
                          <a:srgbClr val="3F3F3F"/>
                        </a:solidFill>
                      </a:endParaRPr>
                    </a:p>
                  </a:txBody>
                  <a:tcPr marL="94257" marR="94257" anchor="ctr">
                    <a:solidFill>
                      <a:schemeClr val="accent2"/>
                    </a:solidFill>
                  </a:tcPr>
                </a:tc>
                <a:tc>
                  <a:txBody>
                    <a:bodyPr/>
                    <a:lstStyle/>
                    <a:p>
                      <a:pPr algn="ctr"/>
                      <a:r>
                        <a:rPr lang="en-IN" sz="1600" b="1" i="0" u="none" strike="noStrike" kern="1200" dirty="0">
                          <a:solidFill>
                            <a:srgbClr val="3F3F3F"/>
                          </a:solidFill>
                          <a:effectLst/>
                          <a:latin typeface="+mn-lt"/>
                          <a:ea typeface="+mn-ea"/>
                          <a:cs typeface="+mn-cs"/>
                        </a:rPr>
                        <a:t>Summary</a:t>
                      </a:r>
                      <a:endParaRPr lang="en-IN" sz="1600" dirty="0">
                        <a:solidFill>
                          <a:srgbClr val="3F3F3F"/>
                        </a:solidFill>
                      </a:endParaRPr>
                    </a:p>
                  </a:txBody>
                  <a:tcPr marL="94257" marR="94257" anchor="ctr">
                    <a:solidFill>
                      <a:schemeClr val="accent2"/>
                    </a:solidFill>
                  </a:tcPr>
                </a:tc>
                <a:tc>
                  <a:txBody>
                    <a:bodyPr/>
                    <a:lstStyle/>
                    <a:p>
                      <a:pPr algn="ctr"/>
                      <a:r>
                        <a:rPr lang="en-IN" sz="1600" b="1" i="0" u="none" strike="noStrike" kern="1200" dirty="0">
                          <a:solidFill>
                            <a:srgbClr val="3F3F3F"/>
                          </a:solidFill>
                          <a:effectLst/>
                          <a:latin typeface="+mn-lt"/>
                          <a:ea typeface="+mn-ea"/>
                          <a:cs typeface="+mn-cs"/>
                        </a:rPr>
                        <a:t>Status</a:t>
                      </a:r>
                      <a:endParaRPr lang="en-IN" sz="1600" dirty="0">
                        <a:solidFill>
                          <a:srgbClr val="3F3F3F"/>
                        </a:solidFill>
                      </a:endParaRPr>
                    </a:p>
                  </a:txBody>
                  <a:tcPr marL="94257" marR="94257" anchor="ctr">
                    <a:solidFill>
                      <a:schemeClr val="accent2"/>
                    </a:solidFill>
                  </a:tcPr>
                </a:tc>
                <a:extLst>
                  <a:ext uri="{0D108BD9-81ED-4DB2-BD59-A6C34878D82A}">
                    <a16:rowId xmlns:a16="http://schemas.microsoft.com/office/drawing/2014/main" val="2215579220"/>
                  </a:ext>
                </a:extLst>
              </a:tr>
              <a:tr h="550902">
                <a:tc>
                  <a:txBody>
                    <a:bodyPr/>
                    <a:lstStyle/>
                    <a:p>
                      <a:r>
                        <a:rPr lang="en-IN" sz="1600" b="1" i="0" u="none" strike="noStrike" kern="1200" dirty="0">
                          <a:solidFill>
                            <a:schemeClr val="tx1"/>
                          </a:solidFill>
                          <a:effectLst/>
                          <a:latin typeface="+mn-lt"/>
                          <a:ea typeface="+mn-ea"/>
                          <a:cs typeface="+mn-cs"/>
                        </a:rPr>
                        <a:t>EFRT-219</a:t>
                      </a:r>
                      <a:endParaRPr lang="en-IN" sz="1600" dirty="0">
                        <a:solidFill>
                          <a:schemeClr val="tx1"/>
                        </a:solidFill>
                      </a:endParaRPr>
                    </a:p>
                  </a:txBody>
                  <a:tcPr marL="182880" marR="94257" anchor="ctr">
                    <a:solidFill>
                      <a:schemeClr val="accent3">
                        <a:lumMod val="90000"/>
                      </a:schemeClr>
                    </a:solidFill>
                  </a:tcPr>
                </a:tc>
                <a:tc>
                  <a:txBody>
                    <a:bodyPr/>
                    <a:lstStyle/>
                    <a:p>
                      <a:pPr algn="l"/>
                      <a:r>
                        <a:rPr lang="en-IN" sz="1600" b="0" i="0" u="none" strike="noStrike" kern="1200" dirty="0">
                          <a:solidFill>
                            <a:schemeClr val="tx1"/>
                          </a:solidFill>
                          <a:effectLst/>
                          <a:latin typeface="+mn-lt"/>
                          <a:ea typeface="+mn-ea"/>
                          <a:cs typeface="+mn-cs"/>
                        </a:rPr>
                        <a:t>Regulations for FOREX</a:t>
                      </a:r>
                      <a:endParaRPr lang="en-IN" sz="1600" dirty="0">
                        <a:solidFill>
                          <a:schemeClr val="tx1"/>
                        </a:solidFill>
                        <a:latin typeface="+mn-lt"/>
                      </a:endParaRPr>
                    </a:p>
                  </a:txBody>
                  <a:tcPr marL="94257" marR="94257" anchor="ctr">
                    <a:solidFill>
                      <a:schemeClr val="accent3"/>
                    </a:solidFill>
                  </a:tcPr>
                </a:tc>
                <a:tc>
                  <a:txBody>
                    <a:bodyPr/>
                    <a:lstStyle/>
                    <a:p>
                      <a:pPr algn="ctr"/>
                      <a:r>
                        <a:rPr lang="en-IN" sz="1600" b="0" i="0" u="none" strike="noStrike" kern="1200" dirty="0">
                          <a:solidFill>
                            <a:schemeClr val="tx1"/>
                          </a:solidFill>
                          <a:effectLst/>
                          <a:latin typeface="+mn-lt"/>
                          <a:ea typeface="+mn-ea"/>
                          <a:cs typeface="+mn-cs"/>
                        </a:rPr>
                        <a:t>Done</a:t>
                      </a:r>
                      <a:endParaRPr lang="en-IN" sz="1600" dirty="0">
                        <a:solidFill>
                          <a:schemeClr val="tx1"/>
                        </a:solidFill>
                        <a:latin typeface="+mn-lt"/>
                      </a:endParaRPr>
                    </a:p>
                  </a:txBody>
                  <a:tcPr marL="94257" marR="94257" anchor="ctr">
                    <a:solidFill>
                      <a:schemeClr val="accent3"/>
                    </a:solidFill>
                  </a:tcPr>
                </a:tc>
                <a:extLst>
                  <a:ext uri="{0D108BD9-81ED-4DB2-BD59-A6C34878D82A}">
                    <a16:rowId xmlns:a16="http://schemas.microsoft.com/office/drawing/2014/main" val="2516563405"/>
                  </a:ext>
                </a:extLst>
              </a:tr>
              <a:tr h="550902">
                <a:tc>
                  <a:txBody>
                    <a:bodyPr/>
                    <a:lstStyle/>
                    <a:p>
                      <a:r>
                        <a:rPr lang="en-IN" sz="1600" b="1" i="0" u="none" strike="noStrike" kern="1200" dirty="0">
                          <a:solidFill>
                            <a:schemeClr val="tx1"/>
                          </a:solidFill>
                          <a:effectLst/>
                          <a:latin typeface="+mn-lt"/>
                          <a:ea typeface="+mn-ea"/>
                          <a:cs typeface="+mn-cs"/>
                        </a:rPr>
                        <a:t>EFRT-212</a:t>
                      </a:r>
                      <a:endParaRPr lang="en-IN" sz="1600" dirty="0">
                        <a:solidFill>
                          <a:schemeClr val="tx1"/>
                        </a:solidFill>
                      </a:endParaRPr>
                    </a:p>
                  </a:txBody>
                  <a:tcPr marL="182880" marR="94257" anchor="ctr">
                    <a:solidFill>
                      <a:schemeClr val="accent3">
                        <a:lumMod val="90000"/>
                      </a:schemeClr>
                    </a:solidFill>
                  </a:tcPr>
                </a:tc>
                <a:tc>
                  <a:txBody>
                    <a:bodyPr/>
                    <a:lstStyle/>
                    <a:p>
                      <a:pPr algn="l"/>
                      <a:r>
                        <a:rPr lang="en-IN" sz="1600" b="0" i="0" u="none" strike="noStrike" dirty="0">
                          <a:solidFill>
                            <a:schemeClr val="tx1"/>
                          </a:solidFill>
                          <a:effectLst/>
                          <a:latin typeface="+mn-lt"/>
                        </a:rPr>
                        <a:t>Transfer funds from Checking Account</a:t>
                      </a:r>
                      <a:endParaRPr lang="en-IN" sz="1600" dirty="0">
                        <a:solidFill>
                          <a:schemeClr val="tx1"/>
                        </a:solidFill>
                        <a:latin typeface="+mn-lt"/>
                      </a:endParaRPr>
                    </a:p>
                  </a:txBody>
                  <a:tcPr marL="94257" marR="94257" anchor="ctr">
                    <a:solidFill>
                      <a:schemeClr val="accent3"/>
                    </a:solidFill>
                  </a:tcPr>
                </a:tc>
                <a:tc>
                  <a:txBody>
                    <a:bodyPr/>
                    <a:lstStyle/>
                    <a:p>
                      <a:pPr algn="ctr"/>
                      <a:r>
                        <a:rPr lang="en-IN" sz="1600" b="0" i="0" u="none" strike="noStrike" dirty="0">
                          <a:solidFill>
                            <a:schemeClr val="tx1"/>
                          </a:solidFill>
                          <a:effectLst/>
                          <a:latin typeface="+mn-lt"/>
                        </a:rPr>
                        <a:t>Done</a:t>
                      </a:r>
                      <a:endParaRPr lang="en-IN" sz="1600" dirty="0">
                        <a:solidFill>
                          <a:schemeClr val="tx1"/>
                        </a:solidFill>
                        <a:latin typeface="+mn-lt"/>
                      </a:endParaRPr>
                    </a:p>
                  </a:txBody>
                  <a:tcPr marL="94257" marR="94257" anchor="ctr">
                    <a:solidFill>
                      <a:schemeClr val="accent3"/>
                    </a:solidFill>
                  </a:tcPr>
                </a:tc>
                <a:extLst>
                  <a:ext uri="{0D108BD9-81ED-4DB2-BD59-A6C34878D82A}">
                    <a16:rowId xmlns:a16="http://schemas.microsoft.com/office/drawing/2014/main" val="1907125693"/>
                  </a:ext>
                </a:extLst>
              </a:tr>
              <a:tr h="550902">
                <a:tc>
                  <a:txBody>
                    <a:bodyPr/>
                    <a:lstStyle/>
                    <a:p>
                      <a:r>
                        <a:rPr lang="en-IN" sz="1600" b="1" i="0" u="none" strike="noStrike" kern="1200" dirty="0">
                          <a:solidFill>
                            <a:schemeClr val="tx1"/>
                          </a:solidFill>
                          <a:effectLst/>
                          <a:latin typeface="+mn-lt"/>
                          <a:ea typeface="+mn-ea"/>
                          <a:cs typeface="+mn-cs"/>
                        </a:rPr>
                        <a:t>EFRT-213</a:t>
                      </a:r>
                      <a:r>
                        <a:rPr lang="en-IN" sz="1600" b="0" i="0" u="none" strike="noStrike" kern="1200" dirty="0">
                          <a:solidFill>
                            <a:schemeClr val="tx1"/>
                          </a:solidFill>
                          <a:effectLst/>
                          <a:latin typeface="+mn-lt"/>
                          <a:ea typeface="+mn-ea"/>
                          <a:cs typeface="+mn-cs"/>
                        </a:rPr>
                        <a:t> </a:t>
                      </a:r>
                      <a:endParaRPr lang="en-IN" sz="1600" dirty="0">
                        <a:solidFill>
                          <a:schemeClr val="tx1"/>
                        </a:solidFill>
                      </a:endParaRPr>
                    </a:p>
                  </a:txBody>
                  <a:tcPr marL="182880" marR="94257" anchor="ctr">
                    <a:solidFill>
                      <a:schemeClr val="accent3">
                        <a:lumMod val="90000"/>
                      </a:schemeClr>
                    </a:solidFill>
                  </a:tcPr>
                </a:tc>
                <a:tc>
                  <a:txBody>
                    <a:bodyPr/>
                    <a:lstStyle/>
                    <a:p>
                      <a:pPr algn="l"/>
                      <a:r>
                        <a:rPr lang="en-IN" sz="1600" b="0" i="0" u="none" strike="noStrike" dirty="0">
                          <a:solidFill>
                            <a:schemeClr val="tx1"/>
                          </a:solidFill>
                          <a:effectLst/>
                          <a:latin typeface="+mn-lt"/>
                        </a:rPr>
                        <a:t>Pay by Credit/Debit Card</a:t>
                      </a:r>
                      <a:endParaRPr lang="en-IN" sz="1600" dirty="0">
                        <a:solidFill>
                          <a:schemeClr val="tx1"/>
                        </a:solidFill>
                        <a:latin typeface="+mn-lt"/>
                      </a:endParaRPr>
                    </a:p>
                  </a:txBody>
                  <a:tcPr marL="94257" marR="94257" anchor="ctr">
                    <a:solidFill>
                      <a:schemeClr val="accent3"/>
                    </a:solidFill>
                  </a:tcPr>
                </a:tc>
                <a:tc>
                  <a:txBody>
                    <a:bodyPr/>
                    <a:lstStyle/>
                    <a:p>
                      <a:pPr algn="ctr"/>
                      <a:r>
                        <a:rPr lang="en-IN" sz="1600" b="0" i="0" u="none" strike="noStrike" dirty="0">
                          <a:solidFill>
                            <a:schemeClr val="tx1"/>
                          </a:solidFill>
                          <a:effectLst/>
                          <a:latin typeface="+mn-lt"/>
                        </a:rPr>
                        <a:t>Done</a:t>
                      </a:r>
                      <a:endParaRPr lang="en-IN" sz="1600" dirty="0">
                        <a:solidFill>
                          <a:schemeClr val="tx1"/>
                        </a:solidFill>
                        <a:latin typeface="+mn-lt"/>
                      </a:endParaRPr>
                    </a:p>
                  </a:txBody>
                  <a:tcPr marL="94257" marR="94257" anchor="ctr">
                    <a:solidFill>
                      <a:schemeClr val="accent3"/>
                    </a:solidFill>
                  </a:tcPr>
                </a:tc>
                <a:extLst>
                  <a:ext uri="{0D108BD9-81ED-4DB2-BD59-A6C34878D82A}">
                    <a16:rowId xmlns:a16="http://schemas.microsoft.com/office/drawing/2014/main" val="2955032543"/>
                  </a:ext>
                </a:extLst>
              </a:tr>
              <a:tr h="550902">
                <a:tc>
                  <a:txBody>
                    <a:bodyPr/>
                    <a:lstStyle/>
                    <a:p>
                      <a:r>
                        <a:rPr lang="en-IN" sz="1600" b="1" i="0" u="none" strike="noStrike" kern="1200" dirty="0">
                          <a:solidFill>
                            <a:schemeClr val="tx1"/>
                          </a:solidFill>
                          <a:effectLst/>
                          <a:latin typeface="+mn-lt"/>
                          <a:ea typeface="+mn-ea"/>
                          <a:cs typeface="+mn-cs"/>
                        </a:rPr>
                        <a:t>EFRT-353</a:t>
                      </a:r>
                      <a:r>
                        <a:rPr lang="en-IN" sz="1600" b="0" i="0" u="none" strike="noStrike" kern="1200" dirty="0">
                          <a:solidFill>
                            <a:schemeClr val="tx1"/>
                          </a:solidFill>
                          <a:effectLst/>
                          <a:latin typeface="+mn-lt"/>
                          <a:ea typeface="+mn-ea"/>
                          <a:cs typeface="+mn-cs"/>
                        </a:rPr>
                        <a:t> </a:t>
                      </a:r>
                      <a:endParaRPr lang="en-IN" sz="1600" dirty="0">
                        <a:solidFill>
                          <a:schemeClr val="tx1"/>
                        </a:solidFill>
                      </a:endParaRPr>
                    </a:p>
                  </a:txBody>
                  <a:tcPr marL="182880" marR="94257" anchor="ctr">
                    <a:solidFill>
                      <a:schemeClr val="accent3">
                        <a:lumMod val="90000"/>
                      </a:schemeClr>
                    </a:solidFill>
                  </a:tcPr>
                </a:tc>
                <a:tc>
                  <a:txBody>
                    <a:bodyPr/>
                    <a:lstStyle/>
                    <a:p>
                      <a:pPr algn="l"/>
                      <a:r>
                        <a:rPr lang="en-IN" sz="1600" b="0" i="0" u="none" strike="noStrike" dirty="0">
                          <a:solidFill>
                            <a:schemeClr val="tx1"/>
                          </a:solidFill>
                          <a:effectLst/>
                          <a:latin typeface="+mn-lt"/>
                        </a:rPr>
                        <a:t>Forex.com-like business structure</a:t>
                      </a:r>
                      <a:endParaRPr lang="en-IN" sz="1600" dirty="0">
                        <a:solidFill>
                          <a:schemeClr val="tx1"/>
                        </a:solidFill>
                        <a:latin typeface="+mn-lt"/>
                      </a:endParaRPr>
                    </a:p>
                  </a:txBody>
                  <a:tcPr marL="94257" marR="94257" anchor="ctr">
                    <a:solidFill>
                      <a:schemeClr val="accent3"/>
                    </a:solidFill>
                  </a:tcPr>
                </a:tc>
                <a:tc>
                  <a:txBody>
                    <a:bodyPr/>
                    <a:lstStyle/>
                    <a:p>
                      <a:pPr algn="ctr"/>
                      <a:r>
                        <a:rPr lang="en-IN" sz="1600" b="0" i="0" u="none" strike="noStrike" dirty="0">
                          <a:solidFill>
                            <a:schemeClr val="tx1"/>
                          </a:solidFill>
                          <a:effectLst/>
                          <a:latin typeface="+mn-lt"/>
                        </a:rPr>
                        <a:t>Done</a:t>
                      </a:r>
                      <a:endParaRPr lang="en-IN" sz="1600" dirty="0">
                        <a:solidFill>
                          <a:schemeClr val="tx1"/>
                        </a:solidFill>
                        <a:latin typeface="+mn-lt"/>
                      </a:endParaRPr>
                    </a:p>
                  </a:txBody>
                  <a:tcPr marL="94257" marR="94257" anchor="ctr">
                    <a:solidFill>
                      <a:schemeClr val="accent3"/>
                    </a:solidFill>
                  </a:tcPr>
                </a:tc>
                <a:extLst>
                  <a:ext uri="{0D108BD9-81ED-4DB2-BD59-A6C34878D82A}">
                    <a16:rowId xmlns:a16="http://schemas.microsoft.com/office/drawing/2014/main" val="2684881273"/>
                  </a:ext>
                </a:extLst>
              </a:tr>
              <a:tr h="550902">
                <a:tc>
                  <a:txBody>
                    <a:bodyPr/>
                    <a:lstStyle/>
                    <a:p>
                      <a:r>
                        <a:rPr lang="en-IN" sz="1600" b="1" dirty="0">
                          <a:solidFill>
                            <a:schemeClr val="tx1"/>
                          </a:solidFill>
                        </a:rPr>
                        <a:t>EFRT-442</a:t>
                      </a:r>
                    </a:p>
                  </a:txBody>
                  <a:tcPr marL="182880" marR="94257" anchor="ctr">
                    <a:solidFill>
                      <a:schemeClr val="accent3">
                        <a:lumMod val="90000"/>
                      </a:schemeClr>
                    </a:solidFill>
                  </a:tcPr>
                </a:tc>
                <a:tc>
                  <a:txBody>
                    <a:bodyPr/>
                    <a:lstStyle/>
                    <a:p>
                      <a:pPr algn="l"/>
                      <a:r>
                        <a:rPr lang="en-IN" sz="1600" dirty="0">
                          <a:solidFill>
                            <a:schemeClr val="tx1"/>
                          </a:solidFill>
                          <a:latin typeface="+mn-lt"/>
                        </a:rPr>
                        <a:t>Finish Stripe webhook integration</a:t>
                      </a:r>
                    </a:p>
                  </a:txBody>
                  <a:tcPr marL="94257" marR="94257" anchor="ctr">
                    <a:solidFill>
                      <a:schemeClr val="accent3"/>
                    </a:solidFill>
                  </a:tcPr>
                </a:tc>
                <a:tc>
                  <a:txBody>
                    <a:bodyPr/>
                    <a:lstStyle/>
                    <a:p>
                      <a:pPr algn="ctr"/>
                      <a:r>
                        <a:rPr lang="en-IN" sz="1600" dirty="0">
                          <a:solidFill>
                            <a:schemeClr val="tx1"/>
                          </a:solidFill>
                          <a:latin typeface="+mn-lt"/>
                        </a:rPr>
                        <a:t>Done</a:t>
                      </a:r>
                    </a:p>
                  </a:txBody>
                  <a:tcPr marL="94257" marR="94257" anchor="ctr">
                    <a:solidFill>
                      <a:schemeClr val="accent3"/>
                    </a:solidFill>
                  </a:tcPr>
                </a:tc>
                <a:extLst>
                  <a:ext uri="{0D108BD9-81ED-4DB2-BD59-A6C34878D82A}">
                    <a16:rowId xmlns:a16="http://schemas.microsoft.com/office/drawing/2014/main" val="1643768986"/>
                  </a:ext>
                </a:extLst>
              </a:tr>
              <a:tr h="550902">
                <a:tc>
                  <a:txBody>
                    <a:bodyPr/>
                    <a:lstStyle/>
                    <a:p>
                      <a:r>
                        <a:rPr lang="en-IN" sz="1600" b="1" dirty="0">
                          <a:solidFill>
                            <a:schemeClr val="tx1"/>
                          </a:solidFill>
                        </a:rPr>
                        <a:t>EFRT-443</a:t>
                      </a:r>
                    </a:p>
                  </a:txBody>
                  <a:tcPr marL="182880" marR="94257" anchor="ctr">
                    <a:solidFill>
                      <a:schemeClr val="accent3">
                        <a:lumMod val="90000"/>
                      </a:schemeClr>
                    </a:solidFill>
                  </a:tcPr>
                </a:tc>
                <a:tc>
                  <a:txBody>
                    <a:bodyPr/>
                    <a:lstStyle/>
                    <a:p>
                      <a:pPr algn="l"/>
                      <a:r>
                        <a:rPr lang="en-IN" sz="1600" dirty="0">
                          <a:solidFill>
                            <a:schemeClr val="tx1"/>
                          </a:solidFill>
                          <a:latin typeface="+mn-lt"/>
                        </a:rPr>
                        <a:t>Integrate Frontend Security on Stripe Controller</a:t>
                      </a:r>
                    </a:p>
                  </a:txBody>
                  <a:tcPr marL="94257" marR="94257" anchor="ctr">
                    <a:solidFill>
                      <a:schemeClr val="accent3"/>
                    </a:solidFill>
                  </a:tcPr>
                </a:tc>
                <a:tc>
                  <a:txBody>
                    <a:bodyPr/>
                    <a:lstStyle/>
                    <a:p>
                      <a:pPr algn="ctr"/>
                      <a:r>
                        <a:rPr lang="en-IN" sz="1600" dirty="0">
                          <a:solidFill>
                            <a:schemeClr val="tx1"/>
                          </a:solidFill>
                          <a:latin typeface="+mn-lt"/>
                        </a:rPr>
                        <a:t>Done</a:t>
                      </a:r>
                    </a:p>
                  </a:txBody>
                  <a:tcPr marL="94257" marR="94257" anchor="ctr">
                    <a:solidFill>
                      <a:schemeClr val="accent3"/>
                    </a:solidFill>
                  </a:tcPr>
                </a:tc>
                <a:extLst>
                  <a:ext uri="{0D108BD9-81ED-4DB2-BD59-A6C34878D82A}">
                    <a16:rowId xmlns:a16="http://schemas.microsoft.com/office/drawing/2014/main" val="459674770"/>
                  </a:ext>
                </a:extLst>
              </a:tr>
              <a:tr h="550902">
                <a:tc>
                  <a:txBody>
                    <a:bodyPr/>
                    <a:lstStyle/>
                    <a:p>
                      <a:r>
                        <a:rPr lang="en-IN" sz="1600" b="1" dirty="0">
                          <a:solidFill>
                            <a:schemeClr val="tx1"/>
                          </a:solidFill>
                        </a:rPr>
                        <a:t>EFRT-444</a:t>
                      </a:r>
                    </a:p>
                  </a:txBody>
                  <a:tcPr marL="182880" marR="94257" anchor="ctr">
                    <a:solidFill>
                      <a:schemeClr val="accent3">
                        <a:lumMod val="90000"/>
                      </a:schemeClr>
                    </a:solidFill>
                  </a:tcPr>
                </a:tc>
                <a:tc>
                  <a:txBody>
                    <a:bodyPr/>
                    <a:lstStyle/>
                    <a:p>
                      <a:pPr algn="l"/>
                      <a:r>
                        <a:rPr lang="en-IN" sz="1600" dirty="0">
                          <a:solidFill>
                            <a:schemeClr val="tx1"/>
                          </a:solidFill>
                          <a:latin typeface="+mn-lt"/>
                        </a:rPr>
                        <a:t>Fix hardcoded User Id</a:t>
                      </a:r>
                    </a:p>
                  </a:txBody>
                  <a:tcPr marL="94257" marR="94257" anchor="ctr">
                    <a:solidFill>
                      <a:schemeClr val="accent3"/>
                    </a:solidFill>
                  </a:tcPr>
                </a:tc>
                <a:tc>
                  <a:txBody>
                    <a:bodyPr/>
                    <a:lstStyle/>
                    <a:p>
                      <a:pPr algn="ctr"/>
                      <a:r>
                        <a:rPr lang="en-IN" sz="1600" dirty="0">
                          <a:solidFill>
                            <a:schemeClr val="tx1"/>
                          </a:solidFill>
                          <a:latin typeface="+mn-lt"/>
                        </a:rPr>
                        <a:t>Done</a:t>
                      </a:r>
                    </a:p>
                  </a:txBody>
                  <a:tcPr marL="94257" marR="94257" anchor="ctr">
                    <a:solidFill>
                      <a:schemeClr val="accent3"/>
                    </a:solidFill>
                  </a:tcPr>
                </a:tc>
                <a:extLst>
                  <a:ext uri="{0D108BD9-81ED-4DB2-BD59-A6C34878D82A}">
                    <a16:rowId xmlns:a16="http://schemas.microsoft.com/office/drawing/2014/main" val="3068429883"/>
                  </a:ext>
                </a:extLst>
              </a:tr>
            </a:tbl>
          </a:graphicData>
        </a:graphic>
      </p:graphicFrame>
      <p:sp>
        <p:nvSpPr>
          <p:cNvPr id="4" name="Slide Number Placeholder 3">
            <a:extLst>
              <a:ext uri="{FF2B5EF4-FFF2-40B4-BE49-F238E27FC236}">
                <a16:creationId xmlns:a16="http://schemas.microsoft.com/office/drawing/2014/main" id="{7553D90E-F2EA-4BA1-ACBD-9D3D0EB22C8A}"/>
              </a:ext>
            </a:extLst>
          </p:cNvPr>
          <p:cNvSpPr>
            <a:spLocks noGrp="1"/>
          </p:cNvSpPr>
          <p:nvPr>
            <p:ph type="sldNum" sz="quarter" idx="18"/>
          </p:nvPr>
        </p:nvSpPr>
        <p:spPr/>
        <p:txBody>
          <a:bodyPr/>
          <a:lstStyle/>
          <a:p>
            <a:fld id="{8699F50C-BE38-4BD0-BA84-9B090E1F2B9B}" type="slidenum">
              <a:rPr lang="en-IN" smtClean="0"/>
              <a:pPr/>
              <a:t>10</a:t>
            </a:fld>
            <a:endParaRPr lang="en-IN" dirty="0"/>
          </a:p>
        </p:txBody>
      </p:sp>
    </p:spTree>
    <p:extLst>
      <p:ext uri="{BB962C8B-B14F-4D97-AF65-F5344CB8AC3E}">
        <p14:creationId xmlns:p14="http://schemas.microsoft.com/office/powerpoint/2010/main" val="24760763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3">
            <a:extLst>
              <a:ext uri="{FF2B5EF4-FFF2-40B4-BE49-F238E27FC236}">
                <a16:creationId xmlns:a16="http://schemas.microsoft.com/office/drawing/2014/main" id="{F64048FA-1C7E-4BEF-8273-A6490A2211F4}"/>
              </a:ext>
            </a:extLst>
          </p:cNvPr>
          <p:cNvSpPr>
            <a:spLocks noGrp="1"/>
          </p:cNvSpPr>
          <p:nvPr>
            <p:ph type="title"/>
          </p:nvPr>
        </p:nvSpPr>
        <p:spPr/>
        <p:txBody>
          <a:bodyPr/>
          <a:lstStyle/>
          <a:p>
            <a:r>
              <a:rPr lang="en-ZA" dirty="0"/>
              <a:t>Features</a:t>
            </a:r>
            <a:endParaRPr lang="en-IN" b="0" dirty="0"/>
          </a:p>
        </p:txBody>
      </p:sp>
      <p:sp>
        <p:nvSpPr>
          <p:cNvPr id="12" name="Text Placeholder 18">
            <a:extLst>
              <a:ext uri="{FF2B5EF4-FFF2-40B4-BE49-F238E27FC236}">
                <a16:creationId xmlns:a16="http://schemas.microsoft.com/office/drawing/2014/main" id="{FAA9D8EA-A7CA-4ED0-94D3-29382CDEBB32}"/>
              </a:ext>
            </a:extLst>
          </p:cNvPr>
          <p:cNvSpPr>
            <a:spLocks noGrp="1"/>
          </p:cNvSpPr>
          <p:nvPr>
            <p:ph type="body" sz="quarter" idx="16"/>
          </p:nvPr>
        </p:nvSpPr>
        <p:spPr/>
        <p:txBody>
          <a:bodyPr/>
          <a:lstStyle/>
          <a:p>
            <a:r>
              <a:rPr lang="da-DK" dirty="0"/>
              <a:t>Relevant User Stories</a:t>
            </a:r>
          </a:p>
        </p:txBody>
      </p:sp>
      <p:graphicFrame>
        <p:nvGraphicFramePr>
          <p:cNvPr id="19" name="Table Placeholder 10">
            <a:extLst>
              <a:ext uri="{FF2B5EF4-FFF2-40B4-BE49-F238E27FC236}">
                <a16:creationId xmlns:a16="http://schemas.microsoft.com/office/drawing/2014/main" id="{FA7555E4-6CFC-1C44-B97A-BFEC35A63419}"/>
              </a:ext>
            </a:extLst>
          </p:cNvPr>
          <p:cNvGraphicFramePr>
            <a:graphicFrameLocks noGrp="1"/>
          </p:cNvGraphicFramePr>
          <p:nvPr>
            <p:ph type="tbl" sz="quarter" idx="12"/>
            <p:extLst>
              <p:ext uri="{D42A27DB-BD31-4B8C-83A1-F6EECF244321}">
                <p14:modId xmlns:p14="http://schemas.microsoft.com/office/powerpoint/2010/main" val="587166867"/>
              </p:ext>
            </p:extLst>
          </p:nvPr>
        </p:nvGraphicFramePr>
        <p:xfrm>
          <a:off x="609600" y="1949134"/>
          <a:ext cx="10887075" cy="2754510"/>
        </p:xfrm>
        <a:graphic>
          <a:graphicData uri="http://schemas.openxmlformats.org/drawingml/2006/table">
            <a:tbl>
              <a:tblPr firstRow="1" bandRow="1">
                <a:tableStyleId>{5C22544A-7EE6-4342-B048-85BDC9FD1C3A}</a:tableStyleId>
              </a:tblPr>
              <a:tblGrid>
                <a:gridCol w="2286000">
                  <a:extLst>
                    <a:ext uri="{9D8B030D-6E8A-4147-A177-3AD203B41FA5}">
                      <a16:colId xmlns:a16="http://schemas.microsoft.com/office/drawing/2014/main" val="4235906612"/>
                    </a:ext>
                  </a:extLst>
                </a:gridCol>
                <a:gridCol w="6315075">
                  <a:extLst>
                    <a:ext uri="{9D8B030D-6E8A-4147-A177-3AD203B41FA5}">
                      <a16:colId xmlns:a16="http://schemas.microsoft.com/office/drawing/2014/main" val="284311610"/>
                    </a:ext>
                  </a:extLst>
                </a:gridCol>
                <a:gridCol w="2286000">
                  <a:extLst>
                    <a:ext uri="{9D8B030D-6E8A-4147-A177-3AD203B41FA5}">
                      <a16:colId xmlns:a16="http://schemas.microsoft.com/office/drawing/2014/main" val="1235871454"/>
                    </a:ext>
                  </a:extLst>
                </a:gridCol>
              </a:tblGrid>
              <a:tr h="550902">
                <a:tc>
                  <a:txBody>
                    <a:bodyPr/>
                    <a:lstStyle/>
                    <a:p>
                      <a:pPr algn="ctr"/>
                      <a:r>
                        <a:rPr lang="en-IN" sz="1600" b="1" i="0" u="none" strike="noStrike" kern="1200" dirty="0">
                          <a:solidFill>
                            <a:srgbClr val="3F3F3F"/>
                          </a:solidFill>
                          <a:effectLst/>
                          <a:latin typeface="+mn-lt"/>
                          <a:ea typeface="+mn-ea"/>
                          <a:cs typeface="+mn-cs"/>
                        </a:rPr>
                        <a:t>Ticket Number</a:t>
                      </a:r>
                      <a:r>
                        <a:rPr lang="en-IN" sz="1600" b="0" i="0" u="none" strike="noStrike" kern="1200" dirty="0">
                          <a:solidFill>
                            <a:srgbClr val="3F3F3F"/>
                          </a:solidFill>
                          <a:effectLst/>
                          <a:latin typeface="+mn-lt"/>
                          <a:ea typeface="+mn-ea"/>
                          <a:cs typeface="+mn-cs"/>
                        </a:rPr>
                        <a:t> </a:t>
                      </a:r>
                      <a:endParaRPr lang="en-IN" sz="1600" dirty="0">
                        <a:solidFill>
                          <a:srgbClr val="3F3F3F"/>
                        </a:solidFill>
                      </a:endParaRPr>
                    </a:p>
                  </a:txBody>
                  <a:tcPr marL="94257" marR="94257" anchor="ctr">
                    <a:solidFill>
                      <a:schemeClr val="accent2"/>
                    </a:solidFill>
                  </a:tcPr>
                </a:tc>
                <a:tc>
                  <a:txBody>
                    <a:bodyPr/>
                    <a:lstStyle/>
                    <a:p>
                      <a:pPr algn="ctr"/>
                      <a:r>
                        <a:rPr lang="en-IN" sz="1600" b="1" i="0" u="none" strike="noStrike" kern="1200" dirty="0">
                          <a:solidFill>
                            <a:srgbClr val="3F3F3F"/>
                          </a:solidFill>
                          <a:effectLst/>
                          <a:latin typeface="+mn-lt"/>
                          <a:ea typeface="+mn-ea"/>
                          <a:cs typeface="+mn-cs"/>
                        </a:rPr>
                        <a:t>Summary</a:t>
                      </a:r>
                      <a:endParaRPr lang="en-IN" sz="1600" dirty="0">
                        <a:solidFill>
                          <a:srgbClr val="3F3F3F"/>
                        </a:solidFill>
                      </a:endParaRPr>
                    </a:p>
                  </a:txBody>
                  <a:tcPr marL="94257" marR="94257" anchor="ctr">
                    <a:solidFill>
                      <a:schemeClr val="accent2"/>
                    </a:solidFill>
                  </a:tcPr>
                </a:tc>
                <a:tc>
                  <a:txBody>
                    <a:bodyPr/>
                    <a:lstStyle/>
                    <a:p>
                      <a:pPr algn="ctr"/>
                      <a:r>
                        <a:rPr lang="en-IN" sz="1600" b="1" i="0" u="none" strike="noStrike" kern="1200" dirty="0">
                          <a:solidFill>
                            <a:srgbClr val="3F3F3F"/>
                          </a:solidFill>
                          <a:effectLst/>
                          <a:latin typeface="+mn-lt"/>
                          <a:ea typeface="+mn-ea"/>
                          <a:cs typeface="+mn-cs"/>
                        </a:rPr>
                        <a:t>Status</a:t>
                      </a:r>
                      <a:endParaRPr lang="en-IN" sz="1600" dirty="0">
                        <a:solidFill>
                          <a:srgbClr val="3F3F3F"/>
                        </a:solidFill>
                      </a:endParaRPr>
                    </a:p>
                  </a:txBody>
                  <a:tcPr marL="94257" marR="94257" anchor="ctr">
                    <a:solidFill>
                      <a:schemeClr val="accent2"/>
                    </a:solidFill>
                  </a:tcPr>
                </a:tc>
                <a:extLst>
                  <a:ext uri="{0D108BD9-81ED-4DB2-BD59-A6C34878D82A}">
                    <a16:rowId xmlns:a16="http://schemas.microsoft.com/office/drawing/2014/main" val="2215579220"/>
                  </a:ext>
                </a:extLst>
              </a:tr>
              <a:tr h="550902">
                <a:tc>
                  <a:txBody>
                    <a:bodyPr/>
                    <a:lstStyle/>
                    <a:p>
                      <a:r>
                        <a:rPr lang="en-IN" sz="1600" b="1" dirty="0">
                          <a:solidFill>
                            <a:schemeClr val="tx1"/>
                          </a:solidFill>
                        </a:rPr>
                        <a:t>EFRT-445</a:t>
                      </a:r>
                    </a:p>
                  </a:txBody>
                  <a:tcPr marL="182880" marR="94257" anchor="ctr">
                    <a:solidFill>
                      <a:schemeClr val="accent3">
                        <a:lumMod val="90000"/>
                      </a:schemeClr>
                    </a:solidFill>
                  </a:tcPr>
                </a:tc>
                <a:tc>
                  <a:txBody>
                    <a:bodyPr/>
                    <a:lstStyle/>
                    <a:p>
                      <a:pPr algn="l"/>
                      <a:r>
                        <a:rPr lang="en-IN" sz="1600" dirty="0">
                          <a:solidFill>
                            <a:schemeClr val="tx1"/>
                          </a:solidFill>
                          <a:latin typeface="+mn-lt"/>
                        </a:rPr>
                        <a:t>Migrate to web API</a:t>
                      </a:r>
                    </a:p>
                  </a:txBody>
                  <a:tcPr marL="94257" marR="94257" anchor="ctr">
                    <a:solidFill>
                      <a:schemeClr val="accent3"/>
                    </a:solidFill>
                  </a:tcPr>
                </a:tc>
                <a:tc>
                  <a:txBody>
                    <a:bodyPr/>
                    <a:lstStyle/>
                    <a:p>
                      <a:pPr algn="ctr"/>
                      <a:r>
                        <a:rPr lang="en-IN" sz="1600" dirty="0">
                          <a:solidFill>
                            <a:schemeClr val="tx1"/>
                          </a:solidFill>
                          <a:latin typeface="+mn-lt"/>
                        </a:rPr>
                        <a:t>Done</a:t>
                      </a:r>
                    </a:p>
                  </a:txBody>
                  <a:tcPr marL="94257" marR="94257" anchor="ctr">
                    <a:solidFill>
                      <a:schemeClr val="accent3"/>
                    </a:solidFill>
                  </a:tcPr>
                </a:tc>
                <a:extLst>
                  <a:ext uri="{0D108BD9-81ED-4DB2-BD59-A6C34878D82A}">
                    <a16:rowId xmlns:a16="http://schemas.microsoft.com/office/drawing/2014/main" val="2525579712"/>
                  </a:ext>
                </a:extLst>
              </a:tr>
              <a:tr h="550902">
                <a:tc>
                  <a:txBody>
                    <a:bodyPr/>
                    <a:lstStyle/>
                    <a:p>
                      <a:r>
                        <a:rPr lang="en-IN" sz="1600" b="1" dirty="0">
                          <a:solidFill>
                            <a:schemeClr val="tx1"/>
                          </a:solidFill>
                        </a:rPr>
                        <a:t>EFRT-447</a:t>
                      </a:r>
                    </a:p>
                  </a:txBody>
                  <a:tcPr marL="182880" marR="94257" anchor="ctr">
                    <a:solidFill>
                      <a:schemeClr val="accent3">
                        <a:lumMod val="90000"/>
                      </a:schemeClr>
                    </a:solidFill>
                  </a:tcPr>
                </a:tc>
                <a:tc>
                  <a:txBody>
                    <a:bodyPr/>
                    <a:lstStyle/>
                    <a:p>
                      <a:pPr algn="l"/>
                      <a:r>
                        <a:rPr lang="en-IN" sz="1600" dirty="0">
                          <a:solidFill>
                            <a:schemeClr val="tx1"/>
                          </a:solidFill>
                          <a:latin typeface="+mn-lt"/>
                        </a:rPr>
                        <a:t>Stripe withdrawals</a:t>
                      </a:r>
                    </a:p>
                  </a:txBody>
                  <a:tcPr marL="94257" marR="94257" anchor="ctr">
                    <a:solidFill>
                      <a:schemeClr val="accent3"/>
                    </a:solidFill>
                  </a:tcPr>
                </a:tc>
                <a:tc>
                  <a:txBody>
                    <a:bodyPr/>
                    <a:lstStyle/>
                    <a:p>
                      <a:pPr algn="ctr"/>
                      <a:r>
                        <a:rPr lang="en-IN" sz="1600" dirty="0">
                          <a:solidFill>
                            <a:schemeClr val="tx1"/>
                          </a:solidFill>
                          <a:latin typeface="+mn-lt"/>
                        </a:rPr>
                        <a:t>Done</a:t>
                      </a:r>
                    </a:p>
                  </a:txBody>
                  <a:tcPr marL="94257" marR="94257" anchor="ctr">
                    <a:solidFill>
                      <a:schemeClr val="accent3"/>
                    </a:solidFill>
                  </a:tcPr>
                </a:tc>
                <a:extLst>
                  <a:ext uri="{0D108BD9-81ED-4DB2-BD59-A6C34878D82A}">
                    <a16:rowId xmlns:a16="http://schemas.microsoft.com/office/drawing/2014/main" val="2429522050"/>
                  </a:ext>
                </a:extLst>
              </a:tr>
              <a:tr h="550902">
                <a:tc>
                  <a:txBody>
                    <a:bodyPr/>
                    <a:lstStyle/>
                    <a:p>
                      <a:r>
                        <a:rPr lang="en-IN" sz="1600" b="1" dirty="0">
                          <a:solidFill>
                            <a:schemeClr val="tx1"/>
                          </a:solidFill>
                        </a:rPr>
                        <a:t>EFRT-617</a:t>
                      </a:r>
                    </a:p>
                  </a:txBody>
                  <a:tcPr marL="182880" marR="94257" anchor="ctr">
                    <a:solidFill>
                      <a:schemeClr val="accent3">
                        <a:lumMod val="90000"/>
                      </a:schemeClr>
                    </a:solidFill>
                  </a:tcPr>
                </a:tc>
                <a:tc>
                  <a:txBody>
                    <a:bodyPr/>
                    <a:lstStyle/>
                    <a:p>
                      <a:pPr algn="l"/>
                      <a:r>
                        <a:rPr lang="en-IN" sz="1600" dirty="0">
                          <a:solidFill>
                            <a:schemeClr val="tx1"/>
                          </a:solidFill>
                          <a:latin typeface="+mn-lt"/>
                        </a:rPr>
                        <a:t>Move “Types” from VARCHAR field to its own Table</a:t>
                      </a:r>
                    </a:p>
                  </a:txBody>
                  <a:tcPr marL="94257" marR="94257" anchor="ctr">
                    <a:solidFill>
                      <a:schemeClr val="accent3"/>
                    </a:solidFill>
                  </a:tcPr>
                </a:tc>
                <a:tc>
                  <a:txBody>
                    <a:bodyPr/>
                    <a:lstStyle/>
                    <a:p>
                      <a:pPr algn="ctr"/>
                      <a:r>
                        <a:rPr lang="en-IN" sz="1600" dirty="0">
                          <a:solidFill>
                            <a:schemeClr val="tx1"/>
                          </a:solidFill>
                          <a:latin typeface="+mn-lt"/>
                        </a:rPr>
                        <a:t>Done</a:t>
                      </a:r>
                    </a:p>
                  </a:txBody>
                  <a:tcPr marL="94257" marR="94257" anchor="ctr">
                    <a:solidFill>
                      <a:schemeClr val="accent3"/>
                    </a:solidFill>
                  </a:tcPr>
                </a:tc>
                <a:extLst>
                  <a:ext uri="{0D108BD9-81ED-4DB2-BD59-A6C34878D82A}">
                    <a16:rowId xmlns:a16="http://schemas.microsoft.com/office/drawing/2014/main" val="2529484178"/>
                  </a:ext>
                </a:extLst>
              </a:tr>
              <a:tr h="550902">
                <a:tc>
                  <a:txBody>
                    <a:bodyPr/>
                    <a:lstStyle/>
                    <a:p>
                      <a:r>
                        <a:rPr lang="en-IN" sz="1600" b="1" dirty="0">
                          <a:solidFill>
                            <a:schemeClr val="tx1"/>
                          </a:solidFill>
                        </a:rPr>
                        <a:t>EFRT-929</a:t>
                      </a:r>
                    </a:p>
                  </a:txBody>
                  <a:tcPr marL="182880" marR="94257" anchor="ctr">
                    <a:solidFill>
                      <a:schemeClr val="accent3">
                        <a:lumMod val="90000"/>
                      </a:schemeClr>
                    </a:solidFill>
                  </a:tcPr>
                </a:tc>
                <a:tc>
                  <a:txBody>
                    <a:bodyPr/>
                    <a:lstStyle/>
                    <a:p>
                      <a:pPr algn="l"/>
                      <a:r>
                        <a:rPr lang="en-IN" sz="1600" dirty="0">
                          <a:solidFill>
                            <a:schemeClr val="tx1"/>
                          </a:solidFill>
                          <a:latin typeface="+mn-lt"/>
                        </a:rPr>
                        <a:t>Complete Business Template/Framework</a:t>
                      </a:r>
                    </a:p>
                  </a:txBody>
                  <a:tcPr marL="94257" marR="94257" anchor="ctr">
                    <a:solidFill>
                      <a:schemeClr val="accent3"/>
                    </a:solidFill>
                  </a:tcPr>
                </a:tc>
                <a:tc>
                  <a:txBody>
                    <a:bodyPr/>
                    <a:lstStyle/>
                    <a:p>
                      <a:pPr algn="ctr"/>
                      <a:r>
                        <a:rPr lang="en-IN" sz="1600" dirty="0">
                          <a:solidFill>
                            <a:schemeClr val="tx1"/>
                          </a:solidFill>
                          <a:latin typeface="+mn-lt"/>
                        </a:rPr>
                        <a:t>Done</a:t>
                      </a:r>
                    </a:p>
                  </a:txBody>
                  <a:tcPr marL="94257" marR="94257" anchor="ctr">
                    <a:solidFill>
                      <a:schemeClr val="accent3"/>
                    </a:solidFill>
                  </a:tcPr>
                </a:tc>
                <a:extLst>
                  <a:ext uri="{0D108BD9-81ED-4DB2-BD59-A6C34878D82A}">
                    <a16:rowId xmlns:a16="http://schemas.microsoft.com/office/drawing/2014/main" val="830741656"/>
                  </a:ext>
                </a:extLst>
              </a:tr>
            </a:tbl>
          </a:graphicData>
        </a:graphic>
      </p:graphicFrame>
      <p:sp>
        <p:nvSpPr>
          <p:cNvPr id="4" name="Slide Number Placeholder 3">
            <a:extLst>
              <a:ext uri="{FF2B5EF4-FFF2-40B4-BE49-F238E27FC236}">
                <a16:creationId xmlns:a16="http://schemas.microsoft.com/office/drawing/2014/main" id="{7553D90E-F2EA-4BA1-ACBD-9D3D0EB22C8A}"/>
              </a:ext>
            </a:extLst>
          </p:cNvPr>
          <p:cNvSpPr>
            <a:spLocks noGrp="1"/>
          </p:cNvSpPr>
          <p:nvPr>
            <p:ph type="sldNum" sz="quarter" idx="18"/>
          </p:nvPr>
        </p:nvSpPr>
        <p:spPr/>
        <p:txBody>
          <a:bodyPr/>
          <a:lstStyle/>
          <a:p>
            <a:fld id="{8699F50C-BE38-4BD0-BA84-9B090E1F2B9B}" type="slidenum">
              <a:rPr lang="en-IN" smtClean="0"/>
              <a:pPr/>
              <a:t>11</a:t>
            </a:fld>
            <a:endParaRPr lang="en-IN" dirty="0"/>
          </a:p>
        </p:txBody>
      </p:sp>
    </p:spTree>
    <p:extLst>
      <p:ext uri="{BB962C8B-B14F-4D97-AF65-F5344CB8AC3E}">
        <p14:creationId xmlns:p14="http://schemas.microsoft.com/office/powerpoint/2010/main" val="29737076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title="Building image">
            <a:extLst>
              <a:ext uri="{FF2B5EF4-FFF2-40B4-BE49-F238E27FC236}">
                <a16:creationId xmlns:a16="http://schemas.microsoft.com/office/drawing/2014/main" id="{2D599535-C841-457B-BE92-EECA801ED768}"/>
              </a:ext>
            </a:extLst>
          </p:cNvPr>
          <p:cNvPicPr>
            <a:picLocks noGrp="1" noChangeAspect="1"/>
          </p:cNvPicPr>
          <p:nvPr>
            <p:ph type="pic" sz="quarter" idx="13"/>
          </p:nvPr>
        </p:nvPicPr>
        <p:blipFill>
          <a:blip r:embed="rId3">
            <a:extLst>
              <a:ext uri="{BEBA8EAE-BF5A-486C-A8C5-ECC9F3942E4B}">
                <a14:imgProps xmlns:a14="http://schemas.microsoft.com/office/drawing/2010/main">
                  <a14:imgLayer r:embed="rId4">
                    <a14:imgEffect>
                      <a14:saturation sat="0"/>
                    </a14:imgEffect>
                  </a14:imgLayer>
                </a14:imgProps>
              </a:ext>
            </a:extLst>
          </a:blip>
          <a:srcRect l="20810" r="20810"/>
          <a:stretch>
            <a:fillRect/>
          </a:stretch>
        </p:blipFill>
        <p:spPr/>
      </p:pic>
      <p:sp>
        <p:nvSpPr>
          <p:cNvPr id="10" name="Hexagon 9" descr="Solid dark colored hexagon in the middle of image accent">
            <a:extLst>
              <a:ext uri="{FF2B5EF4-FFF2-40B4-BE49-F238E27FC236}">
                <a16:creationId xmlns:a16="http://schemas.microsoft.com/office/drawing/2014/main" id="{84367257-921F-4C31-9DD7-8B0616248FDF}"/>
              </a:ext>
            </a:extLst>
          </p:cNvPr>
          <p:cNvSpPr/>
          <p:nvPr/>
        </p:nvSpPr>
        <p:spPr>
          <a:xfrm rot="16200000">
            <a:off x="2679702" y="2388914"/>
            <a:ext cx="2412998" cy="2080172"/>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4" name="Title 3">
            <a:extLst>
              <a:ext uri="{FF2B5EF4-FFF2-40B4-BE49-F238E27FC236}">
                <a16:creationId xmlns:a16="http://schemas.microsoft.com/office/drawing/2014/main" id="{291CA16A-993E-43BA-BDDC-9E427CF951B2}"/>
              </a:ext>
            </a:extLst>
          </p:cNvPr>
          <p:cNvSpPr>
            <a:spLocks noGrp="1"/>
          </p:cNvSpPr>
          <p:nvPr>
            <p:ph type="title"/>
          </p:nvPr>
        </p:nvSpPr>
        <p:spPr/>
        <p:txBody>
          <a:bodyPr/>
          <a:lstStyle/>
          <a:p>
            <a:r>
              <a:rPr lang="en-IN" dirty="0"/>
              <a:t>What is </a:t>
            </a:r>
            <a:r>
              <a:rPr lang="en-IN" b="0" dirty="0"/>
              <a:t>it built on?</a:t>
            </a:r>
          </a:p>
        </p:txBody>
      </p:sp>
      <p:sp>
        <p:nvSpPr>
          <p:cNvPr id="5" name="Text Placeholder 4">
            <a:extLst>
              <a:ext uri="{FF2B5EF4-FFF2-40B4-BE49-F238E27FC236}">
                <a16:creationId xmlns:a16="http://schemas.microsoft.com/office/drawing/2014/main" id="{F063A021-7C19-4C85-B48B-EFEA732C1906}"/>
              </a:ext>
            </a:extLst>
          </p:cNvPr>
          <p:cNvSpPr>
            <a:spLocks noGrp="1"/>
          </p:cNvSpPr>
          <p:nvPr>
            <p:ph type="body" idx="1"/>
          </p:nvPr>
        </p:nvSpPr>
        <p:spPr/>
        <p:txBody>
          <a:bodyPr/>
          <a:lstStyle/>
          <a:p>
            <a:r>
              <a:rPr lang="en-US" dirty="0"/>
              <a:t>A look at the tech stack</a:t>
            </a:r>
          </a:p>
        </p:txBody>
      </p:sp>
      <p:grpSp>
        <p:nvGrpSpPr>
          <p:cNvPr id="11" name="Group 10" descr="Company name and logo group of information&#10;">
            <a:extLst>
              <a:ext uri="{FF2B5EF4-FFF2-40B4-BE49-F238E27FC236}">
                <a16:creationId xmlns:a16="http://schemas.microsoft.com/office/drawing/2014/main" id="{226A7779-5D15-491B-9542-558F1B6636A1}"/>
              </a:ext>
            </a:extLst>
          </p:cNvPr>
          <p:cNvGrpSpPr/>
          <p:nvPr/>
        </p:nvGrpSpPr>
        <p:grpSpPr>
          <a:xfrm>
            <a:off x="2880951" y="3075057"/>
            <a:ext cx="2089355" cy="1178339"/>
            <a:chOff x="2880951" y="3121712"/>
            <a:chExt cx="2089355" cy="1178339"/>
          </a:xfrm>
        </p:grpSpPr>
        <p:sp>
          <p:nvSpPr>
            <p:cNvPr id="12" name="TextBox 11">
              <a:extLst>
                <a:ext uri="{FF2B5EF4-FFF2-40B4-BE49-F238E27FC236}">
                  <a16:creationId xmlns:a16="http://schemas.microsoft.com/office/drawing/2014/main" id="{FA580A0C-D5B0-4B68-9FD5-C1EEC88A33E0}"/>
                </a:ext>
              </a:extLst>
            </p:cNvPr>
            <p:cNvSpPr txBox="1"/>
            <p:nvPr/>
          </p:nvSpPr>
          <p:spPr>
            <a:xfrm>
              <a:off x="2880951" y="3121712"/>
              <a:ext cx="2089355" cy="707886"/>
            </a:xfrm>
            <a:prstGeom prst="rect">
              <a:avLst/>
            </a:prstGeom>
            <a:noFill/>
          </p:spPr>
          <p:txBody>
            <a:bodyPr wrap="none" rtlCol="0">
              <a:spAutoFit/>
            </a:bodyPr>
            <a:lstStyle/>
            <a:p>
              <a:r>
                <a:rPr lang="en-US" sz="4000" b="1" dirty="0">
                  <a:solidFill>
                    <a:schemeClr val="accent1"/>
                  </a:solidFill>
                  <a:latin typeface="Arial Black" panose="020B0A04020102020204" pitchFamily="34" charset="0"/>
                </a:rPr>
                <a:t>EFORT</a:t>
              </a:r>
              <a:endParaRPr lang="en-IN" sz="6000" b="1" dirty="0">
                <a:solidFill>
                  <a:schemeClr val="accent1"/>
                </a:solidFill>
                <a:latin typeface="Arial Black" panose="020B0A04020102020204" pitchFamily="34" charset="0"/>
              </a:endParaRPr>
            </a:p>
          </p:txBody>
        </p:sp>
        <p:sp>
          <p:nvSpPr>
            <p:cNvPr id="13" name="TextBox 12">
              <a:extLst>
                <a:ext uri="{FF2B5EF4-FFF2-40B4-BE49-F238E27FC236}">
                  <a16:creationId xmlns:a16="http://schemas.microsoft.com/office/drawing/2014/main" id="{2E1C0149-99CB-401D-80FB-7A86D7284936}"/>
                </a:ext>
              </a:extLst>
            </p:cNvPr>
            <p:cNvSpPr txBox="1"/>
            <p:nvPr/>
          </p:nvSpPr>
          <p:spPr>
            <a:xfrm>
              <a:off x="3062386" y="3776831"/>
              <a:ext cx="1605952" cy="523220"/>
            </a:xfrm>
            <a:prstGeom prst="rect">
              <a:avLst/>
            </a:prstGeom>
            <a:noFill/>
          </p:spPr>
          <p:txBody>
            <a:bodyPr wrap="none" rtlCol="0">
              <a:spAutoFit/>
            </a:bodyPr>
            <a:lstStyle/>
            <a:p>
              <a:pPr algn="ctr"/>
              <a:r>
                <a:rPr lang="en-IN" sz="1400" dirty="0">
                  <a:solidFill>
                    <a:schemeClr val="accent1"/>
                  </a:solidFill>
                  <a:latin typeface="Calibri Light" panose="020F0302020204030204" pitchFamily="34" charset="0"/>
                  <a:cs typeface="Calibri Light" panose="020F0302020204030204" pitchFamily="34" charset="0"/>
                </a:rPr>
                <a:t>Empowered FOREX </a:t>
              </a:r>
            </a:p>
            <a:p>
              <a:pPr algn="ctr"/>
              <a:r>
                <a:rPr lang="en-IN" sz="1400" dirty="0">
                  <a:solidFill>
                    <a:schemeClr val="accent1"/>
                  </a:solidFill>
                  <a:latin typeface="Calibri Light" panose="020F0302020204030204" pitchFamily="34" charset="0"/>
                  <a:cs typeface="Calibri Light" panose="020F0302020204030204" pitchFamily="34" charset="0"/>
                </a:rPr>
                <a:t>Trader</a:t>
              </a:r>
            </a:p>
          </p:txBody>
        </p:sp>
      </p:grpSp>
    </p:spTree>
    <p:extLst>
      <p:ext uri="{BB962C8B-B14F-4D97-AF65-F5344CB8AC3E}">
        <p14:creationId xmlns:p14="http://schemas.microsoft.com/office/powerpoint/2010/main" val="13587726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title="Skyline">
            <a:extLst>
              <a:ext uri="{FF2B5EF4-FFF2-40B4-BE49-F238E27FC236}">
                <a16:creationId xmlns:a16="http://schemas.microsoft.com/office/drawing/2014/main" id="{6B070BD8-8610-4F64-A93A-41F46C39ECA6}"/>
              </a:ext>
            </a:extLst>
          </p:cNvPr>
          <p:cNvPicPr>
            <a:picLocks noGrp="1" noChangeAspect="1"/>
          </p:cNvPicPr>
          <p:nvPr>
            <p:ph type="pic" sz="quarter" idx="13"/>
          </p:nvPr>
        </p:nvPicPr>
        <p:blipFill>
          <a:blip r:embed="rId3">
            <a:duotone>
              <a:prstClr val="black"/>
              <a:srgbClr val="D9C3A5">
                <a:tint val="50000"/>
                <a:satMod val="180000"/>
              </a:srgbClr>
            </a:duotone>
          </a:blip>
          <a:srcRect t="9408" b="9408"/>
          <a:stretch>
            <a:fillRect/>
          </a:stretch>
        </p:blipFill>
        <p:spPr/>
      </p:pic>
      <p:sp>
        <p:nvSpPr>
          <p:cNvPr id="8" name="Rectangle 7">
            <a:extLst>
              <a:ext uri="{FF2B5EF4-FFF2-40B4-BE49-F238E27FC236}">
                <a16:creationId xmlns:a16="http://schemas.microsoft.com/office/drawing/2014/main" id="{1410A9C8-BA9F-4587-8DAA-A398E42EFF56}"/>
              </a:ext>
            </a:extLst>
          </p:cNvPr>
          <p:cNvSpPr/>
          <p:nvPr/>
        </p:nvSpPr>
        <p:spPr>
          <a:xfrm>
            <a:off x="690880" y="1798320"/>
            <a:ext cx="7559040" cy="387898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1" name="Title 10">
            <a:extLst>
              <a:ext uri="{FF2B5EF4-FFF2-40B4-BE49-F238E27FC236}">
                <a16:creationId xmlns:a16="http://schemas.microsoft.com/office/drawing/2014/main" id="{69D4BCF2-C773-495F-A4D5-860FB6A2FA91}"/>
              </a:ext>
            </a:extLst>
          </p:cNvPr>
          <p:cNvSpPr>
            <a:spLocks noGrp="1"/>
          </p:cNvSpPr>
          <p:nvPr>
            <p:ph type="title"/>
          </p:nvPr>
        </p:nvSpPr>
        <p:spPr/>
        <p:txBody>
          <a:bodyPr/>
          <a:lstStyle/>
          <a:p>
            <a:r>
              <a:rPr lang="en-US" dirty="0">
                <a:solidFill>
                  <a:schemeClr val="tx1"/>
                </a:solidFill>
              </a:rPr>
              <a:t>EFEC </a:t>
            </a:r>
            <a:r>
              <a:rPr lang="en-US" b="0" dirty="0">
                <a:solidFill>
                  <a:schemeClr val="tx1"/>
                </a:solidFill>
                <a:latin typeface="Calibri Light" panose="020F0302020204030204" pitchFamily="34" charset="0"/>
                <a:cs typeface="Calibri Light" panose="020F0302020204030204" pitchFamily="34" charset="0"/>
              </a:rPr>
              <a:t>Tech Stack</a:t>
            </a:r>
            <a:endParaRPr lang="en-IN" b="0" dirty="0">
              <a:solidFill>
                <a:schemeClr val="tx1"/>
              </a:solidFill>
              <a:latin typeface="Calibri Light" panose="020F0302020204030204" pitchFamily="34" charset="0"/>
              <a:cs typeface="Calibri Light" panose="020F0302020204030204" pitchFamily="34" charset="0"/>
            </a:endParaRPr>
          </a:p>
        </p:txBody>
      </p:sp>
      <p:pic>
        <p:nvPicPr>
          <p:cNvPr id="2" name="Picture 1">
            <a:extLst>
              <a:ext uri="{FF2B5EF4-FFF2-40B4-BE49-F238E27FC236}">
                <a16:creationId xmlns:a16="http://schemas.microsoft.com/office/drawing/2014/main" id="{91FA1D80-4856-4797-861D-1DD61F6B9760}"/>
              </a:ext>
            </a:extLst>
          </p:cNvPr>
          <p:cNvPicPr>
            <a:picLocks noChangeAspect="1"/>
          </p:cNvPicPr>
          <p:nvPr/>
        </p:nvPicPr>
        <p:blipFill>
          <a:blip r:embed="rId4"/>
          <a:stretch>
            <a:fillRect/>
          </a:stretch>
        </p:blipFill>
        <p:spPr>
          <a:xfrm>
            <a:off x="1305658" y="2110932"/>
            <a:ext cx="1207434" cy="1292464"/>
          </a:xfrm>
          <a:prstGeom prst="rect">
            <a:avLst/>
          </a:prstGeom>
        </p:spPr>
      </p:pic>
      <p:pic>
        <p:nvPicPr>
          <p:cNvPr id="3" name="Picture 2">
            <a:extLst>
              <a:ext uri="{FF2B5EF4-FFF2-40B4-BE49-F238E27FC236}">
                <a16:creationId xmlns:a16="http://schemas.microsoft.com/office/drawing/2014/main" id="{DE9F272D-1E86-4A1D-B1BE-4660DD51B76C}"/>
              </a:ext>
            </a:extLst>
          </p:cNvPr>
          <p:cNvPicPr>
            <a:picLocks noChangeAspect="1"/>
          </p:cNvPicPr>
          <p:nvPr/>
        </p:nvPicPr>
        <p:blipFill>
          <a:blip r:embed="rId5"/>
          <a:stretch>
            <a:fillRect/>
          </a:stretch>
        </p:blipFill>
        <p:spPr>
          <a:xfrm>
            <a:off x="3062673" y="2254200"/>
            <a:ext cx="2926334" cy="1103472"/>
          </a:xfrm>
          <a:prstGeom prst="rect">
            <a:avLst/>
          </a:prstGeom>
        </p:spPr>
      </p:pic>
      <p:pic>
        <p:nvPicPr>
          <p:cNvPr id="5" name="Picture 4">
            <a:extLst>
              <a:ext uri="{FF2B5EF4-FFF2-40B4-BE49-F238E27FC236}">
                <a16:creationId xmlns:a16="http://schemas.microsoft.com/office/drawing/2014/main" id="{1AFEE74E-ACC9-4EE4-9322-26C8DB8F6BEA}"/>
              </a:ext>
            </a:extLst>
          </p:cNvPr>
          <p:cNvPicPr>
            <a:picLocks noChangeAspect="1"/>
          </p:cNvPicPr>
          <p:nvPr/>
        </p:nvPicPr>
        <p:blipFill>
          <a:blip r:embed="rId6"/>
          <a:stretch>
            <a:fillRect/>
          </a:stretch>
        </p:blipFill>
        <p:spPr>
          <a:xfrm>
            <a:off x="6392008" y="2182022"/>
            <a:ext cx="1207434" cy="1207434"/>
          </a:xfrm>
          <a:prstGeom prst="rect">
            <a:avLst/>
          </a:prstGeom>
        </p:spPr>
      </p:pic>
      <p:pic>
        <p:nvPicPr>
          <p:cNvPr id="6" name="Picture 5">
            <a:extLst>
              <a:ext uri="{FF2B5EF4-FFF2-40B4-BE49-F238E27FC236}">
                <a16:creationId xmlns:a16="http://schemas.microsoft.com/office/drawing/2014/main" id="{CE493F4E-168A-4D2B-9F7B-4C88D7F341E2}"/>
              </a:ext>
            </a:extLst>
          </p:cNvPr>
          <p:cNvPicPr>
            <a:picLocks noChangeAspect="1"/>
          </p:cNvPicPr>
          <p:nvPr/>
        </p:nvPicPr>
        <p:blipFill>
          <a:blip r:embed="rId7"/>
          <a:stretch>
            <a:fillRect/>
          </a:stretch>
        </p:blipFill>
        <p:spPr>
          <a:xfrm>
            <a:off x="1121215" y="3737810"/>
            <a:ext cx="3310415" cy="1639966"/>
          </a:xfrm>
          <a:prstGeom prst="rect">
            <a:avLst/>
          </a:prstGeom>
        </p:spPr>
      </p:pic>
      <p:pic>
        <p:nvPicPr>
          <p:cNvPr id="7" name="Picture 6">
            <a:extLst>
              <a:ext uri="{FF2B5EF4-FFF2-40B4-BE49-F238E27FC236}">
                <a16:creationId xmlns:a16="http://schemas.microsoft.com/office/drawing/2014/main" id="{660CAABC-4943-4120-9857-4C2D40A0331E}"/>
              </a:ext>
            </a:extLst>
          </p:cNvPr>
          <p:cNvPicPr>
            <a:picLocks noChangeAspect="1"/>
          </p:cNvPicPr>
          <p:nvPr/>
        </p:nvPicPr>
        <p:blipFill>
          <a:blip r:embed="rId8"/>
          <a:stretch>
            <a:fillRect/>
          </a:stretch>
        </p:blipFill>
        <p:spPr>
          <a:xfrm>
            <a:off x="4769214" y="3974017"/>
            <a:ext cx="2939326" cy="1309976"/>
          </a:xfrm>
          <a:prstGeom prst="rect">
            <a:avLst/>
          </a:prstGeom>
        </p:spPr>
      </p:pic>
    </p:spTree>
    <p:extLst>
      <p:ext uri="{BB962C8B-B14F-4D97-AF65-F5344CB8AC3E}">
        <p14:creationId xmlns:p14="http://schemas.microsoft.com/office/powerpoint/2010/main" val="20092240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title="Skyline">
            <a:extLst>
              <a:ext uri="{FF2B5EF4-FFF2-40B4-BE49-F238E27FC236}">
                <a16:creationId xmlns:a16="http://schemas.microsoft.com/office/drawing/2014/main" id="{6B070BD8-8610-4F64-A93A-41F46C39ECA6}"/>
              </a:ext>
            </a:extLst>
          </p:cNvPr>
          <p:cNvPicPr>
            <a:picLocks noGrp="1" noChangeAspect="1"/>
          </p:cNvPicPr>
          <p:nvPr>
            <p:ph type="pic" sz="quarter" idx="13"/>
          </p:nvPr>
        </p:nvPicPr>
        <p:blipFill>
          <a:blip r:embed="rId3">
            <a:duotone>
              <a:prstClr val="black"/>
              <a:srgbClr val="D9C3A5">
                <a:tint val="50000"/>
                <a:satMod val="180000"/>
              </a:srgbClr>
            </a:duotone>
          </a:blip>
          <a:srcRect t="9408" b="9408"/>
          <a:stretch>
            <a:fillRect/>
          </a:stretch>
        </p:blipFill>
        <p:spPr/>
      </p:pic>
      <p:sp>
        <p:nvSpPr>
          <p:cNvPr id="8" name="Rectangle 7">
            <a:extLst>
              <a:ext uri="{FF2B5EF4-FFF2-40B4-BE49-F238E27FC236}">
                <a16:creationId xmlns:a16="http://schemas.microsoft.com/office/drawing/2014/main" id="{1410A9C8-BA9F-4587-8DAA-A398E42EFF56}"/>
              </a:ext>
            </a:extLst>
          </p:cNvPr>
          <p:cNvSpPr/>
          <p:nvPr/>
        </p:nvSpPr>
        <p:spPr>
          <a:xfrm>
            <a:off x="690879" y="1798320"/>
            <a:ext cx="10710545" cy="450087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1" name="Title 10">
            <a:extLst>
              <a:ext uri="{FF2B5EF4-FFF2-40B4-BE49-F238E27FC236}">
                <a16:creationId xmlns:a16="http://schemas.microsoft.com/office/drawing/2014/main" id="{69D4BCF2-C773-495F-A4D5-860FB6A2FA91}"/>
              </a:ext>
            </a:extLst>
          </p:cNvPr>
          <p:cNvSpPr>
            <a:spLocks noGrp="1"/>
          </p:cNvSpPr>
          <p:nvPr>
            <p:ph type="title"/>
          </p:nvPr>
        </p:nvSpPr>
        <p:spPr/>
        <p:txBody>
          <a:bodyPr/>
          <a:lstStyle/>
          <a:p>
            <a:r>
              <a:rPr lang="en-US" dirty="0">
                <a:solidFill>
                  <a:schemeClr val="tx1"/>
                </a:solidFill>
              </a:rPr>
              <a:t>EFORT </a:t>
            </a:r>
            <a:r>
              <a:rPr lang="en-US" b="0" dirty="0">
                <a:solidFill>
                  <a:schemeClr val="tx1"/>
                </a:solidFill>
                <a:latin typeface="Calibri Light" panose="020F0302020204030204" pitchFamily="34" charset="0"/>
                <a:cs typeface="Calibri Light" panose="020F0302020204030204" pitchFamily="34" charset="0"/>
              </a:rPr>
              <a:t>Architecture</a:t>
            </a:r>
            <a:endParaRPr lang="en-IN" b="0" dirty="0">
              <a:solidFill>
                <a:schemeClr val="tx1"/>
              </a:solidFill>
              <a:latin typeface="Calibri Light" panose="020F0302020204030204" pitchFamily="34" charset="0"/>
              <a:cs typeface="Calibri Light" panose="020F0302020204030204" pitchFamily="34" charset="0"/>
            </a:endParaRPr>
          </a:p>
        </p:txBody>
      </p:sp>
      <p:pic>
        <p:nvPicPr>
          <p:cNvPr id="10" name="image3.jpg">
            <a:extLst>
              <a:ext uri="{FF2B5EF4-FFF2-40B4-BE49-F238E27FC236}">
                <a16:creationId xmlns:a16="http://schemas.microsoft.com/office/drawing/2014/main" id="{323B34E4-E85B-4E2A-9822-462F35B1539E}"/>
              </a:ext>
            </a:extLst>
          </p:cNvPr>
          <p:cNvPicPr/>
          <p:nvPr/>
        </p:nvPicPr>
        <p:blipFill>
          <a:blip r:embed="rId4"/>
          <a:srcRect/>
          <a:stretch>
            <a:fillRect/>
          </a:stretch>
        </p:blipFill>
        <p:spPr>
          <a:xfrm>
            <a:off x="1156017" y="2226627"/>
            <a:ext cx="9879965" cy="3640773"/>
          </a:xfrm>
          <a:prstGeom prst="rect">
            <a:avLst/>
          </a:prstGeom>
          <a:ln/>
        </p:spPr>
      </p:pic>
    </p:spTree>
    <p:extLst>
      <p:ext uri="{BB962C8B-B14F-4D97-AF65-F5344CB8AC3E}">
        <p14:creationId xmlns:p14="http://schemas.microsoft.com/office/powerpoint/2010/main" val="7249451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title="Building image">
            <a:extLst>
              <a:ext uri="{FF2B5EF4-FFF2-40B4-BE49-F238E27FC236}">
                <a16:creationId xmlns:a16="http://schemas.microsoft.com/office/drawing/2014/main" id="{2D599535-C841-457B-BE92-EECA801ED768}"/>
              </a:ext>
            </a:extLst>
          </p:cNvPr>
          <p:cNvPicPr>
            <a:picLocks noGrp="1" noChangeAspect="1"/>
          </p:cNvPicPr>
          <p:nvPr>
            <p:ph type="pic" sz="quarter" idx="13"/>
          </p:nvPr>
        </p:nvPicPr>
        <p:blipFill>
          <a:blip r:embed="rId3">
            <a:extLst>
              <a:ext uri="{BEBA8EAE-BF5A-486C-A8C5-ECC9F3942E4B}">
                <a14:imgProps xmlns:a14="http://schemas.microsoft.com/office/drawing/2010/main">
                  <a14:imgLayer r:embed="rId4">
                    <a14:imgEffect>
                      <a14:saturation sat="0"/>
                    </a14:imgEffect>
                  </a14:imgLayer>
                </a14:imgProps>
              </a:ext>
            </a:extLst>
          </a:blip>
          <a:srcRect l="20810" r="20810"/>
          <a:stretch>
            <a:fillRect/>
          </a:stretch>
        </p:blipFill>
        <p:spPr/>
      </p:pic>
      <p:sp>
        <p:nvSpPr>
          <p:cNvPr id="10" name="Hexagon 9" descr="Solid dark colored hexagon in the middle of image accent">
            <a:extLst>
              <a:ext uri="{FF2B5EF4-FFF2-40B4-BE49-F238E27FC236}">
                <a16:creationId xmlns:a16="http://schemas.microsoft.com/office/drawing/2014/main" id="{84367257-921F-4C31-9DD7-8B0616248FDF}"/>
              </a:ext>
            </a:extLst>
          </p:cNvPr>
          <p:cNvSpPr/>
          <p:nvPr/>
        </p:nvSpPr>
        <p:spPr>
          <a:xfrm rot="16200000">
            <a:off x="2679702" y="2388914"/>
            <a:ext cx="2412998" cy="2080172"/>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4" name="Title 3">
            <a:extLst>
              <a:ext uri="{FF2B5EF4-FFF2-40B4-BE49-F238E27FC236}">
                <a16:creationId xmlns:a16="http://schemas.microsoft.com/office/drawing/2014/main" id="{291CA16A-993E-43BA-BDDC-9E427CF951B2}"/>
              </a:ext>
            </a:extLst>
          </p:cNvPr>
          <p:cNvSpPr>
            <a:spLocks noGrp="1"/>
          </p:cNvSpPr>
          <p:nvPr>
            <p:ph type="title"/>
          </p:nvPr>
        </p:nvSpPr>
        <p:spPr>
          <a:xfrm>
            <a:off x="6283842" y="1987420"/>
            <a:ext cx="5393808" cy="1789855"/>
          </a:xfrm>
        </p:spPr>
        <p:txBody>
          <a:bodyPr>
            <a:normAutofit/>
          </a:bodyPr>
          <a:lstStyle/>
          <a:p>
            <a:r>
              <a:rPr lang="en-IN" sz="3700" dirty="0"/>
              <a:t>What are the </a:t>
            </a:r>
            <a:r>
              <a:rPr lang="en-IN" sz="3700" b="0" dirty="0"/>
              <a:t>possibilities?</a:t>
            </a:r>
          </a:p>
        </p:txBody>
      </p:sp>
      <p:sp>
        <p:nvSpPr>
          <p:cNvPr id="5" name="Text Placeholder 4">
            <a:extLst>
              <a:ext uri="{FF2B5EF4-FFF2-40B4-BE49-F238E27FC236}">
                <a16:creationId xmlns:a16="http://schemas.microsoft.com/office/drawing/2014/main" id="{F063A021-7C19-4C85-B48B-EFEA732C1906}"/>
              </a:ext>
            </a:extLst>
          </p:cNvPr>
          <p:cNvSpPr>
            <a:spLocks noGrp="1"/>
          </p:cNvSpPr>
          <p:nvPr>
            <p:ph type="body" idx="1"/>
          </p:nvPr>
        </p:nvSpPr>
        <p:spPr/>
        <p:txBody>
          <a:bodyPr/>
          <a:lstStyle/>
          <a:p>
            <a:r>
              <a:rPr lang="en-US" dirty="0"/>
              <a:t>Next steps</a:t>
            </a:r>
          </a:p>
        </p:txBody>
      </p:sp>
      <p:grpSp>
        <p:nvGrpSpPr>
          <p:cNvPr id="11" name="Group 10" descr="Company name and logo group of information&#10;">
            <a:extLst>
              <a:ext uri="{FF2B5EF4-FFF2-40B4-BE49-F238E27FC236}">
                <a16:creationId xmlns:a16="http://schemas.microsoft.com/office/drawing/2014/main" id="{226A7779-5D15-491B-9542-558F1B6636A1}"/>
              </a:ext>
            </a:extLst>
          </p:cNvPr>
          <p:cNvGrpSpPr/>
          <p:nvPr/>
        </p:nvGrpSpPr>
        <p:grpSpPr>
          <a:xfrm>
            <a:off x="2880951" y="3075057"/>
            <a:ext cx="2089355" cy="1178339"/>
            <a:chOff x="2880951" y="3121712"/>
            <a:chExt cx="2089355" cy="1178339"/>
          </a:xfrm>
        </p:grpSpPr>
        <p:sp>
          <p:nvSpPr>
            <p:cNvPr id="12" name="TextBox 11">
              <a:extLst>
                <a:ext uri="{FF2B5EF4-FFF2-40B4-BE49-F238E27FC236}">
                  <a16:creationId xmlns:a16="http://schemas.microsoft.com/office/drawing/2014/main" id="{FA580A0C-D5B0-4B68-9FD5-C1EEC88A33E0}"/>
                </a:ext>
              </a:extLst>
            </p:cNvPr>
            <p:cNvSpPr txBox="1"/>
            <p:nvPr/>
          </p:nvSpPr>
          <p:spPr>
            <a:xfrm>
              <a:off x="2880951" y="3121712"/>
              <a:ext cx="2089355" cy="707886"/>
            </a:xfrm>
            <a:prstGeom prst="rect">
              <a:avLst/>
            </a:prstGeom>
            <a:noFill/>
          </p:spPr>
          <p:txBody>
            <a:bodyPr wrap="none" rtlCol="0">
              <a:spAutoFit/>
            </a:bodyPr>
            <a:lstStyle/>
            <a:p>
              <a:r>
                <a:rPr lang="en-US" sz="4000" b="1" dirty="0">
                  <a:solidFill>
                    <a:schemeClr val="accent1"/>
                  </a:solidFill>
                  <a:latin typeface="Arial Black" panose="020B0A04020102020204" pitchFamily="34" charset="0"/>
                </a:rPr>
                <a:t>EFORT</a:t>
              </a:r>
              <a:endParaRPr lang="en-IN" sz="6000" b="1" dirty="0">
                <a:solidFill>
                  <a:schemeClr val="accent1"/>
                </a:solidFill>
                <a:latin typeface="Arial Black" panose="020B0A04020102020204" pitchFamily="34" charset="0"/>
              </a:endParaRPr>
            </a:p>
          </p:txBody>
        </p:sp>
        <p:sp>
          <p:nvSpPr>
            <p:cNvPr id="13" name="TextBox 12">
              <a:extLst>
                <a:ext uri="{FF2B5EF4-FFF2-40B4-BE49-F238E27FC236}">
                  <a16:creationId xmlns:a16="http://schemas.microsoft.com/office/drawing/2014/main" id="{2E1C0149-99CB-401D-80FB-7A86D7284936}"/>
                </a:ext>
              </a:extLst>
            </p:cNvPr>
            <p:cNvSpPr txBox="1"/>
            <p:nvPr/>
          </p:nvSpPr>
          <p:spPr>
            <a:xfrm>
              <a:off x="3062386" y="3776831"/>
              <a:ext cx="1605952" cy="523220"/>
            </a:xfrm>
            <a:prstGeom prst="rect">
              <a:avLst/>
            </a:prstGeom>
            <a:noFill/>
          </p:spPr>
          <p:txBody>
            <a:bodyPr wrap="none" rtlCol="0">
              <a:spAutoFit/>
            </a:bodyPr>
            <a:lstStyle/>
            <a:p>
              <a:pPr algn="ctr"/>
              <a:r>
                <a:rPr lang="en-IN" sz="1400" dirty="0">
                  <a:solidFill>
                    <a:schemeClr val="accent1"/>
                  </a:solidFill>
                  <a:latin typeface="Calibri Light" panose="020F0302020204030204" pitchFamily="34" charset="0"/>
                  <a:cs typeface="Calibri Light" panose="020F0302020204030204" pitchFamily="34" charset="0"/>
                </a:rPr>
                <a:t>Empowered FOREX </a:t>
              </a:r>
            </a:p>
            <a:p>
              <a:pPr algn="ctr"/>
              <a:r>
                <a:rPr lang="en-IN" sz="1400" dirty="0">
                  <a:solidFill>
                    <a:schemeClr val="accent1"/>
                  </a:solidFill>
                  <a:latin typeface="Calibri Light" panose="020F0302020204030204" pitchFamily="34" charset="0"/>
                  <a:cs typeface="Calibri Light" panose="020F0302020204030204" pitchFamily="34" charset="0"/>
                </a:rPr>
                <a:t>Trader</a:t>
              </a:r>
            </a:p>
          </p:txBody>
        </p:sp>
      </p:grpSp>
    </p:spTree>
    <p:extLst>
      <p:ext uri="{BB962C8B-B14F-4D97-AF65-F5344CB8AC3E}">
        <p14:creationId xmlns:p14="http://schemas.microsoft.com/office/powerpoint/2010/main" val="8509716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E5EE03-FBF6-46F5-8085-716AC6CE1C8C}"/>
              </a:ext>
            </a:extLst>
          </p:cNvPr>
          <p:cNvSpPr>
            <a:spLocks noGrp="1"/>
          </p:cNvSpPr>
          <p:nvPr>
            <p:ph type="title"/>
          </p:nvPr>
        </p:nvSpPr>
        <p:spPr/>
        <p:txBody>
          <a:bodyPr/>
          <a:lstStyle/>
          <a:p>
            <a:r>
              <a:rPr lang="en-ZA" dirty="0"/>
              <a:t>Next </a:t>
            </a:r>
            <a:r>
              <a:rPr lang="en-ZA" b="0" dirty="0"/>
              <a:t>Steps</a:t>
            </a:r>
            <a:endParaRPr lang="en-IN" b="0" dirty="0"/>
          </a:p>
        </p:txBody>
      </p:sp>
      <p:sp>
        <p:nvSpPr>
          <p:cNvPr id="15" name="Text Placeholder 14">
            <a:extLst>
              <a:ext uri="{FF2B5EF4-FFF2-40B4-BE49-F238E27FC236}">
                <a16:creationId xmlns:a16="http://schemas.microsoft.com/office/drawing/2014/main" id="{24E18385-8BEA-4522-ABAA-5AB38F0D4FC2}"/>
              </a:ext>
            </a:extLst>
          </p:cNvPr>
          <p:cNvSpPr>
            <a:spLocks noGrp="1"/>
          </p:cNvSpPr>
          <p:nvPr>
            <p:ph type="body" idx="1"/>
          </p:nvPr>
        </p:nvSpPr>
        <p:spPr/>
        <p:txBody>
          <a:bodyPr>
            <a:normAutofit/>
          </a:bodyPr>
          <a:lstStyle/>
          <a:p>
            <a:r>
              <a:rPr lang="en-IN" sz="2400" dirty="0"/>
              <a:t>Recommendations</a:t>
            </a:r>
          </a:p>
        </p:txBody>
      </p:sp>
      <p:sp>
        <p:nvSpPr>
          <p:cNvPr id="16" name="Content Placeholder 15">
            <a:extLst>
              <a:ext uri="{FF2B5EF4-FFF2-40B4-BE49-F238E27FC236}">
                <a16:creationId xmlns:a16="http://schemas.microsoft.com/office/drawing/2014/main" id="{1DCFA8A2-3FB8-48CA-933D-0800A9D2A2A2}"/>
              </a:ext>
            </a:extLst>
          </p:cNvPr>
          <p:cNvSpPr>
            <a:spLocks noGrp="1"/>
          </p:cNvSpPr>
          <p:nvPr>
            <p:ph sz="half" idx="13"/>
          </p:nvPr>
        </p:nvSpPr>
        <p:spPr/>
        <p:txBody>
          <a:bodyPr>
            <a:normAutofit lnSpcReduction="10000"/>
          </a:bodyPr>
          <a:lstStyle/>
          <a:p>
            <a:pPr>
              <a:buClr>
                <a:schemeClr val="accent2"/>
              </a:buClr>
            </a:pPr>
            <a:r>
              <a:rPr lang="en-IN" dirty="0"/>
              <a:t>Double-check the implementation</a:t>
            </a:r>
          </a:p>
          <a:p>
            <a:pPr>
              <a:buClr>
                <a:schemeClr val="accent2"/>
              </a:buClr>
            </a:pPr>
            <a:r>
              <a:rPr lang="en-IN" dirty="0"/>
              <a:t>Ensure the error messages from Stripe are being interpreted correctly</a:t>
            </a:r>
          </a:p>
          <a:p>
            <a:pPr>
              <a:buClr>
                <a:schemeClr val="accent2"/>
              </a:buClr>
            </a:pPr>
            <a:r>
              <a:rPr lang="en-IN" dirty="0"/>
              <a:t>Eliminate code that will be deprecated due to business changes</a:t>
            </a:r>
          </a:p>
          <a:p>
            <a:pPr>
              <a:buClr>
                <a:schemeClr val="accent2"/>
              </a:buClr>
            </a:pPr>
            <a:r>
              <a:rPr lang="en-IN" dirty="0"/>
              <a:t>Refactor the view to eliminate complexity</a:t>
            </a:r>
          </a:p>
          <a:p>
            <a:pPr>
              <a:buClr>
                <a:schemeClr val="accent2"/>
              </a:buClr>
            </a:pPr>
            <a:r>
              <a:rPr lang="en-IN" dirty="0"/>
              <a:t>Implement software testing</a:t>
            </a:r>
          </a:p>
        </p:txBody>
      </p:sp>
      <p:sp>
        <p:nvSpPr>
          <p:cNvPr id="18" name="Content Placeholder 17">
            <a:extLst>
              <a:ext uri="{FF2B5EF4-FFF2-40B4-BE49-F238E27FC236}">
                <a16:creationId xmlns:a16="http://schemas.microsoft.com/office/drawing/2014/main" id="{C955AFB3-173C-4848-B3E9-1375591B297E}"/>
              </a:ext>
            </a:extLst>
          </p:cNvPr>
          <p:cNvSpPr>
            <a:spLocks noGrp="1"/>
          </p:cNvSpPr>
          <p:nvPr>
            <p:ph sz="quarter" idx="15"/>
          </p:nvPr>
        </p:nvSpPr>
        <p:spPr/>
        <p:txBody>
          <a:bodyPr/>
          <a:lstStyle/>
          <a:p>
            <a:pPr>
              <a:buClr>
                <a:schemeClr val="accent2"/>
              </a:buClr>
            </a:pPr>
            <a:r>
              <a:rPr lang="en-IN" dirty="0"/>
              <a:t>Implement an event cycle that would go to Stripe to sync in case webhook is missed</a:t>
            </a:r>
          </a:p>
          <a:p>
            <a:pPr>
              <a:buClr>
                <a:schemeClr val="accent2"/>
              </a:buClr>
            </a:pPr>
            <a:r>
              <a:rPr lang="en-IN" dirty="0"/>
              <a:t>Add subscription via Bank Account</a:t>
            </a:r>
          </a:p>
          <a:p>
            <a:pPr>
              <a:buClr>
                <a:schemeClr val="accent2"/>
              </a:buClr>
            </a:pPr>
            <a:r>
              <a:rPr lang="en-IN" dirty="0"/>
              <a:t>Ensure deletion of cards and bank accounts is also carried out in Stripe</a:t>
            </a:r>
          </a:p>
        </p:txBody>
      </p:sp>
      <p:sp>
        <p:nvSpPr>
          <p:cNvPr id="21" name="Slide Number Placeholder 5">
            <a:extLst>
              <a:ext uri="{FF2B5EF4-FFF2-40B4-BE49-F238E27FC236}">
                <a16:creationId xmlns:a16="http://schemas.microsoft.com/office/drawing/2014/main" id="{C7C65DDB-24F2-44CF-AE02-F3A6C8B1858B}"/>
              </a:ext>
            </a:extLst>
          </p:cNvPr>
          <p:cNvSpPr>
            <a:spLocks noGrp="1"/>
          </p:cNvSpPr>
          <p:nvPr>
            <p:ph type="sldNum" sz="quarter" idx="18"/>
          </p:nvPr>
        </p:nvSpPr>
        <p:spPr/>
        <p:txBody>
          <a:bodyPr/>
          <a:lstStyle>
            <a:lvl1pPr algn="r">
              <a:defRPr sz="1200">
                <a:solidFill>
                  <a:schemeClr val="tx1">
                    <a:lumMod val="50000"/>
                    <a:lumOff val="50000"/>
                  </a:schemeClr>
                </a:solidFill>
              </a:defRPr>
            </a:lvl1pPr>
          </a:lstStyle>
          <a:p>
            <a:fld id="{8699F50C-BE38-4BD0-BA84-9B090E1F2B9B}" type="slidenum">
              <a:rPr lang="en-IN" smtClean="0"/>
              <a:pPr/>
              <a:t>16</a:t>
            </a:fld>
            <a:endParaRPr lang="en-IN" dirty="0"/>
          </a:p>
        </p:txBody>
      </p:sp>
    </p:spTree>
    <p:extLst>
      <p:ext uri="{BB962C8B-B14F-4D97-AF65-F5344CB8AC3E}">
        <p14:creationId xmlns:p14="http://schemas.microsoft.com/office/powerpoint/2010/main" val="25554812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Placeholder 16" title="Building image">
            <a:extLst>
              <a:ext uri="{FF2B5EF4-FFF2-40B4-BE49-F238E27FC236}">
                <a16:creationId xmlns:a16="http://schemas.microsoft.com/office/drawing/2014/main" id="{BA026684-ED32-4C82-8EFB-03E9E047EA33}"/>
              </a:ext>
            </a:extLst>
          </p:cNvPr>
          <p:cNvPicPr>
            <a:picLocks noGrp="1" noChangeAspect="1"/>
          </p:cNvPicPr>
          <p:nvPr>
            <p:ph type="pic" sz="quarter" idx="13"/>
          </p:nvPr>
        </p:nvPicPr>
        <p:blipFill>
          <a:blip r:embed="rId3"/>
          <a:srcRect l="20743" r="20743"/>
          <a:stretch>
            <a:fillRect/>
          </a:stretch>
        </p:blipFill>
        <p:spPr/>
      </p:pic>
      <p:sp>
        <p:nvSpPr>
          <p:cNvPr id="19" name="Hexagon 18" descr="Solid dark colored hexagon in the middle of image accent">
            <a:extLst>
              <a:ext uri="{FF2B5EF4-FFF2-40B4-BE49-F238E27FC236}">
                <a16:creationId xmlns:a16="http://schemas.microsoft.com/office/drawing/2014/main" id="{7CE8B54A-D8B2-498F-ACFB-31AC2DEB83FA}"/>
              </a:ext>
            </a:extLst>
          </p:cNvPr>
          <p:cNvSpPr/>
          <p:nvPr/>
        </p:nvSpPr>
        <p:spPr>
          <a:xfrm rot="16200000">
            <a:off x="2679702" y="2388914"/>
            <a:ext cx="2412998" cy="2080172"/>
          </a:xfrm>
          <a:prstGeom prst="hexagon">
            <a:avLst/>
          </a:prstGeom>
          <a:solidFill>
            <a:srgbClr val="0019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8" name="Title 7">
            <a:extLst>
              <a:ext uri="{FF2B5EF4-FFF2-40B4-BE49-F238E27FC236}">
                <a16:creationId xmlns:a16="http://schemas.microsoft.com/office/drawing/2014/main" id="{8B6C5EAB-81FF-4827-A160-22F4363C611A}"/>
              </a:ext>
            </a:extLst>
          </p:cNvPr>
          <p:cNvSpPr>
            <a:spLocks noGrp="1"/>
          </p:cNvSpPr>
          <p:nvPr>
            <p:ph type="ctrTitle"/>
          </p:nvPr>
        </p:nvSpPr>
        <p:spPr/>
        <p:txBody>
          <a:bodyPr/>
          <a:lstStyle/>
          <a:p>
            <a:r>
              <a:rPr lang="en-IN" dirty="0"/>
              <a:t>Thank </a:t>
            </a:r>
            <a:r>
              <a:rPr lang="en-IN" b="0" dirty="0"/>
              <a:t>You.</a:t>
            </a:r>
          </a:p>
        </p:txBody>
      </p:sp>
      <p:sp>
        <p:nvSpPr>
          <p:cNvPr id="14" name="Text Placeholder 13">
            <a:extLst>
              <a:ext uri="{FF2B5EF4-FFF2-40B4-BE49-F238E27FC236}">
                <a16:creationId xmlns:a16="http://schemas.microsoft.com/office/drawing/2014/main" id="{B6611344-9447-438E-873C-299AF4110B03}"/>
              </a:ext>
            </a:extLst>
          </p:cNvPr>
          <p:cNvSpPr>
            <a:spLocks noGrp="1"/>
          </p:cNvSpPr>
          <p:nvPr>
            <p:ph type="body" sz="quarter" idx="15"/>
          </p:nvPr>
        </p:nvSpPr>
        <p:spPr/>
        <p:txBody>
          <a:bodyPr/>
          <a:lstStyle/>
          <a:p>
            <a:r>
              <a:rPr lang="en-IN" dirty="0"/>
              <a:t>Rodolfo F. Marrero</a:t>
            </a:r>
          </a:p>
        </p:txBody>
      </p:sp>
      <p:sp>
        <p:nvSpPr>
          <p:cNvPr id="23" name="Text Placeholder 22">
            <a:extLst>
              <a:ext uri="{FF2B5EF4-FFF2-40B4-BE49-F238E27FC236}">
                <a16:creationId xmlns:a16="http://schemas.microsoft.com/office/drawing/2014/main" id="{A0B41C33-430D-4B31-A546-F85646919475}"/>
              </a:ext>
            </a:extLst>
          </p:cNvPr>
          <p:cNvSpPr>
            <a:spLocks noGrp="1"/>
          </p:cNvSpPr>
          <p:nvPr>
            <p:ph type="body" sz="quarter" idx="17"/>
          </p:nvPr>
        </p:nvSpPr>
        <p:spPr/>
        <p:txBody>
          <a:bodyPr/>
          <a:lstStyle/>
          <a:p>
            <a:r>
              <a:rPr lang="en-IN" dirty="0"/>
              <a:t>rmarr028@fiu.edu</a:t>
            </a:r>
          </a:p>
        </p:txBody>
      </p:sp>
      <p:sp>
        <p:nvSpPr>
          <p:cNvPr id="24" name="Text Placeholder 23">
            <a:extLst>
              <a:ext uri="{FF2B5EF4-FFF2-40B4-BE49-F238E27FC236}">
                <a16:creationId xmlns:a16="http://schemas.microsoft.com/office/drawing/2014/main" id="{E62065D0-127B-4884-9760-D1FFEC38A6F9}"/>
              </a:ext>
            </a:extLst>
          </p:cNvPr>
          <p:cNvSpPr>
            <a:spLocks noGrp="1"/>
          </p:cNvSpPr>
          <p:nvPr>
            <p:ph type="body" sz="quarter" idx="18"/>
          </p:nvPr>
        </p:nvSpPr>
        <p:spPr>
          <a:xfrm>
            <a:off x="6822928" y="4223481"/>
            <a:ext cx="4853573" cy="412017"/>
          </a:xfrm>
        </p:spPr>
        <p:txBody>
          <a:bodyPr/>
          <a:lstStyle/>
          <a:p>
            <a:r>
              <a:rPr lang="en-US" sz="1700" dirty="0">
                <a:hlinkClick r:id="rId4"/>
              </a:rPr>
              <a:t>https://www.linkedin.com/in/rodolfo-f-marrero/</a:t>
            </a:r>
            <a:endParaRPr lang="en-IN" sz="1700" dirty="0"/>
          </a:p>
        </p:txBody>
      </p:sp>
      <p:grpSp>
        <p:nvGrpSpPr>
          <p:cNvPr id="13" name="Group 12" descr="Company name and logo group of information&#10;">
            <a:extLst>
              <a:ext uri="{FF2B5EF4-FFF2-40B4-BE49-F238E27FC236}">
                <a16:creationId xmlns:a16="http://schemas.microsoft.com/office/drawing/2014/main" id="{AADDF67B-F482-4D22-82D7-7B688A2F8BE1}"/>
              </a:ext>
            </a:extLst>
          </p:cNvPr>
          <p:cNvGrpSpPr/>
          <p:nvPr/>
        </p:nvGrpSpPr>
        <p:grpSpPr>
          <a:xfrm>
            <a:off x="2880951" y="3075057"/>
            <a:ext cx="2089355" cy="1178339"/>
            <a:chOff x="2880951" y="3121712"/>
            <a:chExt cx="2089355" cy="1178339"/>
          </a:xfrm>
        </p:grpSpPr>
        <p:sp>
          <p:nvSpPr>
            <p:cNvPr id="16" name="TextBox 15">
              <a:extLst>
                <a:ext uri="{FF2B5EF4-FFF2-40B4-BE49-F238E27FC236}">
                  <a16:creationId xmlns:a16="http://schemas.microsoft.com/office/drawing/2014/main" id="{B550F041-F251-4B02-9A3D-C1E217DBC367}"/>
                </a:ext>
              </a:extLst>
            </p:cNvPr>
            <p:cNvSpPr txBox="1"/>
            <p:nvPr/>
          </p:nvSpPr>
          <p:spPr>
            <a:xfrm>
              <a:off x="2880951" y="3121712"/>
              <a:ext cx="2089355" cy="707886"/>
            </a:xfrm>
            <a:prstGeom prst="rect">
              <a:avLst/>
            </a:prstGeom>
            <a:noFill/>
          </p:spPr>
          <p:txBody>
            <a:bodyPr wrap="none" rtlCol="0">
              <a:spAutoFit/>
            </a:bodyPr>
            <a:lstStyle/>
            <a:p>
              <a:r>
                <a:rPr lang="en-US" sz="4000" b="1" dirty="0">
                  <a:solidFill>
                    <a:schemeClr val="bg1"/>
                  </a:solidFill>
                  <a:latin typeface="Arial Black" panose="020B0A04020102020204" pitchFamily="34" charset="0"/>
                </a:rPr>
                <a:t>EFORT</a:t>
              </a:r>
              <a:endParaRPr lang="en-IN" sz="6000" b="1" dirty="0">
                <a:solidFill>
                  <a:schemeClr val="bg1"/>
                </a:solidFill>
                <a:latin typeface="Arial Black" panose="020B0A04020102020204" pitchFamily="34" charset="0"/>
              </a:endParaRPr>
            </a:p>
          </p:txBody>
        </p:sp>
        <p:sp>
          <p:nvSpPr>
            <p:cNvPr id="17" name="TextBox 16">
              <a:extLst>
                <a:ext uri="{FF2B5EF4-FFF2-40B4-BE49-F238E27FC236}">
                  <a16:creationId xmlns:a16="http://schemas.microsoft.com/office/drawing/2014/main" id="{C791A617-30AB-404C-8974-454AB475F376}"/>
                </a:ext>
              </a:extLst>
            </p:cNvPr>
            <p:cNvSpPr txBox="1"/>
            <p:nvPr/>
          </p:nvSpPr>
          <p:spPr>
            <a:xfrm>
              <a:off x="3062386" y="3776831"/>
              <a:ext cx="1605952" cy="523220"/>
            </a:xfrm>
            <a:prstGeom prst="rect">
              <a:avLst/>
            </a:prstGeom>
            <a:noFill/>
          </p:spPr>
          <p:txBody>
            <a:bodyPr wrap="none" rtlCol="0">
              <a:spAutoFit/>
            </a:bodyPr>
            <a:lstStyle/>
            <a:p>
              <a:pPr algn="ctr"/>
              <a:r>
                <a:rPr lang="en-IN" sz="1400" dirty="0">
                  <a:solidFill>
                    <a:schemeClr val="bg1"/>
                  </a:solidFill>
                  <a:latin typeface="Calibri Light" panose="020F0302020204030204" pitchFamily="34" charset="0"/>
                  <a:cs typeface="Calibri Light" panose="020F0302020204030204" pitchFamily="34" charset="0"/>
                </a:rPr>
                <a:t>Empowered FOREX </a:t>
              </a:r>
            </a:p>
            <a:p>
              <a:pPr algn="ctr"/>
              <a:r>
                <a:rPr lang="en-IN" sz="1400" dirty="0">
                  <a:solidFill>
                    <a:schemeClr val="bg1"/>
                  </a:solidFill>
                  <a:latin typeface="Calibri Light" panose="020F0302020204030204" pitchFamily="34" charset="0"/>
                  <a:cs typeface="Calibri Light" panose="020F0302020204030204" pitchFamily="34" charset="0"/>
                </a:rPr>
                <a:t>Trader</a:t>
              </a:r>
            </a:p>
          </p:txBody>
        </p:sp>
      </p:grpSp>
    </p:spTree>
    <p:extLst>
      <p:ext uri="{BB962C8B-B14F-4D97-AF65-F5344CB8AC3E}">
        <p14:creationId xmlns:p14="http://schemas.microsoft.com/office/powerpoint/2010/main" val="22609557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ABE11BF-33A5-4653-A144-CCCBACF58C30}"/>
              </a:ext>
            </a:extLst>
          </p:cNvPr>
          <p:cNvSpPr>
            <a:spLocks noGrp="1"/>
          </p:cNvSpPr>
          <p:nvPr>
            <p:ph type="title"/>
          </p:nvPr>
        </p:nvSpPr>
        <p:spPr/>
        <p:txBody>
          <a:bodyPr/>
          <a:lstStyle/>
          <a:p>
            <a:r>
              <a:rPr lang="en-IN" dirty="0"/>
              <a:t>About </a:t>
            </a:r>
            <a:r>
              <a:rPr lang="en-IN" b="0" dirty="0"/>
              <a:t>Us</a:t>
            </a:r>
          </a:p>
        </p:txBody>
      </p:sp>
      <p:sp>
        <p:nvSpPr>
          <p:cNvPr id="7" name="Content Placeholder 6">
            <a:extLst>
              <a:ext uri="{FF2B5EF4-FFF2-40B4-BE49-F238E27FC236}">
                <a16:creationId xmlns:a16="http://schemas.microsoft.com/office/drawing/2014/main" id="{2482DBEC-EE72-4155-ACC5-87E80C5606A9}"/>
              </a:ext>
            </a:extLst>
          </p:cNvPr>
          <p:cNvSpPr>
            <a:spLocks noGrp="1"/>
          </p:cNvSpPr>
          <p:nvPr>
            <p:ph idx="1"/>
          </p:nvPr>
        </p:nvSpPr>
        <p:spPr>
          <a:xfrm>
            <a:off x="531378" y="3129540"/>
            <a:ext cx="7685696" cy="2958275"/>
          </a:xfrm>
        </p:spPr>
        <p:txBody>
          <a:bodyPr>
            <a:normAutofit lnSpcReduction="10000"/>
          </a:bodyPr>
          <a:lstStyle/>
          <a:p>
            <a:pPr lvl="0"/>
            <a:r>
              <a:rPr lang="en-US" sz="2300" dirty="0"/>
              <a:t>Developer: Rodolfo F. Marrero</a:t>
            </a:r>
          </a:p>
          <a:p>
            <a:pPr lvl="0"/>
            <a:r>
              <a:rPr lang="en-US" sz="2300" dirty="0"/>
              <a:t>Email: </a:t>
            </a:r>
            <a:r>
              <a:rPr lang="en-US" sz="2300" dirty="0">
                <a:hlinkClick r:id="rId3"/>
              </a:rPr>
              <a:t>rmarr028@fiu.edu</a:t>
            </a:r>
            <a:endParaRPr lang="en-US" sz="2300" dirty="0"/>
          </a:p>
          <a:p>
            <a:pPr lvl="0"/>
            <a:r>
              <a:rPr lang="en-US" sz="2300" dirty="0"/>
              <a:t>LinkedIn: </a:t>
            </a:r>
            <a:r>
              <a:rPr lang="en-US" sz="2300" dirty="0">
                <a:hlinkClick r:id="rId4"/>
              </a:rPr>
              <a:t>https://www.linkedin.com/in/rodolfo-f-marrero/</a:t>
            </a:r>
            <a:endParaRPr lang="en-US" sz="2300" dirty="0"/>
          </a:p>
          <a:p>
            <a:pPr lvl="0"/>
            <a:endParaRPr lang="en-US" sz="2300" dirty="0"/>
          </a:p>
          <a:p>
            <a:pPr lvl="0"/>
            <a:r>
              <a:rPr lang="en-US" sz="2300" dirty="0"/>
              <a:t>Mentor: Dr. Masoud Sadjadi</a:t>
            </a:r>
          </a:p>
          <a:p>
            <a:pPr lvl="0"/>
            <a:r>
              <a:rPr lang="en-US" sz="2300" dirty="0"/>
              <a:t>Product Owner: Dr. Masoud Sadjadi</a:t>
            </a:r>
          </a:p>
          <a:p>
            <a:pPr lvl="0"/>
            <a:r>
              <a:rPr lang="en-US" sz="2300" dirty="0"/>
              <a:t>Email: </a:t>
            </a:r>
            <a:r>
              <a:rPr lang="en-US" sz="2300" dirty="0">
                <a:hlinkClick r:id="rId5"/>
              </a:rPr>
              <a:t>sadjadi@cs.fiu.edu</a:t>
            </a:r>
            <a:r>
              <a:rPr lang="en-US" sz="2300" dirty="0"/>
              <a:t> </a:t>
            </a:r>
          </a:p>
        </p:txBody>
      </p:sp>
      <p:pic>
        <p:nvPicPr>
          <p:cNvPr id="13" name="Picture Placeholder 12" title="Skyline">
            <a:extLst>
              <a:ext uri="{FF2B5EF4-FFF2-40B4-BE49-F238E27FC236}">
                <a16:creationId xmlns:a16="http://schemas.microsoft.com/office/drawing/2014/main" id="{066FE296-3466-420F-AD6C-D3A37B973B7D}"/>
              </a:ext>
            </a:extLst>
          </p:cNvPr>
          <p:cNvPicPr>
            <a:picLocks noGrp="1" noChangeAspect="1"/>
          </p:cNvPicPr>
          <p:nvPr>
            <p:ph type="pic" sz="quarter" idx="10"/>
          </p:nvPr>
        </p:nvPicPr>
        <p:blipFill rotWithShape="1">
          <a:blip r:embed="rId6"/>
          <a:srcRect l="23313" r="23313"/>
          <a:stretch/>
        </p:blipFill>
        <p:spPr>
          <a:xfrm>
            <a:off x="6604000" y="0"/>
            <a:ext cx="5588000" cy="6872249"/>
          </a:xfrm>
        </p:spPr>
      </p:pic>
      <p:sp>
        <p:nvSpPr>
          <p:cNvPr id="12" name="Slide Number Placeholder 11">
            <a:extLst>
              <a:ext uri="{FF2B5EF4-FFF2-40B4-BE49-F238E27FC236}">
                <a16:creationId xmlns:a16="http://schemas.microsoft.com/office/drawing/2014/main" id="{FBA1BB58-7555-4382-B178-7ED04E137E77}"/>
              </a:ext>
            </a:extLst>
          </p:cNvPr>
          <p:cNvSpPr>
            <a:spLocks noGrp="1"/>
          </p:cNvSpPr>
          <p:nvPr>
            <p:ph type="sldNum" sz="quarter" idx="15"/>
          </p:nvPr>
        </p:nvSpPr>
        <p:spPr/>
        <p:txBody>
          <a:bodyPr/>
          <a:lstStyle/>
          <a:p>
            <a:fld id="{8699F50C-BE38-4BD0-BA84-9B090E1F2B9B}" type="slidenum">
              <a:rPr lang="en-IN" smtClean="0"/>
              <a:pPr/>
              <a:t>2</a:t>
            </a:fld>
            <a:endParaRPr lang="en-IN" dirty="0"/>
          </a:p>
        </p:txBody>
      </p:sp>
    </p:spTree>
    <p:extLst>
      <p:ext uri="{BB962C8B-B14F-4D97-AF65-F5344CB8AC3E}">
        <p14:creationId xmlns:p14="http://schemas.microsoft.com/office/powerpoint/2010/main" val="9720055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itle 3">
            <a:extLst>
              <a:ext uri="{FF2B5EF4-FFF2-40B4-BE49-F238E27FC236}">
                <a16:creationId xmlns:a16="http://schemas.microsoft.com/office/drawing/2014/main" id="{1ABD613F-111C-41D6-9F8E-8B2C42A5E047}"/>
              </a:ext>
            </a:extLst>
          </p:cNvPr>
          <p:cNvSpPr>
            <a:spLocks noGrp="1"/>
          </p:cNvSpPr>
          <p:nvPr>
            <p:ph type="title"/>
          </p:nvPr>
        </p:nvSpPr>
        <p:spPr/>
        <p:txBody>
          <a:bodyPr/>
          <a:lstStyle/>
          <a:p>
            <a:r>
              <a:rPr lang="en-IN" dirty="0"/>
              <a:t>Agenda</a:t>
            </a:r>
            <a:endParaRPr lang="en-IN" b="0" dirty="0"/>
          </a:p>
        </p:txBody>
      </p:sp>
      <p:sp>
        <p:nvSpPr>
          <p:cNvPr id="42" name="Content Placeholder 6">
            <a:extLst>
              <a:ext uri="{FF2B5EF4-FFF2-40B4-BE49-F238E27FC236}">
                <a16:creationId xmlns:a16="http://schemas.microsoft.com/office/drawing/2014/main" id="{55EACD59-7C51-4810-94C6-BCB4D12346DC}"/>
              </a:ext>
            </a:extLst>
          </p:cNvPr>
          <p:cNvSpPr>
            <a:spLocks noGrp="1"/>
          </p:cNvSpPr>
          <p:nvPr>
            <p:ph idx="1"/>
          </p:nvPr>
        </p:nvSpPr>
        <p:spPr>
          <a:xfrm>
            <a:off x="531378" y="3129540"/>
            <a:ext cx="7234759" cy="2958275"/>
          </a:xfrm>
        </p:spPr>
        <p:txBody>
          <a:bodyPr>
            <a:normAutofit/>
          </a:bodyPr>
          <a:lstStyle/>
          <a:p>
            <a:r>
              <a:rPr lang="en-US" dirty="0"/>
              <a:t>What is FOREX?</a:t>
            </a:r>
          </a:p>
          <a:p>
            <a:pPr lvl="0"/>
            <a:r>
              <a:rPr lang="en-US" dirty="0"/>
              <a:t>What is EFORT? </a:t>
            </a:r>
          </a:p>
          <a:p>
            <a:pPr lvl="0"/>
            <a:r>
              <a:rPr lang="en-US" dirty="0"/>
              <a:t>What is in the new version/Features added?</a:t>
            </a:r>
          </a:p>
          <a:p>
            <a:pPr lvl="0"/>
            <a:r>
              <a:rPr lang="en-US" dirty="0"/>
              <a:t>What is it built on? A look at notable systems in use.</a:t>
            </a:r>
          </a:p>
          <a:p>
            <a:pPr lvl="0"/>
            <a:r>
              <a:rPr lang="en-US" dirty="0"/>
              <a:t>What are the possibilities for EFORT?</a:t>
            </a:r>
          </a:p>
        </p:txBody>
      </p:sp>
      <p:pic>
        <p:nvPicPr>
          <p:cNvPr id="59" name="Picture Placeholder 58" title="Buildings">
            <a:extLst>
              <a:ext uri="{FF2B5EF4-FFF2-40B4-BE49-F238E27FC236}">
                <a16:creationId xmlns:a16="http://schemas.microsoft.com/office/drawing/2014/main" id="{3FCCC668-2247-4814-9CC5-9C5D4B447AA3}"/>
              </a:ext>
            </a:extLst>
          </p:cNvPr>
          <p:cNvPicPr>
            <a:picLocks noGrp="1" noChangeAspect="1"/>
          </p:cNvPicPr>
          <p:nvPr>
            <p:ph type="pic" sz="quarter" idx="14"/>
          </p:nvPr>
        </p:nvPicPr>
        <p:blipFill>
          <a:blip r:embed="rId3"/>
          <a:srcRect l="13492" r="13492"/>
          <a:stretch>
            <a:fillRect/>
          </a:stretch>
        </p:blipFill>
        <p:spPr/>
      </p:pic>
      <p:sp>
        <p:nvSpPr>
          <p:cNvPr id="10" name="Slide Number Placeholder 9">
            <a:extLst>
              <a:ext uri="{FF2B5EF4-FFF2-40B4-BE49-F238E27FC236}">
                <a16:creationId xmlns:a16="http://schemas.microsoft.com/office/drawing/2014/main" id="{A267D224-5586-43DC-82CA-8605E158298B}"/>
              </a:ext>
            </a:extLst>
          </p:cNvPr>
          <p:cNvSpPr>
            <a:spLocks noGrp="1"/>
          </p:cNvSpPr>
          <p:nvPr>
            <p:ph type="sldNum" sz="quarter" idx="16"/>
          </p:nvPr>
        </p:nvSpPr>
        <p:spPr/>
        <p:txBody>
          <a:bodyPr/>
          <a:lstStyle/>
          <a:p>
            <a:fld id="{8699F50C-BE38-4BD0-BA84-9B090E1F2B9B}" type="slidenum">
              <a:rPr lang="en-IN" smtClean="0"/>
              <a:pPr/>
              <a:t>3</a:t>
            </a:fld>
            <a:endParaRPr lang="en-IN" dirty="0"/>
          </a:p>
        </p:txBody>
      </p:sp>
    </p:spTree>
    <p:extLst>
      <p:ext uri="{BB962C8B-B14F-4D97-AF65-F5344CB8AC3E}">
        <p14:creationId xmlns:p14="http://schemas.microsoft.com/office/powerpoint/2010/main" val="3205466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title="Building image">
            <a:extLst>
              <a:ext uri="{FF2B5EF4-FFF2-40B4-BE49-F238E27FC236}">
                <a16:creationId xmlns:a16="http://schemas.microsoft.com/office/drawing/2014/main" id="{2D599535-C841-457B-BE92-EECA801ED768}"/>
              </a:ext>
            </a:extLst>
          </p:cNvPr>
          <p:cNvPicPr>
            <a:picLocks noGrp="1" noChangeAspect="1"/>
          </p:cNvPicPr>
          <p:nvPr>
            <p:ph type="pic" sz="quarter" idx="13"/>
          </p:nvPr>
        </p:nvPicPr>
        <p:blipFill>
          <a:blip r:embed="rId3">
            <a:extLst>
              <a:ext uri="{BEBA8EAE-BF5A-486C-A8C5-ECC9F3942E4B}">
                <a14:imgProps xmlns:a14="http://schemas.microsoft.com/office/drawing/2010/main">
                  <a14:imgLayer r:embed="rId4">
                    <a14:imgEffect>
                      <a14:saturation sat="0"/>
                    </a14:imgEffect>
                  </a14:imgLayer>
                </a14:imgProps>
              </a:ext>
            </a:extLst>
          </a:blip>
          <a:srcRect l="20810" r="20810"/>
          <a:stretch>
            <a:fillRect/>
          </a:stretch>
        </p:blipFill>
        <p:spPr/>
      </p:pic>
      <p:sp>
        <p:nvSpPr>
          <p:cNvPr id="10" name="Hexagon 9" descr="Solid dark colored hexagon in the middle of image accent">
            <a:extLst>
              <a:ext uri="{FF2B5EF4-FFF2-40B4-BE49-F238E27FC236}">
                <a16:creationId xmlns:a16="http://schemas.microsoft.com/office/drawing/2014/main" id="{84367257-921F-4C31-9DD7-8B0616248FDF}"/>
              </a:ext>
            </a:extLst>
          </p:cNvPr>
          <p:cNvSpPr/>
          <p:nvPr/>
        </p:nvSpPr>
        <p:spPr>
          <a:xfrm rot="16200000">
            <a:off x="2679702" y="2388914"/>
            <a:ext cx="2412998" cy="2080172"/>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4" name="Title 3">
            <a:extLst>
              <a:ext uri="{FF2B5EF4-FFF2-40B4-BE49-F238E27FC236}">
                <a16:creationId xmlns:a16="http://schemas.microsoft.com/office/drawing/2014/main" id="{291CA16A-993E-43BA-BDDC-9E427CF951B2}"/>
              </a:ext>
            </a:extLst>
          </p:cNvPr>
          <p:cNvSpPr>
            <a:spLocks noGrp="1"/>
          </p:cNvSpPr>
          <p:nvPr>
            <p:ph type="title"/>
          </p:nvPr>
        </p:nvSpPr>
        <p:spPr/>
        <p:txBody>
          <a:bodyPr/>
          <a:lstStyle/>
          <a:p>
            <a:r>
              <a:rPr lang="en-IN" dirty="0"/>
              <a:t>What is </a:t>
            </a:r>
            <a:r>
              <a:rPr lang="en-IN" b="0" dirty="0"/>
              <a:t>FOREX?</a:t>
            </a:r>
          </a:p>
        </p:txBody>
      </p:sp>
      <p:sp>
        <p:nvSpPr>
          <p:cNvPr id="5" name="Text Placeholder 4">
            <a:extLst>
              <a:ext uri="{FF2B5EF4-FFF2-40B4-BE49-F238E27FC236}">
                <a16:creationId xmlns:a16="http://schemas.microsoft.com/office/drawing/2014/main" id="{F063A021-7C19-4C85-B48B-EFEA732C1906}"/>
              </a:ext>
            </a:extLst>
          </p:cNvPr>
          <p:cNvSpPr>
            <a:spLocks noGrp="1"/>
          </p:cNvSpPr>
          <p:nvPr>
            <p:ph type="body" idx="1"/>
          </p:nvPr>
        </p:nvSpPr>
        <p:spPr/>
        <p:txBody>
          <a:bodyPr/>
          <a:lstStyle/>
          <a:p>
            <a:r>
              <a:rPr lang="en-US" dirty="0"/>
              <a:t>Understanding the market</a:t>
            </a:r>
          </a:p>
        </p:txBody>
      </p:sp>
      <p:grpSp>
        <p:nvGrpSpPr>
          <p:cNvPr id="11" name="Group 10" descr="Company name and logo group of information&#10;">
            <a:extLst>
              <a:ext uri="{FF2B5EF4-FFF2-40B4-BE49-F238E27FC236}">
                <a16:creationId xmlns:a16="http://schemas.microsoft.com/office/drawing/2014/main" id="{226A7779-5D15-491B-9542-558F1B6636A1}"/>
              </a:ext>
            </a:extLst>
          </p:cNvPr>
          <p:cNvGrpSpPr/>
          <p:nvPr/>
        </p:nvGrpSpPr>
        <p:grpSpPr>
          <a:xfrm>
            <a:off x="2880951" y="3075057"/>
            <a:ext cx="2089355" cy="1178339"/>
            <a:chOff x="2880951" y="3121712"/>
            <a:chExt cx="2089355" cy="1178339"/>
          </a:xfrm>
        </p:grpSpPr>
        <p:sp>
          <p:nvSpPr>
            <p:cNvPr id="12" name="TextBox 11">
              <a:extLst>
                <a:ext uri="{FF2B5EF4-FFF2-40B4-BE49-F238E27FC236}">
                  <a16:creationId xmlns:a16="http://schemas.microsoft.com/office/drawing/2014/main" id="{FA580A0C-D5B0-4B68-9FD5-C1EEC88A33E0}"/>
                </a:ext>
              </a:extLst>
            </p:cNvPr>
            <p:cNvSpPr txBox="1"/>
            <p:nvPr/>
          </p:nvSpPr>
          <p:spPr>
            <a:xfrm>
              <a:off x="2880951" y="3121712"/>
              <a:ext cx="2089355" cy="707886"/>
            </a:xfrm>
            <a:prstGeom prst="rect">
              <a:avLst/>
            </a:prstGeom>
            <a:noFill/>
          </p:spPr>
          <p:txBody>
            <a:bodyPr wrap="none" rtlCol="0">
              <a:spAutoFit/>
            </a:bodyPr>
            <a:lstStyle/>
            <a:p>
              <a:r>
                <a:rPr lang="en-US" sz="4000" b="1" dirty="0">
                  <a:solidFill>
                    <a:schemeClr val="accent1"/>
                  </a:solidFill>
                  <a:latin typeface="Arial Black" panose="020B0A04020102020204" pitchFamily="34" charset="0"/>
                </a:rPr>
                <a:t>EFORT</a:t>
              </a:r>
              <a:endParaRPr lang="en-IN" sz="6000" b="1" dirty="0">
                <a:solidFill>
                  <a:schemeClr val="accent1"/>
                </a:solidFill>
                <a:latin typeface="Arial Black" panose="020B0A04020102020204" pitchFamily="34" charset="0"/>
              </a:endParaRPr>
            </a:p>
          </p:txBody>
        </p:sp>
        <p:sp>
          <p:nvSpPr>
            <p:cNvPr id="13" name="TextBox 12">
              <a:extLst>
                <a:ext uri="{FF2B5EF4-FFF2-40B4-BE49-F238E27FC236}">
                  <a16:creationId xmlns:a16="http://schemas.microsoft.com/office/drawing/2014/main" id="{2E1C0149-99CB-401D-80FB-7A86D7284936}"/>
                </a:ext>
              </a:extLst>
            </p:cNvPr>
            <p:cNvSpPr txBox="1"/>
            <p:nvPr/>
          </p:nvSpPr>
          <p:spPr>
            <a:xfrm>
              <a:off x="3062386" y="3776831"/>
              <a:ext cx="1605952" cy="523220"/>
            </a:xfrm>
            <a:prstGeom prst="rect">
              <a:avLst/>
            </a:prstGeom>
            <a:noFill/>
          </p:spPr>
          <p:txBody>
            <a:bodyPr wrap="none" rtlCol="0">
              <a:spAutoFit/>
            </a:bodyPr>
            <a:lstStyle/>
            <a:p>
              <a:pPr algn="ctr"/>
              <a:r>
                <a:rPr lang="en-IN" sz="1400" dirty="0">
                  <a:solidFill>
                    <a:schemeClr val="accent1"/>
                  </a:solidFill>
                  <a:latin typeface="Calibri Light" panose="020F0302020204030204" pitchFamily="34" charset="0"/>
                  <a:cs typeface="Calibri Light" panose="020F0302020204030204" pitchFamily="34" charset="0"/>
                </a:rPr>
                <a:t>Empowered FOREX </a:t>
              </a:r>
            </a:p>
            <a:p>
              <a:pPr algn="ctr"/>
              <a:r>
                <a:rPr lang="en-IN" sz="1400" dirty="0">
                  <a:solidFill>
                    <a:schemeClr val="accent1"/>
                  </a:solidFill>
                  <a:latin typeface="Calibri Light" panose="020F0302020204030204" pitchFamily="34" charset="0"/>
                  <a:cs typeface="Calibri Light" panose="020F0302020204030204" pitchFamily="34" charset="0"/>
                </a:rPr>
                <a:t>Trader</a:t>
              </a:r>
            </a:p>
          </p:txBody>
        </p:sp>
      </p:grpSp>
    </p:spTree>
    <p:extLst>
      <p:ext uri="{BB962C8B-B14F-4D97-AF65-F5344CB8AC3E}">
        <p14:creationId xmlns:p14="http://schemas.microsoft.com/office/powerpoint/2010/main" val="42926613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E5EE03-FBF6-46F5-8085-716AC6CE1C8C}"/>
              </a:ext>
            </a:extLst>
          </p:cNvPr>
          <p:cNvSpPr>
            <a:spLocks noGrp="1"/>
          </p:cNvSpPr>
          <p:nvPr>
            <p:ph type="title"/>
          </p:nvPr>
        </p:nvSpPr>
        <p:spPr/>
        <p:txBody>
          <a:bodyPr/>
          <a:lstStyle/>
          <a:p>
            <a:r>
              <a:rPr lang="en-ZA" dirty="0"/>
              <a:t>What is </a:t>
            </a:r>
            <a:r>
              <a:rPr lang="en-ZA" b="0" dirty="0"/>
              <a:t>FOREX?</a:t>
            </a:r>
            <a:endParaRPr lang="en-IN" b="0" dirty="0"/>
          </a:p>
        </p:txBody>
      </p:sp>
      <p:sp>
        <p:nvSpPr>
          <p:cNvPr id="15" name="Text Placeholder 14">
            <a:extLst>
              <a:ext uri="{FF2B5EF4-FFF2-40B4-BE49-F238E27FC236}">
                <a16:creationId xmlns:a16="http://schemas.microsoft.com/office/drawing/2014/main" id="{24E18385-8BEA-4522-ABAA-5AB38F0D4FC2}"/>
              </a:ext>
            </a:extLst>
          </p:cNvPr>
          <p:cNvSpPr>
            <a:spLocks noGrp="1"/>
          </p:cNvSpPr>
          <p:nvPr>
            <p:ph type="body" idx="1"/>
          </p:nvPr>
        </p:nvSpPr>
        <p:spPr/>
        <p:txBody>
          <a:bodyPr/>
          <a:lstStyle/>
          <a:p>
            <a:r>
              <a:rPr lang="en-IN" dirty="0"/>
              <a:t>FOREX – Foreign Exchange</a:t>
            </a:r>
          </a:p>
        </p:txBody>
      </p:sp>
      <p:sp>
        <p:nvSpPr>
          <p:cNvPr id="16" name="Content Placeholder 15">
            <a:extLst>
              <a:ext uri="{FF2B5EF4-FFF2-40B4-BE49-F238E27FC236}">
                <a16:creationId xmlns:a16="http://schemas.microsoft.com/office/drawing/2014/main" id="{1DCFA8A2-3FB8-48CA-933D-0800A9D2A2A2}"/>
              </a:ext>
            </a:extLst>
          </p:cNvPr>
          <p:cNvSpPr>
            <a:spLocks noGrp="1"/>
          </p:cNvSpPr>
          <p:nvPr>
            <p:ph sz="half" idx="13"/>
          </p:nvPr>
        </p:nvSpPr>
        <p:spPr/>
        <p:txBody>
          <a:bodyPr>
            <a:normAutofit/>
          </a:bodyPr>
          <a:lstStyle/>
          <a:p>
            <a:pPr marL="0" indent="0">
              <a:buClr>
                <a:schemeClr val="accent2"/>
              </a:buClr>
              <a:buNone/>
            </a:pPr>
            <a:r>
              <a:rPr lang="en-US" dirty="0"/>
              <a:t>Forex, also known as foreign exchange, FX or currency trading, is a decentralized global market where all the world's currencies trade. The forex market is the largest, most liquid market in the world with an average daily trading volume exceeding $5 trillion.</a:t>
            </a:r>
            <a:r>
              <a:rPr lang="en-US" baseline="30000" dirty="0"/>
              <a:t>1</a:t>
            </a:r>
            <a:endParaRPr lang="en-IN" baseline="30000" dirty="0"/>
          </a:p>
        </p:txBody>
      </p:sp>
      <p:sp>
        <p:nvSpPr>
          <p:cNvPr id="17" name="Text Placeholder 16">
            <a:extLst>
              <a:ext uri="{FF2B5EF4-FFF2-40B4-BE49-F238E27FC236}">
                <a16:creationId xmlns:a16="http://schemas.microsoft.com/office/drawing/2014/main" id="{640A3223-3DA3-4CF2-82B6-1447667547BD}"/>
              </a:ext>
            </a:extLst>
          </p:cNvPr>
          <p:cNvSpPr>
            <a:spLocks noGrp="1"/>
          </p:cNvSpPr>
          <p:nvPr>
            <p:ph type="body" sz="quarter" idx="14"/>
          </p:nvPr>
        </p:nvSpPr>
        <p:spPr/>
        <p:txBody>
          <a:bodyPr/>
          <a:lstStyle/>
          <a:p>
            <a:r>
              <a:rPr lang="en-IN" dirty="0"/>
              <a:t>Many Definitions of FOREX</a:t>
            </a:r>
          </a:p>
        </p:txBody>
      </p:sp>
      <p:sp>
        <p:nvSpPr>
          <p:cNvPr id="18" name="Content Placeholder 17">
            <a:extLst>
              <a:ext uri="{FF2B5EF4-FFF2-40B4-BE49-F238E27FC236}">
                <a16:creationId xmlns:a16="http://schemas.microsoft.com/office/drawing/2014/main" id="{C955AFB3-173C-4848-B3E9-1375591B297E}"/>
              </a:ext>
            </a:extLst>
          </p:cNvPr>
          <p:cNvSpPr>
            <a:spLocks noGrp="1"/>
          </p:cNvSpPr>
          <p:nvPr>
            <p:ph sz="quarter" idx="15"/>
          </p:nvPr>
        </p:nvSpPr>
        <p:spPr/>
        <p:txBody>
          <a:bodyPr/>
          <a:lstStyle/>
          <a:p>
            <a:pPr>
              <a:buClr>
                <a:schemeClr val="accent2"/>
              </a:buClr>
            </a:pPr>
            <a:r>
              <a:rPr lang="en-IN" dirty="0"/>
              <a:t>There are many definitions of FOREX</a:t>
            </a:r>
          </a:p>
          <a:p>
            <a:pPr>
              <a:buClr>
                <a:schemeClr val="accent2"/>
              </a:buClr>
            </a:pPr>
            <a:r>
              <a:rPr lang="en-IN" dirty="0"/>
              <a:t>You can deal with FOREX Futures, or Spot FOREX</a:t>
            </a:r>
          </a:p>
          <a:p>
            <a:pPr>
              <a:buClr>
                <a:schemeClr val="accent2"/>
              </a:buClr>
            </a:pPr>
            <a:r>
              <a:rPr lang="en-IN" dirty="0"/>
              <a:t>FOREX, when used loosely, means Spot FOREX</a:t>
            </a:r>
          </a:p>
          <a:p>
            <a:pPr>
              <a:buClr>
                <a:schemeClr val="accent2"/>
              </a:buClr>
            </a:pPr>
            <a:r>
              <a:rPr lang="en-IN" dirty="0"/>
              <a:t>Spot FOREX is traded over the counter, outside of any major exchange like the NYSE</a:t>
            </a:r>
          </a:p>
        </p:txBody>
      </p:sp>
      <p:sp>
        <p:nvSpPr>
          <p:cNvPr id="21" name="Slide Number Placeholder 5">
            <a:extLst>
              <a:ext uri="{FF2B5EF4-FFF2-40B4-BE49-F238E27FC236}">
                <a16:creationId xmlns:a16="http://schemas.microsoft.com/office/drawing/2014/main" id="{C7C65DDB-24F2-44CF-AE02-F3A6C8B1858B}"/>
              </a:ext>
            </a:extLst>
          </p:cNvPr>
          <p:cNvSpPr>
            <a:spLocks noGrp="1"/>
          </p:cNvSpPr>
          <p:nvPr>
            <p:ph type="sldNum" sz="quarter" idx="18"/>
          </p:nvPr>
        </p:nvSpPr>
        <p:spPr/>
        <p:txBody>
          <a:bodyPr/>
          <a:lstStyle>
            <a:lvl1pPr algn="r">
              <a:defRPr sz="1200">
                <a:solidFill>
                  <a:schemeClr val="tx1">
                    <a:lumMod val="50000"/>
                    <a:lumOff val="50000"/>
                  </a:schemeClr>
                </a:solidFill>
              </a:defRPr>
            </a:lvl1pPr>
          </a:lstStyle>
          <a:p>
            <a:fld id="{8699F50C-BE38-4BD0-BA84-9B090E1F2B9B}" type="slidenum">
              <a:rPr lang="en-IN" smtClean="0"/>
              <a:pPr/>
              <a:t>5</a:t>
            </a:fld>
            <a:endParaRPr lang="en-IN" dirty="0"/>
          </a:p>
        </p:txBody>
      </p:sp>
      <p:sp>
        <p:nvSpPr>
          <p:cNvPr id="2" name="TextBox 1">
            <a:extLst>
              <a:ext uri="{FF2B5EF4-FFF2-40B4-BE49-F238E27FC236}">
                <a16:creationId xmlns:a16="http://schemas.microsoft.com/office/drawing/2014/main" id="{649D45D6-658F-4F0B-84E5-EFBAF2B0BF04}"/>
              </a:ext>
            </a:extLst>
          </p:cNvPr>
          <p:cNvSpPr txBox="1"/>
          <p:nvPr/>
        </p:nvSpPr>
        <p:spPr>
          <a:xfrm>
            <a:off x="623888" y="6275947"/>
            <a:ext cx="4870436" cy="373025"/>
          </a:xfrm>
          <a:prstGeom prst="rect">
            <a:avLst/>
          </a:prstGeom>
          <a:noFill/>
        </p:spPr>
        <p:txBody>
          <a:bodyPr wrap="none" rtlCol="0">
            <a:spAutoFit/>
          </a:bodyPr>
          <a:lstStyle/>
          <a:p>
            <a:r>
              <a:rPr lang="en-US" dirty="0">
                <a:solidFill>
                  <a:schemeClr val="bg1"/>
                </a:solidFill>
              </a:rPr>
              <a:t>1. </a:t>
            </a:r>
            <a:r>
              <a:rPr lang="en-US" dirty="0">
                <a:solidFill>
                  <a:schemeClr val="bg1"/>
                </a:solidFill>
                <a:hlinkClick r:id="rId3">
                  <a:extLst>
                    <a:ext uri="{A12FA001-AC4F-418D-AE19-62706E023703}">
                      <ahyp:hlinkClr xmlns:ahyp="http://schemas.microsoft.com/office/drawing/2018/hyperlinkcolor" val="tx"/>
                    </a:ext>
                  </a:extLst>
                </a:hlinkClick>
              </a:rPr>
              <a:t>https://www.fxcm.com/uk/forex/what-is-forex/</a:t>
            </a:r>
            <a:endParaRPr lang="en-US" dirty="0">
              <a:solidFill>
                <a:schemeClr val="bg1"/>
              </a:solidFill>
            </a:endParaRPr>
          </a:p>
        </p:txBody>
      </p:sp>
    </p:spTree>
    <p:extLst>
      <p:ext uri="{BB962C8B-B14F-4D97-AF65-F5344CB8AC3E}">
        <p14:creationId xmlns:p14="http://schemas.microsoft.com/office/powerpoint/2010/main" val="2257091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title="Building image">
            <a:extLst>
              <a:ext uri="{FF2B5EF4-FFF2-40B4-BE49-F238E27FC236}">
                <a16:creationId xmlns:a16="http://schemas.microsoft.com/office/drawing/2014/main" id="{2D599535-C841-457B-BE92-EECA801ED768}"/>
              </a:ext>
            </a:extLst>
          </p:cNvPr>
          <p:cNvPicPr>
            <a:picLocks noGrp="1" noChangeAspect="1"/>
          </p:cNvPicPr>
          <p:nvPr>
            <p:ph type="pic" sz="quarter" idx="13"/>
          </p:nvPr>
        </p:nvPicPr>
        <p:blipFill>
          <a:blip r:embed="rId3">
            <a:extLst>
              <a:ext uri="{BEBA8EAE-BF5A-486C-A8C5-ECC9F3942E4B}">
                <a14:imgProps xmlns:a14="http://schemas.microsoft.com/office/drawing/2010/main">
                  <a14:imgLayer r:embed="rId4">
                    <a14:imgEffect>
                      <a14:saturation sat="0"/>
                    </a14:imgEffect>
                  </a14:imgLayer>
                </a14:imgProps>
              </a:ext>
            </a:extLst>
          </a:blip>
          <a:srcRect l="20810" r="20810"/>
          <a:stretch>
            <a:fillRect/>
          </a:stretch>
        </p:blipFill>
        <p:spPr/>
      </p:pic>
      <p:sp>
        <p:nvSpPr>
          <p:cNvPr id="10" name="Hexagon 9" descr="Solid dark colored hexagon in the middle of image accent">
            <a:extLst>
              <a:ext uri="{FF2B5EF4-FFF2-40B4-BE49-F238E27FC236}">
                <a16:creationId xmlns:a16="http://schemas.microsoft.com/office/drawing/2014/main" id="{84367257-921F-4C31-9DD7-8B0616248FDF}"/>
              </a:ext>
            </a:extLst>
          </p:cNvPr>
          <p:cNvSpPr/>
          <p:nvPr/>
        </p:nvSpPr>
        <p:spPr>
          <a:xfrm rot="16200000">
            <a:off x="2679702" y="2388914"/>
            <a:ext cx="2412998" cy="2080172"/>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4" name="Title 3">
            <a:extLst>
              <a:ext uri="{FF2B5EF4-FFF2-40B4-BE49-F238E27FC236}">
                <a16:creationId xmlns:a16="http://schemas.microsoft.com/office/drawing/2014/main" id="{291CA16A-993E-43BA-BDDC-9E427CF951B2}"/>
              </a:ext>
            </a:extLst>
          </p:cNvPr>
          <p:cNvSpPr>
            <a:spLocks noGrp="1"/>
          </p:cNvSpPr>
          <p:nvPr>
            <p:ph type="title"/>
          </p:nvPr>
        </p:nvSpPr>
        <p:spPr/>
        <p:txBody>
          <a:bodyPr/>
          <a:lstStyle/>
          <a:p>
            <a:r>
              <a:rPr lang="en-IN" dirty="0"/>
              <a:t>What is </a:t>
            </a:r>
            <a:r>
              <a:rPr lang="en-IN" b="0" dirty="0"/>
              <a:t>EFORT?</a:t>
            </a:r>
          </a:p>
        </p:txBody>
      </p:sp>
      <p:sp>
        <p:nvSpPr>
          <p:cNvPr id="5" name="Text Placeholder 4">
            <a:extLst>
              <a:ext uri="{FF2B5EF4-FFF2-40B4-BE49-F238E27FC236}">
                <a16:creationId xmlns:a16="http://schemas.microsoft.com/office/drawing/2014/main" id="{F063A021-7C19-4C85-B48B-EFEA732C1906}"/>
              </a:ext>
            </a:extLst>
          </p:cNvPr>
          <p:cNvSpPr>
            <a:spLocks noGrp="1"/>
          </p:cNvSpPr>
          <p:nvPr>
            <p:ph type="body" idx="1"/>
          </p:nvPr>
        </p:nvSpPr>
        <p:spPr/>
        <p:txBody>
          <a:bodyPr/>
          <a:lstStyle/>
          <a:p>
            <a:r>
              <a:rPr lang="en-US" dirty="0"/>
              <a:t>A look at the business</a:t>
            </a:r>
          </a:p>
        </p:txBody>
      </p:sp>
      <p:grpSp>
        <p:nvGrpSpPr>
          <p:cNvPr id="11" name="Group 10" descr="Company name and logo group of information&#10;">
            <a:extLst>
              <a:ext uri="{FF2B5EF4-FFF2-40B4-BE49-F238E27FC236}">
                <a16:creationId xmlns:a16="http://schemas.microsoft.com/office/drawing/2014/main" id="{226A7779-5D15-491B-9542-558F1B6636A1}"/>
              </a:ext>
            </a:extLst>
          </p:cNvPr>
          <p:cNvGrpSpPr/>
          <p:nvPr/>
        </p:nvGrpSpPr>
        <p:grpSpPr>
          <a:xfrm>
            <a:off x="2880951" y="3075057"/>
            <a:ext cx="2089355" cy="1178339"/>
            <a:chOff x="2880951" y="3121712"/>
            <a:chExt cx="2089355" cy="1178339"/>
          </a:xfrm>
        </p:grpSpPr>
        <p:sp>
          <p:nvSpPr>
            <p:cNvPr id="12" name="TextBox 11">
              <a:extLst>
                <a:ext uri="{FF2B5EF4-FFF2-40B4-BE49-F238E27FC236}">
                  <a16:creationId xmlns:a16="http://schemas.microsoft.com/office/drawing/2014/main" id="{FA580A0C-D5B0-4B68-9FD5-C1EEC88A33E0}"/>
                </a:ext>
              </a:extLst>
            </p:cNvPr>
            <p:cNvSpPr txBox="1"/>
            <p:nvPr/>
          </p:nvSpPr>
          <p:spPr>
            <a:xfrm>
              <a:off x="2880951" y="3121712"/>
              <a:ext cx="2089355" cy="707886"/>
            </a:xfrm>
            <a:prstGeom prst="rect">
              <a:avLst/>
            </a:prstGeom>
            <a:noFill/>
          </p:spPr>
          <p:txBody>
            <a:bodyPr wrap="none" rtlCol="0">
              <a:spAutoFit/>
            </a:bodyPr>
            <a:lstStyle/>
            <a:p>
              <a:r>
                <a:rPr lang="en-US" sz="4000" b="1" dirty="0">
                  <a:solidFill>
                    <a:schemeClr val="accent1"/>
                  </a:solidFill>
                  <a:latin typeface="Arial Black" panose="020B0A04020102020204" pitchFamily="34" charset="0"/>
                </a:rPr>
                <a:t>EFORT</a:t>
              </a:r>
              <a:endParaRPr lang="en-IN" sz="6000" b="1" dirty="0">
                <a:solidFill>
                  <a:schemeClr val="accent1"/>
                </a:solidFill>
                <a:latin typeface="Arial Black" panose="020B0A04020102020204" pitchFamily="34" charset="0"/>
              </a:endParaRPr>
            </a:p>
          </p:txBody>
        </p:sp>
        <p:sp>
          <p:nvSpPr>
            <p:cNvPr id="13" name="TextBox 12">
              <a:extLst>
                <a:ext uri="{FF2B5EF4-FFF2-40B4-BE49-F238E27FC236}">
                  <a16:creationId xmlns:a16="http://schemas.microsoft.com/office/drawing/2014/main" id="{2E1C0149-99CB-401D-80FB-7A86D7284936}"/>
                </a:ext>
              </a:extLst>
            </p:cNvPr>
            <p:cNvSpPr txBox="1"/>
            <p:nvPr/>
          </p:nvSpPr>
          <p:spPr>
            <a:xfrm>
              <a:off x="3062386" y="3776831"/>
              <a:ext cx="1605952" cy="523220"/>
            </a:xfrm>
            <a:prstGeom prst="rect">
              <a:avLst/>
            </a:prstGeom>
            <a:noFill/>
          </p:spPr>
          <p:txBody>
            <a:bodyPr wrap="none" rtlCol="0">
              <a:spAutoFit/>
            </a:bodyPr>
            <a:lstStyle/>
            <a:p>
              <a:pPr algn="ctr"/>
              <a:r>
                <a:rPr lang="en-IN" sz="1400" dirty="0">
                  <a:solidFill>
                    <a:schemeClr val="accent1"/>
                  </a:solidFill>
                  <a:latin typeface="Calibri Light" panose="020F0302020204030204" pitchFamily="34" charset="0"/>
                  <a:cs typeface="Calibri Light" panose="020F0302020204030204" pitchFamily="34" charset="0"/>
                </a:rPr>
                <a:t>Empowered FOREX </a:t>
              </a:r>
            </a:p>
            <a:p>
              <a:pPr algn="ctr"/>
              <a:r>
                <a:rPr lang="en-IN" sz="1400" dirty="0">
                  <a:solidFill>
                    <a:schemeClr val="accent1"/>
                  </a:solidFill>
                  <a:latin typeface="Calibri Light" panose="020F0302020204030204" pitchFamily="34" charset="0"/>
                  <a:cs typeface="Calibri Light" panose="020F0302020204030204" pitchFamily="34" charset="0"/>
                </a:rPr>
                <a:t>Trader</a:t>
              </a:r>
            </a:p>
          </p:txBody>
        </p:sp>
      </p:grpSp>
    </p:spTree>
    <p:extLst>
      <p:ext uri="{BB962C8B-B14F-4D97-AF65-F5344CB8AC3E}">
        <p14:creationId xmlns:p14="http://schemas.microsoft.com/office/powerpoint/2010/main" val="7986519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E5EE03-FBF6-46F5-8085-716AC6CE1C8C}"/>
              </a:ext>
            </a:extLst>
          </p:cNvPr>
          <p:cNvSpPr>
            <a:spLocks noGrp="1"/>
          </p:cNvSpPr>
          <p:nvPr>
            <p:ph type="title"/>
          </p:nvPr>
        </p:nvSpPr>
        <p:spPr/>
        <p:txBody>
          <a:bodyPr/>
          <a:lstStyle/>
          <a:p>
            <a:r>
              <a:rPr lang="en-ZA" dirty="0"/>
              <a:t>What is </a:t>
            </a:r>
            <a:r>
              <a:rPr lang="en-ZA" b="0" dirty="0"/>
              <a:t>EFORT?</a:t>
            </a:r>
            <a:endParaRPr lang="en-IN" b="0" dirty="0"/>
          </a:p>
        </p:txBody>
      </p:sp>
      <p:sp>
        <p:nvSpPr>
          <p:cNvPr id="15" name="Text Placeholder 14">
            <a:extLst>
              <a:ext uri="{FF2B5EF4-FFF2-40B4-BE49-F238E27FC236}">
                <a16:creationId xmlns:a16="http://schemas.microsoft.com/office/drawing/2014/main" id="{24E18385-8BEA-4522-ABAA-5AB38F0D4FC2}"/>
              </a:ext>
            </a:extLst>
          </p:cNvPr>
          <p:cNvSpPr>
            <a:spLocks noGrp="1"/>
          </p:cNvSpPr>
          <p:nvPr>
            <p:ph type="body" idx="1"/>
          </p:nvPr>
        </p:nvSpPr>
        <p:spPr/>
        <p:txBody>
          <a:bodyPr/>
          <a:lstStyle/>
          <a:p>
            <a:r>
              <a:rPr lang="en-IN" dirty="0"/>
              <a:t>EFORT – Empowered FOREX Trader</a:t>
            </a:r>
          </a:p>
        </p:txBody>
      </p:sp>
      <p:sp>
        <p:nvSpPr>
          <p:cNvPr id="16" name="Content Placeholder 15">
            <a:extLst>
              <a:ext uri="{FF2B5EF4-FFF2-40B4-BE49-F238E27FC236}">
                <a16:creationId xmlns:a16="http://schemas.microsoft.com/office/drawing/2014/main" id="{1DCFA8A2-3FB8-48CA-933D-0800A9D2A2A2}"/>
              </a:ext>
            </a:extLst>
          </p:cNvPr>
          <p:cNvSpPr>
            <a:spLocks noGrp="1"/>
          </p:cNvSpPr>
          <p:nvPr>
            <p:ph sz="half" idx="13"/>
          </p:nvPr>
        </p:nvSpPr>
        <p:spPr/>
        <p:txBody>
          <a:bodyPr>
            <a:normAutofit lnSpcReduction="10000"/>
          </a:bodyPr>
          <a:lstStyle/>
          <a:p>
            <a:pPr>
              <a:buClr>
                <a:schemeClr val="accent2"/>
              </a:buClr>
            </a:pPr>
            <a:r>
              <a:rPr lang="en-IN" dirty="0"/>
              <a:t>EFORT is a solution to the complex world of FOREX trading</a:t>
            </a:r>
          </a:p>
          <a:p>
            <a:pPr>
              <a:buClr>
                <a:schemeClr val="accent2"/>
              </a:buClr>
            </a:pPr>
            <a:r>
              <a:rPr lang="en-IN" dirty="0"/>
              <a:t>EFORT is a fully managed service</a:t>
            </a:r>
          </a:p>
          <a:p>
            <a:pPr>
              <a:buClr>
                <a:schemeClr val="accent2"/>
              </a:buClr>
            </a:pPr>
            <a:r>
              <a:rPr lang="en-IN" dirty="0"/>
              <a:t>It works by making trades on foreign currency exchanges for its customers</a:t>
            </a:r>
          </a:p>
          <a:p>
            <a:pPr>
              <a:buClr>
                <a:schemeClr val="accent2"/>
              </a:buClr>
            </a:pPr>
            <a:r>
              <a:rPr lang="en-IN" dirty="0"/>
              <a:t>It charges a subscription amount for its services</a:t>
            </a:r>
          </a:p>
          <a:p>
            <a:pPr>
              <a:buClr>
                <a:schemeClr val="accent2"/>
              </a:buClr>
            </a:pPr>
            <a:r>
              <a:rPr lang="en-IN" dirty="0"/>
              <a:t>It is built for novices on FOREX</a:t>
            </a:r>
          </a:p>
        </p:txBody>
      </p:sp>
      <p:sp>
        <p:nvSpPr>
          <p:cNvPr id="17" name="Text Placeholder 16">
            <a:extLst>
              <a:ext uri="{FF2B5EF4-FFF2-40B4-BE49-F238E27FC236}">
                <a16:creationId xmlns:a16="http://schemas.microsoft.com/office/drawing/2014/main" id="{640A3223-3DA3-4CF2-82B6-1447667547BD}"/>
              </a:ext>
            </a:extLst>
          </p:cNvPr>
          <p:cNvSpPr>
            <a:spLocks noGrp="1"/>
          </p:cNvSpPr>
          <p:nvPr>
            <p:ph type="body" sz="quarter" idx="14"/>
          </p:nvPr>
        </p:nvSpPr>
        <p:spPr/>
        <p:txBody>
          <a:bodyPr/>
          <a:lstStyle/>
          <a:p>
            <a:r>
              <a:rPr lang="en-IN" dirty="0"/>
              <a:t>EFORT vs. Competition</a:t>
            </a:r>
          </a:p>
        </p:txBody>
      </p:sp>
      <p:sp>
        <p:nvSpPr>
          <p:cNvPr id="18" name="Content Placeholder 17">
            <a:extLst>
              <a:ext uri="{FF2B5EF4-FFF2-40B4-BE49-F238E27FC236}">
                <a16:creationId xmlns:a16="http://schemas.microsoft.com/office/drawing/2014/main" id="{C955AFB3-173C-4848-B3E9-1375591B297E}"/>
              </a:ext>
            </a:extLst>
          </p:cNvPr>
          <p:cNvSpPr>
            <a:spLocks noGrp="1"/>
          </p:cNvSpPr>
          <p:nvPr>
            <p:ph sz="quarter" idx="15"/>
          </p:nvPr>
        </p:nvSpPr>
        <p:spPr/>
        <p:txBody>
          <a:bodyPr/>
          <a:lstStyle/>
          <a:p>
            <a:pPr>
              <a:buClr>
                <a:schemeClr val="accent2"/>
              </a:buClr>
            </a:pPr>
            <a:r>
              <a:rPr lang="en-IN" dirty="0"/>
              <a:t>Most of the competition in the market provide interfaces for expert traders</a:t>
            </a:r>
          </a:p>
          <a:p>
            <a:pPr>
              <a:buClr>
                <a:schemeClr val="accent2"/>
              </a:buClr>
            </a:pPr>
            <a:r>
              <a:rPr lang="en-IN" dirty="0"/>
              <a:t>Understanding the interfaces and keeping up with the market is a full time job</a:t>
            </a:r>
          </a:p>
          <a:p>
            <a:pPr>
              <a:buClr>
                <a:schemeClr val="accent2"/>
              </a:buClr>
            </a:pPr>
            <a:r>
              <a:rPr lang="en-IN" dirty="0"/>
              <a:t>Trading is a skill that must be honed everyday.</a:t>
            </a:r>
          </a:p>
          <a:p>
            <a:pPr>
              <a:buClr>
                <a:schemeClr val="accent2"/>
              </a:buClr>
            </a:pPr>
            <a:r>
              <a:rPr lang="en-IN" dirty="0"/>
              <a:t>The market is constantly changing</a:t>
            </a:r>
          </a:p>
        </p:txBody>
      </p:sp>
      <p:sp>
        <p:nvSpPr>
          <p:cNvPr id="21" name="Slide Number Placeholder 5">
            <a:extLst>
              <a:ext uri="{FF2B5EF4-FFF2-40B4-BE49-F238E27FC236}">
                <a16:creationId xmlns:a16="http://schemas.microsoft.com/office/drawing/2014/main" id="{C7C65DDB-24F2-44CF-AE02-F3A6C8B1858B}"/>
              </a:ext>
            </a:extLst>
          </p:cNvPr>
          <p:cNvSpPr>
            <a:spLocks noGrp="1"/>
          </p:cNvSpPr>
          <p:nvPr>
            <p:ph type="sldNum" sz="quarter" idx="18"/>
          </p:nvPr>
        </p:nvSpPr>
        <p:spPr/>
        <p:txBody>
          <a:bodyPr/>
          <a:lstStyle>
            <a:lvl1pPr algn="r">
              <a:defRPr sz="1200">
                <a:solidFill>
                  <a:schemeClr val="tx1">
                    <a:lumMod val="50000"/>
                    <a:lumOff val="50000"/>
                  </a:schemeClr>
                </a:solidFill>
              </a:defRPr>
            </a:lvl1pPr>
          </a:lstStyle>
          <a:p>
            <a:fld id="{8699F50C-BE38-4BD0-BA84-9B090E1F2B9B}" type="slidenum">
              <a:rPr lang="en-IN" smtClean="0"/>
              <a:pPr/>
              <a:t>7</a:t>
            </a:fld>
            <a:endParaRPr lang="en-IN" dirty="0"/>
          </a:p>
        </p:txBody>
      </p:sp>
    </p:spTree>
    <p:extLst>
      <p:ext uri="{BB962C8B-B14F-4D97-AF65-F5344CB8AC3E}">
        <p14:creationId xmlns:p14="http://schemas.microsoft.com/office/powerpoint/2010/main" val="38915161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E5EE03-FBF6-46F5-8085-716AC6CE1C8C}"/>
              </a:ext>
            </a:extLst>
          </p:cNvPr>
          <p:cNvSpPr>
            <a:spLocks noGrp="1"/>
          </p:cNvSpPr>
          <p:nvPr>
            <p:ph type="title"/>
          </p:nvPr>
        </p:nvSpPr>
        <p:spPr/>
        <p:txBody>
          <a:bodyPr/>
          <a:lstStyle/>
          <a:p>
            <a:r>
              <a:rPr lang="en-ZA" dirty="0"/>
              <a:t>What is </a:t>
            </a:r>
            <a:r>
              <a:rPr lang="en-ZA" b="0" dirty="0"/>
              <a:t>EFORT?</a:t>
            </a:r>
            <a:endParaRPr lang="en-IN" b="0" dirty="0"/>
          </a:p>
        </p:txBody>
      </p:sp>
      <p:sp>
        <p:nvSpPr>
          <p:cNvPr id="15" name="Text Placeholder 14">
            <a:extLst>
              <a:ext uri="{FF2B5EF4-FFF2-40B4-BE49-F238E27FC236}">
                <a16:creationId xmlns:a16="http://schemas.microsoft.com/office/drawing/2014/main" id="{24E18385-8BEA-4522-ABAA-5AB38F0D4FC2}"/>
              </a:ext>
            </a:extLst>
          </p:cNvPr>
          <p:cNvSpPr>
            <a:spLocks noGrp="1"/>
          </p:cNvSpPr>
          <p:nvPr>
            <p:ph type="body" idx="1"/>
          </p:nvPr>
        </p:nvSpPr>
        <p:spPr/>
        <p:txBody>
          <a:bodyPr>
            <a:normAutofit/>
          </a:bodyPr>
          <a:lstStyle/>
          <a:p>
            <a:r>
              <a:rPr lang="en-IN" sz="2400" dirty="0"/>
              <a:t>EFORT As A Commodity Trading Advisor</a:t>
            </a:r>
          </a:p>
        </p:txBody>
      </p:sp>
      <p:sp>
        <p:nvSpPr>
          <p:cNvPr id="16" name="Content Placeholder 15">
            <a:extLst>
              <a:ext uri="{FF2B5EF4-FFF2-40B4-BE49-F238E27FC236}">
                <a16:creationId xmlns:a16="http://schemas.microsoft.com/office/drawing/2014/main" id="{1DCFA8A2-3FB8-48CA-933D-0800A9D2A2A2}"/>
              </a:ext>
            </a:extLst>
          </p:cNvPr>
          <p:cNvSpPr>
            <a:spLocks noGrp="1"/>
          </p:cNvSpPr>
          <p:nvPr>
            <p:ph sz="half" idx="13"/>
          </p:nvPr>
        </p:nvSpPr>
        <p:spPr/>
        <p:txBody>
          <a:bodyPr>
            <a:normAutofit/>
          </a:bodyPr>
          <a:lstStyle/>
          <a:p>
            <a:pPr>
              <a:buClr>
                <a:schemeClr val="accent2"/>
              </a:buClr>
            </a:pPr>
            <a:r>
              <a:rPr lang="en-IN" dirty="0"/>
              <a:t>Advises and manages its customers accounts on the customer’s behalf</a:t>
            </a:r>
          </a:p>
          <a:p>
            <a:pPr>
              <a:buClr>
                <a:schemeClr val="accent2"/>
              </a:buClr>
            </a:pPr>
            <a:r>
              <a:rPr lang="en-IN" dirty="0"/>
              <a:t>Can charge a subscription fee for its services</a:t>
            </a:r>
          </a:p>
          <a:p>
            <a:pPr>
              <a:buClr>
                <a:schemeClr val="accent2"/>
              </a:buClr>
            </a:pPr>
            <a:r>
              <a:rPr lang="en-IN" dirty="0"/>
              <a:t>Cannot charge a transaction fee</a:t>
            </a:r>
          </a:p>
          <a:p>
            <a:pPr>
              <a:buClr>
                <a:schemeClr val="accent2"/>
              </a:buClr>
            </a:pPr>
            <a:r>
              <a:rPr lang="en-IN" dirty="0"/>
              <a:t>Cannot hold the customer’s money</a:t>
            </a:r>
          </a:p>
          <a:p>
            <a:pPr>
              <a:buClr>
                <a:schemeClr val="accent2"/>
              </a:buClr>
            </a:pPr>
            <a:r>
              <a:rPr lang="en-IN" dirty="0"/>
              <a:t>Money must be held by a Broker</a:t>
            </a:r>
          </a:p>
        </p:txBody>
      </p:sp>
      <p:sp>
        <p:nvSpPr>
          <p:cNvPr id="17" name="Text Placeholder 16">
            <a:extLst>
              <a:ext uri="{FF2B5EF4-FFF2-40B4-BE49-F238E27FC236}">
                <a16:creationId xmlns:a16="http://schemas.microsoft.com/office/drawing/2014/main" id="{640A3223-3DA3-4CF2-82B6-1447667547BD}"/>
              </a:ext>
            </a:extLst>
          </p:cNvPr>
          <p:cNvSpPr>
            <a:spLocks noGrp="1"/>
          </p:cNvSpPr>
          <p:nvPr>
            <p:ph type="body" sz="quarter" idx="14"/>
          </p:nvPr>
        </p:nvSpPr>
        <p:spPr/>
        <p:txBody>
          <a:bodyPr>
            <a:normAutofit/>
          </a:bodyPr>
          <a:lstStyle/>
          <a:p>
            <a:r>
              <a:rPr lang="en-IN" sz="2400" dirty="0"/>
              <a:t>EFORT As An Introducing Broker</a:t>
            </a:r>
          </a:p>
        </p:txBody>
      </p:sp>
      <p:sp>
        <p:nvSpPr>
          <p:cNvPr id="18" name="Content Placeholder 17">
            <a:extLst>
              <a:ext uri="{FF2B5EF4-FFF2-40B4-BE49-F238E27FC236}">
                <a16:creationId xmlns:a16="http://schemas.microsoft.com/office/drawing/2014/main" id="{C955AFB3-173C-4848-B3E9-1375591B297E}"/>
              </a:ext>
            </a:extLst>
          </p:cNvPr>
          <p:cNvSpPr>
            <a:spLocks noGrp="1"/>
          </p:cNvSpPr>
          <p:nvPr>
            <p:ph sz="quarter" idx="15"/>
          </p:nvPr>
        </p:nvSpPr>
        <p:spPr/>
        <p:txBody>
          <a:bodyPr/>
          <a:lstStyle/>
          <a:p>
            <a:pPr>
              <a:buClr>
                <a:schemeClr val="accent2"/>
              </a:buClr>
            </a:pPr>
            <a:r>
              <a:rPr lang="en-IN" dirty="0"/>
              <a:t>Can charge a transaction fee</a:t>
            </a:r>
          </a:p>
          <a:p>
            <a:pPr>
              <a:buClr>
                <a:schemeClr val="accent2"/>
              </a:buClr>
            </a:pPr>
            <a:r>
              <a:rPr lang="en-IN" dirty="0"/>
              <a:t>Cannot trade on behalf of its customers</a:t>
            </a:r>
          </a:p>
          <a:p>
            <a:pPr>
              <a:buClr>
                <a:schemeClr val="accent2"/>
              </a:buClr>
            </a:pPr>
            <a:r>
              <a:rPr lang="en-IN" dirty="0"/>
              <a:t>Cannot hold the customer’s money</a:t>
            </a:r>
          </a:p>
          <a:p>
            <a:pPr>
              <a:buClr>
                <a:schemeClr val="accent2"/>
              </a:buClr>
            </a:pPr>
            <a:r>
              <a:rPr lang="en-IN" dirty="0"/>
              <a:t>Works as an affiliate to a Broker</a:t>
            </a:r>
          </a:p>
        </p:txBody>
      </p:sp>
      <p:sp>
        <p:nvSpPr>
          <p:cNvPr id="21" name="Slide Number Placeholder 5">
            <a:extLst>
              <a:ext uri="{FF2B5EF4-FFF2-40B4-BE49-F238E27FC236}">
                <a16:creationId xmlns:a16="http://schemas.microsoft.com/office/drawing/2014/main" id="{C7C65DDB-24F2-44CF-AE02-F3A6C8B1858B}"/>
              </a:ext>
            </a:extLst>
          </p:cNvPr>
          <p:cNvSpPr>
            <a:spLocks noGrp="1"/>
          </p:cNvSpPr>
          <p:nvPr>
            <p:ph type="sldNum" sz="quarter" idx="18"/>
          </p:nvPr>
        </p:nvSpPr>
        <p:spPr/>
        <p:txBody>
          <a:bodyPr/>
          <a:lstStyle>
            <a:lvl1pPr algn="r">
              <a:defRPr sz="1200">
                <a:solidFill>
                  <a:schemeClr val="tx1">
                    <a:lumMod val="50000"/>
                    <a:lumOff val="50000"/>
                  </a:schemeClr>
                </a:solidFill>
              </a:defRPr>
            </a:lvl1pPr>
          </a:lstStyle>
          <a:p>
            <a:fld id="{8699F50C-BE38-4BD0-BA84-9B090E1F2B9B}" type="slidenum">
              <a:rPr lang="en-IN" smtClean="0"/>
              <a:pPr/>
              <a:t>8</a:t>
            </a:fld>
            <a:endParaRPr lang="en-IN" dirty="0"/>
          </a:p>
        </p:txBody>
      </p:sp>
    </p:spTree>
    <p:extLst>
      <p:ext uri="{BB962C8B-B14F-4D97-AF65-F5344CB8AC3E}">
        <p14:creationId xmlns:p14="http://schemas.microsoft.com/office/powerpoint/2010/main" val="39697468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title="Building image">
            <a:extLst>
              <a:ext uri="{FF2B5EF4-FFF2-40B4-BE49-F238E27FC236}">
                <a16:creationId xmlns:a16="http://schemas.microsoft.com/office/drawing/2014/main" id="{2D599535-C841-457B-BE92-EECA801ED768}"/>
              </a:ext>
            </a:extLst>
          </p:cNvPr>
          <p:cNvPicPr>
            <a:picLocks noGrp="1" noChangeAspect="1"/>
          </p:cNvPicPr>
          <p:nvPr>
            <p:ph type="pic" sz="quarter" idx="13"/>
          </p:nvPr>
        </p:nvPicPr>
        <p:blipFill>
          <a:blip r:embed="rId3">
            <a:extLst>
              <a:ext uri="{BEBA8EAE-BF5A-486C-A8C5-ECC9F3942E4B}">
                <a14:imgProps xmlns:a14="http://schemas.microsoft.com/office/drawing/2010/main">
                  <a14:imgLayer r:embed="rId4">
                    <a14:imgEffect>
                      <a14:saturation sat="0"/>
                    </a14:imgEffect>
                  </a14:imgLayer>
                </a14:imgProps>
              </a:ext>
            </a:extLst>
          </a:blip>
          <a:srcRect l="20810" r="20810"/>
          <a:stretch>
            <a:fillRect/>
          </a:stretch>
        </p:blipFill>
        <p:spPr/>
      </p:pic>
      <p:sp>
        <p:nvSpPr>
          <p:cNvPr id="10" name="Hexagon 9" descr="Solid dark colored hexagon in the middle of image accent">
            <a:extLst>
              <a:ext uri="{FF2B5EF4-FFF2-40B4-BE49-F238E27FC236}">
                <a16:creationId xmlns:a16="http://schemas.microsoft.com/office/drawing/2014/main" id="{84367257-921F-4C31-9DD7-8B0616248FDF}"/>
              </a:ext>
            </a:extLst>
          </p:cNvPr>
          <p:cNvSpPr/>
          <p:nvPr/>
        </p:nvSpPr>
        <p:spPr>
          <a:xfrm rot="16200000">
            <a:off x="2679702" y="2388914"/>
            <a:ext cx="2412998" cy="2080172"/>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4" name="Title 3">
            <a:extLst>
              <a:ext uri="{FF2B5EF4-FFF2-40B4-BE49-F238E27FC236}">
                <a16:creationId xmlns:a16="http://schemas.microsoft.com/office/drawing/2014/main" id="{291CA16A-993E-43BA-BDDC-9E427CF951B2}"/>
              </a:ext>
            </a:extLst>
          </p:cNvPr>
          <p:cNvSpPr>
            <a:spLocks noGrp="1"/>
          </p:cNvSpPr>
          <p:nvPr>
            <p:ph type="title"/>
          </p:nvPr>
        </p:nvSpPr>
        <p:spPr/>
        <p:txBody>
          <a:bodyPr/>
          <a:lstStyle/>
          <a:p>
            <a:r>
              <a:rPr lang="en-IN" dirty="0"/>
              <a:t>What is </a:t>
            </a:r>
            <a:r>
              <a:rPr lang="en-IN" b="0" dirty="0"/>
              <a:t>New?</a:t>
            </a:r>
          </a:p>
        </p:txBody>
      </p:sp>
      <p:sp>
        <p:nvSpPr>
          <p:cNvPr id="5" name="Text Placeholder 4">
            <a:extLst>
              <a:ext uri="{FF2B5EF4-FFF2-40B4-BE49-F238E27FC236}">
                <a16:creationId xmlns:a16="http://schemas.microsoft.com/office/drawing/2014/main" id="{F063A021-7C19-4C85-B48B-EFEA732C1906}"/>
              </a:ext>
            </a:extLst>
          </p:cNvPr>
          <p:cNvSpPr>
            <a:spLocks noGrp="1"/>
          </p:cNvSpPr>
          <p:nvPr>
            <p:ph type="body" idx="1"/>
          </p:nvPr>
        </p:nvSpPr>
        <p:spPr/>
        <p:txBody>
          <a:bodyPr/>
          <a:lstStyle/>
          <a:p>
            <a:r>
              <a:rPr lang="en-US" dirty="0"/>
              <a:t>Implemented features</a:t>
            </a:r>
          </a:p>
        </p:txBody>
      </p:sp>
      <p:grpSp>
        <p:nvGrpSpPr>
          <p:cNvPr id="11" name="Group 10" descr="Company name and logo group of information&#10;">
            <a:extLst>
              <a:ext uri="{FF2B5EF4-FFF2-40B4-BE49-F238E27FC236}">
                <a16:creationId xmlns:a16="http://schemas.microsoft.com/office/drawing/2014/main" id="{226A7779-5D15-491B-9542-558F1B6636A1}"/>
              </a:ext>
            </a:extLst>
          </p:cNvPr>
          <p:cNvGrpSpPr/>
          <p:nvPr/>
        </p:nvGrpSpPr>
        <p:grpSpPr>
          <a:xfrm>
            <a:off x="2880951" y="3075057"/>
            <a:ext cx="2089355" cy="1178339"/>
            <a:chOff x="2880951" y="3121712"/>
            <a:chExt cx="2089355" cy="1178339"/>
          </a:xfrm>
        </p:grpSpPr>
        <p:sp>
          <p:nvSpPr>
            <p:cNvPr id="12" name="TextBox 11">
              <a:extLst>
                <a:ext uri="{FF2B5EF4-FFF2-40B4-BE49-F238E27FC236}">
                  <a16:creationId xmlns:a16="http://schemas.microsoft.com/office/drawing/2014/main" id="{FA580A0C-D5B0-4B68-9FD5-C1EEC88A33E0}"/>
                </a:ext>
              </a:extLst>
            </p:cNvPr>
            <p:cNvSpPr txBox="1"/>
            <p:nvPr/>
          </p:nvSpPr>
          <p:spPr>
            <a:xfrm>
              <a:off x="2880951" y="3121712"/>
              <a:ext cx="2089355" cy="707886"/>
            </a:xfrm>
            <a:prstGeom prst="rect">
              <a:avLst/>
            </a:prstGeom>
            <a:noFill/>
          </p:spPr>
          <p:txBody>
            <a:bodyPr wrap="none" rtlCol="0">
              <a:spAutoFit/>
            </a:bodyPr>
            <a:lstStyle/>
            <a:p>
              <a:r>
                <a:rPr lang="en-US" sz="4000" b="1" dirty="0">
                  <a:solidFill>
                    <a:schemeClr val="accent1"/>
                  </a:solidFill>
                  <a:latin typeface="Arial Black" panose="020B0A04020102020204" pitchFamily="34" charset="0"/>
                </a:rPr>
                <a:t>EFORT</a:t>
              </a:r>
              <a:endParaRPr lang="en-IN" sz="6000" b="1" dirty="0">
                <a:solidFill>
                  <a:schemeClr val="accent1"/>
                </a:solidFill>
                <a:latin typeface="Arial Black" panose="020B0A04020102020204" pitchFamily="34" charset="0"/>
              </a:endParaRPr>
            </a:p>
          </p:txBody>
        </p:sp>
        <p:sp>
          <p:nvSpPr>
            <p:cNvPr id="13" name="TextBox 12">
              <a:extLst>
                <a:ext uri="{FF2B5EF4-FFF2-40B4-BE49-F238E27FC236}">
                  <a16:creationId xmlns:a16="http://schemas.microsoft.com/office/drawing/2014/main" id="{2E1C0149-99CB-401D-80FB-7A86D7284936}"/>
                </a:ext>
              </a:extLst>
            </p:cNvPr>
            <p:cNvSpPr txBox="1"/>
            <p:nvPr/>
          </p:nvSpPr>
          <p:spPr>
            <a:xfrm>
              <a:off x="3062386" y="3776831"/>
              <a:ext cx="1605952" cy="523220"/>
            </a:xfrm>
            <a:prstGeom prst="rect">
              <a:avLst/>
            </a:prstGeom>
            <a:noFill/>
          </p:spPr>
          <p:txBody>
            <a:bodyPr wrap="none" rtlCol="0">
              <a:spAutoFit/>
            </a:bodyPr>
            <a:lstStyle/>
            <a:p>
              <a:pPr algn="ctr"/>
              <a:r>
                <a:rPr lang="en-IN" sz="1400" dirty="0">
                  <a:solidFill>
                    <a:schemeClr val="accent1"/>
                  </a:solidFill>
                  <a:latin typeface="Calibri Light" panose="020F0302020204030204" pitchFamily="34" charset="0"/>
                  <a:cs typeface="Calibri Light" panose="020F0302020204030204" pitchFamily="34" charset="0"/>
                </a:rPr>
                <a:t>Empowered FOREX </a:t>
              </a:r>
            </a:p>
            <a:p>
              <a:pPr algn="ctr"/>
              <a:r>
                <a:rPr lang="en-IN" sz="1400" dirty="0">
                  <a:solidFill>
                    <a:schemeClr val="accent1"/>
                  </a:solidFill>
                  <a:latin typeface="Calibri Light" panose="020F0302020204030204" pitchFamily="34" charset="0"/>
                  <a:cs typeface="Calibri Light" panose="020F0302020204030204" pitchFamily="34" charset="0"/>
                </a:rPr>
                <a:t>Trader</a:t>
              </a:r>
            </a:p>
          </p:txBody>
        </p:sp>
      </p:grpSp>
    </p:spTree>
    <p:extLst>
      <p:ext uri="{BB962C8B-B14F-4D97-AF65-F5344CB8AC3E}">
        <p14:creationId xmlns:p14="http://schemas.microsoft.com/office/powerpoint/2010/main" val="1111650273"/>
      </p:ext>
    </p:extLst>
  </p:cSld>
  <p:clrMapOvr>
    <a:masterClrMapping/>
  </p:clrMapOvr>
</p:sld>
</file>

<file path=ppt/theme/theme1.xml><?xml version="1.0" encoding="utf-8"?>
<a:theme xmlns:a="http://schemas.openxmlformats.org/drawingml/2006/main" name="Office Theme">
  <a:themeElements>
    <a:clrScheme name="Custom 13">
      <a:dk1>
        <a:srgbClr val="3F3F3F"/>
      </a:dk1>
      <a:lt1>
        <a:srgbClr val="FFFFFF"/>
      </a:lt1>
      <a:dk2>
        <a:srgbClr val="F2F2F2"/>
      </a:dk2>
      <a:lt2>
        <a:srgbClr val="A5A5A5"/>
      </a:lt2>
      <a:accent1>
        <a:srgbClr val="00194C"/>
      </a:accent1>
      <a:accent2>
        <a:srgbClr val="EAB200"/>
      </a:accent2>
      <a:accent3>
        <a:srgbClr val="F2F2F2"/>
      </a:accent3>
      <a:accent4>
        <a:srgbClr val="954F72"/>
      </a:accent4>
      <a:accent5>
        <a:srgbClr val="00843B"/>
      </a:accent5>
      <a:accent6>
        <a:srgbClr val="014067"/>
      </a:accent6>
      <a:hlink>
        <a:srgbClr val="00194C"/>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rk-03 Presentation Layout_CA -v6.potx" id="{9FD5D463-2B33-42F3-81B0-0B3C3C07F674}" vid="{A96E6666-7943-4E22-B401-67432B4C0CE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Hexagon presentation dark</Template>
  <TotalTime>0</TotalTime>
  <Words>2135</Words>
  <Application>Microsoft Office PowerPoint</Application>
  <PresentationFormat>Widescreen</PresentationFormat>
  <Paragraphs>225</Paragraphs>
  <Slides>17</Slides>
  <Notes>17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Arial</vt:lpstr>
      <vt:lpstr>Arial Black</vt:lpstr>
      <vt:lpstr>Calibri</vt:lpstr>
      <vt:lpstr>Calibri Light</vt:lpstr>
      <vt:lpstr>Gill Sans SemiBold</vt:lpstr>
      <vt:lpstr>Times New Roman</vt:lpstr>
      <vt:lpstr>Office Theme</vt:lpstr>
      <vt:lpstr>EFORT Introduction</vt:lpstr>
      <vt:lpstr>About Us</vt:lpstr>
      <vt:lpstr>Agenda</vt:lpstr>
      <vt:lpstr>What is FOREX?</vt:lpstr>
      <vt:lpstr>What is FOREX?</vt:lpstr>
      <vt:lpstr>What is EFORT?</vt:lpstr>
      <vt:lpstr>What is EFORT?</vt:lpstr>
      <vt:lpstr>What is EFORT?</vt:lpstr>
      <vt:lpstr>What is New?</vt:lpstr>
      <vt:lpstr>Features</vt:lpstr>
      <vt:lpstr>Features</vt:lpstr>
      <vt:lpstr>What is it built on?</vt:lpstr>
      <vt:lpstr>EFEC Tech Stack</vt:lpstr>
      <vt:lpstr>EFORT Architecture</vt:lpstr>
      <vt:lpstr>What are the possibilities?</vt:lpstr>
      <vt:lpstr>Next Steps</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2019-04-20T20:37:25Z</dcterms:created>
  <dcterms:modified xsi:type="dcterms:W3CDTF">2019-04-26T18:49:37Z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v-abdarl@microsoft.com</vt:lpwstr>
  </property>
  <property fmtid="{D5CDD505-2E9C-101B-9397-08002B2CF9AE}" pid="5" name="MSIP_Label_f42aa342-8706-4288-bd11-ebb85995028c_SetDate">
    <vt:lpwstr>2018-08-01T18:19:24.2566460Z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Extended_MSFT_Method">
    <vt:lpwstr>Automatic</vt:lpwstr>
  </property>
  <property fmtid="{D5CDD505-2E9C-101B-9397-08002B2CF9AE}" pid="9" name="Sensitivity">
    <vt:lpwstr>General</vt:lpwstr>
  </property>
</Properties>
</file>