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Lst>
  <p:sldSz cy="5143500" cx="9144000"/>
  <p:notesSz cx="6858000" cy="9144000"/>
  <p:embeddedFontLst>
    <p:embeddedFont>
      <p:font typeface="Roboto"/>
      <p:regular r:id="rId14"/>
      <p:bold r:id="rId15"/>
      <p:italic r:id="rId16"/>
      <p:boldItalic r:id="rId17"/>
    </p:embeddedFont>
    <p:embeddedFont>
      <p:font typeface="Roboto Medium"/>
      <p:regular r:id="rId18"/>
      <p:bold r:id="rId19"/>
      <p:italic r:id="rId20"/>
      <p:boldItalic r:id="rId21"/>
    </p:embeddedFont>
    <p:embeddedFont>
      <p:font typeface="Roboto Light"/>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RobotoMedium-italic.fntdata"/><Relationship Id="rId22" Type="http://schemas.openxmlformats.org/officeDocument/2006/relationships/font" Target="fonts/RobotoLight-regular.fntdata"/><Relationship Id="rId21" Type="http://schemas.openxmlformats.org/officeDocument/2006/relationships/font" Target="fonts/RobotoMedium-boldItalic.fntdata"/><Relationship Id="rId24" Type="http://schemas.openxmlformats.org/officeDocument/2006/relationships/font" Target="fonts/RobotoLight-italic.fntdata"/><Relationship Id="rId23" Type="http://schemas.openxmlformats.org/officeDocument/2006/relationships/font" Target="fonts/RobotoLight-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5" Type="http://schemas.openxmlformats.org/officeDocument/2006/relationships/font" Target="fonts/RobotoLight-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font" Target="fonts/Roboto-bold.fntdata"/><Relationship Id="rId14" Type="http://schemas.openxmlformats.org/officeDocument/2006/relationships/font" Target="fonts/Roboto-regular.fntdata"/><Relationship Id="rId17" Type="http://schemas.openxmlformats.org/officeDocument/2006/relationships/font" Target="fonts/Roboto-boldItalic.fntdata"/><Relationship Id="rId16" Type="http://schemas.openxmlformats.org/officeDocument/2006/relationships/font" Target="fonts/Roboto-italic.fntdata"/><Relationship Id="rId19" Type="http://schemas.openxmlformats.org/officeDocument/2006/relationships/font" Target="fonts/RobotoMedium-bold.fntdata"/><Relationship Id="rId18" Type="http://schemas.openxmlformats.org/officeDocument/2006/relationships/font" Target="fonts/RobotoMedium-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 name="Shape 63"/>
        <p:cNvGrpSpPr/>
        <p:nvPr/>
      </p:nvGrpSpPr>
      <p:grpSpPr>
        <a:xfrm>
          <a:off x="0" y="0"/>
          <a:ext cx="0" cy="0"/>
          <a:chOff x="0" y="0"/>
          <a:chExt cx="0" cy="0"/>
        </a:xfrm>
      </p:grpSpPr>
      <p:sp>
        <p:nvSpPr>
          <p:cNvPr id="64" name="Google Shape;64;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 name="Shape 70"/>
        <p:cNvGrpSpPr/>
        <p:nvPr/>
      </p:nvGrpSpPr>
      <p:grpSpPr>
        <a:xfrm>
          <a:off x="0" y="0"/>
          <a:ext cx="0" cy="0"/>
          <a:chOff x="0" y="0"/>
          <a:chExt cx="0" cy="0"/>
        </a:xfrm>
      </p:grpSpPr>
      <p:sp>
        <p:nvSpPr>
          <p:cNvPr id="71" name="Google Shape;71;g55a348f136_0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 name="Google Shape;72;g55a348f136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 name="Shape 77"/>
        <p:cNvGrpSpPr/>
        <p:nvPr/>
      </p:nvGrpSpPr>
      <p:grpSpPr>
        <a:xfrm>
          <a:off x="0" y="0"/>
          <a:ext cx="0" cy="0"/>
          <a:chOff x="0" y="0"/>
          <a:chExt cx="0" cy="0"/>
        </a:xfrm>
      </p:grpSpPr>
      <p:sp>
        <p:nvSpPr>
          <p:cNvPr id="78" name="Google Shape;78;g55a348f136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55a348f136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5" name="Shape 85"/>
        <p:cNvGrpSpPr/>
        <p:nvPr/>
      </p:nvGrpSpPr>
      <p:grpSpPr>
        <a:xfrm>
          <a:off x="0" y="0"/>
          <a:ext cx="0" cy="0"/>
          <a:chOff x="0" y="0"/>
          <a:chExt cx="0" cy="0"/>
        </a:xfrm>
      </p:grpSpPr>
      <p:sp>
        <p:nvSpPr>
          <p:cNvPr id="86" name="Google Shape;86;g55a348f136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55a348f136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2" name="Shape 92"/>
        <p:cNvGrpSpPr/>
        <p:nvPr/>
      </p:nvGrpSpPr>
      <p:grpSpPr>
        <a:xfrm>
          <a:off x="0" y="0"/>
          <a:ext cx="0" cy="0"/>
          <a:chOff x="0" y="0"/>
          <a:chExt cx="0" cy="0"/>
        </a:xfrm>
      </p:grpSpPr>
      <p:sp>
        <p:nvSpPr>
          <p:cNvPr id="93" name="Google Shape;93;g55a348f136_0_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55a348f136_0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9" name="Shape 99"/>
        <p:cNvGrpSpPr/>
        <p:nvPr/>
      </p:nvGrpSpPr>
      <p:grpSpPr>
        <a:xfrm>
          <a:off x="0" y="0"/>
          <a:ext cx="0" cy="0"/>
          <a:chOff x="0" y="0"/>
          <a:chExt cx="0" cy="0"/>
        </a:xfrm>
      </p:grpSpPr>
      <p:sp>
        <p:nvSpPr>
          <p:cNvPr id="100" name="Google Shape;100;g55a348f136_0_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55a348f136_0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3" name="Shape 113"/>
        <p:cNvGrpSpPr/>
        <p:nvPr/>
      </p:nvGrpSpPr>
      <p:grpSpPr>
        <a:xfrm>
          <a:off x="0" y="0"/>
          <a:ext cx="0" cy="0"/>
          <a:chOff x="0" y="0"/>
          <a:chExt cx="0" cy="0"/>
        </a:xfrm>
      </p:grpSpPr>
      <p:sp>
        <p:nvSpPr>
          <p:cNvPr id="114" name="Google Shape;114;g55a348f136_0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55a348f136_0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0" name="Shape 120"/>
        <p:cNvGrpSpPr/>
        <p:nvPr/>
      </p:nvGrpSpPr>
      <p:grpSpPr>
        <a:xfrm>
          <a:off x="0" y="0"/>
          <a:ext cx="0" cy="0"/>
          <a:chOff x="0" y="0"/>
          <a:chExt cx="0" cy="0"/>
        </a:xfrm>
      </p:grpSpPr>
      <p:sp>
        <p:nvSpPr>
          <p:cNvPr id="121" name="Google Shape;121;g55a348f136_0_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55a348f136_0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flipH="1">
            <a:off x="8246400" y="4245925"/>
            <a:ext cx="897600" cy="897600"/>
          </a:xfrm>
          <a:prstGeom prst="rtTriangl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p:nvPr/>
        </p:nvSpPr>
        <p:spPr>
          <a:xfrm flipH="1">
            <a:off x="8246400" y="4245875"/>
            <a:ext cx="897600" cy="897600"/>
          </a:xfrm>
          <a:prstGeom prst="round1Rect">
            <a:avLst>
              <a:gd fmla="val 16667" name="adj"/>
            </a:avLst>
          </a:prstGeom>
          <a:solidFill>
            <a:schemeClr val="lt1">
              <a:alpha val="680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txBox="1"/>
          <p:nvPr>
            <p:ph type="ctrTitle"/>
          </p:nvPr>
        </p:nvSpPr>
        <p:spPr>
          <a:xfrm>
            <a:off x="390525" y="1819275"/>
            <a:ext cx="8222100" cy="933600"/>
          </a:xfrm>
          <a:prstGeom prst="rect">
            <a:avLst/>
          </a:prstGeom>
        </p:spPr>
        <p:txBody>
          <a:bodyPr anchorCtr="0" anchor="b"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3" name="Google Shape;13;p2"/>
          <p:cNvSpPr txBox="1"/>
          <p:nvPr>
            <p:ph idx="1" type="subTitle"/>
          </p:nvPr>
        </p:nvSpPr>
        <p:spPr>
          <a:xfrm>
            <a:off x="390525" y="2789130"/>
            <a:ext cx="8222100" cy="432900"/>
          </a:xfrm>
          <a:prstGeom prst="rect">
            <a:avLst/>
          </a:prstGeom>
        </p:spPr>
        <p:txBody>
          <a:bodyPr anchorCtr="0" anchor="t" bIns="91425" lIns="91425" spcFirstLastPara="1" rIns="91425" wrap="square" tIns="91425"/>
          <a:lstStyle>
            <a:lvl1pPr lvl="0">
              <a:lnSpc>
                <a:spcPct val="100000"/>
              </a:lnSpc>
              <a:spcBef>
                <a:spcPts val="0"/>
              </a:spcBef>
              <a:spcAft>
                <a:spcPts val="0"/>
              </a:spcAft>
              <a:buClr>
                <a:schemeClr val="lt1"/>
              </a:buClr>
              <a:buSzPts val="1800"/>
              <a:buNone/>
              <a:defRPr>
                <a:solidFill>
                  <a:schemeClr val="lt1"/>
                </a:solidFill>
              </a:defRPr>
            </a:lvl1pPr>
            <a:lvl2pPr lvl="1">
              <a:lnSpc>
                <a:spcPct val="100000"/>
              </a:lnSpc>
              <a:spcBef>
                <a:spcPts val="0"/>
              </a:spcBef>
              <a:spcAft>
                <a:spcPts val="0"/>
              </a:spcAft>
              <a:buClr>
                <a:schemeClr val="lt1"/>
              </a:buClr>
              <a:buSzPts val="1800"/>
              <a:buNone/>
              <a:defRPr sz="1800">
                <a:solidFill>
                  <a:schemeClr val="lt1"/>
                </a:solidFill>
              </a:defRPr>
            </a:lvl2pPr>
            <a:lvl3pPr lvl="2">
              <a:lnSpc>
                <a:spcPct val="100000"/>
              </a:lnSpc>
              <a:spcBef>
                <a:spcPts val="0"/>
              </a:spcBef>
              <a:spcAft>
                <a:spcPts val="0"/>
              </a:spcAft>
              <a:buClr>
                <a:schemeClr val="lt1"/>
              </a:buClr>
              <a:buSzPts val="1800"/>
              <a:buNone/>
              <a:defRPr sz="1800">
                <a:solidFill>
                  <a:schemeClr val="lt1"/>
                </a:solidFill>
              </a:defRPr>
            </a:lvl3pPr>
            <a:lvl4pPr lvl="3">
              <a:lnSpc>
                <a:spcPct val="100000"/>
              </a:lnSpc>
              <a:spcBef>
                <a:spcPts val="0"/>
              </a:spcBef>
              <a:spcAft>
                <a:spcPts val="0"/>
              </a:spcAft>
              <a:buClr>
                <a:schemeClr val="lt1"/>
              </a:buClr>
              <a:buSzPts val="1800"/>
              <a:buNone/>
              <a:defRPr sz="1800">
                <a:solidFill>
                  <a:schemeClr val="lt1"/>
                </a:solidFill>
              </a:defRPr>
            </a:lvl4pPr>
            <a:lvl5pPr lvl="4">
              <a:lnSpc>
                <a:spcPct val="100000"/>
              </a:lnSpc>
              <a:spcBef>
                <a:spcPts val="0"/>
              </a:spcBef>
              <a:spcAft>
                <a:spcPts val="0"/>
              </a:spcAft>
              <a:buClr>
                <a:schemeClr val="lt1"/>
              </a:buClr>
              <a:buSzPts val="1800"/>
              <a:buNone/>
              <a:defRPr sz="1800">
                <a:solidFill>
                  <a:schemeClr val="lt1"/>
                </a:solidFill>
              </a:defRPr>
            </a:lvl5pPr>
            <a:lvl6pPr lvl="5">
              <a:lnSpc>
                <a:spcPct val="100000"/>
              </a:lnSpc>
              <a:spcBef>
                <a:spcPts val="0"/>
              </a:spcBef>
              <a:spcAft>
                <a:spcPts val="0"/>
              </a:spcAft>
              <a:buClr>
                <a:schemeClr val="lt1"/>
              </a:buClr>
              <a:buSzPts val="1800"/>
              <a:buNone/>
              <a:defRPr sz="1800">
                <a:solidFill>
                  <a:schemeClr val="lt1"/>
                </a:solidFill>
              </a:defRPr>
            </a:lvl6pPr>
            <a:lvl7pPr lvl="6">
              <a:lnSpc>
                <a:spcPct val="100000"/>
              </a:lnSpc>
              <a:spcBef>
                <a:spcPts val="0"/>
              </a:spcBef>
              <a:spcAft>
                <a:spcPts val="0"/>
              </a:spcAft>
              <a:buClr>
                <a:schemeClr val="lt1"/>
              </a:buClr>
              <a:buSzPts val="1800"/>
              <a:buNone/>
              <a:defRPr sz="1800">
                <a:solidFill>
                  <a:schemeClr val="lt1"/>
                </a:solidFill>
              </a:defRPr>
            </a:lvl7pPr>
            <a:lvl8pPr lvl="7">
              <a:lnSpc>
                <a:spcPct val="100000"/>
              </a:lnSpc>
              <a:spcBef>
                <a:spcPts val="0"/>
              </a:spcBef>
              <a:spcAft>
                <a:spcPts val="0"/>
              </a:spcAft>
              <a:buClr>
                <a:schemeClr val="lt1"/>
              </a:buClr>
              <a:buSzPts val="1800"/>
              <a:buNone/>
              <a:defRPr sz="1800">
                <a:solidFill>
                  <a:schemeClr val="lt1"/>
                </a:solidFill>
              </a:defRPr>
            </a:lvl8pPr>
            <a:lvl9pPr lvl="8">
              <a:lnSpc>
                <a:spcPct val="100000"/>
              </a:lnSpc>
              <a:spcBef>
                <a:spcPts val="0"/>
              </a:spcBef>
              <a:spcAft>
                <a:spcPts val="0"/>
              </a:spcAft>
              <a:buClr>
                <a:schemeClr val="lt1"/>
              </a:buClr>
              <a:buSzPts val="1800"/>
              <a:buNone/>
              <a:defRPr sz="1800">
                <a:solidFill>
                  <a:schemeClr val="lt1"/>
                </a:solidFill>
              </a:defRPr>
            </a:lvl9pPr>
          </a:lstStyle>
          <a:p/>
        </p:txBody>
      </p:sp>
      <p:sp>
        <p:nvSpPr>
          <p:cNvPr id="14" name="Google Shape;14;p2"/>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bg>
      <p:bgPr>
        <a:solidFill>
          <a:schemeClr val="accent4"/>
        </a:solidFill>
      </p:bgPr>
    </p:bg>
    <p:spTree>
      <p:nvGrpSpPr>
        <p:cNvPr id="57" name="Shape 57"/>
        <p:cNvGrpSpPr/>
        <p:nvPr/>
      </p:nvGrpSpPr>
      <p:grpSpPr>
        <a:xfrm>
          <a:off x="0" y="0"/>
          <a:ext cx="0" cy="0"/>
          <a:chOff x="0" y="0"/>
          <a:chExt cx="0" cy="0"/>
        </a:xfrm>
      </p:grpSpPr>
      <p:sp>
        <p:nvSpPr>
          <p:cNvPr id="58" name="Google Shape;58;p11"/>
          <p:cNvSpPr txBox="1"/>
          <p:nvPr>
            <p:ph hasCustomPrompt="1" type="title"/>
          </p:nvPr>
        </p:nvSpPr>
        <p:spPr>
          <a:xfrm>
            <a:off x="475500" y="1258525"/>
            <a:ext cx="8222100" cy="1963500"/>
          </a:xfrm>
          <a:prstGeom prst="rect">
            <a:avLst/>
          </a:prstGeom>
        </p:spPr>
        <p:txBody>
          <a:bodyPr anchorCtr="0" anchor="b" bIns="91425" lIns="91425" spcFirstLastPara="1" rIns="91425" wrap="square" tIns="91425"/>
          <a:lstStyle>
            <a:lvl1pPr lvl="0" algn="ctr">
              <a:spcBef>
                <a:spcPts val="0"/>
              </a:spcBef>
              <a:spcAft>
                <a:spcPts val="0"/>
              </a:spcAft>
              <a:buClr>
                <a:schemeClr val="dk2"/>
              </a:buClr>
              <a:buSzPts val="12000"/>
              <a:buNone/>
              <a:defRPr sz="12000">
                <a:solidFill>
                  <a:schemeClr val="dk2"/>
                </a:solidFill>
              </a:defRPr>
            </a:lvl1pPr>
            <a:lvl2pPr lvl="1" algn="ctr">
              <a:spcBef>
                <a:spcPts val="0"/>
              </a:spcBef>
              <a:spcAft>
                <a:spcPts val="0"/>
              </a:spcAft>
              <a:buClr>
                <a:schemeClr val="dk2"/>
              </a:buClr>
              <a:buSzPts val="12000"/>
              <a:buNone/>
              <a:defRPr sz="12000">
                <a:solidFill>
                  <a:schemeClr val="dk2"/>
                </a:solidFill>
              </a:defRPr>
            </a:lvl2pPr>
            <a:lvl3pPr lvl="2" algn="ctr">
              <a:spcBef>
                <a:spcPts val="0"/>
              </a:spcBef>
              <a:spcAft>
                <a:spcPts val="0"/>
              </a:spcAft>
              <a:buClr>
                <a:schemeClr val="dk2"/>
              </a:buClr>
              <a:buSzPts val="12000"/>
              <a:buNone/>
              <a:defRPr sz="12000">
                <a:solidFill>
                  <a:schemeClr val="dk2"/>
                </a:solidFill>
              </a:defRPr>
            </a:lvl3pPr>
            <a:lvl4pPr lvl="3" algn="ctr">
              <a:spcBef>
                <a:spcPts val="0"/>
              </a:spcBef>
              <a:spcAft>
                <a:spcPts val="0"/>
              </a:spcAft>
              <a:buClr>
                <a:schemeClr val="dk2"/>
              </a:buClr>
              <a:buSzPts val="12000"/>
              <a:buNone/>
              <a:defRPr sz="12000">
                <a:solidFill>
                  <a:schemeClr val="dk2"/>
                </a:solidFill>
              </a:defRPr>
            </a:lvl4pPr>
            <a:lvl5pPr lvl="4" algn="ctr">
              <a:spcBef>
                <a:spcPts val="0"/>
              </a:spcBef>
              <a:spcAft>
                <a:spcPts val="0"/>
              </a:spcAft>
              <a:buClr>
                <a:schemeClr val="dk2"/>
              </a:buClr>
              <a:buSzPts val="12000"/>
              <a:buNone/>
              <a:defRPr sz="12000">
                <a:solidFill>
                  <a:schemeClr val="dk2"/>
                </a:solidFill>
              </a:defRPr>
            </a:lvl5pPr>
            <a:lvl6pPr lvl="5" algn="ctr">
              <a:spcBef>
                <a:spcPts val="0"/>
              </a:spcBef>
              <a:spcAft>
                <a:spcPts val="0"/>
              </a:spcAft>
              <a:buClr>
                <a:schemeClr val="dk2"/>
              </a:buClr>
              <a:buSzPts val="12000"/>
              <a:buNone/>
              <a:defRPr sz="12000">
                <a:solidFill>
                  <a:schemeClr val="dk2"/>
                </a:solidFill>
              </a:defRPr>
            </a:lvl6pPr>
            <a:lvl7pPr lvl="6" algn="ctr">
              <a:spcBef>
                <a:spcPts val="0"/>
              </a:spcBef>
              <a:spcAft>
                <a:spcPts val="0"/>
              </a:spcAft>
              <a:buClr>
                <a:schemeClr val="dk2"/>
              </a:buClr>
              <a:buSzPts val="12000"/>
              <a:buNone/>
              <a:defRPr sz="12000">
                <a:solidFill>
                  <a:schemeClr val="dk2"/>
                </a:solidFill>
              </a:defRPr>
            </a:lvl7pPr>
            <a:lvl8pPr lvl="7" algn="ctr">
              <a:spcBef>
                <a:spcPts val="0"/>
              </a:spcBef>
              <a:spcAft>
                <a:spcPts val="0"/>
              </a:spcAft>
              <a:buClr>
                <a:schemeClr val="dk2"/>
              </a:buClr>
              <a:buSzPts val="12000"/>
              <a:buNone/>
              <a:defRPr sz="12000">
                <a:solidFill>
                  <a:schemeClr val="dk2"/>
                </a:solidFill>
              </a:defRPr>
            </a:lvl8pPr>
            <a:lvl9pPr lvl="8" algn="ctr">
              <a:spcBef>
                <a:spcPts val="0"/>
              </a:spcBef>
              <a:spcAft>
                <a:spcPts val="0"/>
              </a:spcAft>
              <a:buClr>
                <a:schemeClr val="dk2"/>
              </a:buClr>
              <a:buSzPts val="12000"/>
              <a:buNone/>
              <a:defRPr sz="12000">
                <a:solidFill>
                  <a:schemeClr val="dk2"/>
                </a:solidFill>
              </a:defRPr>
            </a:lvl9pPr>
          </a:lstStyle>
          <a:p>
            <a:r>
              <a:t>xx%</a:t>
            </a:r>
          </a:p>
        </p:txBody>
      </p:sp>
      <p:sp>
        <p:nvSpPr>
          <p:cNvPr id="59" name="Google Shape;59;p11"/>
          <p:cNvSpPr txBox="1"/>
          <p:nvPr>
            <p:ph idx="1" type="body"/>
          </p:nvPr>
        </p:nvSpPr>
        <p:spPr>
          <a:xfrm>
            <a:off x="475500" y="3304625"/>
            <a:ext cx="82221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60" name="Google Shape;60;p11"/>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bg>
      <p:bgPr>
        <a:solidFill>
          <a:schemeClr val="accent4"/>
        </a:solidFill>
      </p:bgPr>
    </p:bg>
    <p:spTree>
      <p:nvGrpSpPr>
        <p:cNvPr id="61" name="Shape 61"/>
        <p:cNvGrpSpPr/>
        <p:nvPr/>
      </p:nvGrpSpPr>
      <p:grpSpPr>
        <a:xfrm>
          <a:off x="0" y="0"/>
          <a:ext cx="0" cy="0"/>
          <a:chOff x="0" y="0"/>
          <a:chExt cx="0" cy="0"/>
        </a:xfrm>
      </p:grpSpPr>
      <p:sp>
        <p:nvSpPr>
          <p:cNvPr id="62" name="Google Shape;62;p12"/>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5" name="Shape 15"/>
        <p:cNvGrpSpPr/>
        <p:nvPr/>
      </p:nvGrpSpPr>
      <p:grpSpPr>
        <a:xfrm>
          <a:off x="0" y="0"/>
          <a:ext cx="0" cy="0"/>
          <a:chOff x="0" y="0"/>
          <a:chExt cx="0" cy="0"/>
        </a:xfrm>
      </p:grpSpPr>
      <p:sp>
        <p:nvSpPr>
          <p:cNvPr id="16" name="Google Shape;16;p3"/>
          <p:cNvSpPr txBox="1"/>
          <p:nvPr>
            <p:ph type="title"/>
          </p:nvPr>
        </p:nvSpPr>
        <p:spPr>
          <a:xfrm>
            <a:off x="460950" y="2065350"/>
            <a:ext cx="8222100" cy="1012800"/>
          </a:xfrm>
          <a:prstGeom prst="rect">
            <a:avLst/>
          </a:prstGeom>
        </p:spPr>
        <p:txBody>
          <a:bodyPr anchorCtr="0" anchor="ctr" bIns="91425" lIns="91425" spcFirstLastPara="1" rIns="91425" wrap="square" tIns="91425"/>
          <a:lstStyle>
            <a:lvl1pPr lvl="0">
              <a:spcBef>
                <a:spcPts val="0"/>
              </a:spcBef>
              <a:spcAft>
                <a:spcPts val="0"/>
              </a:spcAft>
              <a:buSzPts val="4200"/>
              <a:buNone/>
              <a:defRPr sz="4200"/>
            </a:lvl1pPr>
            <a:lvl2pPr lvl="1">
              <a:spcBef>
                <a:spcPts val="0"/>
              </a:spcBef>
              <a:spcAft>
                <a:spcPts val="0"/>
              </a:spcAft>
              <a:buSzPts val="4200"/>
              <a:buNone/>
              <a:defRPr sz="4200"/>
            </a:lvl2pPr>
            <a:lvl3pPr lvl="2">
              <a:spcBef>
                <a:spcPts val="0"/>
              </a:spcBef>
              <a:spcAft>
                <a:spcPts val="0"/>
              </a:spcAft>
              <a:buSzPts val="4200"/>
              <a:buNone/>
              <a:defRPr sz="4200"/>
            </a:lvl3pPr>
            <a:lvl4pPr lvl="3">
              <a:spcBef>
                <a:spcPts val="0"/>
              </a:spcBef>
              <a:spcAft>
                <a:spcPts val="0"/>
              </a:spcAft>
              <a:buSzPts val="4200"/>
              <a:buNone/>
              <a:defRPr sz="4200"/>
            </a:lvl4pPr>
            <a:lvl5pPr lvl="4">
              <a:spcBef>
                <a:spcPts val="0"/>
              </a:spcBef>
              <a:spcAft>
                <a:spcPts val="0"/>
              </a:spcAft>
              <a:buSzPts val="4200"/>
              <a:buNone/>
              <a:defRPr sz="4200"/>
            </a:lvl5pPr>
            <a:lvl6pPr lvl="5">
              <a:spcBef>
                <a:spcPts val="0"/>
              </a:spcBef>
              <a:spcAft>
                <a:spcPts val="0"/>
              </a:spcAft>
              <a:buSzPts val="4200"/>
              <a:buNone/>
              <a:defRPr sz="4200"/>
            </a:lvl6pPr>
            <a:lvl7pPr lvl="6">
              <a:spcBef>
                <a:spcPts val="0"/>
              </a:spcBef>
              <a:spcAft>
                <a:spcPts val="0"/>
              </a:spcAft>
              <a:buSzPts val="4200"/>
              <a:buNone/>
              <a:defRPr sz="4200"/>
            </a:lvl7pPr>
            <a:lvl8pPr lvl="7">
              <a:spcBef>
                <a:spcPts val="0"/>
              </a:spcBef>
              <a:spcAft>
                <a:spcPts val="0"/>
              </a:spcAft>
              <a:buSzPts val="4200"/>
              <a:buNone/>
              <a:defRPr sz="4200"/>
            </a:lvl8pPr>
            <a:lvl9pPr lvl="8">
              <a:spcBef>
                <a:spcPts val="0"/>
              </a:spcBef>
              <a:spcAft>
                <a:spcPts val="0"/>
              </a:spcAft>
              <a:buSzPts val="4200"/>
              <a:buNone/>
              <a:defRPr sz="4200"/>
            </a:lvl9pPr>
          </a:lstStyle>
          <a:p/>
        </p:txBody>
      </p:sp>
      <p:sp>
        <p:nvSpPr>
          <p:cNvPr id="17" name="Google Shape;17;p3"/>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8" name="Shape 18"/>
        <p:cNvGrpSpPr/>
        <p:nvPr/>
      </p:nvGrpSpPr>
      <p:grpSpPr>
        <a:xfrm>
          <a:off x="0" y="0"/>
          <a:ext cx="0" cy="0"/>
          <a:chOff x="0" y="0"/>
          <a:chExt cx="0" cy="0"/>
        </a:xfrm>
      </p:grpSpPr>
      <p:sp>
        <p:nvSpPr>
          <p:cNvPr id="19" name="Google Shape;19;p4"/>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4"/>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4"/>
          <p:cNvSpPr txBox="1"/>
          <p:nvPr>
            <p:ph type="title"/>
          </p:nvPr>
        </p:nvSpPr>
        <p:spPr>
          <a:xfrm>
            <a:off x="471900" y="738725"/>
            <a:ext cx="8222100" cy="767700"/>
          </a:xfrm>
          <a:prstGeom prst="rect">
            <a:avLst/>
          </a:prstGeom>
        </p:spPr>
        <p:txBody>
          <a:bodyPr anchorCtr="0" anchor="b" bIns="91425" lIns="91425" spcFirstLastPara="1" rIns="91425" wrap="square" tIns="91425"/>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22" name="Google Shape;22;p4"/>
          <p:cNvSpPr txBox="1"/>
          <p:nvPr>
            <p:ph idx="1" type="body"/>
          </p:nvPr>
        </p:nvSpPr>
        <p:spPr>
          <a:xfrm>
            <a:off x="471900" y="1919075"/>
            <a:ext cx="8222100" cy="27102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3" name="Google Shape;23;p4"/>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4" name="Shape 24"/>
        <p:cNvGrpSpPr/>
        <p:nvPr/>
      </p:nvGrpSpPr>
      <p:grpSpPr>
        <a:xfrm>
          <a:off x="0" y="0"/>
          <a:ext cx="0" cy="0"/>
          <a:chOff x="0" y="0"/>
          <a:chExt cx="0" cy="0"/>
        </a:xfrm>
      </p:grpSpPr>
      <p:sp>
        <p:nvSpPr>
          <p:cNvPr id="25" name="Google Shape;25;p5"/>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5"/>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5"/>
          <p:cNvSpPr txBox="1"/>
          <p:nvPr>
            <p:ph type="title"/>
          </p:nvPr>
        </p:nvSpPr>
        <p:spPr>
          <a:xfrm>
            <a:off x="471900" y="738725"/>
            <a:ext cx="8222100" cy="767700"/>
          </a:xfrm>
          <a:prstGeom prst="rect">
            <a:avLst/>
          </a:prstGeom>
        </p:spPr>
        <p:txBody>
          <a:bodyPr anchorCtr="0" anchor="b" bIns="91425" lIns="91425" spcFirstLastPara="1" rIns="91425" wrap="square" tIns="91425"/>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28" name="Google Shape;28;p5"/>
          <p:cNvSpPr txBox="1"/>
          <p:nvPr>
            <p:ph idx="1" type="body"/>
          </p:nvPr>
        </p:nvSpPr>
        <p:spPr>
          <a:xfrm>
            <a:off x="471900" y="1919075"/>
            <a:ext cx="3999900" cy="27102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9" name="Google Shape;29;p5"/>
          <p:cNvSpPr txBox="1"/>
          <p:nvPr>
            <p:ph idx="2" type="body"/>
          </p:nvPr>
        </p:nvSpPr>
        <p:spPr>
          <a:xfrm>
            <a:off x="4694250" y="1919075"/>
            <a:ext cx="3999900" cy="27102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0" name="Google Shape;30;p5"/>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31" name="Shape 31"/>
        <p:cNvGrpSpPr/>
        <p:nvPr/>
      </p:nvGrpSpPr>
      <p:grpSpPr>
        <a:xfrm>
          <a:off x="0" y="0"/>
          <a:ext cx="0" cy="0"/>
          <a:chOff x="0" y="0"/>
          <a:chExt cx="0" cy="0"/>
        </a:xfrm>
      </p:grpSpPr>
      <p:sp>
        <p:nvSpPr>
          <p:cNvPr id="32" name="Google Shape;32;p6"/>
          <p:cNvSpPr/>
          <p:nvPr/>
        </p:nvSpPr>
        <p:spPr>
          <a:xfrm flipH="1" rot="10800000">
            <a:off x="0" y="656400"/>
            <a:ext cx="9144000" cy="44871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6"/>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6"/>
          <p:cNvSpPr txBox="1"/>
          <p:nvPr>
            <p:ph type="title"/>
          </p:nvPr>
        </p:nvSpPr>
        <p:spPr>
          <a:xfrm>
            <a:off x="98250" y="16350"/>
            <a:ext cx="8826600" cy="602700"/>
          </a:xfrm>
          <a:prstGeom prst="rect">
            <a:avLst/>
          </a:prstGeom>
        </p:spPr>
        <p:txBody>
          <a:bodyPr anchorCtr="0" anchor="ctr" bIns="91425" lIns="91425" spcFirstLastPara="1" rIns="91425" wrap="square" tIns="91425"/>
          <a:lstStyle>
            <a:lvl1pPr lvl="0">
              <a:spcBef>
                <a:spcPts val="0"/>
              </a:spcBef>
              <a:spcAft>
                <a:spcPts val="0"/>
              </a:spcAft>
              <a:buSzPts val="1800"/>
              <a:buNone/>
              <a:defRPr sz="1800"/>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p:txBody>
      </p:sp>
      <p:sp>
        <p:nvSpPr>
          <p:cNvPr id="35" name="Google Shape;35;p6"/>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36" name="Shape 36"/>
        <p:cNvGrpSpPr/>
        <p:nvPr/>
      </p:nvGrpSpPr>
      <p:grpSpPr>
        <a:xfrm>
          <a:off x="0" y="0"/>
          <a:ext cx="0" cy="0"/>
          <a:chOff x="0" y="0"/>
          <a:chExt cx="0" cy="0"/>
        </a:xfrm>
      </p:grpSpPr>
      <p:sp>
        <p:nvSpPr>
          <p:cNvPr id="37" name="Google Shape;37;p7"/>
          <p:cNvSpPr txBox="1"/>
          <p:nvPr/>
        </p:nvSpPr>
        <p:spPr>
          <a:xfrm flipH="1" rot="10800000">
            <a:off x="3276600" y="25"/>
            <a:ext cx="58674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7"/>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7"/>
          <p:cNvSpPr txBox="1"/>
          <p:nvPr>
            <p:ph type="title"/>
          </p:nvPr>
        </p:nvSpPr>
        <p:spPr>
          <a:xfrm>
            <a:off x="226078" y="357800"/>
            <a:ext cx="2808000" cy="9534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0" name="Google Shape;40;p7"/>
          <p:cNvSpPr txBox="1"/>
          <p:nvPr>
            <p:ph idx="1" type="body"/>
          </p:nvPr>
        </p:nvSpPr>
        <p:spPr>
          <a:xfrm>
            <a:off x="226075" y="1465800"/>
            <a:ext cx="2808000" cy="3163500"/>
          </a:xfrm>
          <a:prstGeom prst="rect">
            <a:avLst/>
          </a:prstGeom>
        </p:spPr>
        <p:txBody>
          <a:bodyPr anchorCtr="0" anchor="t" bIns="91425" lIns="91425" spcFirstLastPara="1" rIns="91425" wrap="square" tIns="91425"/>
          <a:lstStyle>
            <a:lvl1pPr indent="-304800" lvl="0" marL="457200">
              <a:spcBef>
                <a:spcPts val="0"/>
              </a:spcBef>
              <a:spcAft>
                <a:spcPts val="0"/>
              </a:spcAft>
              <a:buClr>
                <a:schemeClr val="lt1"/>
              </a:buClr>
              <a:buSzPts val="1200"/>
              <a:buChar char="●"/>
              <a:defRPr sz="1200">
                <a:solidFill>
                  <a:schemeClr val="lt1"/>
                </a:solidFill>
              </a:defRPr>
            </a:lvl1pPr>
            <a:lvl2pPr indent="-304800" lvl="1" marL="914400">
              <a:spcBef>
                <a:spcPts val="1600"/>
              </a:spcBef>
              <a:spcAft>
                <a:spcPts val="0"/>
              </a:spcAft>
              <a:buClr>
                <a:schemeClr val="lt1"/>
              </a:buClr>
              <a:buSzPts val="1200"/>
              <a:buChar char="○"/>
              <a:defRPr sz="1200">
                <a:solidFill>
                  <a:schemeClr val="lt1"/>
                </a:solidFill>
              </a:defRPr>
            </a:lvl2pPr>
            <a:lvl3pPr indent="-304800" lvl="2" marL="1371600">
              <a:spcBef>
                <a:spcPts val="1600"/>
              </a:spcBef>
              <a:spcAft>
                <a:spcPts val="0"/>
              </a:spcAft>
              <a:buClr>
                <a:schemeClr val="lt1"/>
              </a:buClr>
              <a:buSzPts val="1200"/>
              <a:buChar char="■"/>
              <a:defRPr sz="1200">
                <a:solidFill>
                  <a:schemeClr val="lt1"/>
                </a:solidFill>
              </a:defRPr>
            </a:lvl3pPr>
            <a:lvl4pPr indent="-304800" lvl="3" marL="1828800">
              <a:spcBef>
                <a:spcPts val="1600"/>
              </a:spcBef>
              <a:spcAft>
                <a:spcPts val="0"/>
              </a:spcAft>
              <a:buClr>
                <a:schemeClr val="lt1"/>
              </a:buClr>
              <a:buSzPts val="1200"/>
              <a:buChar char="●"/>
              <a:defRPr sz="1200">
                <a:solidFill>
                  <a:schemeClr val="lt1"/>
                </a:solidFill>
              </a:defRPr>
            </a:lvl4pPr>
            <a:lvl5pPr indent="-304800" lvl="4" marL="2286000">
              <a:spcBef>
                <a:spcPts val="1600"/>
              </a:spcBef>
              <a:spcAft>
                <a:spcPts val="0"/>
              </a:spcAft>
              <a:buClr>
                <a:schemeClr val="lt1"/>
              </a:buClr>
              <a:buSzPts val="1200"/>
              <a:buChar char="○"/>
              <a:defRPr sz="1200">
                <a:solidFill>
                  <a:schemeClr val="lt1"/>
                </a:solidFill>
              </a:defRPr>
            </a:lvl5pPr>
            <a:lvl6pPr indent="-304800" lvl="5" marL="2743200">
              <a:spcBef>
                <a:spcPts val="1600"/>
              </a:spcBef>
              <a:spcAft>
                <a:spcPts val="0"/>
              </a:spcAft>
              <a:buClr>
                <a:schemeClr val="lt1"/>
              </a:buClr>
              <a:buSzPts val="1200"/>
              <a:buChar char="■"/>
              <a:defRPr sz="1200">
                <a:solidFill>
                  <a:schemeClr val="lt1"/>
                </a:solidFill>
              </a:defRPr>
            </a:lvl6pPr>
            <a:lvl7pPr indent="-304800" lvl="6" marL="3200400">
              <a:spcBef>
                <a:spcPts val="1600"/>
              </a:spcBef>
              <a:spcAft>
                <a:spcPts val="0"/>
              </a:spcAft>
              <a:buClr>
                <a:schemeClr val="lt1"/>
              </a:buClr>
              <a:buSzPts val="1200"/>
              <a:buChar char="●"/>
              <a:defRPr sz="1200">
                <a:solidFill>
                  <a:schemeClr val="lt1"/>
                </a:solidFill>
              </a:defRPr>
            </a:lvl7pPr>
            <a:lvl8pPr indent="-304800" lvl="7" marL="3657600">
              <a:spcBef>
                <a:spcPts val="1600"/>
              </a:spcBef>
              <a:spcAft>
                <a:spcPts val="0"/>
              </a:spcAft>
              <a:buClr>
                <a:schemeClr val="lt1"/>
              </a:buClr>
              <a:buSzPts val="1200"/>
              <a:buChar char="○"/>
              <a:defRPr sz="1200">
                <a:solidFill>
                  <a:schemeClr val="lt1"/>
                </a:solidFill>
              </a:defRPr>
            </a:lvl8pPr>
            <a:lvl9pPr indent="-304800" lvl="8" marL="4114800">
              <a:spcBef>
                <a:spcPts val="1600"/>
              </a:spcBef>
              <a:spcAft>
                <a:spcPts val="1600"/>
              </a:spcAft>
              <a:buClr>
                <a:schemeClr val="lt1"/>
              </a:buClr>
              <a:buSzPts val="1200"/>
              <a:buChar char="■"/>
              <a:defRPr sz="1200">
                <a:solidFill>
                  <a:schemeClr val="lt1"/>
                </a:solidFill>
              </a:defRPr>
            </a:lvl9pPr>
          </a:lstStyle>
          <a:p/>
        </p:txBody>
      </p:sp>
      <p:sp>
        <p:nvSpPr>
          <p:cNvPr id="41" name="Google Shape;41;p7"/>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42" name="Shape 42"/>
        <p:cNvGrpSpPr/>
        <p:nvPr/>
      </p:nvGrpSpPr>
      <p:grpSpPr>
        <a:xfrm>
          <a:off x="0" y="0"/>
          <a:ext cx="0" cy="0"/>
          <a:chOff x="0" y="0"/>
          <a:chExt cx="0" cy="0"/>
        </a:xfrm>
      </p:grpSpPr>
      <p:sp>
        <p:nvSpPr>
          <p:cNvPr id="43" name="Google Shape;43;p8"/>
          <p:cNvSpPr txBox="1"/>
          <p:nvPr>
            <p:ph type="title"/>
          </p:nvPr>
        </p:nvSpPr>
        <p:spPr>
          <a:xfrm>
            <a:off x="490250" y="488250"/>
            <a:ext cx="6227100" cy="4090800"/>
          </a:xfrm>
          <a:prstGeom prst="rect">
            <a:avLst/>
          </a:prstGeom>
        </p:spPr>
        <p:txBody>
          <a:bodyPr anchorCtr="0" anchor="ctr" bIns="91425" lIns="91425" spcFirstLastPara="1" rIns="91425" wrap="square" tIns="91425"/>
          <a:lstStyle>
            <a:lvl1pPr lvl="0">
              <a:spcBef>
                <a:spcPts val="0"/>
              </a:spcBef>
              <a:spcAft>
                <a:spcPts val="0"/>
              </a:spcAft>
              <a:buSzPts val="6000"/>
              <a:buNone/>
              <a:defRPr sz="6000"/>
            </a:lvl1pPr>
            <a:lvl2pPr lvl="1">
              <a:spcBef>
                <a:spcPts val="0"/>
              </a:spcBef>
              <a:spcAft>
                <a:spcPts val="0"/>
              </a:spcAft>
              <a:buSzPts val="6000"/>
              <a:buNone/>
              <a:defRPr sz="6000"/>
            </a:lvl2pPr>
            <a:lvl3pPr lvl="2">
              <a:spcBef>
                <a:spcPts val="0"/>
              </a:spcBef>
              <a:spcAft>
                <a:spcPts val="0"/>
              </a:spcAft>
              <a:buSzPts val="6000"/>
              <a:buNone/>
              <a:defRPr sz="6000"/>
            </a:lvl3pPr>
            <a:lvl4pPr lvl="3">
              <a:spcBef>
                <a:spcPts val="0"/>
              </a:spcBef>
              <a:spcAft>
                <a:spcPts val="0"/>
              </a:spcAft>
              <a:buSzPts val="6000"/>
              <a:buNone/>
              <a:defRPr sz="6000"/>
            </a:lvl4pPr>
            <a:lvl5pPr lvl="4">
              <a:spcBef>
                <a:spcPts val="0"/>
              </a:spcBef>
              <a:spcAft>
                <a:spcPts val="0"/>
              </a:spcAft>
              <a:buSzPts val="6000"/>
              <a:buNone/>
              <a:defRPr sz="6000"/>
            </a:lvl5pPr>
            <a:lvl6pPr lvl="5">
              <a:spcBef>
                <a:spcPts val="0"/>
              </a:spcBef>
              <a:spcAft>
                <a:spcPts val="0"/>
              </a:spcAft>
              <a:buSzPts val="6000"/>
              <a:buNone/>
              <a:defRPr sz="6000"/>
            </a:lvl6pPr>
            <a:lvl7pPr lvl="6">
              <a:spcBef>
                <a:spcPts val="0"/>
              </a:spcBef>
              <a:spcAft>
                <a:spcPts val="0"/>
              </a:spcAft>
              <a:buSzPts val="6000"/>
              <a:buNone/>
              <a:defRPr sz="6000"/>
            </a:lvl7pPr>
            <a:lvl8pPr lvl="7">
              <a:spcBef>
                <a:spcPts val="0"/>
              </a:spcBef>
              <a:spcAft>
                <a:spcPts val="0"/>
              </a:spcAft>
              <a:buSzPts val="6000"/>
              <a:buNone/>
              <a:defRPr sz="6000"/>
            </a:lvl8pPr>
            <a:lvl9pPr lvl="8">
              <a:spcBef>
                <a:spcPts val="0"/>
              </a:spcBef>
              <a:spcAft>
                <a:spcPts val="0"/>
              </a:spcAft>
              <a:buSzPts val="6000"/>
              <a:buNone/>
              <a:defRPr sz="6000"/>
            </a:lvl9pPr>
          </a:lstStyle>
          <a:p/>
        </p:txBody>
      </p:sp>
      <p:sp>
        <p:nvSpPr>
          <p:cNvPr id="44" name="Google Shape;44;p8"/>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45" name="Shape 45"/>
        <p:cNvGrpSpPr/>
        <p:nvPr/>
      </p:nvGrpSpPr>
      <p:grpSpPr>
        <a:xfrm>
          <a:off x="0" y="0"/>
          <a:ext cx="0" cy="0"/>
          <a:chOff x="0" y="0"/>
          <a:chExt cx="0" cy="0"/>
        </a:xfrm>
      </p:grpSpPr>
      <p:sp>
        <p:nvSpPr>
          <p:cNvPr id="46" name="Google Shape;46;p9"/>
          <p:cNvSpPr/>
          <p:nvPr/>
        </p:nvSpPr>
        <p:spPr>
          <a:xfrm flipH="1">
            <a:off x="0" y="0"/>
            <a:ext cx="45720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 name="Google Shape;47;p9"/>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Clr>
                <a:schemeClr val="dk2"/>
              </a:buClr>
              <a:buSzPts val="4200"/>
              <a:buNone/>
              <a:defRPr sz="4200">
                <a:solidFill>
                  <a:schemeClr val="dk2"/>
                </a:solidFill>
              </a:defRPr>
            </a:lvl1pPr>
            <a:lvl2pPr lvl="1" algn="ctr">
              <a:spcBef>
                <a:spcPts val="0"/>
              </a:spcBef>
              <a:spcAft>
                <a:spcPts val="0"/>
              </a:spcAft>
              <a:buClr>
                <a:schemeClr val="dk2"/>
              </a:buClr>
              <a:buSzPts val="4200"/>
              <a:buNone/>
              <a:defRPr sz="4200">
                <a:solidFill>
                  <a:schemeClr val="dk2"/>
                </a:solidFill>
              </a:defRPr>
            </a:lvl2pPr>
            <a:lvl3pPr lvl="2" algn="ctr">
              <a:spcBef>
                <a:spcPts val="0"/>
              </a:spcBef>
              <a:spcAft>
                <a:spcPts val="0"/>
              </a:spcAft>
              <a:buClr>
                <a:schemeClr val="dk2"/>
              </a:buClr>
              <a:buSzPts val="4200"/>
              <a:buNone/>
              <a:defRPr sz="4200">
                <a:solidFill>
                  <a:schemeClr val="dk2"/>
                </a:solidFill>
              </a:defRPr>
            </a:lvl3pPr>
            <a:lvl4pPr lvl="3" algn="ctr">
              <a:spcBef>
                <a:spcPts val="0"/>
              </a:spcBef>
              <a:spcAft>
                <a:spcPts val="0"/>
              </a:spcAft>
              <a:buClr>
                <a:schemeClr val="dk2"/>
              </a:buClr>
              <a:buSzPts val="4200"/>
              <a:buNone/>
              <a:defRPr sz="4200">
                <a:solidFill>
                  <a:schemeClr val="dk2"/>
                </a:solidFill>
              </a:defRPr>
            </a:lvl4pPr>
            <a:lvl5pPr lvl="4" algn="ctr">
              <a:spcBef>
                <a:spcPts val="0"/>
              </a:spcBef>
              <a:spcAft>
                <a:spcPts val="0"/>
              </a:spcAft>
              <a:buClr>
                <a:schemeClr val="dk2"/>
              </a:buClr>
              <a:buSzPts val="4200"/>
              <a:buNone/>
              <a:defRPr sz="4200">
                <a:solidFill>
                  <a:schemeClr val="dk2"/>
                </a:solidFill>
              </a:defRPr>
            </a:lvl5pPr>
            <a:lvl6pPr lvl="5" algn="ctr">
              <a:spcBef>
                <a:spcPts val="0"/>
              </a:spcBef>
              <a:spcAft>
                <a:spcPts val="0"/>
              </a:spcAft>
              <a:buClr>
                <a:schemeClr val="dk2"/>
              </a:buClr>
              <a:buSzPts val="4200"/>
              <a:buNone/>
              <a:defRPr sz="4200">
                <a:solidFill>
                  <a:schemeClr val="dk2"/>
                </a:solidFill>
              </a:defRPr>
            </a:lvl6pPr>
            <a:lvl7pPr lvl="6" algn="ctr">
              <a:spcBef>
                <a:spcPts val="0"/>
              </a:spcBef>
              <a:spcAft>
                <a:spcPts val="0"/>
              </a:spcAft>
              <a:buClr>
                <a:schemeClr val="dk2"/>
              </a:buClr>
              <a:buSzPts val="4200"/>
              <a:buNone/>
              <a:defRPr sz="4200">
                <a:solidFill>
                  <a:schemeClr val="dk2"/>
                </a:solidFill>
              </a:defRPr>
            </a:lvl7pPr>
            <a:lvl8pPr lvl="7" algn="ctr">
              <a:spcBef>
                <a:spcPts val="0"/>
              </a:spcBef>
              <a:spcAft>
                <a:spcPts val="0"/>
              </a:spcAft>
              <a:buClr>
                <a:schemeClr val="dk2"/>
              </a:buClr>
              <a:buSzPts val="4200"/>
              <a:buNone/>
              <a:defRPr sz="4200">
                <a:solidFill>
                  <a:schemeClr val="dk2"/>
                </a:solidFill>
              </a:defRPr>
            </a:lvl8pPr>
            <a:lvl9pPr lvl="8" algn="ctr">
              <a:spcBef>
                <a:spcPts val="0"/>
              </a:spcBef>
              <a:spcAft>
                <a:spcPts val="0"/>
              </a:spcAft>
              <a:buClr>
                <a:schemeClr val="dk2"/>
              </a:buClr>
              <a:buSzPts val="4200"/>
              <a:buNone/>
              <a:defRPr sz="4200">
                <a:solidFill>
                  <a:schemeClr val="dk2"/>
                </a:solidFill>
              </a:defRPr>
            </a:lvl9pPr>
          </a:lstStyle>
          <a:p/>
        </p:txBody>
      </p:sp>
      <p:sp>
        <p:nvSpPr>
          <p:cNvPr id="49" name="Google Shape;49;p9"/>
          <p:cNvSpPr txBox="1"/>
          <p:nvPr>
            <p:ph idx="1" type="subTitle"/>
          </p:nvPr>
        </p:nvSpPr>
        <p:spPr>
          <a:xfrm>
            <a:off x="265500" y="2779467"/>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50" name="Google Shape;50;p9"/>
          <p:cNvSpPr txBox="1"/>
          <p:nvPr>
            <p:ph idx="2" type="body"/>
          </p:nvPr>
        </p:nvSpPr>
        <p:spPr>
          <a:xfrm>
            <a:off x="4939500" y="724200"/>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
        <p:nvSpPr>
          <p:cNvPr id="51" name="Google Shape;51;p9"/>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52" name="Shape 52"/>
        <p:cNvGrpSpPr/>
        <p:nvPr/>
      </p:nvGrpSpPr>
      <p:grpSpPr>
        <a:xfrm>
          <a:off x="0" y="0"/>
          <a:ext cx="0" cy="0"/>
          <a:chOff x="0" y="0"/>
          <a:chExt cx="0" cy="0"/>
        </a:xfrm>
      </p:grpSpPr>
      <p:sp>
        <p:nvSpPr>
          <p:cNvPr id="53" name="Google Shape;53;p10"/>
          <p:cNvSpPr txBox="1"/>
          <p:nvPr/>
        </p:nvSpPr>
        <p:spPr>
          <a:xfrm flipH="1" rot="10800000">
            <a:off x="0" y="0"/>
            <a:ext cx="9144000" cy="46959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10"/>
          <p:cNvSpPr/>
          <p:nvPr/>
        </p:nvSpPr>
        <p:spPr>
          <a:xfrm flipH="1" rot="10800000">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10"/>
          <p:cNvSpPr txBox="1"/>
          <p:nvPr>
            <p:ph idx="1" type="body"/>
          </p:nvPr>
        </p:nvSpPr>
        <p:spPr>
          <a:xfrm>
            <a:off x="57150" y="4696825"/>
            <a:ext cx="8382000" cy="4467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Clr>
                <a:schemeClr val="lt1"/>
              </a:buClr>
              <a:buSzPts val="1200"/>
              <a:buNone/>
              <a:defRPr sz="1200">
                <a:solidFill>
                  <a:schemeClr val="lt1"/>
                </a:solidFill>
              </a:defRPr>
            </a:lvl1pPr>
          </a:lstStyle>
          <a:p/>
        </p:txBody>
      </p:sp>
      <p:sp>
        <p:nvSpPr>
          <p:cNvPr id="56" name="Google Shape;56;p10"/>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material">
    <p:bg>
      <p:bgPr>
        <a:solidFill>
          <a:schemeClr val="dk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lstStyle>
            <a:lvl1pPr lv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1pPr>
            <a:lvl2pPr lvl="1">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2pPr>
            <a:lvl3pPr lvl="2">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3pPr>
            <a:lvl4pPr lvl="3">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4pPr>
            <a:lvl5pPr lvl="4">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5pPr>
            <a:lvl6pPr lvl="5">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6pPr>
            <a:lvl7pPr lvl="6">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7pPr>
            <a:lvl8pPr lvl="7">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8pPr>
            <a:lvl9pPr lvl="8">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9pPr>
          </a:lstStyle>
          <a:p/>
        </p:txBody>
      </p:sp>
      <p:sp>
        <p:nvSpPr>
          <p:cNvPr id="7" name="Google Shape;7;p1"/>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lt2"/>
              </a:buClr>
              <a:buSzPts val="1800"/>
              <a:buFont typeface="Roboto"/>
              <a:buChar char="●"/>
              <a:defRPr sz="1800">
                <a:solidFill>
                  <a:schemeClr val="lt2"/>
                </a:solidFill>
                <a:latin typeface="Roboto"/>
                <a:ea typeface="Roboto"/>
                <a:cs typeface="Roboto"/>
                <a:sym typeface="Roboto"/>
              </a:defRPr>
            </a:lvl1pPr>
            <a:lvl2pPr indent="-317500" lvl="1" marL="91440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2pPr>
            <a:lvl3pPr indent="-317500" lvl="2" marL="137160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3pPr>
            <a:lvl4pPr indent="-317500" lvl="3" marL="182880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4pPr>
            <a:lvl5pPr indent="-317500" lvl="4" marL="228600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5pPr>
            <a:lvl6pPr indent="-317500" lvl="5" marL="274320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6pPr>
            <a:lvl7pPr indent="-317500" lvl="6" marL="320040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7pPr>
            <a:lvl8pPr indent="-317500" lvl="7" marL="365760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8pPr>
            <a:lvl9pPr indent="-317500" lvl="8" marL="4114800">
              <a:lnSpc>
                <a:spcPct val="115000"/>
              </a:lnSpc>
              <a:spcBef>
                <a:spcPts val="1600"/>
              </a:spcBef>
              <a:spcAft>
                <a:spcPts val="1600"/>
              </a:spcAft>
              <a:buClr>
                <a:schemeClr val="lt2"/>
              </a:buClr>
              <a:buSzPts val="1400"/>
              <a:buFont typeface="Roboto"/>
              <a:buChar char="■"/>
              <a:defRPr>
                <a:solidFill>
                  <a:schemeClr val="lt2"/>
                </a:solidFill>
                <a:latin typeface="Roboto"/>
                <a:ea typeface="Roboto"/>
                <a:cs typeface="Roboto"/>
                <a:sym typeface="Roboto"/>
              </a:defRPr>
            </a:lvl9pPr>
          </a:lstStyle>
          <a:p/>
        </p:txBody>
      </p:sp>
      <p:sp>
        <p:nvSpPr>
          <p:cNvPr id="8" name="Google Shape;8;p1"/>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lt2"/>
                </a:solidFill>
                <a:latin typeface="Roboto"/>
                <a:ea typeface="Roboto"/>
                <a:cs typeface="Roboto"/>
                <a:sym typeface="Roboto"/>
              </a:defRPr>
            </a:lvl1pPr>
            <a:lvl2pPr lvl="1" algn="r">
              <a:buNone/>
              <a:defRPr sz="1000">
                <a:solidFill>
                  <a:schemeClr val="lt2"/>
                </a:solidFill>
                <a:latin typeface="Roboto"/>
                <a:ea typeface="Roboto"/>
                <a:cs typeface="Roboto"/>
                <a:sym typeface="Roboto"/>
              </a:defRPr>
            </a:lvl2pPr>
            <a:lvl3pPr lvl="2" algn="r">
              <a:buNone/>
              <a:defRPr sz="1000">
                <a:solidFill>
                  <a:schemeClr val="lt2"/>
                </a:solidFill>
                <a:latin typeface="Roboto"/>
                <a:ea typeface="Roboto"/>
                <a:cs typeface="Roboto"/>
                <a:sym typeface="Roboto"/>
              </a:defRPr>
            </a:lvl3pPr>
            <a:lvl4pPr lvl="3" algn="r">
              <a:buNone/>
              <a:defRPr sz="1000">
                <a:solidFill>
                  <a:schemeClr val="lt2"/>
                </a:solidFill>
                <a:latin typeface="Roboto"/>
                <a:ea typeface="Roboto"/>
                <a:cs typeface="Roboto"/>
                <a:sym typeface="Roboto"/>
              </a:defRPr>
            </a:lvl4pPr>
            <a:lvl5pPr lvl="4" algn="r">
              <a:buNone/>
              <a:defRPr sz="1000">
                <a:solidFill>
                  <a:schemeClr val="lt2"/>
                </a:solidFill>
                <a:latin typeface="Roboto"/>
                <a:ea typeface="Roboto"/>
                <a:cs typeface="Roboto"/>
                <a:sym typeface="Roboto"/>
              </a:defRPr>
            </a:lvl5pPr>
            <a:lvl6pPr lvl="5" algn="r">
              <a:buNone/>
              <a:defRPr sz="1000">
                <a:solidFill>
                  <a:schemeClr val="lt2"/>
                </a:solidFill>
                <a:latin typeface="Roboto"/>
                <a:ea typeface="Roboto"/>
                <a:cs typeface="Roboto"/>
                <a:sym typeface="Roboto"/>
              </a:defRPr>
            </a:lvl6pPr>
            <a:lvl7pPr lvl="6" algn="r">
              <a:buNone/>
              <a:defRPr sz="1000">
                <a:solidFill>
                  <a:schemeClr val="lt2"/>
                </a:solidFill>
                <a:latin typeface="Roboto"/>
                <a:ea typeface="Roboto"/>
                <a:cs typeface="Roboto"/>
                <a:sym typeface="Roboto"/>
              </a:defRPr>
            </a:lvl7pPr>
            <a:lvl8pPr lvl="7" algn="r">
              <a:buNone/>
              <a:defRPr sz="1000">
                <a:solidFill>
                  <a:schemeClr val="lt2"/>
                </a:solidFill>
                <a:latin typeface="Roboto"/>
                <a:ea typeface="Roboto"/>
                <a:cs typeface="Roboto"/>
                <a:sym typeface="Roboto"/>
              </a:defRPr>
            </a:lvl8pPr>
            <a:lvl9pPr lvl="8" algn="r">
              <a:buNone/>
              <a:defRPr sz="1000">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5.png"/><Relationship Id="rId4" Type="http://schemas.openxmlformats.org/officeDocument/2006/relationships/image" Target="../media/image4.png"/><Relationship Id="rId5" Type="http://schemas.openxmlformats.org/officeDocument/2006/relationships/image" Target="../media/image2.png"/><Relationship Id="rId6"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 name="Shape 66"/>
        <p:cNvGrpSpPr/>
        <p:nvPr/>
      </p:nvGrpSpPr>
      <p:grpSpPr>
        <a:xfrm>
          <a:off x="0" y="0"/>
          <a:ext cx="0" cy="0"/>
          <a:chOff x="0" y="0"/>
          <a:chExt cx="0" cy="0"/>
        </a:xfrm>
      </p:grpSpPr>
      <p:sp>
        <p:nvSpPr>
          <p:cNvPr id="67" name="Google Shape;67;p13"/>
          <p:cNvSpPr txBox="1"/>
          <p:nvPr>
            <p:ph type="ctrTitle"/>
          </p:nvPr>
        </p:nvSpPr>
        <p:spPr>
          <a:xfrm>
            <a:off x="390525" y="877950"/>
            <a:ext cx="8222100" cy="9336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3000">
                <a:solidFill>
                  <a:srgbClr val="FFFFFF"/>
                </a:solidFill>
                <a:latin typeface="Roboto Light"/>
                <a:ea typeface="Roboto Light"/>
                <a:cs typeface="Roboto Light"/>
                <a:sym typeface="Roboto Light"/>
              </a:rPr>
              <a:t>Miami-Dade County Vacancy Compliance 2.0</a:t>
            </a:r>
            <a:endParaRPr sz="3000">
              <a:latin typeface="Roboto Light"/>
              <a:ea typeface="Roboto Light"/>
              <a:cs typeface="Roboto Light"/>
              <a:sym typeface="Roboto Light"/>
            </a:endParaRPr>
          </a:p>
        </p:txBody>
      </p:sp>
      <p:sp>
        <p:nvSpPr>
          <p:cNvPr id="68" name="Google Shape;68;p13"/>
          <p:cNvSpPr txBox="1"/>
          <p:nvPr>
            <p:ph idx="1" type="subTitle"/>
          </p:nvPr>
        </p:nvSpPr>
        <p:spPr>
          <a:xfrm>
            <a:off x="390525" y="2789111"/>
            <a:ext cx="8222100" cy="162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solidFill>
                  <a:srgbClr val="FFFFFF"/>
                </a:solidFill>
              </a:rPr>
              <a:t>Spring 2019 Senior Design Project</a:t>
            </a:r>
            <a:endParaRPr sz="1400">
              <a:solidFill>
                <a:srgbClr val="FFFFFF"/>
              </a:solidFill>
            </a:endParaRPr>
          </a:p>
          <a:p>
            <a:pPr indent="0" lvl="0" marL="0" rtl="0" algn="l">
              <a:spcBef>
                <a:spcPts val="0"/>
              </a:spcBef>
              <a:spcAft>
                <a:spcPts val="0"/>
              </a:spcAft>
              <a:buNone/>
            </a:pPr>
            <a:br>
              <a:rPr lang="en" sz="1400"/>
            </a:br>
            <a:r>
              <a:rPr b="1" lang="en" sz="1400">
                <a:solidFill>
                  <a:srgbClr val="FFFFFF"/>
                </a:solidFill>
              </a:rPr>
              <a:t>Students: </a:t>
            </a:r>
            <a:r>
              <a:rPr lang="en" sz="1400">
                <a:solidFill>
                  <a:srgbClr val="FFFFFF"/>
                </a:solidFill>
              </a:rPr>
              <a:t>Alex Angee and Joseph Nguyen, Florida International University</a:t>
            </a:r>
            <a:endParaRPr sz="1400">
              <a:solidFill>
                <a:srgbClr val="FFFFFF"/>
              </a:solidFill>
            </a:endParaRPr>
          </a:p>
          <a:p>
            <a:pPr indent="0" lvl="0" marL="0" rtl="0" algn="l">
              <a:spcBef>
                <a:spcPts val="0"/>
              </a:spcBef>
              <a:spcAft>
                <a:spcPts val="0"/>
              </a:spcAft>
              <a:buNone/>
            </a:pPr>
            <a:r>
              <a:rPr b="1" lang="en" sz="1400">
                <a:solidFill>
                  <a:srgbClr val="FFFFFF"/>
                </a:solidFill>
              </a:rPr>
              <a:t>Mentor: </a:t>
            </a:r>
            <a:r>
              <a:rPr lang="en" sz="1400">
                <a:solidFill>
                  <a:srgbClr val="FFFFFF"/>
                </a:solidFill>
              </a:rPr>
              <a:t>Richard Roda, Miami-Dade County</a:t>
            </a:r>
            <a:endParaRPr sz="1400">
              <a:solidFill>
                <a:srgbClr val="FFFFFF"/>
              </a:solidFill>
            </a:endParaRPr>
          </a:p>
          <a:p>
            <a:pPr indent="0" lvl="0" marL="0" rtl="0" algn="l">
              <a:spcBef>
                <a:spcPts val="0"/>
              </a:spcBef>
              <a:spcAft>
                <a:spcPts val="0"/>
              </a:spcAft>
              <a:buNone/>
            </a:pPr>
            <a:r>
              <a:rPr b="1" lang="en" sz="1400">
                <a:solidFill>
                  <a:srgbClr val="FFFFFF"/>
                </a:solidFill>
              </a:rPr>
              <a:t>Instructor: </a:t>
            </a:r>
            <a:r>
              <a:rPr lang="en" sz="1400">
                <a:solidFill>
                  <a:srgbClr val="FFFFFF"/>
                </a:solidFill>
              </a:rPr>
              <a:t>Dr. Masoud Sadjadi, Florida International University</a:t>
            </a:r>
            <a:endParaRPr sz="1400"/>
          </a:p>
        </p:txBody>
      </p:sp>
      <p:cxnSp>
        <p:nvCxnSpPr>
          <p:cNvPr id="69" name="Google Shape;69;p13"/>
          <p:cNvCxnSpPr/>
          <p:nvPr/>
        </p:nvCxnSpPr>
        <p:spPr>
          <a:xfrm flipH="1" rot="10800000">
            <a:off x="493050" y="1720900"/>
            <a:ext cx="7664700" cy="22500"/>
          </a:xfrm>
          <a:prstGeom prst="straightConnector1">
            <a:avLst/>
          </a:prstGeom>
          <a:noFill/>
          <a:ln cap="flat" cmpd="sng" w="76200">
            <a:solidFill>
              <a:srgbClr val="FFFFFF"/>
            </a:solidFill>
            <a:prstDash val="solid"/>
            <a:round/>
            <a:headEnd len="med" w="med" type="none"/>
            <a:tailEnd len="med" w="med" type="non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3" name="Shape 73"/>
        <p:cNvGrpSpPr/>
        <p:nvPr/>
      </p:nvGrpSpPr>
      <p:grpSpPr>
        <a:xfrm>
          <a:off x="0" y="0"/>
          <a:ext cx="0" cy="0"/>
          <a:chOff x="0" y="0"/>
          <a:chExt cx="0" cy="0"/>
        </a:xfrm>
      </p:grpSpPr>
      <p:sp>
        <p:nvSpPr>
          <p:cNvPr id="74" name="Google Shape;74;p14"/>
          <p:cNvSpPr txBox="1"/>
          <p:nvPr>
            <p:ph type="title"/>
          </p:nvPr>
        </p:nvSpPr>
        <p:spPr>
          <a:xfrm>
            <a:off x="471900" y="738725"/>
            <a:ext cx="8222100" cy="76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latin typeface="Roboto Light"/>
                <a:ea typeface="Roboto Light"/>
                <a:cs typeface="Roboto Light"/>
                <a:sym typeface="Roboto Light"/>
              </a:rPr>
              <a:t>What is Miami-Dade County Vacancy Compliance?</a:t>
            </a:r>
            <a:endParaRPr>
              <a:latin typeface="Roboto Light"/>
              <a:ea typeface="Roboto Light"/>
              <a:cs typeface="Roboto Light"/>
              <a:sym typeface="Roboto Light"/>
            </a:endParaRPr>
          </a:p>
        </p:txBody>
      </p:sp>
      <p:sp>
        <p:nvSpPr>
          <p:cNvPr id="75" name="Google Shape;75;p14"/>
          <p:cNvSpPr txBox="1"/>
          <p:nvPr>
            <p:ph idx="1" type="body"/>
          </p:nvPr>
        </p:nvSpPr>
        <p:spPr>
          <a:xfrm>
            <a:off x="471900" y="1919075"/>
            <a:ext cx="8222100" cy="27102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a:solidFill>
                  <a:srgbClr val="000000"/>
                </a:solidFill>
              </a:rPr>
              <a:t>The Miami-Dade County Vacancy Compliance aims to compare and correct discrepancies in home information between government records and it’s own. The overall reasoning behind this is not only to keep the Government informed but to keep accurate statistics on homes that could be used for further analysis to better help the County.</a:t>
            </a:r>
            <a:endParaRPr>
              <a:solidFill>
                <a:srgbClr val="000000"/>
              </a:solidFill>
            </a:endParaRPr>
          </a:p>
        </p:txBody>
      </p:sp>
      <p:cxnSp>
        <p:nvCxnSpPr>
          <p:cNvPr id="76" name="Google Shape;76;p14"/>
          <p:cNvCxnSpPr/>
          <p:nvPr/>
        </p:nvCxnSpPr>
        <p:spPr>
          <a:xfrm>
            <a:off x="571525" y="1423150"/>
            <a:ext cx="2308500" cy="22500"/>
          </a:xfrm>
          <a:prstGeom prst="straightConnector1">
            <a:avLst/>
          </a:prstGeom>
          <a:noFill/>
          <a:ln cap="flat" cmpd="sng" w="76200">
            <a:solidFill>
              <a:srgbClr val="FFFFFF"/>
            </a:solidFill>
            <a:prstDash val="solid"/>
            <a:round/>
            <a:headEnd len="med" w="med" type="none"/>
            <a:tailEnd len="med" w="med" type="none"/>
          </a:ln>
        </p:spPr>
      </p:cxn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 name="Shape 80"/>
        <p:cNvGrpSpPr/>
        <p:nvPr/>
      </p:nvGrpSpPr>
      <p:grpSpPr>
        <a:xfrm>
          <a:off x="0" y="0"/>
          <a:ext cx="0" cy="0"/>
          <a:chOff x="0" y="0"/>
          <a:chExt cx="0" cy="0"/>
        </a:xfrm>
      </p:grpSpPr>
      <p:sp>
        <p:nvSpPr>
          <p:cNvPr id="81" name="Google Shape;81;p15"/>
          <p:cNvSpPr txBox="1"/>
          <p:nvPr>
            <p:ph type="title"/>
          </p:nvPr>
        </p:nvSpPr>
        <p:spPr>
          <a:xfrm>
            <a:off x="471900" y="738725"/>
            <a:ext cx="8222100" cy="76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latin typeface="Roboto Light"/>
                <a:ea typeface="Roboto Light"/>
                <a:cs typeface="Roboto Light"/>
                <a:sym typeface="Roboto Light"/>
              </a:rPr>
              <a:t>Our Motivation</a:t>
            </a:r>
            <a:endParaRPr>
              <a:latin typeface="Roboto Light"/>
              <a:ea typeface="Roboto Light"/>
              <a:cs typeface="Roboto Light"/>
              <a:sym typeface="Roboto Light"/>
            </a:endParaRPr>
          </a:p>
        </p:txBody>
      </p:sp>
      <p:sp>
        <p:nvSpPr>
          <p:cNvPr id="82" name="Google Shape;82;p15"/>
          <p:cNvSpPr txBox="1"/>
          <p:nvPr>
            <p:ph idx="1" type="body"/>
          </p:nvPr>
        </p:nvSpPr>
        <p:spPr>
          <a:xfrm>
            <a:off x="460875" y="1803225"/>
            <a:ext cx="3999900" cy="271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00000"/>
                </a:solidFill>
                <a:latin typeface="Roboto Medium"/>
                <a:ea typeface="Roboto Medium"/>
                <a:cs typeface="Roboto Medium"/>
                <a:sym typeface="Roboto Medium"/>
              </a:rPr>
              <a:t>Problem:</a:t>
            </a:r>
            <a:endParaRPr>
              <a:solidFill>
                <a:srgbClr val="000000"/>
              </a:solidFill>
              <a:latin typeface="Roboto Medium"/>
              <a:ea typeface="Roboto Medium"/>
              <a:cs typeface="Roboto Medium"/>
              <a:sym typeface="Roboto Medium"/>
            </a:endParaRPr>
          </a:p>
          <a:p>
            <a:pPr indent="-311150" lvl="0" marL="457200" rtl="0" algn="l">
              <a:spcBef>
                <a:spcPts val="1600"/>
              </a:spcBef>
              <a:spcAft>
                <a:spcPts val="0"/>
              </a:spcAft>
              <a:buClr>
                <a:srgbClr val="212121"/>
              </a:buClr>
              <a:buSzPts val="1300"/>
              <a:buFont typeface="Roboto Medium"/>
              <a:buChar char="●"/>
            </a:pPr>
            <a:r>
              <a:rPr lang="en" sz="1300">
                <a:solidFill>
                  <a:srgbClr val="212121"/>
                </a:solidFill>
                <a:latin typeface="Roboto Medium"/>
                <a:ea typeface="Roboto Medium"/>
                <a:cs typeface="Roboto Medium"/>
                <a:sym typeface="Roboto Medium"/>
              </a:rPr>
              <a:t>The Federal government and MDC, Miami-Dade County, both have their own records; however, only MDC updates their records on a daily basis</a:t>
            </a:r>
            <a:endParaRPr sz="1300">
              <a:solidFill>
                <a:srgbClr val="212121"/>
              </a:solidFill>
              <a:latin typeface="Roboto Medium"/>
              <a:ea typeface="Roboto Medium"/>
              <a:cs typeface="Roboto Medium"/>
              <a:sym typeface="Roboto Medium"/>
            </a:endParaRPr>
          </a:p>
          <a:p>
            <a:pPr indent="-311150" lvl="0" marL="457200" rtl="0" algn="l">
              <a:spcBef>
                <a:spcPts val="0"/>
              </a:spcBef>
              <a:spcAft>
                <a:spcPts val="0"/>
              </a:spcAft>
              <a:buClr>
                <a:srgbClr val="212121"/>
              </a:buClr>
              <a:buSzPts val="1300"/>
              <a:buFont typeface="Roboto Medium"/>
              <a:buChar char="●"/>
            </a:pPr>
            <a:r>
              <a:rPr lang="en" sz="1300">
                <a:solidFill>
                  <a:srgbClr val="212121"/>
                </a:solidFill>
                <a:latin typeface="Roboto Medium"/>
                <a:ea typeface="Roboto Medium"/>
                <a:cs typeface="Roboto Medium"/>
                <a:sym typeface="Roboto Medium"/>
              </a:rPr>
              <a:t>Currently Miami-Dade has employees manually sifting through records to look for discrepancies which could lead to human error.</a:t>
            </a:r>
            <a:endParaRPr sz="1300">
              <a:solidFill>
                <a:srgbClr val="212121"/>
              </a:solidFill>
              <a:latin typeface="Roboto Medium"/>
              <a:ea typeface="Roboto Medium"/>
              <a:cs typeface="Roboto Medium"/>
              <a:sym typeface="Roboto Medium"/>
            </a:endParaRPr>
          </a:p>
          <a:p>
            <a:pPr indent="-311150" lvl="0" marL="457200" rtl="0" algn="l">
              <a:spcBef>
                <a:spcPts val="0"/>
              </a:spcBef>
              <a:spcAft>
                <a:spcPts val="0"/>
              </a:spcAft>
              <a:buClr>
                <a:srgbClr val="212121"/>
              </a:buClr>
              <a:buSzPts val="1300"/>
              <a:buFont typeface="Roboto Medium"/>
              <a:buChar char="●"/>
            </a:pPr>
            <a:r>
              <a:rPr lang="en" sz="1300">
                <a:solidFill>
                  <a:srgbClr val="212121"/>
                </a:solidFill>
                <a:latin typeface="Roboto Medium"/>
                <a:ea typeface="Roboto Medium"/>
                <a:cs typeface="Roboto Medium"/>
                <a:sym typeface="Roboto Medium"/>
              </a:rPr>
              <a:t>An inconsistency in data could lead to an unwarranted deployment of personnel and/or assigning the same unit to a tenant.</a:t>
            </a:r>
            <a:endParaRPr sz="1300">
              <a:latin typeface="Roboto Medium"/>
              <a:ea typeface="Roboto Medium"/>
              <a:cs typeface="Roboto Medium"/>
              <a:sym typeface="Roboto Medium"/>
            </a:endParaRPr>
          </a:p>
        </p:txBody>
      </p:sp>
      <p:sp>
        <p:nvSpPr>
          <p:cNvPr id="83" name="Google Shape;83;p15"/>
          <p:cNvSpPr txBox="1"/>
          <p:nvPr>
            <p:ph idx="2" type="body"/>
          </p:nvPr>
        </p:nvSpPr>
        <p:spPr>
          <a:xfrm>
            <a:off x="4683225" y="1803225"/>
            <a:ext cx="3999900" cy="271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00000"/>
                </a:solidFill>
                <a:latin typeface="Roboto Medium"/>
                <a:ea typeface="Roboto Medium"/>
                <a:cs typeface="Roboto Medium"/>
                <a:sym typeface="Roboto Medium"/>
              </a:rPr>
              <a:t>Solution:</a:t>
            </a:r>
            <a:endParaRPr>
              <a:solidFill>
                <a:srgbClr val="000000"/>
              </a:solidFill>
              <a:latin typeface="Roboto Medium"/>
              <a:ea typeface="Roboto Medium"/>
              <a:cs typeface="Roboto Medium"/>
              <a:sym typeface="Roboto Medium"/>
            </a:endParaRPr>
          </a:p>
          <a:p>
            <a:pPr indent="-402590" lvl="0" marL="548640" rtl="0" algn="l">
              <a:spcBef>
                <a:spcPts val="1600"/>
              </a:spcBef>
              <a:spcAft>
                <a:spcPts val="0"/>
              </a:spcAft>
              <a:buClr>
                <a:srgbClr val="000000"/>
              </a:buClr>
              <a:buSzPts val="1300"/>
              <a:buFont typeface="Roboto Medium"/>
              <a:buChar char="●"/>
            </a:pPr>
            <a:r>
              <a:rPr lang="en" sz="1300">
                <a:solidFill>
                  <a:srgbClr val="000000"/>
                </a:solidFill>
                <a:latin typeface="Roboto Medium"/>
                <a:ea typeface="Roboto Medium"/>
                <a:cs typeface="Roboto Medium"/>
                <a:sym typeface="Roboto Medium"/>
              </a:rPr>
              <a:t>Miami-Dade County Vacany Compliance offers a real-time unit tracker along with an up-to-date discrepancy tool.</a:t>
            </a:r>
            <a:endParaRPr sz="1300">
              <a:solidFill>
                <a:srgbClr val="000000"/>
              </a:solidFill>
              <a:latin typeface="Roboto Medium"/>
              <a:ea typeface="Roboto Medium"/>
              <a:cs typeface="Roboto Medium"/>
              <a:sym typeface="Roboto Medium"/>
            </a:endParaRPr>
          </a:p>
          <a:p>
            <a:pPr indent="-402590" lvl="0" marL="548640" rtl="0" algn="l">
              <a:spcBef>
                <a:spcPts val="0"/>
              </a:spcBef>
              <a:spcAft>
                <a:spcPts val="0"/>
              </a:spcAft>
              <a:buClr>
                <a:srgbClr val="000000"/>
              </a:buClr>
              <a:buSzPts val="1300"/>
              <a:buFont typeface="Roboto Medium"/>
              <a:buChar char="●"/>
            </a:pPr>
            <a:r>
              <a:rPr lang="en" sz="1300">
                <a:solidFill>
                  <a:srgbClr val="000000"/>
                </a:solidFill>
                <a:latin typeface="Roboto Medium"/>
                <a:ea typeface="Roboto Medium"/>
                <a:cs typeface="Roboto Medium"/>
                <a:sym typeface="Roboto Medium"/>
              </a:rPr>
              <a:t>Our tool assists to reconcile both collections of records and verifies their accuracy.</a:t>
            </a:r>
            <a:endParaRPr sz="1300">
              <a:solidFill>
                <a:srgbClr val="000000"/>
              </a:solidFill>
              <a:latin typeface="Roboto Medium"/>
              <a:ea typeface="Roboto Medium"/>
              <a:cs typeface="Roboto Medium"/>
              <a:sym typeface="Roboto Medium"/>
            </a:endParaRPr>
          </a:p>
          <a:p>
            <a:pPr indent="-402590" lvl="0" marL="548640" rtl="0" algn="l">
              <a:spcBef>
                <a:spcPts val="0"/>
              </a:spcBef>
              <a:spcAft>
                <a:spcPts val="0"/>
              </a:spcAft>
              <a:buClr>
                <a:srgbClr val="000000"/>
              </a:buClr>
              <a:buSzPts val="1300"/>
              <a:buFont typeface="Roboto Medium"/>
              <a:buChar char="●"/>
            </a:pPr>
            <a:r>
              <a:rPr lang="en" sz="1300">
                <a:solidFill>
                  <a:srgbClr val="000000"/>
                </a:solidFill>
                <a:latin typeface="Roboto Medium"/>
                <a:ea typeface="Roboto Medium"/>
                <a:cs typeface="Roboto Medium"/>
                <a:sym typeface="Roboto Medium"/>
              </a:rPr>
              <a:t>The user friendly table gives MDC the ability to view and filter through hundreds of records</a:t>
            </a:r>
            <a:endParaRPr sz="1300">
              <a:solidFill>
                <a:srgbClr val="000000"/>
              </a:solidFill>
              <a:latin typeface="Roboto Medium"/>
              <a:ea typeface="Roboto Medium"/>
              <a:cs typeface="Roboto Medium"/>
              <a:sym typeface="Roboto Medium"/>
            </a:endParaRPr>
          </a:p>
        </p:txBody>
      </p:sp>
      <p:cxnSp>
        <p:nvCxnSpPr>
          <p:cNvPr id="84" name="Google Shape;84;p15"/>
          <p:cNvCxnSpPr/>
          <p:nvPr/>
        </p:nvCxnSpPr>
        <p:spPr>
          <a:xfrm>
            <a:off x="571500" y="1434350"/>
            <a:ext cx="2711700" cy="11100"/>
          </a:xfrm>
          <a:prstGeom prst="straightConnector1">
            <a:avLst/>
          </a:prstGeom>
          <a:noFill/>
          <a:ln cap="flat" cmpd="sng" w="76200">
            <a:solidFill>
              <a:srgbClr val="FFFFFF"/>
            </a:solidFill>
            <a:prstDash val="solid"/>
            <a:round/>
            <a:headEnd len="med" w="med" type="none"/>
            <a:tailEnd len="med" w="med" type="none"/>
          </a:ln>
        </p:spPr>
      </p:cxn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8" name="Shape 88"/>
        <p:cNvGrpSpPr/>
        <p:nvPr/>
      </p:nvGrpSpPr>
      <p:grpSpPr>
        <a:xfrm>
          <a:off x="0" y="0"/>
          <a:ext cx="0" cy="0"/>
          <a:chOff x="0" y="0"/>
          <a:chExt cx="0" cy="0"/>
        </a:xfrm>
      </p:grpSpPr>
      <p:sp>
        <p:nvSpPr>
          <p:cNvPr id="89" name="Google Shape;89;p16"/>
          <p:cNvSpPr txBox="1"/>
          <p:nvPr>
            <p:ph type="title"/>
          </p:nvPr>
        </p:nvSpPr>
        <p:spPr>
          <a:xfrm>
            <a:off x="471900" y="738725"/>
            <a:ext cx="8222100" cy="76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latin typeface="Roboto Light"/>
                <a:ea typeface="Roboto Light"/>
                <a:cs typeface="Roboto Light"/>
                <a:sym typeface="Roboto Light"/>
              </a:rPr>
              <a:t>Current System</a:t>
            </a:r>
            <a:endParaRPr>
              <a:latin typeface="Roboto Light"/>
              <a:ea typeface="Roboto Light"/>
              <a:cs typeface="Roboto Light"/>
              <a:sym typeface="Roboto Light"/>
            </a:endParaRPr>
          </a:p>
        </p:txBody>
      </p:sp>
      <p:sp>
        <p:nvSpPr>
          <p:cNvPr id="90" name="Google Shape;90;p16"/>
          <p:cNvSpPr txBox="1"/>
          <p:nvPr>
            <p:ph idx="1" type="body"/>
          </p:nvPr>
        </p:nvSpPr>
        <p:spPr>
          <a:xfrm>
            <a:off x="471900" y="1919075"/>
            <a:ext cx="8156700" cy="2710200"/>
          </a:xfrm>
          <a:prstGeom prst="rect">
            <a:avLst/>
          </a:prstGeom>
        </p:spPr>
        <p:txBody>
          <a:bodyPr anchorCtr="0" anchor="t" bIns="91425" lIns="91425" spcFirstLastPara="1" rIns="91425" wrap="square" tIns="91425">
            <a:noAutofit/>
          </a:bodyPr>
          <a:lstStyle/>
          <a:p>
            <a:pPr indent="-381000" lvl="0" marL="457200" rtl="0" algn="l">
              <a:spcBef>
                <a:spcPts val="1200"/>
              </a:spcBef>
              <a:spcAft>
                <a:spcPts val="0"/>
              </a:spcAft>
              <a:buClr>
                <a:srgbClr val="212121"/>
              </a:buClr>
              <a:buSzPts val="2400"/>
              <a:buFont typeface="Roboto"/>
              <a:buChar char="●"/>
            </a:pPr>
            <a:r>
              <a:rPr lang="en" sz="2400">
                <a:solidFill>
                  <a:srgbClr val="212121"/>
                </a:solidFill>
              </a:rPr>
              <a:t>Provides real-time data and metrics on all housing units in Miami-Dade County.</a:t>
            </a:r>
            <a:endParaRPr sz="2400">
              <a:solidFill>
                <a:srgbClr val="212121"/>
              </a:solidFill>
            </a:endParaRPr>
          </a:p>
          <a:p>
            <a:pPr indent="-381000" lvl="0" marL="457200" rtl="0" algn="l">
              <a:spcBef>
                <a:spcPts val="0"/>
              </a:spcBef>
              <a:spcAft>
                <a:spcPts val="0"/>
              </a:spcAft>
              <a:buClr>
                <a:srgbClr val="212121"/>
              </a:buClr>
              <a:buSzPts val="2400"/>
              <a:buFont typeface="Roboto"/>
              <a:buChar char="●"/>
            </a:pPr>
            <a:r>
              <a:rPr lang="en" sz="2400">
                <a:solidFill>
                  <a:srgbClr val="212121"/>
                </a:solidFill>
              </a:rPr>
              <a:t>Offers an inside look on units mark as discrepant.</a:t>
            </a:r>
            <a:endParaRPr sz="2400">
              <a:solidFill>
                <a:srgbClr val="212121"/>
              </a:solidFill>
            </a:endParaRPr>
          </a:p>
          <a:p>
            <a:pPr indent="-381000" lvl="0" marL="457200" rtl="0" algn="l">
              <a:spcBef>
                <a:spcPts val="0"/>
              </a:spcBef>
              <a:spcAft>
                <a:spcPts val="0"/>
              </a:spcAft>
              <a:buClr>
                <a:srgbClr val="212121"/>
              </a:buClr>
              <a:buSzPts val="2400"/>
              <a:buFont typeface="Roboto"/>
              <a:buChar char="●"/>
            </a:pPr>
            <a:r>
              <a:rPr lang="en" sz="2400">
                <a:solidFill>
                  <a:srgbClr val="212121"/>
                </a:solidFill>
              </a:rPr>
              <a:t>Grants users the ability to search and filter through units providing an ease-of-access when viewing thousands of records.</a:t>
            </a:r>
            <a:endParaRPr sz="2400"/>
          </a:p>
        </p:txBody>
      </p:sp>
      <p:cxnSp>
        <p:nvCxnSpPr>
          <p:cNvPr id="91" name="Google Shape;91;p16"/>
          <p:cNvCxnSpPr/>
          <p:nvPr/>
        </p:nvCxnSpPr>
        <p:spPr>
          <a:xfrm flipH="1" rot="10800000">
            <a:off x="605175" y="1506425"/>
            <a:ext cx="2723100" cy="4800"/>
          </a:xfrm>
          <a:prstGeom prst="straightConnector1">
            <a:avLst/>
          </a:prstGeom>
          <a:noFill/>
          <a:ln cap="flat" cmpd="sng" w="76200">
            <a:solidFill>
              <a:srgbClr val="FFFFFF"/>
            </a:solidFill>
            <a:prstDash val="solid"/>
            <a:round/>
            <a:headEnd len="med" w="med" type="none"/>
            <a:tailEnd len="med" w="med" type="none"/>
          </a:ln>
        </p:spPr>
      </p:cxn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5" name="Shape 95"/>
        <p:cNvGrpSpPr/>
        <p:nvPr/>
      </p:nvGrpSpPr>
      <p:grpSpPr>
        <a:xfrm>
          <a:off x="0" y="0"/>
          <a:ext cx="0" cy="0"/>
          <a:chOff x="0" y="0"/>
          <a:chExt cx="0" cy="0"/>
        </a:xfrm>
      </p:grpSpPr>
      <p:sp>
        <p:nvSpPr>
          <p:cNvPr id="96" name="Google Shape;96;p17"/>
          <p:cNvSpPr txBox="1"/>
          <p:nvPr>
            <p:ph type="title"/>
          </p:nvPr>
        </p:nvSpPr>
        <p:spPr>
          <a:xfrm>
            <a:off x="471900" y="738725"/>
            <a:ext cx="8222100" cy="76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latin typeface="Roboto Light"/>
                <a:ea typeface="Roboto Light"/>
                <a:cs typeface="Roboto Light"/>
                <a:sym typeface="Roboto Light"/>
              </a:rPr>
              <a:t>System Design</a:t>
            </a:r>
            <a:endParaRPr>
              <a:latin typeface="Roboto Light"/>
              <a:ea typeface="Roboto Light"/>
              <a:cs typeface="Roboto Light"/>
              <a:sym typeface="Roboto Light"/>
            </a:endParaRPr>
          </a:p>
        </p:txBody>
      </p:sp>
      <p:cxnSp>
        <p:nvCxnSpPr>
          <p:cNvPr id="97" name="Google Shape;97;p17"/>
          <p:cNvCxnSpPr/>
          <p:nvPr/>
        </p:nvCxnSpPr>
        <p:spPr>
          <a:xfrm>
            <a:off x="560300" y="1506425"/>
            <a:ext cx="2689500" cy="6300"/>
          </a:xfrm>
          <a:prstGeom prst="straightConnector1">
            <a:avLst/>
          </a:prstGeom>
          <a:noFill/>
          <a:ln cap="flat" cmpd="sng" w="76200">
            <a:solidFill>
              <a:srgbClr val="FFFFFF"/>
            </a:solidFill>
            <a:prstDash val="solid"/>
            <a:round/>
            <a:headEnd len="med" w="med" type="none"/>
            <a:tailEnd len="med" w="med" type="none"/>
          </a:ln>
        </p:spPr>
      </p:cxnSp>
      <p:pic>
        <p:nvPicPr>
          <p:cNvPr id="98" name="Google Shape;98;p17"/>
          <p:cNvPicPr preferRelativeResize="0"/>
          <p:nvPr/>
        </p:nvPicPr>
        <p:blipFill>
          <a:blip r:embed="rId3">
            <a:alphaModFix/>
          </a:blip>
          <a:stretch>
            <a:fillRect/>
          </a:stretch>
        </p:blipFill>
        <p:spPr>
          <a:xfrm>
            <a:off x="609238" y="1766000"/>
            <a:ext cx="7947430" cy="332597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2" name="Shape 102"/>
        <p:cNvGrpSpPr/>
        <p:nvPr/>
      </p:nvGrpSpPr>
      <p:grpSpPr>
        <a:xfrm>
          <a:off x="0" y="0"/>
          <a:ext cx="0" cy="0"/>
          <a:chOff x="0" y="0"/>
          <a:chExt cx="0" cy="0"/>
        </a:xfrm>
      </p:grpSpPr>
      <p:sp>
        <p:nvSpPr>
          <p:cNvPr id="103" name="Google Shape;103;p18"/>
          <p:cNvSpPr txBox="1"/>
          <p:nvPr>
            <p:ph type="title"/>
          </p:nvPr>
        </p:nvSpPr>
        <p:spPr>
          <a:xfrm>
            <a:off x="98250" y="16350"/>
            <a:ext cx="8826600" cy="60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Roboto Light"/>
                <a:ea typeface="Roboto Light"/>
                <a:cs typeface="Roboto Light"/>
                <a:sym typeface="Roboto Light"/>
              </a:rPr>
              <a:t>Product Mockups</a:t>
            </a:r>
            <a:endParaRPr>
              <a:latin typeface="Roboto Light"/>
              <a:ea typeface="Roboto Light"/>
              <a:cs typeface="Roboto Light"/>
              <a:sym typeface="Roboto Light"/>
            </a:endParaRPr>
          </a:p>
        </p:txBody>
      </p:sp>
      <p:cxnSp>
        <p:nvCxnSpPr>
          <p:cNvPr id="104" name="Google Shape;104;p18"/>
          <p:cNvCxnSpPr/>
          <p:nvPr/>
        </p:nvCxnSpPr>
        <p:spPr>
          <a:xfrm>
            <a:off x="423025" y="1311500"/>
            <a:ext cx="2406900" cy="1200"/>
          </a:xfrm>
          <a:prstGeom prst="straightConnector1">
            <a:avLst/>
          </a:prstGeom>
          <a:noFill/>
          <a:ln cap="flat" cmpd="sng" w="76200">
            <a:solidFill>
              <a:srgbClr val="FFFFFF"/>
            </a:solidFill>
            <a:prstDash val="solid"/>
            <a:round/>
            <a:headEnd len="med" w="med" type="none"/>
            <a:tailEnd len="med" w="med" type="none"/>
          </a:ln>
        </p:spPr>
      </p:cxnSp>
      <p:pic>
        <p:nvPicPr>
          <p:cNvPr id="105" name="Google Shape;105;p18"/>
          <p:cNvPicPr preferRelativeResize="0"/>
          <p:nvPr/>
        </p:nvPicPr>
        <p:blipFill>
          <a:blip r:embed="rId3">
            <a:alphaModFix/>
          </a:blip>
          <a:stretch>
            <a:fillRect/>
          </a:stretch>
        </p:blipFill>
        <p:spPr>
          <a:xfrm>
            <a:off x="423025" y="1059307"/>
            <a:ext cx="3628424" cy="1734445"/>
          </a:xfrm>
          <a:prstGeom prst="rect">
            <a:avLst/>
          </a:prstGeom>
          <a:noFill/>
          <a:ln>
            <a:noFill/>
          </a:ln>
        </p:spPr>
      </p:pic>
      <p:pic>
        <p:nvPicPr>
          <p:cNvPr id="106" name="Google Shape;106;p18"/>
          <p:cNvPicPr preferRelativeResize="0"/>
          <p:nvPr/>
        </p:nvPicPr>
        <p:blipFill>
          <a:blip r:embed="rId4">
            <a:alphaModFix/>
          </a:blip>
          <a:stretch>
            <a:fillRect/>
          </a:stretch>
        </p:blipFill>
        <p:spPr>
          <a:xfrm>
            <a:off x="5296352" y="1059300"/>
            <a:ext cx="3466073" cy="1713798"/>
          </a:xfrm>
          <a:prstGeom prst="rect">
            <a:avLst/>
          </a:prstGeom>
          <a:noFill/>
          <a:ln>
            <a:noFill/>
          </a:ln>
        </p:spPr>
      </p:pic>
      <p:pic>
        <p:nvPicPr>
          <p:cNvPr id="107" name="Google Shape;107;p18"/>
          <p:cNvPicPr preferRelativeResize="0"/>
          <p:nvPr/>
        </p:nvPicPr>
        <p:blipFill>
          <a:blip r:embed="rId5">
            <a:alphaModFix/>
          </a:blip>
          <a:stretch>
            <a:fillRect/>
          </a:stretch>
        </p:blipFill>
        <p:spPr>
          <a:xfrm>
            <a:off x="423025" y="3297100"/>
            <a:ext cx="3678293" cy="1734451"/>
          </a:xfrm>
          <a:prstGeom prst="rect">
            <a:avLst/>
          </a:prstGeom>
          <a:noFill/>
          <a:ln>
            <a:noFill/>
          </a:ln>
        </p:spPr>
      </p:pic>
      <p:pic>
        <p:nvPicPr>
          <p:cNvPr id="108" name="Google Shape;108;p18"/>
          <p:cNvPicPr preferRelativeResize="0"/>
          <p:nvPr/>
        </p:nvPicPr>
        <p:blipFill>
          <a:blip r:embed="rId6">
            <a:alphaModFix/>
          </a:blip>
          <a:stretch>
            <a:fillRect/>
          </a:stretch>
        </p:blipFill>
        <p:spPr>
          <a:xfrm>
            <a:off x="5296350" y="3346759"/>
            <a:ext cx="3466073" cy="1665616"/>
          </a:xfrm>
          <a:prstGeom prst="rect">
            <a:avLst/>
          </a:prstGeom>
          <a:noFill/>
          <a:ln>
            <a:noFill/>
          </a:ln>
        </p:spPr>
      </p:pic>
      <p:sp>
        <p:nvSpPr>
          <p:cNvPr id="109" name="Google Shape;109;p18"/>
          <p:cNvSpPr txBox="1"/>
          <p:nvPr/>
        </p:nvSpPr>
        <p:spPr>
          <a:xfrm>
            <a:off x="340325" y="677625"/>
            <a:ext cx="3628500" cy="32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Executive Dashboard</a:t>
            </a:r>
            <a:endParaRPr>
              <a:latin typeface="Roboto"/>
              <a:ea typeface="Roboto"/>
              <a:cs typeface="Roboto"/>
              <a:sym typeface="Roboto"/>
            </a:endParaRPr>
          </a:p>
        </p:txBody>
      </p:sp>
      <p:sp>
        <p:nvSpPr>
          <p:cNvPr id="110" name="Google Shape;110;p18"/>
          <p:cNvSpPr txBox="1"/>
          <p:nvPr/>
        </p:nvSpPr>
        <p:spPr>
          <a:xfrm>
            <a:off x="5296350" y="677625"/>
            <a:ext cx="3628500" cy="32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Discrepancy Reporting Tool</a:t>
            </a:r>
            <a:endParaRPr>
              <a:latin typeface="Roboto"/>
              <a:ea typeface="Roboto"/>
              <a:cs typeface="Roboto"/>
              <a:sym typeface="Roboto"/>
            </a:endParaRPr>
          </a:p>
        </p:txBody>
      </p:sp>
      <p:sp>
        <p:nvSpPr>
          <p:cNvPr id="111" name="Google Shape;111;p18"/>
          <p:cNvSpPr txBox="1"/>
          <p:nvPr/>
        </p:nvSpPr>
        <p:spPr>
          <a:xfrm>
            <a:off x="422988" y="2883875"/>
            <a:ext cx="3628500" cy="32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Pic Unit Table</a:t>
            </a:r>
            <a:endParaRPr>
              <a:latin typeface="Roboto"/>
              <a:ea typeface="Roboto"/>
              <a:cs typeface="Roboto"/>
              <a:sym typeface="Roboto"/>
            </a:endParaRPr>
          </a:p>
        </p:txBody>
      </p:sp>
      <p:sp>
        <p:nvSpPr>
          <p:cNvPr id="112" name="Google Shape;112;p18"/>
          <p:cNvSpPr txBox="1"/>
          <p:nvPr/>
        </p:nvSpPr>
        <p:spPr>
          <a:xfrm>
            <a:off x="5296350" y="2898375"/>
            <a:ext cx="3628500" cy="32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Elite Unit Table</a:t>
            </a:r>
            <a:endParaRPr>
              <a:latin typeface="Roboto"/>
              <a:ea typeface="Roboto"/>
              <a:cs typeface="Roboto"/>
              <a:sym typeface="Roboto"/>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 name="Shape 116"/>
        <p:cNvGrpSpPr/>
        <p:nvPr/>
      </p:nvGrpSpPr>
      <p:grpSpPr>
        <a:xfrm>
          <a:off x="0" y="0"/>
          <a:ext cx="0" cy="0"/>
          <a:chOff x="0" y="0"/>
          <a:chExt cx="0" cy="0"/>
        </a:xfrm>
      </p:grpSpPr>
      <p:sp>
        <p:nvSpPr>
          <p:cNvPr id="117" name="Google Shape;117;p19"/>
          <p:cNvSpPr txBox="1"/>
          <p:nvPr>
            <p:ph type="title"/>
          </p:nvPr>
        </p:nvSpPr>
        <p:spPr>
          <a:xfrm>
            <a:off x="226075" y="357800"/>
            <a:ext cx="2900400" cy="953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latin typeface="Roboto Light"/>
                <a:ea typeface="Roboto Light"/>
                <a:cs typeface="Roboto Light"/>
                <a:sym typeface="Roboto Light"/>
              </a:rPr>
              <a:t>Acknowledgements</a:t>
            </a:r>
            <a:endParaRPr>
              <a:latin typeface="Roboto Light"/>
              <a:ea typeface="Roboto Light"/>
              <a:cs typeface="Roboto Light"/>
              <a:sym typeface="Roboto Light"/>
            </a:endParaRPr>
          </a:p>
        </p:txBody>
      </p:sp>
      <p:sp>
        <p:nvSpPr>
          <p:cNvPr id="118" name="Google Shape;118;p19"/>
          <p:cNvSpPr txBox="1"/>
          <p:nvPr>
            <p:ph idx="1" type="body"/>
          </p:nvPr>
        </p:nvSpPr>
        <p:spPr>
          <a:xfrm>
            <a:off x="3411150" y="357800"/>
            <a:ext cx="5272500" cy="43983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sz="2400">
                <a:solidFill>
                  <a:srgbClr val="212121"/>
                </a:solidFill>
                <a:latin typeface="Roboto Medium"/>
                <a:ea typeface="Roboto Medium"/>
                <a:cs typeface="Roboto Medium"/>
                <a:sym typeface="Roboto Medium"/>
              </a:rPr>
              <a:t>The material in this presentation is based upon the work supported by FIU in collaboration with Miami-Dade County. Thanks to the cooperation and innovation of Alex Angee and Joseph Nguyen, this product was made possible. We would also like to thank Richard Roda for his support.</a:t>
            </a:r>
            <a:endParaRPr sz="2400">
              <a:latin typeface="Roboto Medium"/>
              <a:ea typeface="Roboto Medium"/>
              <a:cs typeface="Roboto Medium"/>
              <a:sym typeface="Roboto Medium"/>
            </a:endParaRPr>
          </a:p>
        </p:txBody>
      </p:sp>
      <p:cxnSp>
        <p:nvCxnSpPr>
          <p:cNvPr id="119" name="Google Shape;119;p19"/>
          <p:cNvCxnSpPr/>
          <p:nvPr/>
        </p:nvCxnSpPr>
        <p:spPr>
          <a:xfrm>
            <a:off x="336175" y="1266275"/>
            <a:ext cx="2667300" cy="0"/>
          </a:xfrm>
          <a:prstGeom prst="straightConnector1">
            <a:avLst/>
          </a:prstGeom>
          <a:noFill/>
          <a:ln cap="flat" cmpd="sng" w="76200">
            <a:solidFill>
              <a:srgbClr val="FFFFFF"/>
            </a:solidFill>
            <a:prstDash val="solid"/>
            <a:round/>
            <a:headEnd len="med" w="med" type="none"/>
            <a:tailEnd len="med" w="med" type="none"/>
          </a:ln>
        </p:spPr>
      </p:cxn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3" name="Shape 123"/>
        <p:cNvGrpSpPr/>
        <p:nvPr/>
      </p:nvGrpSpPr>
      <p:grpSpPr>
        <a:xfrm>
          <a:off x="0" y="0"/>
          <a:ext cx="0" cy="0"/>
          <a:chOff x="0" y="0"/>
          <a:chExt cx="0" cy="0"/>
        </a:xfrm>
      </p:grpSpPr>
      <p:sp>
        <p:nvSpPr>
          <p:cNvPr id="124" name="Google Shape;124;p20"/>
          <p:cNvSpPr txBox="1"/>
          <p:nvPr>
            <p:ph type="title"/>
          </p:nvPr>
        </p:nvSpPr>
        <p:spPr>
          <a:xfrm>
            <a:off x="460950" y="2065350"/>
            <a:ext cx="8222100" cy="1012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Roboto Light"/>
                <a:ea typeface="Roboto Light"/>
                <a:cs typeface="Roboto Light"/>
                <a:sym typeface="Roboto Light"/>
              </a:rPr>
              <a:t>Demos!</a:t>
            </a:r>
            <a:endParaRPr>
              <a:latin typeface="Roboto Light"/>
              <a:ea typeface="Roboto Light"/>
              <a:cs typeface="Roboto Light"/>
              <a:sym typeface="Roboto Light"/>
            </a:endParaRPr>
          </a:p>
        </p:txBody>
      </p:sp>
      <p:cxnSp>
        <p:nvCxnSpPr>
          <p:cNvPr id="125" name="Google Shape;125;p20"/>
          <p:cNvCxnSpPr/>
          <p:nvPr/>
        </p:nvCxnSpPr>
        <p:spPr>
          <a:xfrm>
            <a:off x="560300" y="2897600"/>
            <a:ext cx="1826700" cy="4800"/>
          </a:xfrm>
          <a:prstGeom prst="straightConnector1">
            <a:avLst/>
          </a:prstGeom>
          <a:noFill/>
          <a:ln cap="flat" cmpd="sng" w="76200">
            <a:solidFill>
              <a:srgbClr val="FFFFFF"/>
            </a:solidFill>
            <a:prstDash val="solid"/>
            <a:round/>
            <a:headEnd len="med" w="med" type="none"/>
            <a:tailEnd len="med" w="med" type="none"/>
          </a:ln>
        </p:spPr>
      </p:cxn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