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21BD4-56D7-43BC-895E-9EF6AEFC5EA9}" v="39" dt="2019-04-24T00:31:28.8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63392" autoAdjust="0"/>
  </p:normalViewPr>
  <p:slideViewPr>
    <p:cSldViewPr snapToGrid="0">
      <p:cViewPr varScale="1">
        <p:scale>
          <a:sx n="68" d="100"/>
          <a:sy n="68" d="100"/>
        </p:scale>
        <p:origin x="209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Diaz" userId="5194c4e47bf88ce2" providerId="LiveId" clId="{210894BF-8009-41AC-BE0B-04278C49E0C0}"/>
    <pc:docChg chg="undo addSld modSld">
      <pc:chgData name="Juan Diaz" userId="5194c4e47bf88ce2" providerId="LiveId" clId="{210894BF-8009-41AC-BE0B-04278C49E0C0}" dt="2019-02-04T00:59:21.413" v="249"/>
      <pc:docMkLst>
        <pc:docMk/>
      </pc:docMkLst>
      <pc:sldChg chg="addSp delSp modSp modTransition modAnim modNotesTx">
        <pc:chgData name="Juan Diaz" userId="5194c4e47bf88ce2" providerId="LiveId" clId="{210894BF-8009-41AC-BE0B-04278C49E0C0}" dt="2019-02-04T00:59:21.413" v="249"/>
        <pc:sldMkLst>
          <pc:docMk/>
          <pc:sldMk cId="2974660491" sldId="256"/>
        </pc:sldMkLst>
        <pc:spChg chg="mod">
          <ac:chgData name="Juan Diaz" userId="5194c4e47bf88ce2" providerId="LiveId" clId="{210894BF-8009-41AC-BE0B-04278C49E0C0}" dt="2019-02-04T00:19:44.038" v="211" actId="255"/>
          <ac:spMkLst>
            <pc:docMk/>
            <pc:sldMk cId="2974660491" sldId="256"/>
            <ac:spMk id="2" creationId="{EF1EA44D-3551-408A-A942-FE38372FE5AD}"/>
          </ac:spMkLst>
        </pc:spChg>
        <pc:picChg chg="add del mod">
          <ac:chgData name="Juan Diaz" userId="5194c4e47bf88ce2" providerId="LiveId" clId="{210894BF-8009-41AC-BE0B-04278C49E0C0}" dt="2019-02-04T00:59:21.413" v="249"/>
          <ac:picMkLst>
            <pc:docMk/>
            <pc:sldMk cId="2974660491" sldId="256"/>
            <ac:picMk id="4" creationId="{A837AA62-2D3A-4F2D-8778-9F71ACB917C0}"/>
          </ac:picMkLst>
        </pc:picChg>
      </pc:sldChg>
      <pc:sldChg chg="modSp add modTransition">
        <pc:chgData name="Juan Diaz" userId="5194c4e47bf88ce2" providerId="LiveId" clId="{210894BF-8009-41AC-BE0B-04278C49E0C0}" dt="2019-02-04T00:59:21.413" v="249"/>
        <pc:sldMkLst>
          <pc:docMk/>
          <pc:sldMk cId="2561240976" sldId="257"/>
        </pc:sldMkLst>
        <pc:spChg chg="mod">
          <ac:chgData name="Juan Diaz" userId="5194c4e47bf88ce2" providerId="LiveId" clId="{210894BF-8009-41AC-BE0B-04278C49E0C0}" dt="2019-02-04T00:16:19.346" v="9" actId="20577"/>
          <ac:spMkLst>
            <pc:docMk/>
            <pc:sldMk cId="2561240976" sldId="257"/>
            <ac:spMk id="2" creationId="{4A65D4DA-1552-4811-80B1-4841013FE8EA}"/>
          </ac:spMkLst>
        </pc:spChg>
        <pc:spChg chg="mod">
          <ac:chgData name="Juan Diaz" userId="5194c4e47bf88ce2" providerId="LiveId" clId="{210894BF-8009-41AC-BE0B-04278C49E0C0}" dt="2019-02-04T00:19:58.306" v="213" actId="20577"/>
          <ac:spMkLst>
            <pc:docMk/>
            <pc:sldMk cId="2561240976" sldId="257"/>
            <ac:spMk id="3" creationId="{A7345248-CC74-48B0-8FB5-9979624A13EE}"/>
          </ac:spMkLst>
        </pc:spChg>
      </pc:sldChg>
    </pc:docChg>
  </pc:docChgLst>
  <pc:docChgLst>
    <pc:chgData name="Juan Diaz" userId="5194c4e47bf88ce2" providerId="LiveId" clId="{FA7CA5C7-5FBE-4FEE-809C-C44132171766}"/>
    <pc:docChg chg="custSel addSld delSld modSld">
      <pc:chgData name="Juan Diaz" userId="5194c4e47bf88ce2" providerId="LiveId" clId="{FA7CA5C7-5FBE-4FEE-809C-C44132171766}" dt="2019-02-04T03:38:24.399" v="638" actId="2696"/>
      <pc:docMkLst>
        <pc:docMk/>
      </pc:docMkLst>
      <pc:sldChg chg="modNotesTx">
        <pc:chgData name="Juan Diaz" userId="5194c4e47bf88ce2" providerId="LiveId" clId="{FA7CA5C7-5FBE-4FEE-809C-C44132171766}" dt="2019-02-04T03:06:17.850" v="0" actId="20577"/>
        <pc:sldMkLst>
          <pc:docMk/>
          <pc:sldMk cId="2974660491" sldId="256"/>
        </pc:sldMkLst>
      </pc:sldChg>
    </pc:docChg>
  </pc:docChgLst>
  <pc:docChgLst>
    <pc:chgData name="Juan Diaz" userId="5194c4e47bf88ce2" providerId="LiveId" clId="{DAEA26B8-8FB9-4803-900F-764DEEABD740}"/>
    <pc:docChg chg="undo custSel addSld delSld modSld">
      <pc:chgData name="Juan Diaz" userId="5194c4e47bf88ce2" providerId="LiveId" clId="{DAEA26B8-8FB9-4803-900F-764DEEABD740}" dt="2019-03-31T17:06:20.513" v="1298" actId="1076"/>
      <pc:docMkLst>
        <pc:docMk/>
      </pc:docMkLst>
    </pc:docChg>
  </pc:docChgLst>
  <pc:docChgLst>
    <pc:chgData name="Juan Diaz" userId="5194c4e47bf88ce2" providerId="LiveId" clId="{FC4D123B-D77A-40A6-9596-89A8FB56A81A}"/>
    <pc:docChg chg="undo custSel addSld delSld modSld sldOrd">
      <pc:chgData name="Juan Diaz" userId="5194c4e47bf88ce2" providerId="LiveId" clId="{FC4D123B-D77A-40A6-9596-89A8FB56A81A}" dt="2019-02-17T00:24:25.244" v="660" actId="20577"/>
      <pc:docMkLst>
        <pc:docMk/>
      </pc:docMkLst>
    </pc:docChg>
  </pc:docChgLst>
  <pc:docChgLst>
    <pc:chgData name="Juan Diaz" userId="5194c4e47bf88ce2" providerId="LiveId" clId="{F0C21BD4-56D7-43BC-895E-9EF6AEFC5EA9}"/>
    <pc:docChg chg="undo custSel addSld delSld modSld">
      <pc:chgData name="Juan Diaz" userId="5194c4e47bf88ce2" providerId="LiveId" clId="{F0C21BD4-56D7-43BC-895E-9EF6AEFC5EA9}" dt="2019-04-24T00:31:34.228" v="2670" actId="5793"/>
      <pc:docMkLst>
        <pc:docMk/>
      </pc:docMkLst>
      <pc:sldChg chg="modSp">
        <pc:chgData name="Juan Diaz" userId="5194c4e47bf88ce2" providerId="LiveId" clId="{F0C21BD4-56D7-43BC-895E-9EF6AEFC5EA9}" dt="2019-04-24T00:23:59.108" v="2660" actId="20577"/>
        <pc:sldMkLst>
          <pc:docMk/>
          <pc:sldMk cId="2974660491" sldId="256"/>
        </pc:sldMkLst>
        <pc:spChg chg="mod">
          <ac:chgData name="Juan Diaz" userId="5194c4e47bf88ce2" providerId="LiveId" clId="{F0C21BD4-56D7-43BC-895E-9EF6AEFC5EA9}" dt="2019-04-24T00:23:59.108" v="2660" actId="20577"/>
          <ac:spMkLst>
            <pc:docMk/>
            <pc:sldMk cId="2974660491" sldId="256"/>
            <ac:spMk id="2" creationId="{EF1EA44D-3551-408A-A942-FE38372FE5AD}"/>
          </ac:spMkLst>
        </pc:spChg>
      </pc:sldChg>
      <pc:sldChg chg="add del modNotesTx">
        <pc:chgData name="Juan Diaz" userId="5194c4e47bf88ce2" providerId="LiveId" clId="{F0C21BD4-56D7-43BC-895E-9EF6AEFC5EA9}" dt="2019-04-24T00:21:45.206" v="2573" actId="2696"/>
        <pc:sldMkLst>
          <pc:docMk/>
          <pc:sldMk cId="547178597" sldId="258"/>
        </pc:sldMkLst>
      </pc:sldChg>
      <pc:sldChg chg="add del">
        <pc:chgData name="Juan Diaz" userId="5194c4e47bf88ce2" providerId="LiveId" clId="{F0C21BD4-56D7-43BC-895E-9EF6AEFC5EA9}" dt="2019-04-24T00:17:15.269" v="2314"/>
        <pc:sldMkLst>
          <pc:docMk/>
          <pc:sldMk cId="770049384" sldId="258"/>
        </pc:sldMkLst>
      </pc:sldChg>
      <pc:sldChg chg="add del">
        <pc:chgData name="Juan Diaz" userId="5194c4e47bf88ce2" providerId="LiveId" clId="{F0C21BD4-56D7-43BC-895E-9EF6AEFC5EA9}" dt="2019-04-24T00:21:47.032" v="2574" actId="2696"/>
        <pc:sldMkLst>
          <pc:docMk/>
          <pc:sldMk cId="1164242542" sldId="259"/>
        </pc:sldMkLst>
      </pc:sldChg>
      <pc:sldChg chg="modSp add modNotesTx">
        <pc:chgData name="Juan Diaz" userId="5194c4e47bf88ce2" providerId="LiveId" clId="{F0C21BD4-56D7-43BC-895E-9EF6AEFC5EA9}" dt="2019-04-24T00:31:34.228" v="2670" actId="5793"/>
        <pc:sldMkLst>
          <pc:docMk/>
          <pc:sldMk cId="4101945849" sldId="260"/>
        </pc:sldMkLst>
        <pc:spChg chg="mod">
          <ac:chgData name="Juan Diaz" userId="5194c4e47bf88ce2" providerId="LiveId" clId="{F0C21BD4-56D7-43BC-895E-9EF6AEFC5EA9}" dt="2019-04-24T00:19:26.040" v="2531" actId="20577"/>
          <ac:spMkLst>
            <pc:docMk/>
            <pc:sldMk cId="4101945849" sldId="260"/>
            <ac:spMk id="2" creationId="{2A121EDC-A863-4F12-AE1B-D7280B32CF42}"/>
          </ac:spMkLst>
        </pc:spChg>
        <pc:spChg chg="mod">
          <ac:chgData name="Juan Diaz" userId="5194c4e47bf88ce2" providerId="LiveId" clId="{F0C21BD4-56D7-43BC-895E-9EF6AEFC5EA9}" dt="2019-04-24T00:31:34.228" v="2670" actId="5793"/>
          <ac:spMkLst>
            <pc:docMk/>
            <pc:sldMk cId="4101945849" sldId="260"/>
            <ac:spMk id="3" creationId="{C33788A9-1BF8-46B2-AC4E-7C21F9D88071}"/>
          </ac:spMkLst>
        </pc:spChg>
      </pc:sldChg>
    </pc:docChg>
  </pc:docChgLst>
  <pc:docChgLst>
    <pc:chgData name="Juan Diaz" userId="5194c4e47bf88ce2" providerId="LiveId" clId="{074E0315-5680-4C99-BA61-5FDAE0FCCF5A}"/>
    <pc:docChg chg="undo custSel modSld">
      <pc:chgData name="Juan Diaz" userId="5194c4e47bf88ce2" providerId="LiveId" clId="{074E0315-5680-4C99-BA61-5FDAE0FCCF5A}" dt="2019-02-14T05:35:11.065" v="561" actId="20577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C860F-6433-4E54-8BD9-4BA74080622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3FEC8-535F-441B-A0FD-8263A98AC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954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oracle.com/technetwork/java/javaee/downloads/jdk8-downloads-2133151.htm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My name is Juan Diaz</a:t>
            </a:r>
          </a:p>
          <a:p>
            <a:r>
              <a:rPr lang="en-US" dirty="0"/>
              <a:t>I'm part of the MIMIC Development Team for FIU Spring 2019</a:t>
            </a:r>
          </a:p>
          <a:p>
            <a:r>
              <a:rPr lang="en-US" dirty="0"/>
              <a:t>Product Owners for the Project are Mark Finlayson, Labiba Jahan, and Victor </a:t>
            </a:r>
            <a:r>
              <a:rPr lang="en-US" dirty="0" err="1"/>
              <a:t>Yarlott</a:t>
            </a:r>
            <a:r>
              <a:rPr lang="en-US" dirty="0"/>
              <a:t> </a:t>
            </a:r>
          </a:p>
          <a:p>
            <a:r>
              <a:rPr lang="en-US" dirty="0"/>
              <a:t>The mentor for the project is Dr. Masoud Sadjadi</a:t>
            </a:r>
          </a:p>
          <a:p>
            <a:r>
              <a:rPr lang="en-US" dirty="0"/>
              <a:t>This is a tutorial video for the MIMIC Version 2.0 Web application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83FEC8-535F-441B-A0FD-8263A98AC2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89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Software needed:</a:t>
            </a:r>
          </a:p>
          <a:p>
            <a:r>
              <a:rPr lang="en-US" dirty="0">
                <a:hlinkClick r:id="rId3"/>
              </a:rPr>
              <a:t>https://code.visualstudio.com/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https://git-scm.com/</a:t>
            </a:r>
          </a:p>
          <a:p>
            <a:r>
              <a:rPr lang="en-US" dirty="0">
                <a:hlinkClick r:id="rId4"/>
              </a:rPr>
              <a:t>https://www.oracle.com/technetwork/java/javaee/downloads/jdk8-downloads-2133151.html</a:t>
            </a:r>
            <a:endParaRPr lang="en-US" dirty="0"/>
          </a:p>
          <a:p>
            <a:r>
              <a:rPr lang="en-US" dirty="0"/>
              <a:t>https://maven.apache.org/download.cgi</a:t>
            </a:r>
          </a:p>
          <a:p>
            <a:r>
              <a:rPr lang="en-US" dirty="0"/>
              <a:t>https://dev.mysql.com/downloads/windows/installer/8.0.html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development we used visual studio code and its terminal console to run command. However you are free to use any IDE and terminal you are more comfortable with.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https://code.visualstudio.com/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r>
              <a:rPr lang="en-US" dirty="0"/>
              <a:t>Download and Install the Java JDK Development Kit for your OS. </a:t>
            </a:r>
          </a:p>
          <a:p>
            <a:r>
              <a:rPr lang="en-US" dirty="0"/>
              <a:t>Self-installer is available for Windows. </a:t>
            </a:r>
          </a:p>
          <a:p>
            <a:r>
              <a:rPr lang="en-US" dirty="0"/>
              <a:t>https://www.oracle.com/technetwork/java/javaee/downloads/jdk8-downloads-2133151.html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Run </a:t>
            </a:r>
            <a:r>
              <a:rPr lang="en-US" dirty="0" err="1"/>
              <a:t>javac</a:t>
            </a:r>
            <a:r>
              <a:rPr lang="en-US" dirty="0"/>
              <a:t> from command prompt or terminal to verify that java compiler is installed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Download and Install Apache Maven following the installation instructions.</a:t>
            </a:r>
          </a:p>
          <a:p>
            <a:r>
              <a:rPr lang="en-US" dirty="0"/>
              <a:t>https://maven.apache.org/download.cgi</a:t>
            </a:r>
          </a:p>
          <a:p>
            <a:r>
              <a:rPr lang="en-US" dirty="0"/>
              <a:t>https://maven.apache.org/install.html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Run </a:t>
            </a:r>
            <a:r>
              <a:rPr lang="en-US" dirty="0" err="1"/>
              <a:t>mvn</a:t>
            </a:r>
            <a:r>
              <a:rPr lang="en-US" dirty="0"/>
              <a:t> from command prompt or terminal to verify that java compiler is installed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Download and install MySQL. Self Installer is available for Windows.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https://dev.mysql.com/downloads/windows/installer/8.0.html </a:t>
            </a:r>
          </a:p>
          <a:p>
            <a:r>
              <a:rPr lang="en-US" dirty="0"/>
              <a:t>We had some issues using the web downloader so we recommend downloading the full version (over 300Mb in size) installation. </a:t>
            </a:r>
          </a:p>
          <a:p>
            <a:r>
              <a:rPr lang="en-US" dirty="0"/>
              <a:t>Use the default settings for installation.</a:t>
            </a:r>
          </a:p>
          <a:p>
            <a:r>
              <a:rPr lang="en-US" dirty="0"/>
              <a:t>You do no need to install the plug ins for Excel, Visual Studio, or Python unless you need/want them. Note that this will create dependencies and additional applications might need to be installed.</a:t>
            </a:r>
          </a:p>
          <a:p>
            <a:r>
              <a:rPr lang="en-US" dirty="0"/>
              <a:t>The application is expecting a MYSQL database installation that has username “root” and password “admin”, but you may change this my modifying the </a:t>
            </a:r>
            <a:r>
              <a:rPr lang="en-US" dirty="0" err="1"/>
              <a:t>application.conf</a:t>
            </a:r>
            <a:r>
              <a:rPr lang="en-US" dirty="0"/>
              <a:t> file after installation. </a:t>
            </a:r>
          </a:p>
          <a:p>
            <a:r>
              <a:rPr lang="en-US" dirty="0"/>
              <a:t>Run the sql script in available in the confluence page to create the database schema in MYSQL.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Cloning the repo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Install Git https://git-scm.com/</a:t>
            </a:r>
          </a:p>
          <a:p>
            <a:r>
              <a:rPr lang="en-US" dirty="0"/>
              <a:t>Navigate to the folder where you want the repo.</a:t>
            </a:r>
          </a:p>
          <a:p>
            <a:r>
              <a:rPr lang="en-US" dirty="0"/>
              <a:t>Clone the remote repository using the following command:</a:t>
            </a:r>
          </a:p>
          <a:p>
            <a:r>
              <a:rPr lang="en-US" dirty="0"/>
              <a:t>Git clone https://sp-jira.cis.fiu.edu:7443/scm/mimc/mimc-backend.git</a:t>
            </a:r>
          </a:p>
          <a:p>
            <a:endParaRPr lang="en-US" dirty="0"/>
          </a:p>
          <a:p>
            <a:r>
              <a:rPr lang="en-US" dirty="0"/>
              <a:t>Run the application by typing the following in the command prompt: </a:t>
            </a:r>
          </a:p>
          <a:p>
            <a:r>
              <a:rPr lang="en-US" dirty="0"/>
              <a:t>“</a:t>
            </a:r>
            <a:r>
              <a:rPr lang="en-US" dirty="0" err="1"/>
              <a:t>mvn</a:t>
            </a:r>
            <a:r>
              <a:rPr lang="en-US" dirty="0"/>
              <a:t> Jooby run” </a:t>
            </a:r>
          </a:p>
          <a:p>
            <a:r>
              <a:rPr lang="en-US" dirty="0"/>
              <a:t>Maven will  download install any dependencies needed.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Overview of the project:</a:t>
            </a:r>
          </a:p>
          <a:p>
            <a:r>
              <a:rPr lang="en-US" dirty="0"/>
              <a:t>See Video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83FEC8-535F-441B-A0FD-8263A98AC20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55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4/23/2019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" TargetMode="External"/><Relationship Id="rId7" Type="http://schemas.openxmlformats.org/officeDocument/2006/relationships/hyperlink" Target="https://dev.mysql.com/downloads/windows/installer/8.0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aven.apache.org/download.cgi" TargetMode="External"/><Relationship Id="rId5" Type="http://schemas.openxmlformats.org/officeDocument/2006/relationships/hyperlink" Target="https://www.oracle.com/technetwork/java/javaee/downloads/jdk8-downloads-2133151.html" TargetMode="External"/><Relationship Id="rId4" Type="http://schemas.openxmlformats.org/officeDocument/2006/relationships/hyperlink" Target="https://git-scm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EA44D-3551-408A-A942-FE38372FE5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0686" y="662730"/>
            <a:ext cx="8791664" cy="571290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8900" dirty="0"/>
              <a:t>MIMIC</a:t>
            </a:r>
            <a:r>
              <a:rPr lang="en-US" dirty="0"/>
              <a:t> </a:t>
            </a:r>
            <a:br>
              <a:rPr lang="en-US" dirty="0"/>
            </a:br>
            <a:r>
              <a:rPr lang="en-US" sz="4000" dirty="0"/>
              <a:t>Version 2.0</a:t>
            </a:r>
            <a:br>
              <a:rPr lang="en-US" sz="8900" dirty="0"/>
            </a:br>
            <a:r>
              <a:rPr lang="en-US" sz="4000" dirty="0"/>
              <a:t>FIU Spring 2019</a:t>
            </a: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Installation and Maintenance Video</a:t>
            </a:r>
            <a:br>
              <a:rPr lang="en-US" dirty="0"/>
            </a:br>
            <a:br>
              <a:rPr lang="en-US" dirty="0"/>
            </a:br>
            <a:r>
              <a:rPr lang="en-US" sz="1400" dirty="0"/>
              <a:t>Developers:			Juan Diaz and Alex Rodriguez</a:t>
            </a:r>
            <a:br>
              <a:rPr lang="en-US" sz="1400" dirty="0"/>
            </a:br>
            <a:r>
              <a:rPr lang="en-US" sz="1400" dirty="0"/>
              <a:t>Product Owners:			Mark Finlayson, Labiba Jahan, Victor Yarlot</a:t>
            </a:r>
            <a:br>
              <a:rPr lang="en-US" sz="1400" dirty="0"/>
            </a:br>
            <a:r>
              <a:rPr lang="en-US" sz="1400" dirty="0"/>
              <a:t>Mentor:				Dr. Masoud Sadjadi	</a:t>
            </a:r>
            <a:br>
              <a:rPr lang="en-US" sz="1400" dirty="0"/>
            </a:br>
            <a:br>
              <a:rPr lang="en-US" sz="1400" dirty="0"/>
            </a:br>
            <a:r>
              <a:rPr lang="en-US" sz="1400" dirty="0"/>
              <a:t>	</a:t>
            </a:r>
            <a:r>
              <a:rPr lang="en-US" sz="3600" dirty="0"/>
              <a:t>	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660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21EDC-A863-4F12-AE1B-D7280B32C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needed to follow guide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3788A9-1BF8-46B2-AC4E-7C21F9D88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https://code.visualstudio.com/</a:t>
            </a:r>
            <a:r>
              <a:rPr lang="en-US" dirty="0"/>
              <a:t> </a:t>
            </a:r>
          </a:p>
          <a:p>
            <a:r>
              <a:rPr lang="en-US" dirty="0">
                <a:hlinkClick r:id="rId4"/>
              </a:rPr>
              <a:t>https://git-scm.com/</a:t>
            </a:r>
            <a:r>
              <a:rPr lang="en-US" dirty="0"/>
              <a:t>	</a:t>
            </a:r>
          </a:p>
          <a:p>
            <a:r>
              <a:rPr lang="en-US" dirty="0">
                <a:hlinkClick r:id="rId5"/>
              </a:rPr>
              <a:t>https://www.oracle.com/technetwork/java/javaee/downloads/jdk8-downloads-2133151.html</a:t>
            </a:r>
            <a:endParaRPr lang="en-US" dirty="0"/>
          </a:p>
          <a:p>
            <a:r>
              <a:rPr lang="en-US" dirty="0">
                <a:hlinkClick r:id="rId6"/>
              </a:rPr>
              <a:t>https://maven.apache.org/download.cgi</a:t>
            </a:r>
            <a:r>
              <a:rPr lang="en-US" dirty="0"/>
              <a:t>		</a:t>
            </a:r>
          </a:p>
          <a:p>
            <a:r>
              <a:rPr lang="en-US" dirty="0">
                <a:hlinkClick r:id="rId7"/>
              </a:rPr>
              <a:t>https://dev.mysql.com/downloads/windows/installer/8.0.html</a:t>
            </a:r>
            <a:r>
              <a:rPr lang="en-US" dirty="0"/>
              <a:t>		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945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5D4DA-1552-4811-80B1-4841013FE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45248-CC74-48B0-8FB5-9979624A1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Contact information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Developer:				Juan Diaz					jdiaz457@fiu.edu</a:t>
            </a:r>
          </a:p>
          <a:p>
            <a:pPr marL="0" indent="0">
              <a:buNone/>
            </a:pPr>
            <a:r>
              <a:rPr lang="en-US" dirty="0"/>
              <a:t>Mentor:				Dr. Masoud Sadjadi		sadjadi@cs.fiu.edu	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Product Owners:		Mark Finlayson, Labiba Jahan, Victor Yarlot</a:t>
            </a:r>
            <a:br>
              <a:rPr lang="en-US" dirty="0"/>
            </a:b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612409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290</TotalTime>
  <Words>513</Words>
  <Application>Microsoft Office PowerPoint</Application>
  <PresentationFormat>Widescreen</PresentationFormat>
  <Paragraphs>70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Wingdings 3</vt:lpstr>
      <vt:lpstr>Ion</vt:lpstr>
      <vt:lpstr>          MIMIC  Version 2.0 FIU Spring 2019  Installation and Maintenance Video  Developers:   Juan Diaz and Alex Rodriguez Product Owners:   Mark Finlayson, Labiba Jahan, Victor Yarlot Mentor:    Dr. Masoud Sadjadi         </vt:lpstr>
      <vt:lpstr>Software needed to follow guide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MIMIC  Version 2.0  Developer:    Juan Diaz Production Owners:  Mark Finlayson, Labiba Jahan, Victor Yarlot Mentor:    Dr. Masoud Sadjadi         </dc:title>
  <dc:creator>Juan Diaz</dc:creator>
  <cp:lastModifiedBy>Juan Diaz</cp:lastModifiedBy>
  <cp:revision>3</cp:revision>
  <dcterms:created xsi:type="dcterms:W3CDTF">2019-02-04T00:09:04Z</dcterms:created>
  <dcterms:modified xsi:type="dcterms:W3CDTF">2019-04-24T00:34:13Z</dcterms:modified>
</cp:coreProperties>
</file>