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3" r:id="rId6"/>
    <p:sldId id="264" r:id="rId7"/>
    <p:sldId id="265" r:id="rId8"/>
    <p:sldId id="266" r:id="rId9"/>
    <p:sldId id="260" r:id="rId10"/>
    <p:sldId id="267" r:id="rId11"/>
    <p:sldId id="261" r:id="rId12"/>
    <p:sldId id="268" r:id="rId13"/>
    <p:sldId id="262"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75" d="100"/>
          <a:sy n="75" d="100"/>
        </p:scale>
        <p:origin x="54"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B8F5A8BE-FB59-4E65-9728-40B6F3E68EBA}" type="datetimeFigureOut">
              <a:rPr lang="en-US" smtClean="0"/>
              <a:t>4/27/2019</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409679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1361040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1260447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34295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11849070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8F5A8BE-FB59-4E65-9728-40B6F3E68EBA}" type="datetimeFigureOut">
              <a:rPr lang="en-US" smtClean="0"/>
              <a:t>4/27/2019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3613119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8F5A8BE-FB59-4E65-9728-40B6F3E68EBA}" type="datetimeFigureOut">
              <a:rPr lang="en-US" smtClean="0"/>
              <a:t>4/27/2019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3382682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F5A8BE-FB59-4E65-9728-40B6F3E68EBA}" type="datetimeFigureOut">
              <a:rPr lang="en-US" smtClean="0"/>
              <a:t>4/27/2019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2119672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F5A8BE-FB59-4E65-9728-40B6F3E68EBA}" type="datetimeFigureOut">
              <a:rPr lang="en-US" smtClean="0"/>
              <a:t>4/27/2019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3285039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F5A8BE-FB59-4E65-9728-40B6F3E68EBA}" type="datetimeFigureOut">
              <a:rPr lang="en-US" smtClean="0"/>
              <a:t>4/27/2019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400815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F5A8BE-FB59-4E65-9728-40B6F3E68EBA}" type="datetimeFigureOut">
              <a:rPr lang="en-US" smtClean="0"/>
              <a:t>4/27/2019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3312739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2907813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8F5A8BE-FB59-4E65-9728-40B6F3E68EBA}" type="datetimeFigureOut">
              <a:rPr lang="en-US" smtClean="0"/>
              <a:t>4/27/2019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3790755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F5A8BE-FB59-4E65-9728-40B6F3E68EBA}" type="datetimeFigureOut">
              <a:rPr lang="en-US" smtClean="0"/>
              <a:t>4/27/2019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2478969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F5A8BE-FB59-4E65-9728-40B6F3E68EBA}" type="datetimeFigureOut">
              <a:rPr lang="en-US" smtClean="0"/>
              <a:t>4/27/2019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4222704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1440435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F5A8BE-FB59-4E65-9728-40B6F3E68EBA}" type="datetimeFigureOut">
              <a:rPr lang="en-US" smtClean="0"/>
              <a:t>4/27/2019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D8DCF2-7A26-4D68-A677-A01841859236}" type="slidenum">
              <a:rPr lang="en-US" smtClean="0"/>
              <a:t>‹#›</a:t>
            </a:fld>
            <a:endParaRPr lang="en-US"/>
          </a:p>
        </p:txBody>
      </p:sp>
    </p:spTree>
    <p:extLst>
      <p:ext uri="{BB962C8B-B14F-4D97-AF65-F5344CB8AC3E}">
        <p14:creationId xmlns:p14="http://schemas.microsoft.com/office/powerpoint/2010/main" val="2507106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8F5A8BE-FB59-4E65-9728-40B6F3E68EBA}" type="datetimeFigureOut">
              <a:rPr lang="en-US" smtClean="0"/>
              <a:t>4/27/2019</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2D8DCF2-7A26-4D68-A677-A01841859236}" type="slidenum">
              <a:rPr lang="en-US" smtClean="0"/>
              <a:t>‹#›</a:t>
            </a:fld>
            <a:endParaRPr lang="en-US"/>
          </a:p>
        </p:txBody>
      </p:sp>
    </p:spTree>
    <p:extLst>
      <p:ext uri="{BB962C8B-B14F-4D97-AF65-F5344CB8AC3E}">
        <p14:creationId xmlns:p14="http://schemas.microsoft.com/office/powerpoint/2010/main" val="139849080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3A206-5D76-4C1A-9FDE-FBA1ECDF70EE}"/>
              </a:ext>
            </a:extLst>
          </p:cNvPr>
          <p:cNvSpPr>
            <a:spLocks noGrp="1"/>
          </p:cNvSpPr>
          <p:nvPr>
            <p:ph type="ctrTitle"/>
          </p:nvPr>
        </p:nvSpPr>
        <p:spPr>
          <a:xfrm>
            <a:off x="1876424" y="1122363"/>
            <a:ext cx="8791575" cy="3529150"/>
          </a:xfrm>
        </p:spPr>
        <p:txBody>
          <a:bodyPr>
            <a:normAutofit fontScale="90000"/>
          </a:bodyPr>
          <a:lstStyle/>
          <a:p>
            <a:pPr algn="ctr"/>
            <a:br>
              <a:rPr lang="en-US" b="1" dirty="0"/>
            </a:br>
            <a:br>
              <a:rPr lang="en-US" b="1" dirty="0"/>
            </a:br>
            <a:br>
              <a:rPr lang="en-US" b="1" dirty="0"/>
            </a:br>
            <a:r>
              <a:rPr lang="en-US" b="1" dirty="0"/>
              <a:t>Final presentation </a:t>
            </a:r>
            <a:br>
              <a:rPr lang="en-US" b="1" dirty="0"/>
            </a:br>
            <a:r>
              <a:rPr lang="en-US" b="1" dirty="0"/>
              <a:t>Spring 2019</a:t>
            </a:r>
            <a:br>
              <a:rPr lang="en-US" b="1" dirty="0"/>
            </a:br>
            <a:br>
              <a:rPr lang="en-US" b="1" dirty="0"/>
            </a:br>
            <a:r>
              <a:rPr lang="en-US" b="1" dirty="0"/>
              <a:t>Mobile judge v12.0</a:t>
            </a:r>
            <a:br>
              <a:rPr lang="en-US" b="1" dirty="0"/>
            </a:br>
            <a:br>
              <a:rPr lang="en-US" b="1" dirty="0"/>
            </a:br>
            <a:endParaRPr lang="en-US" dirty="0"/>
          </a:p>
        </p:txBody>
      </p:sp>
      <p:sp>
        <p:nvSpPr>
          <p:cNvPr id="3" name="Subtitle 2">
            <a:extLst>
              <a:ext uri="{FF2B5EF4-FFF2-40B4-BE49-F238E27FC236}">
                <a16:creationId xmlns:a16="http://schemas.microsoft.com/office/drawing/2014/main" id="{C126273C-B3CB-4BEB-8C35-A03C8C7CB314}"/>
              </a:ext>
            </a:extLst>
          </p:cNvPr>
          <p:cNvSpPr>
            <a:spLocks noGrp="1"/>
          </p:cNvSpPr>
          <p:nvPr>
            <p:ph type="subTitle" idx="1"/>
          </p:nvPr>
        </p:nvSpPr>
        <p:spPr/>
        <p:txBody>
          <a:bodyPr>
            <a:normAutofit/>
          </a:bodyPr>
          <a:lstStyle/>
          <a:p>
            <a:pPr algn="ctr"/>
            <a:r>
              <a:rPr lang="en-US" b="1" dirty="0"/>
              <a:t>Team members: </a:t>
            </a:r>
            <a:r>
              <a:rPr lang="en-US" dirty="0"/>
              <a:t>Angel </a:t>
            </a:r>
            <a:r>
              <a:rPr lang="en-US" dirty="0" err="1"/>
              <a:t>cobo</a:t>
            </a:r>
            <a:r>
              <a:rPr lang="en-US" dirty="0"/>
              <a:t> </a:t>
            </a:r>
            <a:r>
              <a:rPr lang="en-US" dirty="0" err="1"/>
              <a:t>triguero</a:t>
            </a:r>
            <a:r>
              <a:rPr lang="en-US" dirty="0"/>
              <a:t>, Jorge Velez</a:t>
            </a:r>
          </a:p>
          <a:p>
            <a:pPr algn="ctr"/>
            <a:r>
              <a:rPr lang="en-US" dirty="0"/>
              <a:t>Product owner: Dr. Masoud </a:t>
            </a:r>
            <a:r>
              <a:rPr lang="en-US" dirty="0" err="1"/>
              <a:t>Sadjadi</a:t>
            </a:r>
            <a:endParaRPr lang="en-US" dirty="0"/>
          </a:p>
          <a:p>
            <a:pPr algn="ctr"/>
            <a:r>
              <a:rPr lang="en-US" dirty="0"/>
              <a:t>Instructor: Dr. Masoud </a:t>
            </a:r>
            <a:r>
              <a:rPr lang="en-US" dirty="0" err="1"/>
              <a:t>Sadjadi</a:t>
            </a:r>
            <a:endParaRPr lang="en-US" dirty="0"/>
          </a:p>
          <a:p>
            <a:pPr algn="ctr"/>
            <a:endParaRPr lang="en-US" dirty="0"/>
          </a:p>
        </p:txBody>
      </p:sp>
      <p:sp>
        <p:nvSpPr>
          <p:cNvPr id="4" name="Subtitle 2">
            <a:extLst>
              <a:ext uri="{FF2B5EF4-FFF2-40B4-BE49-F238E27FC236}">
                <a16:creationId xmlns:a16="http://schemas.microsoft.com/office/drawing/2014/main" id="{5CD4CEB0-7B1B-422D-B67D-9800848BF41B}"/>
              </a:ext>
            </a:extLst>
          </p:cNvPr>
          <p:cNvSpPr txBox="1">
            <a:spLocks/>
          </p:cNvSpPr>
          <p:nvPr/>
        </p:nvSpPr>
        <p:spPr>
          <a:xfrm>
            <a:off x="1876423" y="6083980"/>
            <a:ext cx="8791575" cy="774020"/>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2000" kern="1200" cap="all" baseline="0">
                <a:solidFill>
                  <a:schemeClr val="tx2"/>
                </a:solidFill>
                <a:latin typeface="+mn-lt"/>
                <a:ea typeface="+mn-ea"/>
                <a:cs typeface="+mn-cs"/>
              </a:defRPr>
            </a:lvl1pPr>
            <a:lvl2pPr marL="457200" indent="0" algn="ctr" defTabSz="914400" rtl="0" eaLnBrk="1" latinLnBrk="0" hangingPunct="1">
              <a:lnSpc>
                <a:spcPct val="120000"/>
              </a:lnSpc>
              <a:spcBef>
                <a:spcPts val="500"/>
              </a:spcBef>
              <a:buSzPct val="125000"/>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20000"/>
              </a:lnSpc>
              <a:spcBef>
                <a:spcPts val="500"/>
              </a:spcBef>
              <a:buSzPct val="125000"/>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9pPr>
          </a:lstStyle>
          <a:p>
            <a:pPr algn="ctr"/>
            <a:r>
              <a:rPr lang="en-US" sz="1200" dirty="0"/>
              <a:t>School of Computing and Information Sciences</a:t>
            </a:r>
          </a:p>
          <a:p>
            <a:pPr algn="ctr"/>
            <a:r>
              <a:rPr lang="en-US" sz="1200" dirty="0"/>
              <a:t>Florida International University</a:t>
            </a:r>
          </a:p>
        </p:txBody>
      </p:sp>
    </p:spTree>
    <p:extLst>
      <p:ext uri="{BB962C8B-B14F-4D97-AF65-F5344CB8AC3E}">
        <p14:creationId xmlns:p14="http://schemas.microsoft.com/office/powerpoint/2010/main" val="2880346230"/>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85D6E-8397-48FD-ADD6-FD7286EC7875}"/>
              </a:ext>
            </a:extLst>
          </p:cNvPr>
          <p:cNvSpPr>
            <a:spLocks noGrp="1"/>
          </p:cNvSpPr>
          <p:nvPr>
            <p:ph type="title"/>
          </p:nvPr>
        </p:nvSpPr>
        <p:spPr>
          <a:xfrm>
            <a:off x="781878" y="618518"/>
            <a:ext cx="11158330" cy="1478570"/>
          </a:xfrm>
        </p:spPr>
        <p:txBody>
          <a:bodyPr/>
          <a:lstStyle/>
          <a:p>
            <a:pPr fontAlgn="base"/>
            <a:r>
              <a:rPr lang="en-US" b="1" dirty="0"/>
              <a:t>SCREENSHOTS</a:t>
            </a:r>
          </a:p>
        </p:txBody>
      </p:sp>
      <p:sp>
        <p:nvSpPr>
          <p:cNvPr id="3" name="Content Placeholder 2">
            <a:extLst>
              <a:ext uri="{FF2B5EF4-FFF2-40B4-BE49-F238E27FC236}">
                <a16:creationId xmlns:a16="http://schemas.microsoft.com/office/drawing/2014/main" id="{D8D31A45-E92F-4404-AFD6-4A2B38D560D2}"/>
              </a:ext>
            </a:extLst>
          </p:cNvPr>
          <p:cNvSpPr>
            <a:spLocks noGrp="1"/>
          </p:cNvSpPr>
          <p:nvPr>
            <p:ph idx="1"/>
          </p:nvPr>
        </p:nvSpPr>
        <p:spPr/>
        <p:txBody>
          <a:bodyPr>
            <a:normAutofit/>
          </a:bodyPr>
          <a:lstStyle/>
          <a:p>
            <a:endParaRPr lang="en-US" dirty="0"/>
          </a:p>
          <a:p>
            <a:endParaRPr lang="en-US" dirty="0"/>
          </a:p>
          <a:p>
            <a:endParaRPr lang="en-US" dirty="0"/>
          </a:p>
          <a:p>
            <a:endParaRPr lang="en-US" dirty="0"/>
          </a:p>
        </p:txBody>
      </p:sp>
      <p:pic>
        <p:nvPicPr>
          <p:cNvPr id="5" name="Picture 4">
            <a:extLst>
              <a:ext uri="{FF2B5EF4-FFF2-40B4-BE49-F238E27FC236}">
                <a16:creationId xmlns:a16="http://schemas.microsoft.com/office/drawing/2014/main" id="{25E92D6A-3FC4-4FF9-8A39-6FFDA779EDD4}"/>
              </a:ext>
            </a:extLst>
          </p:cNvPr>
          <p:cNvPicPr>
            <a:picLocks noChangeAspect="1"/>
          </p:cNvPicPr>
          <p:nvPr/>
        </p:nvPicPr>
        <p:blipFill rotWithShape="1">
          <a:blip r:embed="rId2"/>
          <a:srcRect l="26681" t="24650" r="26471" b="21720"/>
          <a:stretch/>
        </p:blipFill>
        <p:spPr>
          <a:xfrm>
            <a:off x="344555" y="2249487"/>
            <a:ext cx="4713916" cy="2923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6123ADBD-3C48-4D96-AC99-E3756862E57C}"/>
              </a:ext>
            </a:extLst>
          </p:cNvPr>
          <p:cNvPicPr>
            <a:picLocks noChangeAspect="1"/>
          </p:cNvPicPr>
          <p:nvPr/>
        </p:nvPicPr>
        <p:blipFill rotWithShape="1">
          <a:blip r:embed="rId3"/>
          <a:srcRect l="6412" t="10317" r="45109" b="50000"/>
          <a:stretch/>
        </p:blipFill>
        <p:spPr>
          <a:xfrm>
            <a:off x="5347722" y="2249487"/>
            <a:ext cx="6592486" cy="2923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Content Placeholder 2">
            <a:extLst>
              <a:ext uri="{FF2B5EF4-FFF2-40B4-BE49-F238E27FC236}">
                <a16:creationId xmlns:a16="http://schemas.microsoft.com/office/drawing/2014/main" id="{F13DB23C-6DAC-4FBD-945F-4A9589AC6952}"/>
              </a:ext>
            </a:extLst>
          </p:cNvPr>
          <p:cNvSpPr txBox="1">
            <a:spLocks/>
          </p:cNvSpPr>
          <p:nvPr/>
        </p:nvSpPr>
        <p:spPr>
          <a:xfrm>
            <a:off x="1141412" y="5444951"/>
            <a:ext cx="9905999" cy="354171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a:t>These sample screenshots correspond to the syncing info displayed when undergoing the sync process. In this case in particular, information on syncing Courses from the active terms in VIP are shown.</a:t>
            </a:r>
          </a:p>
        </p:txBody>
      </p:sp>
    </p:spTree>
    <p:extLst>
      <p:ext uri="{BB962C8B-B14F-4D97-AF65-F5344CB8AC3E}">
        <p14:creationId xmlns:p14="http://schemas.microsoft.com/office/powerpoint/2010/main" val="2432643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FF11C-AA54-4B14-B700-0295CBA9CC55}"/>
              </a:ext>
            </a:extLst>
          </p:cNvPr>
          <p:cNvSpPr>
            <a:spLocks noGrp="1"/>
          </p:cNvSpPr>
          <p:nvPr>
            <p:ph type="title"/>
          </p:nvPr>
        </p:nvSpPr>
        <p:spPr/>
        <p:txBody>
          <a:bodyPr/>
          <a:lstStyle/>
          <a:p>
            <a:r>
              <a:rPr lang="en-US" dirty="0"/>
              <a:t>Recommendations/Erratum:</a:t>
            </a:r>
          </a:p>
        </p:txBody>
      </p:sp>
      <p:sp>
        <p:nvSpPr>
          <p:cNvPr id="3" name="Content Placeholder 2">
            <a:extLst>
              <a:ext uri="{FF2B5EF4-FFF2-40B4-BE49-F238E27FC236}">
                <a16:creationId xmlns:a16="http://schemas.microsoft.com/office/drawing/2014/main" id="{E55E58ED-588F-4272-A4A1-32D61344E69B}"/>
              </a:ext>
            </a:extLst>
          </p:cNvPr>
          <p:cNvSpPr>
            <a:spLocks noGrp="1"/>
          </p:cNvSpPr>
          <p:nvPr>
            <p:ph idx="1"/>
          </p:nvPr>
        </p:nvSpPr>
        <p:spPr>
          <a:xfrm>
            <a:off x="1141412" y="1741487"/>
            <a:ext cx="9905999" cy="1032481"/>
          </a:xfrm>
        </p:spPr>
        <p:txBody>
          <a:bodyPr>
            <a:normAutofit/>
          </a:bodyPr>
          <a:lstStyle/>
          <a:p>
            <a:r>
              <a:rPr lang="en-US" dirty="0"/>
              <a:t>For future version of the application, a better way to display sync information is recommended.</a:t>
            </a:r>
          </a:p>
          <a:p>
            <a:endParaRPr lang="en-US" dirty="0"/>
          </a:p>
        </p:txBody>
      </p:sp>
      <p:pic>
        <p:nvPicPr>
          <p:cNvPr id="10" name="Picture 9">
            <a:extLst>
              <a:ext uri="{FF2B5EF4-FFF2-40B4-BE49-F238E27FC236}">
                <a16:creationId xmlns:a16="http://schemas.microsoft.com/office/drawing/2014/main" id="{6DB37E38-2E2C-4D52-B759-5B512F7FC4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4411" y="2773968"/>
            <a:ext cx="5814648" cy="3842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Content Placeholder 2">
            <a:extLst>
              <a:ext uri="{FF2B5EF4-FFF2-40B4-BE49-F238E27FC236}">
                <a16:creationId xmlns:a16="http://schemas.microsoft.com/office/drawing/2014/main" id="{79BB0BFC-F73D-4E9E-A7AE-F185341C4344}"/>
              </a:ext>
            </a:extLst>
          </p:cNvPr>
          <p:cNvSpPr txBox="1">
            <a:spLocks/>
          </p:cNvSpPr>
          <p:nvPr/>
        </p:nvSpPr>
        <p:spPr>
          <a:xfrm>
            <a:off x="1141411" y="2750155"/>
            <a:ext cx="4700588" cy="386654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a:t>A view that can switch between two different tables, one for VIP Sync Infor and the other for what is currently in MJ.</a:t>
            </a:r>
          </a:p>
          <a:p>
            <a:r>
              <a:rPr lang="en-US" dirty="0"/>
              <a:t>A sort of color code to indicate which data will remain unchanged, will be updated, will be added, or will be set to inactive.</a:t>
            </a:r>
          </a:p>
        </p:txBody>
      </p:sp>
    </p:spTree>
    <p:extLst>
      <p:ext uri="{BB962C8B-B14F-4D97-AF65-F5344CB8AC3E}">
        <p14:creationId xmlns:p14="http://schemas.microsoft.com/office/powerpoint/2010/main" val="3740007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DF40-DBBE-403D-8864-BBF860570830}"/>
              </a:ext>
            </a:extLst>
          </p:cNvPr>
          <p:cNvSpPr>
            <a:spLocks noGrp="1"/>
          </p:cNvSpPr>
          <p:nvPr>
            <p:ph type="title"/>
          </p:nvPr>
        </p:nvSpPr>
        <p:spPr/>
        <p:txBody>
          <a:bodyPr/>
          <a:lstStyle/>
          <a:p>
            <a:r>
              <a:rPr lang="en-US" b="1" dirty="0"/>
              <a:t>Summary</a:t>
            </a:r>
            <a:endParaRPr lang="en-US" dirty="0"/>
          </a:p>
        </p:txBody>
      </p:sp>
      <p:sp>
        <p:nvSpPr>
          <p:cNvPr id="3" name="Content Placeholder 2">
            <a:extLst>
              <a:ext uri="{FF2B5EF4-FFF2-40B4-BE49-F238E27FC236}">
                <a16:creationId xmlns:a16="http://schemas.microsoft.com/office/drawing/2014/main" id="{3B49A35C-30B5-45BC-8175-7D6F0148B099}"/>
              </a:ext>
            </a:extLst>
          </p:cNvPr>
          <p:cNvSpPr>
            <a:spLocks noGrp="1"/>
          </p:cNvSpPr>
          <p:nvPr>
            <p:ph idx="1"/>
          </p:nvPr>
        </p:nvSpPr>
        <p:spPr/>
        <p:txBody>
          <a:bodyPr>
            <a:normAutofit fontScale="92500" lnSpcReduction="10000"/>
          </a:bodyPr>
          <a:lstStyle/>
          <a:p>
            <a:pPr>
              <a:defRPr/>
            </a:pPr>
            <a:r>
              <a:rPr lang="en-US" dirty="0"/>
              <a:t>Mobile Judge Ver. 12.0 brought upon many new features that ultimately improve the process of organizing the showcase event. such as syncing data from Vertically Integrated Projects to Mobile Judge.</a:t>
            </a:r>
          </a:p>
          <a:p>
            <a:pPr>
              <a:defRPr/>
            </a:pPr>
            <a:endParaRPr lang="en-US" dirty="0"/>
          </a:p>
          <a:p>
            <a:pPr>
              <a:defRPr/>
            </a:pPr>
            <a:r>
              <a:rPr lang="en-US" dirty="0"/>
              <a:t>The development of these new features proved to be quite the challenge, but nonetheless it served as a means of exposing oneself to how the development process is practiced in the industry while also getting involved and learning new technologies.</a:t>
            </a:r>
          </a:p>
          <a:p>
            <a:pPr>
              <a:defRPr/>
            </a:pPr>
            <a:endParaRPr lang="en-US" dirty="0"/>
          </a:p>
          <a:p>
            <a:pPr lvl="1" fontAlgn="base"/>
            <a:endParaRPr lang="en-US" dirty="0"/>
          </a:p>
        </p:txBody>
      </p:sp>
      <p:pic>
        <p:nvPicPr>
          <p:cNvPr id="4" name="Picture 3">
            <a:extLst>
              <a:ext uri="{FF2B5EF4-FFF2-40B4-BE49-F238E27FC236}">
                <a16:creationId xmlns:a16="http://schemas.microsoft.com/office/drawing/2014/main" id="{D6CFB10F-FD32-45B1-900D-E6B676DA3A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6" y="6359648"/>
            <a:ext cx="1082445" cy="501923"/>
          </a:xfrm>
          <a:prstGeom prst="rect">
            <a:avLst/>
          </a:prstGeom>
        </p:spPr>
      </p:pic>
    </p:spTree>
    <p:extLst>
      <p:ext uri="{BB962C8B-B14F-4D97-AF65-F5344CB8AC3E}">
        <p14:creationId xmlns:p14="http://schemas.microsoft.com/office/powerpoint/2010/main" val="2144821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3A206-5D76-4C1A-9FDE-FBA1ECDF70EE}"/>
              </a:ext>
            </a:extLst>
          </p:cNvPr>
          <p:cNvSpPr>
            <a:spLocks noGrp="1"/>
          </p:cNvSpPr>
          <p:nvPr>
            <p:ph type="ctrTitle"/>
          </p:nvPr>
        </p:nvSpPr>
        <p:spPr>
          <a:xfrm>
            <a:off x="1088571" y="1955799"/>
            <a:ext cx="8791575" cy="982663"/>
          </a:xfrm>
        </p:spPr>
        <p:txBody>
          <a:bodyPr>
            <a:normAutofit/>
          </a:bodyPr>
          <a:lstStyle/>
          <a:p>
            <a:pPr algn="ctr"/>
            <a:r>
              <a:rPr lang="en-US" b="1" dirty="0" err="1"/>
              <a:t>THANk</a:t>
            </a:r>
            <a:r>
              <a:rPr lang="en-US" b="1" dirty="0"/>
              <a:t> you!</a:t>
            </a:r>
            <a:endParaRPr lang="en-US" dirty="0"/>
          </a:p>
        </p:txBody>
      </p:sp>
      <p:sp>
        <p:nvSpPr>
          <p:cNvPr id="3" name="Subtitle 2">
            <a:extLst>
              <a:ext uri="{FF2B5EF4-FFF2-40B4-BE49-F238E27FC236}">
                <a16:creationId xmlns:a16="http://schemas.microsoft.com/office/drawing/2014/main" id="{C126273C-B3CB-4BEB-8C35-A03C8C7CB314}"/>
              </a:ext>
            </a:extLst>
          </p:cNvPr>
          <p:cNvSpPr>
            <a:spLocks noGrp="1"/>
          </p:cNvSpPr>
          <p:nvPr>
            <p:ph type="subTitle" idx="1"/>
          </p:nvPr>
        </p:nvSpPr>
        <p:spPr>
          <a:xfrm>
            <a:off x="1088571" y="3602038"/>
            <a:ext cx="8791575" cy="1655762"/>
          </a:xfrm>
        </p:spPr>
        <p:txBody>
          <a:bodyPr/>
          <a:lstStyle/>
          <a:p>
            <a:pPr algn="ctr"/>
            <a:r>
              <a:rPr lang="en-US" dirty="0"/>
              <a:t>Contact information:</a:t>
            </a:r>
          </a:p>
          <a:p>
            <a:pPr algn="ctr"/>
            <a:r>
              <a:rPr lang="en-US" dirty="0"/>
              <a:t>Angel Gabriel </a:t>
            </a:r>
            <a:r>
              <a:rPr lang="en-US" dirty="0" err="1"/>
              <a:t>Cobo</a:t>
            </a:r>
            <a:r>
              <a:rPr lang="en-US" dirty="0"/>
              <a:t> </a:t>
            </a:r>
            <a:r>
              <a:rPr lang="en-US" dirty="0" err="1"/>
              <a:t>Triguero</a:t>
            </a:r>
            <a:r>
              <a:rPr lang="en-US" dirty="0"/>
              <a:t>: acobo010@fiu.edu</a:t>
            </a:r>
          </a:p>
        </p:txBody>
      </p:sp>
      <p:sp>
        <p:nvSpPr>
          <p:cNvPr id="4" name="Subtitle 2">
            <a:extLst>
              <a:ext uri="{FF2B5EF4-FFF2-40B4-BE49-F238E27FC236}">
                <a16:creationId xmlns:a16="http://schemas.microsoft.com/office/drawing/2014/main" id="{5CD4CEB0-7B1B-422D-B67D-9800848BF41B}"/>
              </a:ext>
            </a:extLst>
          </p:cNvPr>
          <p:cNvSpPr txBox="1">
            <a:spLocks/>
          </p:cNvSpPr>
          <p:nvPr/>
        </p:nvSpPr>
        <p:spPr>
          <a:xfrm>
            <a:off x="1876423" y="6083980"/>
            <a:ext cx="8791575" cy="774020"/>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SzPct val="125000"/>
              <a:buFont typeface="Arial" panose="020B0604020202020204" pitchFamily="34" charset="0"/>
              <a:buNone/>
              <a:defRPr sz="2000" kern="1200" cap="all" baseline="0">
                <a:solidFill>
                  <a:schemeClr val="tx2"/>
                </a:solidFill>
                <a:latin typeface="+mn-lt"/>
                <a:ea typeface="+mn-ea"/>
                <a:cs typeface="+mn-cs"/>
              </a:defRPr>
            </a:lvl1pPr>
            <a:lvl2pPr marL="457200" indent="0" algn="ctr" defTabSz="914400" rtl="0" eaLnBrk="1" latinLnBrk="0" hangingPunct="1">
              <a:lnSpc>
                <a:spcPct val="120000"/>
              </a:lnSpc>
              <a:spcBef>
                <a:spcPts val="500"/>
              </a:spcBef>
              <a:buSzPct val="125000"/>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20000"/>
              </a:lnSpc>
              <a:spcBef>
                <a:spcPts val="500"/>
              </a:spcBef>
              <a:buSzPct val="125000"/>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20000"/>
              </a:lnSpc>
              <a:spcBef>
                <a:spcPts val="500"/>
              </a:spcBef>
              <a:buSzPct val="125000"/>
              <a:buFont typeface="Arial" panose="020B0604020202020204" pitchFamily="34" charset="0"/>
              <a:buNone/>
              <a:defRPr sz="1600" kern="1200">
                <a:solidFill>
                  <a:schemeClr val="tx1"/>
                </a:solidFill>
                <a:latin typeface="+mn-lt"/>
                <a:ea typeface="+mn-ea"/>
                <a:cs typeface="+mn-cs"/>
              </a:defRPr>
            </a:lvl9pPr>
          </a:lstStyle>
          <a:p>
            <a:pPr algn="ctr"/>
            <a:endParaRPr lang="en-US" sz="1200" dirty="0"/>
          </a:p>
        </p:txBody>
      </p:sp>
    </p:spTree>
    <p:extLst>
      <p:ext uri="{BB962C8B-B14F-4D97-AF65-F5344CB8AC3E}">
        <p14:creationId xmlns:p14="http://schemas.microsoft.com/office/powerpoint/2010/main" val="2040715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31AC2-139D-49B9-9F9F-501DF38F6B46}"/>
              </a:ext>
            </a:extLst>
          </p:cNvPr>
          <p:cNvSpPr>
            <a:spLocks noGrp="1"/>
          </p:cNvSpPr>
          <p:nvPr>
            <p:ph type="title"/>
          </p:nvPr>
        </p:nvSpPr>
        <p:spPr/>
        <p:txBody>
          <a:bodyPr/>
          <a:lstStyle/>
          <a:p>
            <a:r>
              <a:rPr lang="en-US" b="1" dirty="0"/>
              <a:t>PROJECT DEFINITION</a:t>
            </a:r>
          </a:p>
        </p:txBody>
      </p:sp>
      <p:sp>
        <p:nvSpPr>
          <p:cNvPr id="3" name="Content Placeholder 2">
            <a:extLst>
              <a:ext uri="{FF2B5EF4-FFF2-40B4-BE49-F238E27FC236}">
                <a16:creationId xmlns:a16="http://schemas.microsoft.com/office/drawing/2014/main" id="{5AD43D9D-462D-4CDE-A71B-72FF695D86B1}"/>
              </a:ext>
            </a:extLst>
          </p:cNvPr>
          <p:cNvSpPr>
            <a:spLocks noGrp="1"/>
          </p:cNvSpPr>
          <p:nvPr>
            <p:ph idx="1"/>
          </p:nvPr>
        </p:nvSpPr>
        <p:spPr/>
        <p:txBody>
          <a:bodyPr>
            <a:normAutofit fontScale="92500" lnSpcReduction="20000"/>
          </a:bodyPr>
          <a:lstStyle/>
          <a:p>
            <a:pPr>
              <a:defRPr/>
            </a:pPr>
            <a:r>
              <a:rPr lang="en-US" dirty="0"/>
              <a:t>At the end of each semester, graduating undergraduate students partake in a project to showcase the skills and knowledge they gained throughout their academic career. During the Senior Project Showcase,  they are granted the opportunity to present their work to qualifying judges so that their projects can be evaluated accordingly.  Mobile Judge is used to ensure that the setup for the showcase goes as smoothly as possible.</a:t>
            </a:r>
          </a:p>
          <a:p>
            <a:pPr>
              <a:defRPr/>
            </a:pPr>
            <a:endParaRPr lang="en-US" dirty="0"/>
          </a:p>
          <a:p>
            <a:pPr>
              <a:defRPr/>
            </a:pPr>
            <a:r>
              <a:rPr lang="en-US" dirty="0"/>
              <a:t>My focus on this version was establishing a private connection with VIP to fetch active term information and bring it over to Mobile Judge’s database.</a:t>
            </a:r>
          </a:p>
        </p:txBody>
      </p:sp>
      <p:pic>
        <p:nvPicPr>
          <p:cNvPr id="4" name="Picture 3">
            <a:extLst>
              <a:ext uri="{FF2B5EF4-FFF2-40B4-BE49-F238E27FC236}">
                <a16:creationId xmlns:a16="http://schemas.microsoft.com/office/drawing/2014/main" id="{16C738B0-E0EC-42E1-835D-0EDAEE32B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6" y="6359648"/>
            <a:ext cx="1082445" cy="501923"/>
          </a:xfrm>
          <a:prstGeom prst="rect">
            <a:avLst/>
          </a:prstGeom>
        </p:spPr>
      </p:pic>
    </p:spTree>
    <p:extLst>
      <p:ext uri="{BB962C8B-B14F-4D97-AF65-F5344CB8AC3E}">
        <p14:creationId xmlns:p14="http://schemas.microsoft.com/office/powerpoint/2010/main" val="3844616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DF40-DBBE-403D-8864-BBF860570830}"/>
              </a:ext>
            </a:extLst>
          </p:cNvPr>
          <p:cNvSpPr>
            <a:spLocks noGrp="1"/>
          </p:cNvSpPr>
          <p:nvPr>
            <p:ph type="title"/>
          </p:nvPr>
        </p:nvSpPr>
        <p:spPr/>
        <p:txBody>
          <a:bodyPr/>
          <a:lstStyle/>
          <a:p>
            <a:r>
              <a:rPr lang="en-US" b="1" dirty="0"/>
              <a:t>USER STORIES</a:t>
            </a:r>
            <a:endParaRPr lang="en-US" dirty="0"/>
          </a:p>
        </p:txBody>
      </p:sp>
      <p:sp>
        <p:nvSpPr>
          <p:cNvPr id="3" name="Content Placeholder 2">
            <a:extLst>
              <a:ext uri="{FF2B5EF4-FFF2-40B4-BE49-F238E27FC236}">
                <a16:creationId xmlns:a16="http://schemas.microsoft.com/office/drawing/2014/main" id="{3B49A35C-30B5-45BC-8175-7D6F0148B099}"/>
              </a:ext>
            </a:extLst>
          </p:cNvPr>
          <p:cNvSpPr>
            <a:spLocks noGrp="1"/>
          </p:cNvSpPr>
          <p:nvPr>
            <p:ph idx="1"/>
          </p:nvPr>
        </p:nvSpPr>
        <p:spPr/>
        <p:txBody>
          <a:bodyPr>
            <a:normAutofit fontScale="77500" lnSpcReduction="20000"/>
          </a:bodyPr>
          <a:lstStyle/>
          <a:p>
            <a:pPr marL="0" indent="0">
              <a:buNone/>
            </a:pPr>
            <a:r>
              <a:rPr lang="en-US" b="1" u="sng" dirty="0"/>
              <a:t>Angel </a:t>
            </a:r>
            <a:r>
              <a:rPr lang="en-US" b="1" u="sng" dirty="0" err="1"/>
              <a:t>Cobo</a:t>
            </a:r>
            <a:r>
              <a:rPr lang="en-US" b="1" u="sng" dirty="0"/>
              <a:t> </a:t>
            </a:r>
            <a:r>
              <a:rPr lang="en-US" b="1" u="sng" dirty="0" err="1"/>
              <a:t>Triguero</a:t>
            </a:r>
            <a:endParaRPr lang="en-US" b="1" u="sng" dirty="0"/>
          </a:p>
          <a:p>
            <a:pPr fontAlgn="base"/>
            <a:r>
              <a:rPr lang="en-US" b="1" dirty="0"/>
              <a:t>MJ-90: Create active semesters that do not exist in MJ upon importing.</a:t>
            </a:r>
          </a:p>
          <a:p>
            <a:pPr lvl="1" fontAlgn="base"/>
            <a:r>
              <a:rPr lang="en-US" dirty="0"/>
              <a:t>As an administrative user, I want to be able to fetch data from VIP and create active semesters so that creating new semesters is handled in just a few clicks.</a:t>
            </a:r>
          </a:p>
          <a:p>
            <a:pPr fontAlgn="base"/>
            <a:r>
              <a:rPr lang="en-US" b="1" dirty="0"/>
              <a:t>MJ-102: Improve Sync on People View.</a:t>
            </a:r>
          </a:p>
          <a:p>
            <a:pPr lvl="1" fontAlgn="base"/>
            <a:r>
              <a:rPr lang="en-US" dirty="0"/>
              <a:t>As an administrative user, I want the syncing process in the People View to give me more useful information so that I may know what is coming from VIP.</a:t>
            </a:r>
          </a:p>
          <a:p>
            <a:pPr fontAlgn="base"/>
            <a:r>
              <a:rPr lang="en-US" b="1" dirty="0"/>
              <a:t>MJ-112: Get active online semesters from VIP.</a:t>
            </a:r>
          </a:p>
          <a:p>
            <a:pPr lvl="1" fontAlgn="base"/>
            <a:r>
              <a:rPr lang="en-US" dirty="0"/>
              <a:t>As an administrative user, I want to sync from VIP all of the active semesters alongside the courses, projects, and students so that data among the two environments are perfectly synced up and only Semesters active in VIP are active in MJ.</a:t>
            </a:r>
          </a:p>
          <a:p>
            <a:pPr lvl="1" fontAlgn="base"/>
            <a:endParaRPr lang="en-US" dirty="0"/>
          </a:p>
        </p:txBody>
      </p:sp>
      <p:pic>
        <p:nvPicPr>
          <p:cNvPr id="4" name="Picture 3">
            <a:extLst>
              <a:ext uri="{FF2B5EF4-FFF2-40B4-BE49-F238E27FC236}">
                <a16:creationId xmlns:a16="http://schemas.microsoft.com/office/drawing/2014/main" id="{D6CFB10F-FD32-45B1-900D-E6B676DA3A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6" y="6359648"/>
            <a:ext cx="1082445" cy="501923"/>
          </a:xfrm>
          <a:prstGeom prst="rect">
            <a:avLst/>
          </a:prstGeom>
        </p:spPr>
      </p:pic>
    </p:spTree>
    <p:extLst>
      <p:ext uri="{BB962C8B-B14F-4D97-AF65-F5344CB8AC3E}">
        <p14:creationId xmlns:p14="http://schemas.microsoft.com/office/powerpoint/2010/main" val="1582006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9EB19A0D-88ED-4EC7-B012-FDA45662F2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039C885C-7507-48BC-8DA5-9B9A8A3B290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 name="Rectangle 5">
              <a:extLst>
                <a:ext uri="{FF2B5EF4-FFF2-40B4-BE49-F238E27FC236}">
                  <a16:creationId xmlns:a16="http://schemas.microsoft.com/office/drawing/2014/main" id="{80315E80-D09C-4AAC-A1AA-6416ADD0A7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 name="Freeform 6">
              <a:extLst>
                <a:ext uri="{FF2B5EF4-FFF2-40B4-BE49-F238E27FC236}">
                  <a16:creationId xmlns:a16="http://schemas.microsoft.com/office/drawing/2014/main" id="{464D5536-A035-4505-AF73-4F7CAE4882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 name="Freeform 7">
              <a:extLst>
                <a:ext uri="{FF2B5EF4-FFF2-40B4-BE49-F238E27FC236}">
                  <a16:creationId xmlns:a16="http://schemas.microsoft.com/office/drawing/2014/main" id="{81218E36-F40D-459F-A201-0A62E0FA57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 name="Rectangle 8">
              <a:extLst>
                <a:ext uri="{FF2B5EF4-FFF2-40B4-BE49-F238E27FC236}">
                  <a16:creationId xmlns:a16="http://schemas.microsoft.com/office/drawing/2014/main" id="{5B53825A-3A84-4E26-A19D-A61548B6A59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 name="Freeform 9">
              <a:extLst>
                <a:ext uri="{FF2B5EF4-FFF2-40B4-BE49-F238E27FC236}">
                  <a16:creationId xmlns:a16="http://schemas.microsoft.com/office/drawing/2014/main" id="{AD90489C-7868-4D44-828E-5BD078E107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 name="Freeform 10">
              <a:extLst>
                <a:ext uri="{FF2B5EF4-FFF2-40B4-BE49-F238E27FC236}">
                  <a16:creationId xmlns:a16="http://schemas.microsoft.com/office/drawing/2014/main" id="{98ED0810-C456-43E0-A430-4BF3E84BB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 name="Freeform 11">
              <a:extLst>
                <a:ext uri="{FF2B5EF4-FFF2-40B4-BE49-F238E27FC236}">
                  <a16:creationId xmlns:a16="http://schemas.microsoft.com/office/drawing/2014/main" id="{E5A0D863-274E-498B-A757-EE462B7CF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 name="Freeform 12">
              <a:extLst>
                <a:ext uri="{FF2B5EF4-FFF2-40B4-BE49-F238E27FC236}">
                  <a16:creationId xmlns:a16="http://schemas.microsoft.com/office/drawing/2014/main" id="{B7819E45-002E-4BE7-9D91-AF82D37762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 name="Freeform 13">
              <a:extLst>
                <a:ext uri="{FF2B5EF4-FFF2-40B4-BE49-F238E27FC236}">
                  <a16:creationId xmlns:a16="http://schemas.microsoft.com/office/drawing/2014/main" id="{8B2A702D-53E8-4674-87E0-CA1F7E562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 name="Freeform 14">
              <a:extLst>
                <a:ext uri="{FF2B5EF4-FFF2-40B4-BE49-F238E27FC236}">
                  <a16:creationId xmlns:a16="http://schemas.microsoft.com/office/drawing/2014/main" id="{451CEEF2-55A9-4CDF-BB69-2D07031F0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15">
              <a:extLst>
                <a:ext uri="{FF2B5EF4-FFF2-40B4-BE49-F238E27FC236}">
                  <a16:creationId xmlns:a16="http://schemas.microsoft.com/office/drawing/2014/main" id="{DCEC5350-68CD-460C-999B-A6055EA506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Freeform 16">
              <a:extLst>
                <a:ext uri="{FF2B5EF4-FFF2-40B4-BE49-F238E27FC236}">
                  <a16:creationId xmlns:a16="http://schemas.microsoft.com/office/drawing/2014/main" id="{26945734-B592-423F-BCF3-8ED922746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5" name="Freeform 17">
              <a:extLst>
                <a:ext uri="{FF2B5EF4-FFF2-40B4-BE49-F238E27FC236}">
                  <a16:creationId xmlns:a16="http://schemas.microsoft.com/office/drawing/2014/main" id="{D6FF6791-D332-4D35-90E0-42011DF40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8">
              <a:extLst>
                <a:ext uri="{FF2B5EF4-FFF2-40B4-BE49-F238E27FC236}">
                  <a16:creationId xmlns:a16="http://schemas.microsoft.com/office/drawing/2014/main" id="{B1ED9C0C-0AD0-4F60-BB85-02B00AFE7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9">
              <a:extLst>
                <a:ext uri="{FF2B5EF4-FFF2-40B4-BE49-F238E27FC236}">
                  <a16:creationId xmlns:a16="http://schemas.microsoft.com/office/drawing/2014/main" id="{E202B26B-3FB3-4127-9295-F6E24A75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20">
              <a:extLst>
                <a:ext uri="{FF2B5EF4-FFF2-40B4-BE49-F238E27FC236}">
                  <a16:creationId xmlns:a16="http://schemas.microsoft.com/office/drawing/2014/main" id="{A9B0C70B-3686-4190-8592-736E11AB4D0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21">
              <a:extLst>
                <a:ext uri="{FF2B5EF4-FFF2-40B4-BE49-F238E27FC236}">
                  <a16:creationId xmlns:a16="http://schemas.microsoft.com/office/drawing/2014/main" id="{3DCD01FB-20E8-42C3-AFE9-DFD3F426A1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22">
              <a:extLst>
                <a:ext uri="{FF2B5EF4-FFF2-40B4-BE49-F238E27FC236}">
                  <a16:creationId xmlns:a16="http://schemas.microsoft.com/office/drawing/2014/main" id="{E18D3AEB-E104-4243-893A-880F9A3C45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23">
              <a:extLst>
                <a:ext uri="{FF2B5EF4-FFF2-40B4-BE49-F238E27FC236}">
                  <a16:creationId xmlns:a16="http://schemas.microsoft.com/office/drawing/2014/main" id="{25B79020-576E-46E2-BDDD-3D93C9DD53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24">
              <a:extLst>
                <a:ext uri="{FF2B5EF4-FFF2-40B4-BE49-F238E27FC236}">
                  <a16:creationId xmlns:a16="http://schemas.microsoft.com/office/drawing/2014/main" id="{F9BE123C-99CB-4F9F-B6AD-D78B410111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25">
              <a:extLst>
                <a:ext uri="{FF2B5EF4-FFF2-40B4-BE49-F238E27FC236}">
                  <a16:creationId xmlns:a16="http://schemas.microsoft.com/office/drawing/2014/main" id="{2652409A-0FBC-471C-8070-735AA2D18C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26">
              <a:extLst>
                <a:ext uri="{FF2B5EF4-FFF2-40B4-BE49-F238E27FC236}">
                  <a16:creationId xmlns:a16="http://schemas.microsoft.com/office/drawing/2014/main" id="{A7B0AC30-BECB-435E-B184-5893DAF4CF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27">
              <a:extLst>
                <a:ext uri="{FF2B5EF4-FFF2-40B4-BE49-F238E27FC236}">
                  <a16:creationId xmlns:a16="http://schemas.microsoft.com/office/drawing/2014/main" id="{209F3AA3-0D92-49EA-8E9E-E8519359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8">
              <a:extLst>
                <a:ext uri="{FF2B5EF4-FFF2-40B4-BE49-F238E27FC236}">
                  <a16:creationId xmlns:a16="http://schemas.microsoft.com/office/drawing/2014/main" id="{96C003E9-8BC2-48CC-ABF7-540233FDB0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9">
              <a:extLst>
                <a:ext uri="{FF2B5EF4-FFF2-40B4-BE49-F238E27FC236}">
                  <a16:creationId xmlns:a16="http://schemas.microsoft.com/office/drawing/2014/main" id="{13BDD8BA-D378-486C-AAC9-F4BC3E8560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30">
              <a:extLst>
                <a:ext uri="{FF2B5EF4-FFF2-40B4-BE49-F238E27FC236}">
                  <a16:creationId xmlns:a16="http://schemas.microsoft.com/office/drawing/2014/main" id="{04C38930-9B92-429B-915A-D0198D6ACD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31">
              <a:extLst>
                <a:ext uri="{FF2B5EF4-FFF2-40B4-BE49-F238E27FC236}">
                  <a16:creationId xmlns:a16="http://schemas.microsoft.com/office/drawing/2014/main" id="{32660743-42C8-4FFB-A77B-66678E1E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32">
              <a:extLst>
                <a:ext uri="{FF2B5EF4-FFF2-40B4-BE49-F238E27FC236}">
                  <a16:creationId xmlns:a16="http://schemas.microsoft.com/office/drawing/2014/main" id="{6B242301-66B7-4876-B23A-1B97410A55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Rectangle 33">
              <a:extLst>
                <a:ext uri="{FF2B5EF4-FFF2-40B4-BE49-F238E27FC236}">
                  <a16:creationId xmlns:a16="http://schemas.microsoft.com/office/drawing/2014/main" id="{B05C5127-C481-4571-9E17-90305CA0A91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42" name="Freeform 34">
              <a:extLst>
                <a:ext uri="{FF2B5EF4-FFF2-40B4-BE49-F238E27FC236}">
                  <a16:creationId xmlns:a16="http://schemas.microsoft.com/office/drawing/2014/main" id="{BC0F1F06-EBE2-4919-A902-A503E384D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35">
              <a:extLst>
                <a:ext uri="{FF2B5EF4-FFF2-40B4-BE49-F238E27FC236}">
                  <a16:creationId xmlns:a16="http://schemas.microsoft.com/office/drawing/2014/main" id="{2B2E1C8D-A953-4AED-8346-C34CFE3BE3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36">
              <a:extLst>
                <a:ext uri="{FF2B5EF4-FFF2-40B4-BE49-F238E27FC236}">
                  <a16:creationId xmlns:a16="http://schemas.microsoft.com/office/drawing/2014/main" id="{8F150D6E-EB09-41AD-93BE-BF543BE36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37">
              <a:extLst>
                <a:ext uri="{FF2B5EF4-FFF2-40B4-BE49-F238E27FC236}">
                  <a16:creationId xmlns:a16="http://schemas.microsoft.com/office/drawing/2014/main" id="{AE3633FE-8FF6-4FC3-8422-483E7FAEDE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8">
              <a:extLst>
                <a:ext uri="{FF2B5EF4-FFF2-40B4-BE49-F238E27FC236}">
                  <a16:creationId xmlns:a16="http://schemas.microsoft.com/office/drawing/2014/main" id="{D233BC09-3785-4EA9-A80F-699EABFCD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9">
              <a:extLst>
                <a:ext uri="{FF2B5EF4-FFF2-40B4-BE49-F238E27FC236}">
                  <a16:creationId xmlns:a16="http://schemas.microsoft.com/office/drawing/2014/main" id="{DEFAAC70-9A33-41C4-9960-80B056E47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40">
              <a:extLst>
                <a:ext uri="{FF2B5EF4-FFF2-40B4-BE49-F238E27FC236}">
                  <a16:creationId xmlns:a16="http://schemas.microsoft.com/office/drawing/2014/main" id="{FE1B6380-FA49-4E35-B2EB-BC1D322A0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Freeform 41">
              <a:extLst>
                <a:ext uri="{FF2B5EF4-FFF2-40B4-BE49-F238E27FC236}">
                  <a16:creationId xmlns:a16="http://schemas.microsoft.com/office/drawing/2014/main" id="{F578AFE9-69B9-4FE3-A349-4640D49A58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0" name="Freeform 42">
              <a:extLst>
                <a:ext uri="{FF2B5EF4-FFF2-40B4-BE49-F238E27FC236}">
                  <a16:creationId xmlns:a16="http://schemas.microsoft.com/office/drawing/2014/main" id="{49C01CF4-73AC-40B8-8AA5-60072CBB34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43">
              <a:extLst>
                <a:ext uri="{FF2B5EF4-FFF2-40B4-BE49-F238E27FC236}">
                  <a16:creationId xmlns:a16="http://schemas.microsoft.com/office/drawing/2014/main" id="{B4DA1C3D-282A-4010-9263-E2F62D7954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44">
              <a:extLst>
                <a:ext uri="{FF2B5EF4-FFF2-40B4-BE49-F238E27FC236}">
                  <a16:creationId xmlns:a16="http://schemas.microsoft.com/office/drawing/2014/main" id="{52475A43-7A28-4A0F-BA58-C070BB88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Rectangle 45">
              <a:extLst>
                <a:ext uri="{FF2B5EF4-FFF2-40B4-BE49-F238E27FC236}">
                  <a16:creationId xmlns:a16="http://schemas.microsoft.com/office/drawing/2014/main" id="{0C7241CC-AC61-4580-A46E-C217B329EB2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4" name="Freeform 46">
              <a:extLst>
                <a:ext uri="{FF2B5EF4-FFF2-40B4-BE49-F238E27FC236}">
                  <a16:creationId xmlns:a16="http://schemas.microsoft.com/office/drawing/2014/main" id="{584FF8AA-E75D-483B-A344-7022541CF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47">
              <a:extLst>
                <a:ext uri="{FF2B5EF4-FFF2-40B4-BE49-F238E27FC236}">
                  <a16:creationId xmlns:a16="http://schemas.microsoft.com/office/drawing/2014/main" id="{AFF0ABD2-8247-432E-9F13-CCB7D0E62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8">
              <a:extLst>
                <a:ext uri="{FF2B5EF4-FFF2-40B4-BE49-F238E27FC236}">
                  <a16:creationId xmlns:a16="http://schemas.microsoft.com/office/drawing/2014/main" id="{8779D639-A8BE-46A3-BF82-B0498C363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9">
              <a:extLst>
                <a:ext uri="{FF2B5EF4-FFF2-40B4-BE49-F238E27FC236}">
                  <a16:creationId xmlns:a16="http://schemas.microsoft.com/office/drawing/2014/main" id="{62C75AD3-B601-4AB8-A449-C0375B263A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50">
              <a:extLst>
                <a:ext uri="{FF2B5EF4-FFF2-40B4-BE49-F238E27FC236}">
                  <a16:creationId xmlns:a16="http://schemas.microsoft.com/office/drawing/2014/main" id="{7CEBAD4A-BB32-451F-B1E1-48D6F52E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51">
              <a:extLst>
                <a:ext uri="{FF2B5EF4-FFF2-40B4-BE49-F238E27FC236}">
                  <a16:creationId xmlns:a16="http://schemas.microsoft.com/office/drawing/2014/main" id="{9EA19F7F-29F8-4DF4-AB9B-C4D507FA7C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52">
              <a:extLst>
                <a:ext uri="{FF2B5EF4-FFF2-40B4-BE49-F238E27FC236}">
                  <a16:creationId xmlns:a16="http://schemas.microsoft.com/office/drawing/2014/main" id="{9A6E14CB-BA29-40ED-B9E1-9AF554AFDE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Freeform 53">
              <a:extLst>
                <a:ext uri="{FF2B5EF4-FFF2-40B4-BE49-F238E27FC236}">
                  <a16:creationId xmlns:a16="http://schemas.microsoft.com/office/drawing/2014/main" id="{384A67CA-9AF3-4473-9BC7-2C48C43261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2" name="Freeform 54">
              <a:extLst>
                <a:ext uri="{FF2B5EF4-FFF2-40B4-BE49-F238E27FC236}">
                  <a16:creationId xmlns:a16="http://schemas.microsoft.com/office/drawing/2014/main" id="{9DE1AF00-9D03-4DFB-B862-C866596289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55">
              <a:extLst>
                <a:ext uri="{FF2B5EF4-FFF2-40B4-BE49-F238E27FC236}">
                  <a16:creationId xmlns:a16="http://schemas.microsoft.com/office/drawing/2014/main" id="{03D15E32-C507-4B36-B9AB-BD0A1AEB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56">
              <a:extLst>
                <a:ext uri="{FF2B5EF4-FFF2-40B4-BE49-F238E27FC236}">
                  <a16:creationId xmlns:a16="http://schemas.microsoft.com/office/drawing/2014/main" id="{978B3024-1C05-4858-A919-0ABF75EF71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57">
              <a:extLst>
                <a:ext uri="{FF2B5EF4-FFF2-40B4-BE49-F238E27FC236}">
                  <a16:creationId xmlns:a16="http://schemas.microsoft.com/office/drawing/2014/main" id="{04B0C1D6-8B63-4D35-83C5-5D4331190A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8">
              <a:extLst>
                <a:ext uri="{FF2B5EF4-FFF2-40B4-BE49-F238E27FC236}">
                  <a16:creationId xmlns:a16="http://schemas.microsoft.com/office/drawing/2014/main" id="{C0409678-BF82-43B2-8F95-46A5A0E186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EF2E57B-F123-424E-978B-9B470E23B920}"/>
              </a:ext>
            </a:extLst>
          </p:cNvPr>
          <p:cNvSpPr>
            <a:spLocks noGrp="1"/>
          </p:cNvSpPr>
          <p:nvPr>
            <p:ph type="title"/>
          </p:nvPr>
        </p:nvSpPr>
        <p:spPr>
          <a:xfrm>
            <a:off x="333375" y="1113282"/>
            <a:ext cx="5277991" cy="2396681"/>
          </a:xfrm>
        </p:spPr>
        <p:txBody>
          <a:bodyPr vert="horz" lIns="91440" tIns="45720" rIns="91440" bIns="45720" rtlCol="0" anchor="b">
            <a:normAutofit/>
          </a:bodyPr>
          <a:lstStyle/>
          <a:p>
            <a:r>
              <a:rPr lang="en-US" sz="4100" b="1" dirty="0"/>
              <a:t>System Design:</a:t>
            </a:r>
            <a:r>
              <a:rPr lang="en-US" sz="4100" dirty="0"/>
              <a:t> Application Architecture</a:t>
            </a:r>
          </a:p>
        </p:txBody>
      </p:sp>
      <p:sp>
        <p:nvSpPr>
          <p:cNvPr id="68" name="Round Diagonal Corner Rectangle 6">
            <a:extLst>
              <a:ext uri="{FF2B5EF4-FFF2-40B4-BE49-F238E27FC236}">
                <a16:creationId xmlns:a16="http://schemas.microsoft.com/office/drawing/2014/main" id="{E6A49086-297C-45EA-8090-994D86666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808057"/>
            <a:ext cx="5286376"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ttps://lh6.googleusercontent.com/sy3PMdiCivMHyc8s7HkXB6Pj4vDc_fvpZlnzYADHThZwzK4DE4Q6Wv3oLHYjUyhqAXQcfUh_zZ32EB9now9nmrFJQJBmlm9bqfaJo7_BgqgXceD77IAyCTneiHlhHhf7SNmJWp6t">
            <a:extLst>
              <a:ext uri="{FF2B5EF4-FFF2-40B4-BE49-F238E27FC236}">
                <a16:creationId xmlns:a16="http://schemas.microsoft.com/office/drawing/2014/main" id="{ADD885A7-DF49-4444-A306-6CBA9AEAB22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57911" y="1136607"/>
            <a:ext cx="5131266" cy="4808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670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9EB19A0D-88ED-4EC7-B012-FDA45662F2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039C885C-7507-48BC-8DA5-9B9A8A3B290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 name="Rectangle 5">
              <a:extLst>
                <a:ext uri="{FF2B5EF4-FFF2-40B4-BE49-F238E27FC236}">
                  <a16:creationId xmlns:a16="http://schemas.microsoft.com/office/drawing/2014/main" id="{80315E80-D09C-4AAC-A1AA-6416ADD0A7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 name="Freeform 6">
              <a:extLst>
                <a:ext uri="{FF2B5EF4-FFF2-40B4-BE49-F238E27FC236}">
                  <a16:creationId xmlns:a16="http://schemas.microsoft.com/office/drawing/2014/main" id="{464D5536-A035-4505-AF73-4F7CAE4882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 name="Freeform 7">
              <a:extLst>
                <a:ext uri="{FF2B5EF4-FFF2-40B4-BE49-F238E27FC236}">
                  <a16:creationId xmlns:a16="http://schemas.microsoft.com/office/drawing/2014/main" id="{81218E36-F40D-459F-A201-0A62E0FA57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 name="Rectangle 8">
              <a:extLst>
                <a:ext uri="{FF2B5EF4-FFF2-40B4-BE49-F238E27FC236}">
                  <a16:creationId xmlns:a16="http://schemas.microsoft.com/office/drawing/2014/main" id="{5B53825A-3A84-4E26-A19D-A61548B6A59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 name="Freeform 9">
              <a:extLst>
                <a:ext uri="{FF2B5EF4-FFF2-40B4-BE49-F238E27FC236}">
                  <a16:creationId xmlns:a16="http://schemas.microsoft.com/office/drawing/2014/main" id="{AD90489C-7868-4D44-828E-5BD078E107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 name="Freeform 10">
              <a:extLst>
                <a:ext uri="{FF2B5EF4-FFF2-40B4-BE49-F238E27FC236}">
                  <a16:creationId xmlns:a16="http://schemas.microsoft.com/office/drawing/2014/main" id="{98ED0810-C456-43E0-A430-4BF3E84BB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 name="Freeform 11">
              <a:extLst>
                <a:ext uri="{FF2B5EF4-FFF2-40B4-BE49-F238E27FC236}">
                  <a16:creationId xmlns:a16="http://schemas.microsoft.com/office/drawing/2014/main" id="{E5A0D863-274E-498B-A757-EE462B7CF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 name="Freeform 12">
              <a:extLst>
                <a:ext uri="{FF2B5EF4-FFF2-40B4-BE49-F238E27FC236}">
                  <a16:creationId xmlns:a16="http://schemas.microsoft.com/office/drawing/2014/main" id="{B7819E45-002E-4BE7-9D91-AF82D37762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 name="Freeform 13">
              <a:extLst>
                <a:ext uri="{FF2B5EF4-FFF2-40B4-BE49-F238E27FC236}">
                  <a16:creationId xmlns:a16="http://schemas.microsoft.com/office/drawing/2014/main" id="{8B2A702D-53E8-4674-87E0-CA1F7E562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 name="Freeform 14">
              <a:extLst>
                <a:ext uri="{FF2B5EF4-FFF2-40B4-BE49-F238E27FC236}">
                  <a16:creationId xmlns:a16="http://schemas.microsoft.com/office/drawing/2014/main" id="{451CEEF2-55A9-4CDF-BB69-2D07031F0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15">
              <a:extLst>
                <a:ext uri="{FF2B5EF4-FFF2-40B4-BE49-F238E27FC236}">
                  <a16:creationId xmlns:a16="http://schemas.microsoft.com/office/drawing/2014/main" id="{DCEC5350-68CD-460C-999B-A6055EA506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Freeform 16">
              <a:extLst>
                <a:ext uri="{FF2B5EF4-FFF2-40B4-BE49-F238E27FC236}">
                  <a16:creationId xmlns:a16="http://schemas.microsoft.com/office/drawing/2014/main" id="{26945734-B592-423F-BCF3-8ED922746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5" name="Freeform 17">
              <a:extLst>
                <a:ext uri="{FF2B5EF4-FFF2-40B4-BE49-F238E27FC236}">
                  <a16:creationId xmlns:a16="http://schemas.microsoft.com/office/drawing/2014/main" id="{D6FF6791-D332-4D35-90E0-42011DF40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8">
              <a:extLst>
                <a:ext uri="{FF2B5EF4-FFF2-40B4-BE49-F238E27FC236}">
                  <a16:creationId xmlns:a16="http://schemas.microsoft.com/office/drawing/2014/main" id="{B1ED9C0C-0AD0-4F60-BB85-02B00AFE7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9">
              <a:extLst>
                <a:ext uri="{FF2B5EF4-FFF2-40B4-BE49-F238E27FC236}">
                  <a16:creationId xmlns:a16="http://schemas.microsoft.com/office/drawing/2014/main" id="{E202B26B-3FB3-4127-9295-F6E24A75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20">
              <a:extLst>
                <a:ext uri="{FF2B5EF4-FFF2-40B4-BE49-F238E27FC236}">
                  <a16:creationId xmlns:a16="http://schemas.microsoft.com/office/drawing/2014/main" id="{A9B0C70B-3686-4190-8592-736E11AB4D0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21">
              <a:extLst>
                <a:ext uri="{FF2B5EF4-FFF2-40B4-BE49-F238E27FC236}">
                  <a16:creationId xmlns:a16="http://schemas.microsoft.com/office/drawing/2014/main" id="{3DCD01FB-20E8-42C3-AFE9-DFD3F426A1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22">
              <a:extLst>
                <a:ext uri="{FF2B5EF4-FFF2-40B4-BE49-F238E27FC236}">
                  <a16:creationId xmlns:a16="http://schemas.microsoft.com/office/drawing/2014/main" id="{E18D3AEB-E104-4243-893A-880F9A3C45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23">
              <a:extLst>
                <a:ext uri="{FF2B5EF4-FFF2-40B4-BE49-F238E27FC236}">
                  <a16:creationId xmlns:a16="http://schemas.microsoft.com/office/drawing/2014/main" id="{25B79020-576E-46E2-BDDD-3D93C9DD53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24">
              <a:extLst>
                <a:ext uri="{FF2B5EF4-FFF2-40B4-BE49-F238E27FC236}">
                  <a16:creationId xmlns:a16="http://schemas.microsoft.com/office/drawing/2014/main" id="{F9BE123C-99CB-4F9F-B6AD-D78B410111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25">
              <a:extLst>
                <a:ext uri="{FF2B5EF4-FFF2-40B4-BE49-F238E27FC236}">
                  <a16:creationId xmlns:a16="http://schemas.microsoft.com/office/drawing/2014/main" id="{2652409A-0FBC-471C-8070-735AA2D18C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26">
              <a:extLst>
                <a:ext uri="{FF2B5EF4-FFF2-40B4-BE49-F238E27FC236}">
                  <a16:creationId xmlns:a16="http://schemas.microsoft.com/office/drawing/2014/main" id="{A7B0AC30-BECB-435E-B184-5893DAF4CF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27">
              <a:extLst>
                <a:ext uri="{FF2B5EF4-FFF2-40B4-BE49-F238E27FC236}">
                  <a16:creationId xmlns:a16="http://schemas.microsoft.com/office/drawing/2014/main" id="{209F3AA3-0D92-49EA-8E9E-E8519359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8">
              <a:extLst>
                <a:ext uri="{FF2B5EF4-FFF2-40B4-BE49-F238E27FC236}">
                  <a16:creationId xmlns:a16="http://schemas.microsoft.com/office/drawing/2014/main" id="{96C003E9-8BC2-48CC-ABF7-540233FDB0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9">
              <a:extLst>
                <a:ext uri="{FF2B5EF4-FFF2-40B4-BE49-F238E27FC236}">
                  <a16:creationId xmlns:a16="http://schemas.microsoft.com/office/drawing/2014/main" id="{13BDD8BA-D378-486C-AAC9-F4BC3E8560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30">
              <a:extLst>
                <a:ext uri="{FF2B5EF4-FFF2-40B4-BE49-F238E27FC236}">
                  <a16:creationId xmlns:a16="http://schemas.microsoft.com/office/drawing/2014/main" id="{04C38930-9B92-429B-915A-D0198D6ACD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31">
              <a:extLst>
                <a:ext uri="{FF2B5EF4-FFF2-40B4-BE49-F238E27FC236}">
                  <a16:creationId xmlns:a16="http://schemas.microsoft.com/office/drawing/2014/main" id="{32660743-42C8-4FFB-A77B-66678E1E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32">
              <a:extLst>
                <a:ext uri="{FF2B5EF4-FFF2-40B4-BE49-F238E27FC236}">
                  <a16:creationId xmlns:a16="http://schemas.microsoft.com/office/drawing/2014/main" id="{6B242301-66B7-4876-B23A-1B97410A55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Rectangle 33">
              <a:extLst>
                <a:ext uri="{FF2B5EF4-FFF2-40B4-BE49-F238E27FC236}">
                  <a16:creationId xmlns:a16="http://schemas.microsoft.com/office/drawing/2014/main" id="{B05C5127-C481-4571-9E17-90305CA0A91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42" name="Freeform 34">
              <a:extLst>
                <a:ext uri="{FF2B5EF4-FFF2-40B4-BE49-F238E27FC236}">
                  <a16:creationId xmlns:a16="http://schemas.microsoft.com/office/drawing/2014/main" id="{BC0F1F06-EBE2-4919-A902-A503E384D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35">
              <a:extLst>
                <a:ext uri="{FF2B5EF4-FFF2-40B4-BE49-F238E27FC236}">
                  <a16:creationId xmlns:a16="http://schemas.microsoft.com/office/drawing/2014/main" id="{2B2E1C8D-A953-4AED-8346-C34CFE3BE3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36">
              <a:extLst>
                <a:ext uri="{FF2B5EF4-FFF2-40B4-BE49-F238E27FC236}">
                  <a16:creationId xmlns:a16="http://schemas.microsoft.com/office/drawing/2014/main" id="{8F150D6E-EB09-41AD-93BE-BF543BE36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37">
              <a:extLst>
                <a:ext uri="{FF2B5EF4-FFF2-40B4-BE49-F238E27FC236}">
                  <a16:creationId xmlns:a16="http://schemas.microsoft.com/office/drawing/2014/main" id="{AE3633FE-8FF6-4FC3-8422-483E7FAEDE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8">
              <a:extLst>
                <a:ext uri="{FF2B5EF4-FFF2-40B4-BE49-F238E27FC236}">
                  <a16:creationId xmlns:a16="http://schemas.microsoft.com/office/drawing/2014/main" id="{D233BC09-3785-4EA9-A80F-699EABFCD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9">
              <a:extLst>
                <a:ext uri="{FF2B5EF4-FFF2-40B4-BE49-F238E27FC236}">
                  <a16:creationId xmlns:a16="http://schemas.microsoft.com/office/drawing/2014/main" id="{DEFAAC70-9A33-41C4-9960-80B056E47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40">
              <a:extLst>
                <a:ext uri="{FF2B5EF4-FFF2-40B4-BE49-F238E27FC236}">
                  <a16:creationId xmlns:a16="http://schemas.microsoft.com/office/drawing/2014/main" id="{FE1B6380-FA49-4E35-B2EB-BC1D322A0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Freeform 41">
              <a:extLst>
                <a:ext uri="{FF2B5EF4-FFF2-40B4-BE49-F238E27FC236}">
                  <a16:creationId xmlns:a16="http://schemas.microsoft.com/office/drawing/2014/main" id="{F578AFE9-69B9-4FE3-A349-4640D49A58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0" name="Freeform 42">
              <a:extLst>
                <a:ext uri="{FF2B5EF4-FFF2-40B4-BE49-F238E27FC236}">
                  <a16:creationId xmlns:a16="http://schemas.microsoft.com/office/drawing/2014/main" id="{49C01CF4-73AC-40B8-8AA5-60072CBB34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43">
              <a:extLst>
                <a:ext uri="{FF2B5EF4-FFF2-40B4-BE49-F238E27FC236}">
                  <a16:creationId xmlns:a16="http://schemas.microsoft.com/office/drawing/2014/main" id="{B4DA1C3D-282A-4010-9263-E2F62D7954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44">
              <a:extLst>
                <a:ext uri="{FF2B5EF4-FFF2-40B4-BE49-F238E27FC236}">
                  <a16:creationId xmlns:a16="http://schemas.microsoft.com/office/drawing/2014/main" id="{52475A43-7A28-4A0F-BA58-C070BB88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Rectangle 45">
              <a:extLst>
                <a:ext uri="{FF2B5EF4-FFF2-40B4-BE49-F238E27FC236}">
                  <a16:creationId xmlns:a16="http://schemas.microsoft.com/office/drawing/2014/main" id="{0C7241CC-AC61-4580-A46E-C217B329EB2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4" name="Freeform 46">
              <a:extLst>
                <a:ext uri="{FF2B5EF4-FFF2-40B4-BE49-F238E27FC236}">
                  <a16:creationId xmlns:a16="http://schemas.microsoft.com/office/drawing/2014/main" id="{584FF8AA-E75D-483B-A344-7022541CF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47">
              <a:extLst>
                <a:ext uri="{FF2B5EF4-FFF2-40B4-BE49-F238E27FC236}">
                  <a16:creationId xmlns:a16="http://schemas.microsoft.com/office/drawing/2014/main" id="{AFF0ABD2-8247-432E-9F13-CCB7D0E62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8">
              <a:extLst>
                <a:ext uri="{FF2B5EF4-FFF2-40B4-BE49-F238E27FC236}">
                  <a16:creationId xmlns:a16="http://schemas.microsoft.com/office/drawing/2014/main" id="{8779D639-A8BE-46A3-BF82-B0498C363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9">
              <a:extLst>
                <a:ext uri="{FF2B5EF4-FFF2-40B4-BE49-F238E27FC236}">
                  <a16:creationId xmlns:a16="http://schemas.microsoft.com/office/drawing/2014/main" id="{62C75AD3-B601-4AB8-A449-C0375B263A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50">
              <a:extLst>
                <a:ext uri="{FF2B5EF4-FFF2-40B4-BE49-F238E27FC236}">
                  <a16:creationId xmlns:a16="http://schemas.microsoft.com/office/drawing/2014/main" id="{7CEBAD4A-BB32-451F-B1E1-48D6F52E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51">
              <a:extLst>
                <a:ext uri="{FF2B5EF4-FFF2-40B4-BE49-F238E27FC236}">
                  <a16:creationId xmlns:a16="http://schemas.microsoft.com/office/drawing/2014/main" id="{9EA19F7F-29F8-4DF4-AB9B-C4D507FA7C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52">
              <a:extLst>
                <a:ext uri="{FF2B5EF4-FFF2-40B4-BE49-F238E27FC236}">
                  <a16:creationId xmlns:a16="http://schemas.microsoft.com/office/drawing/2014/main" id="{9A6E14CB-BA29-40ED-B9E1-9AF554AFDE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Freeform 53">
              <a:extLst>
                <a:ext uri="{FF2B5EF4-FFF2-40B4-BE49-F238E27FC236}">
                  <a16:creationId xmlns:a16="http://schemas.microsoft.com/office/drawing/2014/main" id="{384A67CA-9AF3-4473-9BC7-2C48C43261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2" name="Freeform 54">
              <a:extLst>
                <a:ext uri="{FF2B5EF4-FFF2-40B4-BE49-F238E27FC236}">
                  <a16:creationId xmlns:a16="http://schemas.microsoft.com/office/drawing/2014/main" id="{9DE1AF00-9D03-4DFB-B862-C866596289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55">
              <a:extLst>
                <a:ext uri="{FF2B5EF4-FFF2-40B4-BE49-F238E27FC236}">
                  <a16:creationId xmlns:a16="http://schemas.microsoft.com/office/drawing/2014/main" id="{03D15E32-C507-4B36-B9AB-BD0A1AEB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56">
              <a:extLst>
                <a:ext uri="{FF2B5EF4-FFF2-40B4-BE49-F238E27FC236}">
                  <a16:creationId xmlns:a16="http://schemas.microsoft.com/office/drawing/2014/main" id="{978B3024-1C05-4858-A919-0ABF75EF71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57">
              <a:extLst>
                <a:ext uri="{FF2B5EF4-FFF2-40B4-BE49-F238E27FC236}">
                  <a16:creationId xmlns:a16="http://schemas.microsoft.com/office/drawing/2014/main" id="{04B0C1D6-8B63-4D35-83C5-5D4331190A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8">
              <a:extLst>
                <a:ext uri="{FF2B5EF4-FFF2-40B4-BE49-F238E27FC236}">
                  <a16:creationId xmlns:a16="http://schemas.microsoft.com/office/drawing/2014/main" id="{C0409678-BF82-43B2-8F95-46A5A0E186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EF2E57B-F123-424E-978B-9B470E23B920}"/>
              </a:ext>
            </a:extLst>
          </p:cNvPr>
          <p:cNvSpPr>
            <a:spLocks noGrp="1"/>
          </p:cNvSpPr>
          <p:nvPr>
            <p:ph type="title"/>
          </p:nvPr>
        </p:nvSpPr>
        <p:spPr>
          <a:xfrm>
            <a:off x="333375" y="1113282"/>
            <a:ext cx="5277991" cy="2396681"/>
          </a:xfrm>
        </p:spPr>
        <p:txBody>
          <a:bodyPr vert="horz" lIns="91440" tIns="45720" rIns="91440" bIns="45720" rtlCol="0" anchor="b">
            <a:normAutofit/>
          </a:bodyPr>
          <a:lstStyle/>
          <a:p>
            <a:r>
              <a:rPr lang="en-US" sz="4100" b="1" dirty="0"/>
              <a:t>System Design:</a:t>
            </a:r>
            <a:r>
              <a:rPr lang="en-US" sz="4100" dirty="0"/>
              <a:t> Component Diagram</a:t>
            </a:r>
          </a:p>
        </p:txBody>
      </p:sp>
      <p:sp>
        <p:nvSpPr>
          <p:cNvPr id="68" name="Round Diagonal Corner Rectangle 6">
            <a:extLst>
              <a:ext uri="{FF2B5EF4-FFF2-40B4-BE49-F238E27FC236}">
                <a16:creationId xmlns:a16="http://schemas.microsoft.com/office/drawing/2014/main" id="{E6A49086-297C-45EA-8090-994D86666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808057"/>
            <a:ext cx="5286376"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descr="A screenshot of text&#10;&#10;Description generated with very high confidence">
            <a:extLst>
              <a:ext uri="{FF2B5EF4-FFF2-40B4-BE49-F238E27FC236}">
                <a16:creationId xmlns:a16="http://schemas.microsoft.com/office/drawing/2014/main" id="{680757FF-E2AF-45A8-AD3E-68318C6B9D7A}"/>
              </a:ext>
            </a:extLst>
          </p:cNvPr>
          <p:cNvPicPr>
            <a:picLocks noChangeAspect="1"/>
          </p:cNvPicPr>
          <p:nvPr/>
        </p:nvPicPr>
        <p:blipFill>
          <a:blip r:embed="rId4"/>
          <a:stretch>
            <a:fillRect/>
          </a:stretch>
        </p:blipFill>
        <p:spPr>
          <a:xfrm>
            <a:off x="6237740" y="1029040"/>
            <a:ext cx="4880691" cy="4916148"/>
          </a:xfrm>
          <a:prstGeom prst="rect">
            <a:avLst/>
          </a:prstGeom>
          <a:ln>
            <a:noFill/>
          </a:ln>
          <a:effectLst/>
        </p:spPr>
      </p:pic>
    </p:spTree>
    <p:extLst>
      <p:ext uri="{BB962C8B-B14F-4D97-AF65-F5344CB8AC3E}">
        <p14:creationId xmlns:p14="http://schemas.microsoft.com/office/powerpoint/2010/main" val="4129560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9EB19A0D-88ED-4EC7-B012-FDA45662F2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039C885C-7507-48BC-8DA5-9B9A8A3B290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 name="Rectangle 5">
              <a:extLst>
                <a:ext uri="{FF2B5EF4-FFF2-40B4-BE49-F238E27FC236}">
                  <a16:creationId xmlns:a16="http://schemas.microsoft.com/office/drawing/2014/main" id="{80315E80-D09C-4AAC-A1AA-6416ADD0A7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 name="Freeform 6">
              <a:extLst>
                <a:ext uri="{FF2B5EF4-FFF2-40B4-BE49-F238E27FC236}">
                  <a16:creationId xmlns:a16="http://schemas.microsoft.com/office/drawing/2014/main" id="{464D5536-A035-4505-AF73-4F7CAE4882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 name="Freeform 7">
              <a:extLst>
                <a:ext uri="{FF2B5EF4-FFF2-40B4-BE49-F238E27FC236}">
                  <a16:creationId xmlns:a16="http://schemas.microsoft.com/office/drawing/2014/main" id="{81218E36-F40D-459F-A201-0A62E0FA57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 name="Rectangle 8">
              <a:extLst>
                <a:ext uri="{FF2B5EF4-FFF2-40B4-BE49-F238E27FC236}">
                  <a16:creationId xmlns:a16="http://schemas.microsoft.com/office/drawing/2014/main" id="{5B53825A-3A84-4E26-A19D-A61548B6A59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 name="Freeform 9">
              <a:extLst>
                <a:ext uri="{FF2B5EF4-FFF2-40B4-BE49-F238E27FC236}">
                  <a16:creationId xmlns:a16="http://schemas.microsoft.com/office/drawing/2014/main" id="{AD90489C-7868-4D44-828E-5BD078E107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 name="Freeform 10">
              <a:extLst>
                <a:ext uri="{FF2B5EF4-FFF2-40B4-BE49-F238E27FC236}">
                  <a16:creationId xmlns:a16="http://schemas.microsoft.com/office/drawing/2014/main" id="{98ED0810-C456-43E0-A430-4BF3E84BB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 name="Freeform 11">
              <a:extLst>
                <a:ext uri="{FF2B5EF4-FFF2-40B4-BE49-F238E27FC236}">
                  <a16:creationId xmlns:a16="http://schemas.microsoft.com/office/drawing/2014/main" id="{E5A0D863-274E-498B-A757-EE462B7CF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 name="Freeform 12">
              <a:extLst>
                <a:ext uri="{FF2B5EF4-FFF2-40B4-BE49-F238E27FC236}">
                  <a16:creationId xmlns:a16="http://schemas.microsoft.com/office/drawing/2014/main" id="{B7819E45-002E-4BE7-9D91-AF82D37762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 name="Freeform 13">
              <a:extLst>
                <a:ext uri="{FF2B5EF4-FFF2-40B4-BE49-F238E27FC236}">
                  <a16:creationId xmlns:a16="http://schemas.microsoft.com/office/drawing/2014/main" id="{8B2A702D-53E8-4674-87E0-CA1F7E562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 name="Freeform 14">
              <a:extLst>
                <a:ext uri="{FF2B5EF4-FFF2-40B4-BE49-F238E27FC236}">
                  <a16:creationId xmlns:a16="http://schemas.microsoft.com/office/drawing/2014/main" id="{451CEEF2-55A9-4CDF-BB69-2D07031F0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15">
              <a:extLst>
                <a:ext uri="{FF2B5EF4-FFF2-40B4-BE49-F238E27FC236}">
                  <a16:creationId xmlns:a16="http://schemas.microsoft.com/office/drawing/2014/main" id="{DCEC5350-68CD-460C-999B-A6055EA506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Freeform 16">
              <a:extLst>
                <a:ext uri="{FF2B5EF4-FFF2-40B4-BE49-F238E27FC236}">
                  <a16:creationId xmlns:a16="http://schemas.microsoft.com/office/drawing/2014/main" id="{26945734-B592-423F-BCF3-8ED922746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5" name="Freeform 17">
              <a:extLst>
                <a:ext uri="{FF2B5EF4-FFF2-40B4-BE49-F238E27FC236}">
                  <a16:creationId xmlns:a16="http://schemas.microsoft.com/office/drawing/2014/main" id="{D6FF6791-D332-4D35-90E0-42011DF40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8">
              <a:extLst>
                <a:ext uri="{FF2B5EF4-FFF2-40B4-BE49-F238E27FC236}">
                  <a16:creationId xmlns:a16="http://schemas.microsoft.com/office/drawing/2014/main" id="{B1ED9C0C-0AD0-4F60-BB85-02B00AFE7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9">
              <a:extLst>
                <a:ext uri="{FF2B5EF4-FFF2-40B4-BE49-F238E27FC236}">
                  <a16:creationId xmlns:a16="http://schemas.microsoft.com/office/drawing/2014/main" id="{E202B26B-3FB3-4127-9295-F6E24A75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20">
              <a:extLst>
                <a:ext uri="{FF2B5EF4-FFF2-40B4-BE49-F238E27FC236}">
                  <a16:creationId xmlns:a16="http://schemas.microsoft.com/office/drawing/2014/main" id="{A9B0C70B-3686-4190-8592-736E11AB4D0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21">
              <a:extLst>
                <a:ext uri="{FF2B5EF4-FFF2-40B4-BE49-F238E27FC236}">
                  <a16:creationId xmlns:a16="http://schemas.microsoft.com/office/drawing/2014/main" id="{3DCD01FB-20E8-42C3-AFE9-DFD3F426A1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22">
              <a:extLst>
                <a:ext uri="{FF2B5EF4-FFF2-40B4-BE49-F238E27FC236}">
                  <a16:creationId xmlns:a16="http://schemas.microsoft.com/office/drawing/2014/main" id="{E18D3AEB-E104-4243-893A-880F9A3C45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23">
              <a:extLst>
                <a:ext uri="{FF2B5EF4-FFF2-40B4-BE49-F238E27FC236}">
                  <a16:creationId xmlns:a16="http://schemas.microsoft.com/office/drawing/2014/main" id="{25B79020-576E-46E2-BDDD-3D93C9DD53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24">
              <a:extLst>
                <a:ext uri="{FF2B5EF4-FFF2-40B4-BE49-F238E27FC236}">
                  <a16:creationId xmlns:a16="http://schemas.microsoft.com/office/drawing/2014/main" id="{F9BE123C-99CB-4F9F-B6AD-D78B410111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25">
              <a:extLst>
                <a:ext uri="{FF2B5EF4-FFF2-40B4-BE49-F238E27FC236}">
                  <a16:creationId xmlns:a16="http://schemas.microsoft.com/office/drawing/2014/main" id="{2652409A-0FBC-471C-8070-735AA2D18C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26">
              <a:extLst>
                <a:ext uri="{FF2B5EF4-FFF2-40B4-BE49-F238E27FC236}">
                  <a16:creationId xmlns:a16="http://schemas.microsoft.com/office/drawing/2014/main" id="{A7B0AC30-BECB-435E-B184-5893DAF4CF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27">
              <a:extLst>
                <a:ext uri="{FF2B5EF4-FFF2-40B4-BE49-F238E27FC236}">
                  <a16:creationId xmlns:a16="http://schemas.microsoft.com/office/drawing/2014/main" id="{209F3AA3-0D92-49EA-8E9E-E8519359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8">
              <a:extLst>
                <a:ext uri="{FF2B5EF4-FFF2-40B4-BE49-F238E27FC236}">
                  <a16:creationId xmlns:a16="http://schemas.microsoft.com/office/drawing/2014/main" id="{96C003E9-8BC2-48CC-ABF7-540233FDB0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9">
              <a:extLst>
                <a:ext uri="{FF2B5EF4-FFF2-40B4-BE49-F238E27FC236}">
                  <a16:creationId xmlns:a16="http://schemas.microsoft.com/office/drawing/2014/main" id="{13BDD8BA-D378-486C-AAC9-F4BC3E8560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30">
              <a:extLst>
                <a:ext uri="{FF2B5EF4-FFF2-40B4-BE49-F238E27FC236}">
                  <a16:creationId xmlns:a16="http://schemas.microsoft.com/office/drawing/2014/main" id="{04C38930-9B92-429B-915A-D0198D6ACD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31">
              <a:extLst>
                <a:ext uri="{FF2B5EF4-FFF2-40B4-BE49-F238E27FC236}">
                  <a16:creationId xmlns:a16="http://schemas.microsoft.com/office/drawing/2014/main" id="{32660743-42C8-4FFB-A77B-66678E1E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32">
              <a:extLst>
                <a:ext uri="{FF2B5EF4-FFF2-40B4-BE49-F238E27FC236}">
                  <a16:creationId xmlns:a16="http://schemas.microsoft.com/office/drawing/2014/main" id="{6B242301-66B7-4876-B23A-1B97410A55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Rectangle 33">
              <a:extLst>
                <a:ext uri="{FF2B5EF4-FFF2-40B4-BE49-F238E27FC236}">
                  <a16:creationId xmlns:a16="http://schemas.microsoft.com/office/drawing/2014/main" id="{B05C5127-C481-4571-9E17-90305CA0A91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42" name="Freeform 34">
              <a:extLst>
                <a:ext uri="{FF2B5EF4-FFF2-40B4-BE49-F238E27FC236}">
                  <a16:creationId xmlns:a16="http://schemas.microsoft.com/office/drawing/2014/main" id="{BC0F1F06-EBE2-4919-A902-A503E384D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35">
              <a:extLst>
                <a:ext uri="{FF2B5EF4-FFF2-40B4-BE49-F238E27FC236}">
                  <a16:creationId xmlns:a16="http://schemas.microsoft.com/office/drawing/2014/main" id="{2B2E1C8D-A953-4AED-8346-C34CFE3BE3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36">
              <a:extLst>
                <a:ext uri="{FF2B5EF4-FFF2-40B4-BE49-F238E27FC236}">
                  <a16:creationId xmlns:a16="http://schemas.microsoft.com/office/drawing/2014/main" id="{8F150D6E-EB09-41AD-93BE-BF543BE36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37">
              <a:extLst>
                <a:ext uri="{FF2B5EF4-FFF2-40B4-BE49-F238E27FC236}">
                  <a16:creationId xmlns:a16="http://schemas.microsoft.com/office/drawing/2014/main" id="{AE3633FE-8FF6-4FC3-8422-483E7FAEDE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8">
              <a:extLst>
                <a:ext uri="{FF2B5EF4-FFF2-40B4-BE49-F238E27FC236}">
                  <a16:creationId xmlns:a16="http://schemas.microsoft.com/office/drawing/2014/main" id="{D233BC09-3785-4EA9-A80F-699EABFCD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9">
              <a:extLst>
                <a:ext uri="{FF2B5EF4-FFF2-40B4-BE49-F238E27FC236}">
                  <a16:creationId xmlns:a16="http://schemas.microsoft.com/office/drawing/2014/main" id="{DEFAAC70-9A33-41C4-9960-80B056E47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40">
              <a:extLst>
                <a:ext uri="{FF2B5EF4-FFF2-40B4-BE49-F238E27FC236}">
                  <a16:creationId xmlns:a16="http://schemas.microsoft.com/office/drawing/2014/main" id="{FE1B6380-FA49-4E35-B2EB-BC1D322A0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Freeform 41">
              <a:extLst>
                <a:ext uri="{FF2B5EF4-FFF2-40B4-BE49-F238E27FC236}">
                  <a16:creationId xmlns:a16="http://schemas.microsoft.com/office/drawing/2014/main" id="{F578AFE9-69B9-4FE3-A349-4640D49A58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0" name="Freeform 42">
              <a:extLst>
                <a:ext uri="{FF2B5EF4-FFF2-40B4-BE49-F238E27FC236}">
                  <a16:creationId xmlns:a16="http://schemas.microsoft.com/office/drawing/2014/main" id="{49C01CF4-73AC-40B8-8AA5-60072CBB34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43">
              <a:extLst>
                <a:ext uri="{FF2B5EF4-FFF2-40B4-BE49-F238E27FC236}">
                  <a16:creationId xmlns:a16="http://schemas.microsoft.com/office/drawing/2014/main" id="{B4DA1C3D-282A-4010-9263-E2F62D7954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44">
              <a:extLst>
                <a:ext uri="{FF2B5EF4-FFF2-40B4-BE49-F238E27FC236}">
                  <a16:creationId xmlns:a16="http://schemas.microsoft.com/office/drawing/2014/main" id="{52475A43-7A28-4A0F-BA58-C070BB88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Rectangle 45">
              <a:extLst>
                <a:ext uri="{FF2B5EF4-FFF2-40B4-BE49-F238E27FC236}">
                  <a16:creationId xmlns:a16="http://schemas.microsoft.com/office/drawing/2014/main" id="{0C7241CC-AC61-4580-A46E-C217B329EB2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4" name="Freeform 46">
              <a:extLst>
                <a:ext uri="{FF2B5EF4-FFF2-40B4-BE49-F238E27FC236}">
                  <a16:creationId xmlns:a16="http://schemas.microsoft.com/office/drawing/2014/main" id="{584FF8AA-E75D-483B-A344-7022541CF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47">
              <a:extLst>
                <a:ext uri="{FF2B5EF4-FFF2-40B4-BE49-F238E27FC236}">
                  <a16:creationId xmlns:a16="http://schemas.microsoft.com/office/drawing/2014/main" id="{AFF0ABD2-8247-432E-9F13-CCB7D0E62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8">
              <a:extLst>
                <a:ext uri="{FF2B5EF4-FFF2-40B4-BE49-F238E27FC236}">
                  <a16:creationId xmlns:a16="http://schemas.microsoft.com/office/drawing/2014/main" id="{8779D639-A8BE-46A3-BF82-B0498C363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9">
              <a:extLst>
                <a:ext uri="{FF2B5EF4-FFF2-40B4-BE49-F238E27FC236}">
                  <a16:creationId xmlns:a16="http://schemas.microsoft.com/office/drawing/2014/main" id="{62C75AD3-B601-4AB8-A449-C0375B263A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50">
              <a:extLst>
                <a:ext uri="{FF2B5EF4-FFF2-40B4-BE49-F238E27FC236}">
                  <a16:creationId xmlns:a16="http://schemas.microsoft.com/office/drawing/2014/main" id="{7CEBAD4A-BB32-451F-B1E1-48D6F52E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51">
              <a:extLst>
                <a:ext uri="{FF2B5EF4-FFF2-40B4-BE49-F238E27FC236}">
                  <a16:creationId xmlns:a16="http://schemas.microsoft.com/office/drawing/2014/main" id="{9EA19F7F-29F8-4DF4-AB9B-C4D507FA7C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52">
              <a:extLst>
                <a:ext uri="{FF2B5EF4-FFF2-40B4-BE49-F238E27FC236}">
                  <a16:creationId xmlns:a16="http://schemas.microsoft.com/office/drawing/2014/main" id="{9A6E14CB-BA29-40ED-B9E1-9AF554AFDE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Freeform 53">
              <a:extLst>
                <a:ext uri="{FF2B5EF4-FFF2-40B4-BE49-F238E27FC236}">
                  <a16:creationId xmlns:a16="http://schemas.microsoft.com/office/drawing/2014/main" id="{384A67CA-9AF3-4473-9BC7-2C48C43261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2" name="Freeform 54">
              <a:extLst>
                <a:ext uri="{FF2B5EF4-FFF2-40B4-BE49-F238E27FC236}">
                  <a16:creationId xmlns:a16="http://schemas.microsoft.com/office/drawing/2014/main" id="{9DE1AF00-9D03-4DFB-B862-C866596289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55">
              <a:extLst>
                <a:ext uri="{FF2B5EF4-FFF2-40B4-BE49-F238E27FC236}">
                  <a16:creationId xmlns:a16="http://schemas.microsoft.com/office/drawing/2014/main" id="{03D15E32-C507-4B36-B9AB-BD0A1AEB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56">
              <a:extLst>
                <a:ext uri="{FF2B5EF4-FFF2-40B4-BE49-F238E27FC236}">
                  <a16:creationId xmlns:a16="http://schemas.microsoft.com/office/drawing/2014/main" id="{978B3024-1C05-4858-A919-0ABF75EF71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57">
              <a:extLst>
                <a:ext uri="{FF2B5EF4-FFF2-40B4-BE49-F238E27FC236}">
                  <a16:creationId xmlns:a16="http://schemas.microsoft.com/office/drawing/2014/main" id="{04B0C1D6-8B63-4D35-83C5-5D4331190A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8">
              <a:extLst>
                <a:ext uri="{FF2B5EF4-FFF2-40B4-BE49-F238E27FC236}">
                  <a16:creationId xmlns:a16="http://schemas.microsoft.com/office/drawing/2014/main" id="{C0409678-BF82-43B2-8F95-46A5A0E186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EF2E57B-F123-424E-978B-9B470E23B920}"/>
              </a:ext>
            </a:extLst>
          </p:cNvPr>
          <p:cNvSpPr>
            <a:spLocks noGrp="1"/>
          </p:cNvSpPr>
          <p:nvPr>
            <p:ph type="title"/>
          </p:nvPr>
        </p:nvSpPr>
        <p:spPr>
          <a:xfrm>
            <a:off x="333375" y="1113282"/>
            <a:ext cx="5277991" cy="2396681"/>
          </a:xfrm>
        </p:spPr>
        <p:txBody>
          <a:bodyPr vert="horz" lIns="91440" tIns="45720" rIns="91440" bIns="45720" rtlCol="0" anchor="b">
            <a:normAutofit/>
          </a:bodyPr>
          <a:lstStyle/>
          <a:p>
            <a:r>
              <a:rPr lang="en-US" sz="4100" b="1" dirty="0"/>
              <a:t>Requirements:</a:t>
            </a:r>
            <a:r>
              <a:rPr lang="en-US" sz="4100" dirty="0"/>
              <a:t> Application Use Case Diagram</a:t>
            </a:r>
          </a:p>
        </p:txBody>
      </p:sp>
      <p:sp>
        <p:nvSpPr>
          <p:cNvPr id="68" name="Round Diagonal Corner Rectangle 6">
            <a:extLst>
              <a:ext uri="{FF2B5EF4-FFF2-40B4-BE49-F238E27FC236}">
                <a16:creationId xmlns:a16="http://schemas.microsoft.com/office/drawing/2014/main" id="{E6A49086-297C-45EA-8090-994D86666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808057"/>
            <a:ext cx="5286376"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Picture 68" descr="https://lh6.googleusercontent.com/pDwljaqhoBeuYfcXYEFv5qvVhzmX5WvJoonbhaK7lv3YuT3pjHL_JKvKk2yVT2vOvDxm1Knf-z8b42BH17dq0cdeNkfLo2JCmOGBXIflaZ_EhDrMXrUN9496iuS1ShWnnsdQgjt1">
            <a:extLst>
              <a:ext uri="{FF2B5EF4-FFF2-40B4-BE49-F238E27FC236}">
                <a16:creationId xmlns:a16="http://schemas.microsoft.com/office/drawing/2014/main" id="{53E528A1-645A-4A6D-87D1-454F5C403B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7" y="1021426"/>
            <a:ext cx="4929180" cy="4923761"/>
          </a:xfrm>
          <a:prstGeom prst="rect">
            <a:avLst/>
          </a:prstGeom>
          <a:noFill/>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32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9EB19A0D-88ED-4EC7-B012-FDA45662F2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039C885C-7507-48BC-8DA5-9B9A8A3B290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 name="Rectangle 5">
              <a:extLst>
                <a:ext uri="{FF2B5EF4-FFF2-40B4-BE49-F238E27FC236}">
                  <a16:creationId xmlns:a16="http://schemas.microsoft.com/office/drawing/2014/main" id="{80315E80-D09C-4AAC-A1AA-6416ADD0A7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 name="Freeform 6">
              <a:extLst>
                <a:ext uri="{FF2B5EF4-FFF2-40B4-BE49-F238E27FC236}">
                  <a16:creationId xmlns:a16="http://schemas.microsoft.com/office/drawing/2014/main" id="{464D5536-A035-4505-AF73-4F7CAE4882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 name="Freeform 7">
              <a:extLst>
                <a:ext uri="{FF2B5EF4-FFF2-40B4-BE49-F238E27FC236}">
                  <a16:creationId xmlns:a16="http://schemas.microsoft.com/office/drawing/2014/main" id="{81218E36-F40D-459F-A201-0A62E0FA57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 name="Rectangle 8">
              <a:extLst>
                <a:ext uri="{FF2B5EF4-FFF2-40B4-BE49-F238E27FC236}">
                  <a16:creationId xmlns:a16="http://schemas.microsoft.com/office/drawing/2014/main" id="{5B53825A-3A84-4E26-A19D-A61548B6A59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 name="Freeform 9">
              <a:extLst>
                <a:ext uri="{FF2B5EF4-FFF2-40B4-BE49-F238E27FC236}">
                  <a16:creationId xmlns:a16="http://schemas.microsoft.com/office/drawing/2014/main" id="{AD90489C-7868-4D44-828E-5BD078E107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 name="Freeform 10">
              <a:extLst>
                <a:ext uri="{FF2B5EF4-FFF2-40B4-BE49-F238E27FC236}">
                  <a16:creationId xmlns:a16="http://schemas.microsoft.com/office/drawing/2014/main" id="{98ED0810-C456-43E0-A430-4BF3E84BB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 name="Freeform 11">
              <a:extLst>
                <a:ext uri="{FF2B5EF4-FFF2-40B4-BE49-F238E27FC236}">
                  <a16:creationId xmlns:a16="http://schemas.microsoft.com/office/drawing/2014/main" id="{E5A0D863-274E-498B-A757-EE462B7CF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 name="Freeform 12">
              <a:extLst>
                <a:ext uri="{FF2B5EF4-FFF2-40B4-BE49-F238E27FC236}">
                  <a16:creationId xmlns:a16="http://schemas.microsoft.com/office/drawing/2014/main" id="{B7819E45-002E-4BE7-9D91-AF82D37762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 name="Freeform 13">
              <a:extLst>
                <a:ext uri="{FF2B5EF4-FFF2-40B4-BE49-F238E27FC236}">
                  <a16:creationId xmlns:a16="http://schemas.microsoft.com/office/drawing/2014/main" id="{8B2A702D-53E8-4674-87E0-CA1F7E562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 name="Freeform 14">
              <a:extLst>
                <a:ext uri="{FF2B5EF4-FFF2-40B4-BE49-F238E27FC236}">
                  <a16:creationId xmlns:a16="http://schemas.microsoft.com/office/drawing/2014/main" id="{451CEEF2-55A9-4CDF-BB69-2D07031F0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15">
              <a:extLst>
                <a:ext uri="{FF2B5EF4-FFF2-40B4-BE49-F238E27FC236}">
                  <a16:creationId xmlns:a16="http://schemas.microsoft.com/office/drawing/2014/main" id="{DCEC5350-68CD-460C-999B-A6055EA506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Freeform 16">
              <a:extLst>
                <a:ext uri="{FF2B5EF4-FFF2-40B4-BE49-F238E27FC236}">
                  <a16:creationId xmlns:a16="http://schemas.microsoft.com/office/drawing/2014/main" id="{26945734-B592-423F-BCF3-8ED922746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5" name="Freeform 17">
              <a:extLst>
                <a:ext uri="{FF2B5EF4-FFF2-40B4-BE49-F238E27FC236}">
                  <a16:creationId xmlns:a16="http://schemas.microsoft.com/office/drawing/2014/main" id="{D6FF6791-D332-4D35-90E0-42011DF40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8">
              <a:extLst>
                <a:ext uri="{FF2B5EF4-FFF2-40B4-BE49-F238E27FC236}">
                  <a16:creationId xmlns:a16="http://schemas.microsoft.com/office/drawing/2014/main" id="{B1ED9C0C-0AD0-4F60-BB85-02B00AFE7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9">
              <a:extLst>
                <a:ext uri="{FF2B5EF4-FFF2-40B4-BE49-F238E27FC236}">
                  <a16:creationId xmlns:a16="http://schemas.microsoft.com/office/drawing/2014/main" id="{E202B26B-3FB3-4127-9295-F6E24A75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20">
              <a:extLst>
                <a:ext uri="{FF2B5EF4-FFF2-40B4-BE49-F238E27FC236}">
                  <a16:creationId xmlns:a16="http://schemas.microsoft.com/office/drawing/2014/main" id="{A9B0C70B-3686-4190-8592-736E11AB4D0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21">
              <a:extLst>
                <a:ext uri="{FF2B5EF4-FFF2-40B4-BE49-F238E27FC236}">
                  <a16:creationId xmlns:a16="http://schemas.microsoft.com/office/drawing/2014/main" id="{3DCD01FB-20E8-42C3-AFE9-DFD3F426A1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22">
              <a:extLst>
                <a:ext uri="{FF2B5EF4-FFF2-40B4-BE49-F238E27FC236}">
                  <a16:creationId xmlns:a16="http://schemas.microsoft.com/office/drawing/2014/main" id="{E18D3AEB-E104-4243-893A-880F9A3C45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23">
              <a:extLst>
                <a:ext uri="{FF2B5EF4-FFF2-40B4-BE49-F238E27FC236}">
                  <a16:creationId xmlns:a16="http://schemas.microsoft.com/office/drawing/2014/main" id="{25B79020-576E-46E2-BDDD-3D93C9DD53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24">
              <a:extLst>
                <a:ext uri="{FF2B5EF4-FFF2-40B4-BE49-F238E27FC236}">
                  <a16:creationId xmlns:a16="http://schemas.microsoft.com/office/drawing/2014/main" id="{F9BE123C-99CB-4F9F-B6AD-D78B410111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25">
              <a:extLst>
                <a:ext uri="{FF2B5EF4-FFF2-40B4-BE49-F238E27FC236}">
                  <a16:creationId xmlns:a16="http://schemas.microsoft.com/office/drawing/2014/main" id="{2652409A-0FBC-471C-8070-735AA2D18C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26">
              <a:extLst>
                <a:ext uri="{FF2B5EF4-FFF2-40B4-BE49-F238E27FC236}">
                  <a16:creationId xmlns:a16="http://schemas.microsoft.com/office/drawing/2014/main" id="{A7B0AC30-BECB-435E-B184-5893DAF4CF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27">
              <a:extLst>
                <a:ext uri="{FF2B5EF4-FFF2-40B4-BE49-F238E27FC236}">
                  <a16:creationId xmlns:a16="http://schemas.microsoft.com/office/drawing/2014/main" id="{209F3AA3-0D92-49EA-8E9E-E8519359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8">
              <a:extLst>
                <a:ext uri="{FF2B5EF4-FFF2-40B4-BE49-F238E27FC236}">
                  <a16:creationId xmlns:a16="http://schemas.microsoft.com/office/drawing/2014/main" id="{96C003E9-8BC2-48CC-ABF7-540233FDB0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9">
              <a:extLst>
                <a:ext uri="{FF2B5EF4-FFF2-40B4-BE49-F238E27FC236}">
                  <a16:creationId xmlns:a16="http://schemas.microsoft.com/office/drawing/2014/main" id="{13BDD8BA-D378-486C-AAC9-F4BC3E8560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30">
              <a:extLst>
                <a:ext uri="{FF2B5EF4-FFF2-40B4-BE49-F238E27FC236}">
                  <a16:creationId xmlns:a16="http://schemas.microsoft.com/office/drawing/2014/main" id="{04C38930-9B92-429B-915A-D0198D6ACD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31">
              <a:extLst>
                <a:ext uri="{FF2B5EF4-FFF2-40B4-BE49-F238E27FC236}">
                  <a16:creationId xmlns:a16="http://schemas.microsoft.com/office/drawing/2014/main" id="{32660743-42C8-4FFB-A77B-66678E1E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32">
              <a:extLst>
                <a:ext uri="{FF2B5EF4-FFF2-40B4-BE49-F238E27FC236}">
                  <a16:creationId xmlns:a16="http://schemas.microsoft.com/office/drawing/2014/main" id="{6B242301-66B7-4876-B23A-1B97410A55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Rectangle 33">
              <a:extLst>
                <a:ext uri="{FF2B5EF4-FFF2-40B4-BE49-F238E27FC236}">
                  <a16:creationId xmlns:a16="http://schemas.microsoft.com/office/drawing/2014/main" id="{B05C5127-C481-4571-9E17-90305CA0A91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42" name="Freeform 34">
              <a:extLst>
                <a:ext uri="{FF2B5EF4-FFF2-40B4-BE49-F238E27FC236}">
                  <a16:creationId xmlns:a16="http://schemas.microsoft.com/office/drawing/2014/main" id="{BC0F1F06-EBE2-4919-A902-A503E384D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35">
              <a:extLst>
                <a:ext uri="{FF2B5EF4-FFF2-40B4-BE49-F238E27FC236}">
                  <a16:creationId xmlns:a16="http://schemas.microsoft.com/office/drawing/2014/main" id="{2B2E1C8D-A953-4AED-8346-C34CFE3BE3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36">
              <a:extLst>
                <a:ext uri="{FF2B5EF4-FFF2-40B4-BE49-F238E27FC236}">
                  <a16:creationId xmlns:a16="http://schemas.microsoft.com/office/drawing/2014/main" id="{8F150D6E-EB09-41AD-93BE-BF543BE36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37">
              <a:extLst>
                <a:ext uri="{FF2B5EF4-FFF2-40B4-BE49-F238E27FC236}">
                  <a16:creationId xmlns:a16="http://schemas.microsoft.com/office/drawing/2014/main" id="{AE3633FE-8FF6-4FC3-8422-483E7FAEDE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8">
              <a:extLst>
                <a:ext uri="{FF2B5EF4-FFF2-40B4-BE49-F238E27FC236}">
                  <a16:creationId xmlns:a16="http://schemas.microsoft.com/office/drawing/2014/main" id="{D233BC09-3785-4EA9-A80F-699EABFCD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9">
              <a:extLst>
                <a:ext uri="{FF2B5EF4-FFF2-40B4-BE49-F238E27FC236}">
                  <a16:creationId xmlns:a16="http://schemas.microsoft.com/office/drawing/2014/main" id="{DEFAAC70-9A33-41C4-9960-80B056E47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40">
              <a:extLst>
                <a:ext uri="{FF2B5EF4-FFF2-40B4-BE49-F238E27FC236}">
                  <a16:creationId xmlns:a16="http://schemas.microsoft.com/office/drawing/2014/main" id="{FE1B6380-FA49-4E35-B2EB-BC1D322A0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Freeform 41">
              <a:extLst>
                <a:ext uri="{FF2B5EF4-FFF2-40B4-BE49-F238E27FC236}">
                  <a16:creationId xmlns:a16="http://schemas.microsoft.com/office/drawing/2014/main" id="{F578AFE9-69B9-4FE3-A349-4640D49A58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0" name="Freeform 42">
              <a:extLst>
                <a:ext uri="{FF2B5EF4-FFF2-40B4-BE49-F238E27FC236}">
                  <a16:creationId xmlns:a16="http://schemas.microsoft.com/office/drawing/2014/main" id="{49C01CF4-73AC-40B8-8AA5-60072CBB34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43">
              <a:extLst>
                <a:ext uri="{FF2B5EF4-FFF2-40B4-BE49-F238E27FC236}">
                  <a16:creationId xmlns:a16="http://schemas.microsoft.com/office/drawing/2014/main" id="{B4DA1C3D-282A-4010-9263-E2F62D7954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44">
              <a:extLst>
                <a:ext uri="{FF2B5EF4-FFF2-40B4-BE49-F238E27FC236}">
                  <a16:creationId xmlns:a16="http://schemas.microsoft.com/office/drawing/2014/main" id="{52475A43-7A28-4A0F-BA58-C070BB88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Rectangle 45">
              <a:extLst>
                <a:ext uri="{FF2B5EF4-FFF2-40B4-BE49-F238E27FC236}">
                  <a16:creationId xmlns:a16="http://schemas.microsoft.com/office/drawing/2014/main" id="{0C7241CC-AC61-4580-A46E-C217B329EB2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4" name="Freeform 46">
              <a:extLst>
                <a:ext uri="{FF2B5EF4-FFF2-40B4-BE49-F238E27FC236}">
                  <a16:creationId xmlns:a16="http://schemas.microsoft.com/office/drawing/2014/main" id="{584FF8AA-E75D-483B-A344-7022541CF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47">
              <a:extLst>
                <a:ext uri="{FF2B5EF4-FFF2-40B4-BE49-F238E27FC236}">
                  <a16:creationId xmlns:a16="http://schemas.microsoft.com/office/drawing/2014/main" id="{AFF0ABD2-8247-432E-9F13-CCB7D0E62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8">
              <a:extLst>
                <a:ext uri="{FF2B5EF4-FFF2-40B4-BE49-F238E27FC236}">
                  <a16:creationId xmlns:a16="http://schemas.microsoft.com/office/drawing/2014/main" id="{8779D639-A8BE-46A3-BF82-B0498C363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9">
              <a:extLst>
                <a:ext uri="{FF2B5EF4-FFF2-40B4-BE49-F238E27FC236}">
                  <a16:creationId xmlns:a16="http://schemas.microsoft.com/office/drawing/2014/main" id="{62C75AD3-B601-4AB8-A449-C0375B263A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50">
              <a:extLst>
                <a:ext uri="{FF2B5EF4-FFF2-40B4-BE49-F238E27FC236}">
                  <a16:creationId xmlns:a16="http://schemas.microsoft.com/office/drawing/2014/main" id="{7CEBAD4A-BB32-451F-B1E1-48D6F52E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51">
              <a:extLst>
                <a:ext uri="{FF2B5EF4-FFF2-40B4-BE49-F238E27FC236}">
                  <a16:creationId xmlns:a16="http://schemas.microsoft.com/office/drawing/2014/main" id="{9EA19F7F-29F8-4DF4-AB9B-C4D507FA7C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52">
              <a:extLst>
                <a:ext uri="{FF2B5EF4-FFF2-40B4-BE49-F238E27FC236}">
                  <a16:creationId xmlns:a16="http://schemas.microsoft.com/office/drawing/2014/main" id="{9A6E14CB-BA29-40ED-B9E1-9AF554AFDE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Freeform 53">
              <a:extLst>
                <a:ext uri="{FF2B5EF4-FFF2-40B4-BE49-F238E27FC236}">
                  <a16:creationId xmlns:a16="http://schemas.microsoft.com/office/drawing/2014/main" id="{384A67CA-9AF3-4473-9BC7-2C48C43261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2" name="Freeform 54">
              <a:extLst>
                <a:ext uri="{FF2B5EF4-FFF2-40B4-BE49-F238E27FC236}">
                  <a16:creationId xmlns:a16="http://schemas.microsoft.com/office/drawing/2014/main" id="{9DE1AF00-9D03-4DFB-B862-C866596289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55">
              <a:extLst>
                <a:ext uri="{FF2B5EF4-FFF2-40B4-BE49-F238E27FC236}">
                  <a16:creationId xmlns:a16="http://schemas.microsoft.com/office/drawing/2014/main" id="{03D15E32-C507-4B36-B9AB-BD0A1AEB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56">
              <a:extLst>
                <a:ext uri="{FF2B5EF4-FFF2-40B4-BE49-F238E27FC236}">
                  <a16:creationId xmlns:a16="http://schemas.microsoft.com/office/drawing/2014/main" id="{978B3024-1C05-4858-A919-0ABF75EF71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57">
              <a:extLst>
                <a:ext uri="{FF2B5EF4-FFF2-40B4-BE49-F238E27FC236}">
                  <a16:creationId xmlns:a16="http://schemas.microsoft.com/office/drawing/2014/main" id="{04B0C1D6-8B63-4D35-83C5-5D4331190A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8">
              <a:extLst>
                <a:ext uri="{FF2B5EF4-FFF2-40B4-BE49-F238E27FC236}">
                  <a16:creationId xmlns:a16="http://schemas.microsoft.com/office/drawing/2014/main" id="{C0409678-BF82-43B2-8F95-46A5A0E186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EF2E57B-F123-424E-978B-9B470E23B920}"/>
              </a:ext>
            </a:extLst>
          </p:cNvPr>
          <p:cNvSpPr>
            <a:spLocks noGrp="1"/>
          </p:cNvSpPr>
          <p:nvPr>
            <p:ph type="title"/>
          </p:nvPr>
        </p:nvSpPr>
        <p:spPr>
          <a:xfrm>
            <a:off x="333375" y="1113282"/>
            <a:ext cx="5277991" cy="2396681"/>
          </a:xfrm>
        </p:spPr>
        <p:txBody>
          <a:bodyPr vert="horz" lIns="91440" tIns="45720" rIns="91440" bIns="45720" rtlCol="0" anchor="b">
            <a:normAutofit/>
          </a:bodyPr>
          <a:lstStyle/>
          <a:p>
            <a:r>
              <a:rPr lang="en-US" sz="4100" b="1" dirty="0"/>
              <a:t>Requirements:</a:t>
            </a:r>
            <a:r>
              <a:rPr lang="en-US" sz="4100" dirty="0"/>
              <a:t> </a:t>
            </a:r>
            <a:br>
              <a:rPr lang="en-US" sz="4100" dirty="0"/>
            </a:br>
            <a:r>
              <a:rPr lang="en-US" sz="4000" dirty="0"/>
              <a:t>User Stories</a:t>
            </a:r>
            <a:br>
              <a:rPr lang="en-US" sz="4000" dirty="0"/>
            </a:br>
            <a:r>
              <a:rPr lang="en-US" sz="4000" dirty="0"/>
              <a:t>Sequence Diagram</a:t>
            </a:r>
            <a:endParaRPr lang="en-US" sz="4100" dirty="0"/>
          </a:p>
        </p:txBody>
      </p:sp>
      <p:sp>
        <p:nvSpPr>
          <p:cNvPr id="68" name="Round Diagonal Corner Rectangle 6">
            <a:extLst>
              <a:ext uri="{FF2B5EF4-FFF2-40B4-BE49-F238E27FC236}">
                <a16:creationId xmlns:a16="http://schemas.microsoft.com/office/drawing/2014/main" id="{E6A49086-297C-45EA-8090-994D86666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808057"/>
            <a:ext cx="5286376"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Picture 3">
            <a:extLst>
              <a:ext uri="{FF2B5EF4-FFF2-40B4-BE49-F238E27FC236}">
                <a16:creationId xmlns:a16="http://schemas.microsoft.com/office/drawing/2014/main" id="{12569B77-E987-45A0-AD16-A853636457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9591" y="1119273"/>
            <a:ext cx="4980473" cy="46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2476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extLst/>
          </a:blip>
          <a:stretch/>
        </a:blip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9EB19A0D-88ED-4EC7-B012-FDA45662F2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039C885C-7507-48BC-8DA5-9B9A8A3B290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 name="Rectangle 5">
              <a:extLst>
                <a:ext uri="{FF2B5EF4-FFF2-40B4-BE49-F238E27FC236}">
                  <a16:creationId xmlns:a16="http://schemas.microsoft.com/office/drawing/2014/main" id="{80315E80-D09C-4AAC-A1AA-6416ADD0A7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 name="Freeform 6">
              <a:extLst>
                <a:ext uri="{FF2B5EF4-FFF2-40B4-BE49-F238E27FC236}">
                  <a16:creationId xmlns:a16="http://schemas.microsoft.com/office/drawing/2014/main" id="{464D5536-A035-4505-AF73-4F7CAE4882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 name="Freeform 7">
              <a:extLst>
                <a:ext uri="{FF2B5EF4-FFF2-40B4-BE49-F238E27FC236}">
                  <a16:creationId xmlns:a16="http://schemas.microsoft.com/office/drawing/2014/main" id="{81218E36-F40D-459F-A201-0A62E0FA57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 name="Rectangle 8">
              <a:extLst>
                <a:ext uri="{FF2B5EF4-FFF2-40B4-BE49-F238E27FC236}">
                  <a16:creationId xmlns:a16="http://schemas.microsoft.com/office/drawing/2014/main" id="{5B53825A-3A84-4E26-A19D-A61548B6A59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 name="Freeform 9">
              <a:extLst>
                <a:ext uri="{FF2B5EF4-FFF2-40B4-BE49-F238E27FC236}">
                  <a16:creationId xmlns:a16="http://schemas.microsoft.com/office/drawing/2014/main" id="{AD90489C-7868-4D44-828E-5BD078E107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 name="Freeform 10">
              <a:extLst>
                <a:ext uri="{FF2B5EF4-FFF2-40B4-BE49-F238E27FC236}">
                  <a16:creationId xmlns:a16="http://schemas.microsoft.com/office/drawing/2014/main" id="{98ED0810-C456-43E0-A430-4BF3E84BB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 name="Freeform 11">
              <a:extLst>
                <a:ext uri="{FF2B5EF4-FFF2-40B4-BE49-F238E27FC236}">
                  <a16:creationId xmlns:a16="http://schemas.microsoft.com/office/drawing/2014/main" id="{E5A0D863-274E-498B-A757-EE462B7CFC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 name="Freeform 12">
              <a:extLst>
                <a:ext uri="{FF2B5EF4-FFF2-40B4-BE49-F238E27FC236}">
                  <a16:creationId xmlns:a16="http://schemas.microsoft.com/office/drawing/2014/main" id="{B7819E45-002E-4BE7-9D91-AF82D37762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 name="Freeform 13">
              <a:extLst>
                <a:ext uri="{FF2B5EF4-FFF2-40B4-BE49-F238E27FC236}">
                  <a16:creationId xmlns:a16="http://schemas.microsoft.com/office/drawing/2014/main" id="{8B2A702D-53E8-4674-87E0-CA1F7E5627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 name="Freeform 14">
              <a:extLst>
                <a:ext uri="{FF2B5EF4-FFF2-40B4-BE49-F238E27FC236}">
                  <a16:creationId xmlns:a16="http://schemas.microsoft.com/office/drawing/2014/main" id="{451CEEF2-55A9-4CDF-BB69-2D07031F0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 name="Freeform 15">
              <a:extLst>
                <a:ext uri="{FF2B5EF4-FFF2-40B4-BE49-F238E27FC236}">
                  <a16:creationId xmlns:a16="http://schemas.microsoft.com/office/drawing/2014/main" id="{DCEC5350-68CD-460C-999B-A6055EA506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 name="Freeform 16">
              <a:extLst>
                <a:ext uri="{FF2B5EF4-FFF2-40B4-BE49-F238E27FC236}">
                  <a16:creationId xmlns:a16="http://schemas.microsoft.com/office/drawing/2014/main" id="{26945734-B592-423F-BCF3-8ED922746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5" name="Freeform 17">
              <a:extLst>
                <a:ext uri="{FF2B5EF4-FFF2-40B4-BE49-F238E27FC236}">
                  <a16:creationId xmlns:a16="http://schemas.microsoft.com/office/drawing/2014/main" id="{D6FF6791-D332-4D35-90E0-42011DF40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6" name="Freeform 18">
              <a:extLst>
                <a:ext uri="{FF2B5EF4-FFF2-40B4-BE49-F238E27FC236}">
                  <a16:creationId xmlns:a16="http://schemas.microsoft.com/office/drawing/2014/main" id="{B1ED9C0C-0AD0-4F60-BB85-02B00AFE7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7" name="Freeform 19">
              <a:extLst>
                <a:ext uri="{FF2B5EF4-FFF2-40B4-BE49-F238E27FC236}">
                  <a16:creationId xmlns:a16="http://schemas.microsoft.com/office/drawing/2014/main" id="{E202B26B-3FB3-4127-9295-F6E24A75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8" name="Freeform 20">
              <a:extLst>
                <a:ext uri="{FF2B5EF4-FFF2-40B4-BE49-F238E27FC236}">
                  <a16:creationId xmlns:a16="http://schemas.microsoft.com/office/drawing/2014/main" id="{A9B0C70B-3686-4190-8592-736E11AB4D0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9" name="Freeform 21">
              <a:extLst>
                <a:ext uri="{FF2B5EF4-FFF2-40B4-BE49-F238E27FC236}">
                  <a16:creationId xmlns:a16="http://schemas.microsoft.com/office/drawing/2014/main" id="{3DCD01FB-20E8-42C3-AFE9-DFD3F426A1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0" name="Freeform 22">
              <a:extLst>
                <a:ext uri="{FF2B5EF4-FFF2-40B4-BE49-F238E27FC236}">
                  <a16:creationId xmlns:a16="http://schemas.microsoft.com/office/drawing/2014/main" id="{E18D3AEB-E104-4243-893A-880F9A3C45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1" name="Freeform 23">
              <a:extLst>
                <a:ext uri="{FF2B5EF4-FFF2-40B4-BE49-F238E27FC236}">
                  <a16:creationId xmlns:a16="http://schemas.microsoft.com/office/drawing/2014/main" id="{25B79020-576E-46E2-BDDD-3D93C9DD53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2" name="Freeform 24">
              <a:extLst>
                <a:ext uri="{FF2B5EF4-FFF2-40B4-BE49-F238E27FC236}">
                  <a16:creationId xmlns:a16="http://schemas.microsoft.com/office/drawing/2014/main" id="{F9BE123C-99CB-4F9F-B6AD-D78B410111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3" name="Freeform 25">
              <a:extLst>
                <a:ext uri="{FF2B5EF4-FFF2-40B4-BE49-F238E27FC236}">
                  <a16:creationId xmlns:a16="http://schemas.microsoft.com/office/drawing/2014/main" id="{2652409A-0FBC-471C-8070-735AA2D18C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4" name="Freeform 26">
              <a:extLst>
                <a:ext uri="{FF2B5EF4-FFF2-40B4-BE49-F238E27FC236}">
                  <a16:creationId xmlns:a16="http://schemas.microsoft.com/office/drawing/2014/main" id="{A7B0AC30-BECB-435E-B184-5893DAF4CF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5" name="Freeform 27">
              <a:extLst>
                <a:ext uri="{FF2B5EF4-FFF2-40B4-BE49-F238E27FC236}">
                  <a16:creationId xmlns:a16="http://schemas.microsoft.com/office/drawing/2014/main" id="{209F3AA3-0D92-49EA-8E9E-E8519359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6" name="Freeform 28">
              <a:extLst>
                <a:ext uri="{FF2B5EF4-FFF2-40B4-BE49-F238E27FC236}">
                  <a16:creationId xmlns:a16="http://schemas.microsoft.com/office/drawing/2014/main" id="{96C003E9-8BC2-48CC-ABF7-540233FDB0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7" name="Freeform 29">
              <a:extLst>
                <a:ext uri="{FF2B5EF4-FFF2-40B4-BE49-F238E27FC236}">
                  <a16:creationId xmlns:a16="http://schemas.microsoft.com/office/drawing/2014/main" id="{13BDD8BA-D378-486C-AAC9-F4BC3E8560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8" name="Freeform 30">
              <a:extLst>
                <a:ext uri="{FF2B5EF4-FFF2-40B4-BE49-F238E27FC236}">
                  <a16:creationId xmlns:a16="http://schemas.microsoft.com/office/drawing/2014/main" id="{04C38930-9B92-429B-915A-D0198D6ACD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39" name="Freeform 31">
              <a:extLst>
                <a:ext uri="{FF2B5EF4-FFF2-40B4-BE49-F238E27FC236}">
                  <a16:creationId xmlns:a16="http://schemas.microsoft.com/office/drawing/2014/main" id="{32660743-42C8-4FFB-A77B-66678E1E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0" name="Freeform 32">
              <a:extLst>
                <a:ext uri="{FF2B5EF4-FFF2-40B4-BE49-F238E27FC236}">
                  <a16:creationId xmlns:a16="http://schemas.microsoft.com/office/drawing/2014/main" id="{6B242301-66B7-4876-B23A-1B97410A55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1" name="Rectangle 33">
              <a:extLst>
                <a:ext uri="{FF2B5EF4-FFF2-40B4-BE49-F238E27FC236}">
                  <a16:creationId xmlns:a16="http://schemas.microsoft.com/office/drawing/2014/main" id="{B05C5127-C481-4571-9E17-90305CA0A91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42" name="Freeform 34">
              <a:extLst>
                <a:ext uri="{FF2B5EF4-FFF2-40B4-BE49-F238E27FC236}">
                  <a16:creationId xmlns:a16="http://schemas.microsoft.com/office/drawing/2014/main" id="{BC0F1F06-EBE2-4919-A902-A503E384D26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3" name="Freeform 35">
              <a:extLst>
                <a:ext uri="{FF2B5EF4-FFF2-40B4-BE49-F238E27FC236}">
                  <a16:creationId xmlns:a16="http://schemas.microsoft.com/office/drawing/2014/main" id="{2B2E1C8D-A953-4AED-8346-C34CFE3BE3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4" name="Freeform 36">
              <a:extLst>
                <a:ext uri="{FF2B5EF4-FFF2-40B4-BE49-F238E27FC236}">
                  <a16:creationId xmlns:a16="http://schemas.microsoft.com/office/drawing/2014/main" id="{8F150D6E-EB09-41AD-93BE-BF543BE36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5" name="Freeform 37">
              <a:extLst>
                <a:ext uri="{FF2B5EF4-FFF2-40B4-BE49-F238E27FC236}">
                  <a16:creationId xmlns:a16="http://schemas.microsoft.com/office/drawing/2014/main" id="{AE3633FE-8FF6-4FC3-8422-483E7FAEDE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6" name="Freeform 38">
              <a:extLst>
                <a:ext uri="{FF2B5EF4-FFF2-40B4-BE49-F238E27FC236}">
                  <a16:creationId xmlns:a16="http://schemas.microsoft.com/office/drawing/2014/main" id="{D233BC09-3785-4EA9-A80F-699EABFCD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7" name="Freeform 39">
              <a:extLst>
                <a:ext uri="{FF2B5EF4-FFF2-40B4-BE49-F238E27FC236}">
                  <a16:creationId xmlns:a16="http://schemas.microsoft.com/office/drawing/2014/main" id="{DEFAAC70-9A33-41C4-9960-80B056E47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8" name="Freeform 40">
              <a:extLst>
                <a:ext uri="{FF2B5EF4-FFF2-40B4-BE49-F238E27FC236}">
                  <a16:creationId xmlns:a16="http://schemas.microsoft.com/office/drawing/2014/main" id="{FE1B6380-FA49-4E35-B2EB-BC1D322A0A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49" name="Freeform 41">
              <a:extLst>
                <a:ext uri="{FF2B5EF4-FFF2-40B4-BE49-F238E27FC236}">
                  <a16:creationId xmlns:a16="http://schemas.microsoft.com/office/drawing/2014/main" id="{F578AFE9-69B9-4FE3-A349-4640D49A58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0" name="Freeform 42">
              <a:extLst>
                <a:ext uri="{FF2B5EF4-FFF2-40B4-BE49-F238E27FC236}">
                  <a16:creationId xmlns:a16="http://schemas.microsoft.com/office/drawing/2014/main" id="{49C01CF4-73AC-40B8-8AA5-60072CBB34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1" name="Freeform 43">
              <a:extLst>
                <a:ext uri="{FF2B5EF4-FFF2-40B4-BE49-F238E27FC236}">
                  <a16:creationId xmlns:a16="http://schemas.microsoft.com/office/drawing/2014/main" id="{B4DA1C3D-282A-4010-9263-E2F62D7954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2" name="Freeform 44">
              <a:extLst>
                <a:ext uri="{FF2B5EF4-FFF2-40B4-BE49-F238E27FC236}">
                  <a16:creationId xmlns:a16="http://schemas.microsoft.com/office/drawing/2014/main" id="{52475A43-7A28-4A0F-BA58-C070BB88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3" name="Rectangle 45">
              <a:extLst>
                <a:ext uri="{FF2B5EF4-FFF2-40B4-BE49-F238E27FC236}">
                  <a16:creationId xmlns:a16="http://schemas.microsoft.com/office/drawing/2014/main" id="{0C7241CC-AC61-4580-A46E-C217B329EB2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54" name="Freeform 46">
              <a:extLst>
                <a:ext uri="{FF2B5EF4-FFF2-40B4-BE49-F238E27FC236}">
                  <a16:creationId xmlns:a16="http://schemas.microsoft.com/office/drawing/2014/main" id="{584FF8AA-E75D-483B-A344-7022541CF8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5" name="Freeform 47">
              <a:extLst>
                <a:ext uri="{FF2B5EF4-FFF2-40B4-BE49-F238E27FC236}">
                  <a16:creationId xmlns:a16="http://schemas.microsoft.com/office/drawing/2014/main" id="{AFF0ABD2-8247-432E-9F13-CCB7D0E620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6" name="Freeform 48">
              <a:extLst>
                <a:ext uri="{FF2B5EF4-FFF2-40B4-BE49-F238E27FC236}">
                  <a16:creationId xmlns:a16="http://schemas.microsoft.com/office/drawing/2014/main" id="{8779D639-A8BE-46A3-BF82-B0498C363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7" name="Freeform 49">
              <a:extLst>
                <a:ext uri="{FF2B5EF4-FFF2-40B4-BE49-F238E27FC236}">
                  <a16:creationId xmlns:a16="http://schemas.microsoft.com/office/drawing/2014/main" id="{62C75AD3-B601-4AB8-A449-C0375B263A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8" name="Freeform 50">
              <a:extLst>
                <a:ext uri="{FF2B5EF4-FFF2-40B4-BE49-F238E27FC236}">
                  <a16:creationId xmlns:a16="http://schemas.microsoft.com/office/drawing/2014/main" id="{7CEBAD4A-BB32-451F-B1E1-48D6F52E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59" name="Freeform 51">
              <a:extLst>
                <a:ext uri="{FF2B5EF4-FFF2-40B4-BE49-F238E27FC236}">
                  <a16:creationId xmlns:a16="http://schemas.microsoft.com/office/drawing/2014/main" id="{9EA19F7F-29F8-4DF4-AB9B-C4D507FA7C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0" name="Freeform 52">
              <a:extLst>
                <a:ext uri="{FF2B5EF4-FFF2-40B4-BE49-F238E27FC236}">
                  <a16:creationId xmlns:a16="http://schemas.microsoft.com/office/drawing/2014/main" id="{9A6E14CB-BA29-40ED-B9E1-9AF554AFDE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1" name="Freeform 53">
              <a:extLst>
                <a:ext uri="{FF2B5EF4-FFF2-40B4-BE49-F238E27FC236}">
                  <a16:creationId xmlns:a16="http://schemas.microsoft.com/office/drawing/2014/main" id="{384A67CA-9AF3-4473-9BC7-2C48C43261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2" name="Freeform 54">
              <a:extLst>
                <a:ext uri="{FF2B5EF4-FFF2-40B4-BE49-F238E27FC236}">
                  <a16:creationId xmlns:a16="http://schemas.microsoft.com/office/drawing/2014/main" id="{9DE1AF00-9D03-4DFB-B862-C866596289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3" name="Freeform 55">
              <a:extLst>
                <a:ext uri="{FF2B5EF4-FFF2-40B4-BE49-F238E27FC236}">
                  <a16:creationId xmlns:a16="http://schemas.microsoft.com/office/drawing/2014/main" id="{03D15E32-C507-4B36-B9AB-BD0A1AEBDE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4" name="Freeform 56">
              <a:extLst>
                <a:ext uri="{FF2B5EF4-FFF2-40B4-BE49-F238E27FC236}">
                  <a16:creationId xmlns:a16="http://schemas.microsoft.com/office/drawing/2014/main" id="{978B3024-1C05-4858-A919-0ABF75EF71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5" name="Freeform 57">
              <a:extLst>
                <a:ext uri="{FF2B5EF4-FFF2-40B4-BE49-F238E27FC236}">
                  <a16:creationId xmlns:a16="http://schemas.microsoft.com/office/drawing/2014/main" id="{04B0C1D6-8B63-4D35-83C5-5D4331190A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66" name="Freeform 58">
              <a:extLst>
                <a:ext uri="{FF2B5EF4-FFF2-40B4-BE49-F238E27FC236}">
                  <a16:creationId xmlns:a16="http://schemas.microsoft.com/office/drawing/2014/main" id="{C0409678-BF82-43B2-8F95-46A5A0E186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3EF2E57B-F123-424E-978B-9B470E23B920}"/>
              </a:ext>
            </a:extLst>
          </p:cNvPr>
          <p:cNvSpPr>
            <a:spLocks noGrp="1"/>
          </p:cNvSpPr>
          <p:nvPr>
            <p:ph type="title"/>
          </p:nvPr>
        </p:nvSpPr>
        <p:spPr>
          <a:xfrm>
            <a:off x="333375" y="1113282"/>
            <a:ext cx="5277991" cy="2396681"/>
          </a:xfrm>
        </p:spPr>
        <p:txBody>
          <a:bodyPr vert="horz" lIns="91440" tIns="45720" rIns="91440" bIns="45720" rtlCol="0" anchor="b">
            <a:normAutofit/>
          </a:bodyPr>
          <a:lstStyle/>
          <a:p>
            <a:r>
              <a:rPr lang="en-US" sz="4100" b="1" dirty="0"/>
              <a:t>Requirements:</a:t>
            </a:r>
            <a:r>
              <a:rPr lang="en-US" sz="4100" dirty="0"/>
              <a:t> </a:t>
            </a:r>
            <a:br>
              <a:rPr lang="en-US" sz="4100" dirty="0"/>
            </a:br>
            <a:r>
              <a:rPr lang="en-US" sz="4000" dirty="0"/>
              <a:t>User Stories</a:t>
            </a:r>
            <a:br>
              <a:rPr lang="en-US" sz="4000" dirty="0"/>
            </a:br>
            <a:r>
              <a:rPr lang="en-US" sz="4000" dirty="0"/>
              <a:t>Class Diagram</a:t>
            </a:r>
            <a:endParaRPr lang="en-US" sz="4100" dirty="0"/>
          </a:p>
        </p:txBody>
      </p:sp>
      <p:sp>
        <p:nvSpPr>
          <p:cNvPr id="68" name="Round Diagonal Corner Rectangle 6">
            <a:extLst>
              <a:ext uri="{FF2B5EF4-FFF2-40B4-BE49-F238E27FC236}">
                <a16:creationId xmlns:a16="http://schemas.microsoft.com/office/drawing/2014/main" id="{E6A49086-297C-45EA-8090-994D86666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808057"/>
            <a:ext cx="5286376" cy="5234394"/>
          </a:xfrm>
          <a:prstGeom prst="round2DiagRect">
            <a:avLst>
              <a:gd name="adj1" fmla="val 6185"/>
              <a:gd name="adj2" fmla="val 0"/>
            </a:avLst>
          </a:prstGeom>
          <a:solidFill>
            <a:srgbClr val="FFFFFF"/>
          </a:solidFill>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7">
            <a:extLst>
              <a:ext uri="{FF2B5EF4-FFF2-40B4-BE49-F238E27FC236}">
                <a16:creationId xmlns:a16="http://schemas.microsoft.com/office/drawing/2014/main" id="{E2B1F2B7-050F-409A-A109-1245D8FB18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0774" y="977190"/>
            <a:ext cx="5005519" cy="4967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958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85D6E-8397-48FD-ADD6-FD7286EC7875}"/>
              </a:ext>
            </a:extLst>
          </p:cNvPr>
          <p:cNvSpPr>
            <a:spLocks noGrp="1"/>
          </p:cNvSpPr>
          <p:nvPr>
            <p:ph type="title"/>
          </p:nvPr>
        </p:nvSpPr>
        <p:spPr>
          <a:xfrm>
            <a:off x="781878" y="618518"/>
            <a:ext cx="11158330" cy="1478570"/>
          </a:xfrm>
        </p:spPr>
        <p:txBody>
          <a:bodyPr/>
          <a:lstStyle/>
          <a:p>
            <a:pPr fontAlgn="base"/>
            <a:r>
              <a:rPr lang="en-US" b="1" dirty="0"/>
              <a:t>MJ-112: Get active online semesters from VIP.</a:t>
            </a:r>
          </a:p>
        </p:txBody>
      </p:sp>
      <p:sp>
        <p:nvSpPr>
          <p:cNvPr id="3" name="Content Placeholder 2">
            <a:extLst>
              <a:ext uri="{FF2B5EF4-FFF2-40B4-BE49-F238E27FC236}">
                <a16:creationId xmlns:a16="http://schemas.microsoft.com/office/drawing/2014/main" id="{D8D31A45-E92F-4404-AFD6-4A2B38D560D2}"/>
              </a:ext>
            </a:extLst>
          </p:cNvPr>
          <p:cNvSpPr>
            <a:spLocks noGrp="1"/>
          </p:cNvSpPr>
          <p:nvPr>
            <p:ph idx="1"/>
          </p:nvPr>
        </p:nvSpPr>
        <p:spPr/>
        <p:txBody>
          <a:bodyPr>
            <a:normAutofit/>
          </a:bodyPr>
          <a:lstStyle/>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CA19CF3C-C230-44D1-8B7F-28B1B6535D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6" y="6359648"/>
            <a:ext cx="1082445" cy="501923"/>
          </a:xfrm>
          <a:prstGeom prst="rect">
            <a:avLst/>
          </a:prstGeom>
        </p:spPr>
      </p:pic>
      <p:pic>
        <p:nvPicPr>
          <p:cNvPr id="6" name="Picture 5">
            <a:extLst>
              <a:ext uri="{FF2B5EF4-FFF2-40B4-BE49-F238E27FC236}">
                <a16:creationId xmlns:a16="http://schemas.microsoft.com/office/drawing/2014/main" id="{2A96CDBE-CE68-4B09-BD17-B9CA1313D473}"/>
              </a:ext>
            </a:extLst>
          </p:cNvPr>
          <p:cNvPicPr>
            <a:picLocks noChangeAspect="1"/>
          </p:cNvPicPr>
          <p:nvPr/>
        </p:nvPicPr>
        <p:blipFill rotWithShape="1">
          <a:blip r:embed="rId3"/>
          <a:srcRect l="4674" t="14231" r="978" b="5623"/>
          <a:stretch/>
        </p:blipFill>
        <p:spPr>
          <a:xfrm>
            <a:off x="212034" y="2777879"/>
            <a:ext cx="6732347" cy="3097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5BF54FB6-8BFC-4EF5-AEBB-2FC74DE14F66}"/>
              </a:ext>
            </a:extLst>
          </p:cNvPr>
          <p:cNvPicPr>
            <a:picLocks noChangeAspect="1"/>
          </p:cNvPicPr>
          <p:nvPr/>
        </p:nvPicPr>
        <p:blipFill rotWithShape="1">
          <a:blip r:embed="rId4"/>
          <a:srcRect l="4674" t="12952" r="34456" b="4197"/>
          <a:stretch/>
        </p:blipFill>
        <p:spPr>
          <a:xfrm>
            <a:off x="7518355" y="2777879"/>
            <a:ext cx="4325912" cy="3097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Content Placeholder 2">
            <a:extLst>
              <a:ext uri="{FF2B5EF4-FFF2-40B4-BE49-F238E27FC236}">
                <a16:creationId xmlns:a16="http://schemas.microsoft.com/office/drawing/2014/main" id="{56E82BBB-85EF-4BF1-84E4-7AEA34A4E9BD}"/>
              </a:ext>
            </a:extLst>
          </p:cNvPr>
          <p:cNvSpPr txBox="1">
            <a:spLocks/>
          </p:cNvSpPr>
          <p:nvPr/>
        </p:nvSpPr>
        <p:spPr>
          <a:xfrm>
            <a:off x="344556" y="2225932"/>
            <a:ext cx="4479235" cy="64979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a:t>Terms Routes (Fetching Sync Info)</a:t>
            </a:r>
          </a:p>
        </p:txBody>
      </p:sp>
      <p:sp>
        <p:nvSpPr>
          <p:cNvPr id="9" name="Content Placeholder 2">
            <a:extLst>
              <a:ext uri="{FF2B5EF4-FFF2-40B4-BE49-F238E27FC236}">
                <a16:creationId xmlns:a16="http://schemas.microsoft.com/office/drawing/2014/main" id="{25913325-E9CD-49E2-9648-DAF20B5EDEB3}"/>
              </a:ext>
            </a:extLst>
          </p:cNvPr>
          <p:cNvSpPr txBox="1">
            <a:spLocks/>
          </p:cNvSpPr>
          <p:nvPr/>
        </p:nvSpPr>
        <p:spPr>
          <a:xfrm>
            <a:off x="7518355" y="2300585"/>
            <a:ext cx="4479235" cy="64979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a:t>Terms Routes (Pushing to DB)</a:t>
            </a:r>
          </a:p>
        </p:txBody>
      </p:sp>
    </p:spTree>
    <p:extLst>
      <p:ext uri="{BB962C8B-B14F-4D97-AF65-F5344CB8AC3E}">
        <p14:creationId xmlns:p14="http://schemas.microsoft.com/office/powerpoint/2010/main" val="21717395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otalTime>43</TotalTime>
  <Words>520</Words>
  <Application>Microsoft Office PowerPoint</Application>
  <PresentationFormat>Widescreen</PresentationFormat>
  <Paragraphs>43</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Tw Cen MT</vt:lpstr>
      <vt:lpstr>Circuit</vt:lpstr>
      <vt:lpstr>   Final presentation  Spring 2019  Mobile judge v12.0  </vt:lpstr>
      <vt:lpstr>PROJECT DEFINITION</vt:lpstr>
      <vt:lpstr>USER STORIES</vt:lpstr>
      <vt:lpstr>System Design: Application Architecture</vt:lpstr>
      <vt:lpstr>System Design: Component Diagram</vt:lpstr>
      <vt:lpstr>Requirements: Application Use Case Diagram</vt:lpstr>
      <vt:lpstr>Requirements:  User Stories Sequence Diagram</vt:lpstr>
      <vt:lpstr>Requirements:  User Stories Class Diagram</vt:lpstr>
      <vt:lpstr>MJ-112: Get active online semesters from VIP.</vt:lpstr>
      <vt:lpstr>SCREENSHOTS</vt:lpstr>
      <vt:lpstr>Recommendations/Erratum:</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judge v12.0 Shortcomings and wishlist</dc:title>
  <dc:creator>Angel</dc:creator>
  <cp:lastModifiedBy>Angel</cp:lastModifiedBy>
  <cp:revision>7</cp:revision>
  <dcterms:created xsi:type="dcterms:W3CDTF">2019-04-27T16:39:39Z</dcterms:created>
  <dcterms:modified xsi:type="dcterms:W3CDTF">2019-04-27T17:22:40Z</dcterms:modified>
</cp:coreProperties>
</file>