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48" y="1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C23F56-3CE1-42B4-B11C-CEF41413FBBF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A1FAE8C-7C01-4807-8D0B-B4C1F7096E00}">
      <dgm:prSet/>
      <dgm:spPr/>
      <dgm:t>
        <a:bodyPr/>
        <a:lstStyle/>
        <a:p>
          <a:r>
            <a:rPr lang="en-US"/>
            <a:t>Mobile Judge is a system developed to organize and execute the Senior Showcase event for the School of Computing and Information Sciences at Florida International University.</a:t>
          </a:r>
        </a:p>
      </dgm:t>
    </dgm:pt>
    <dgm:pt modelId="{BB0FD308-F76C-4DCC-A471-18FCE3FA61EE}" type="parTrans" cxnId="{D723877C-76E0-45C6-83BD-FDD4132A46C0}">
      <dgm:prSet/>
      <dgm:spPr/>
      <dgm:t>
        <a:bodyPr/>
        <a:lstStyle/>
        <a:p>
          <a:endParaRPr lang="en-US"/>
        </a:p>
      </dgm:t>
    </dgm:pt>
    <dgm:pt modelId="{40996BC3-ED22-42C4-A07F-031A851DE960}" type="sibTrans" cxnId="{D723877C-76E0-45C6-83BD-FDD4132A46C0}">
      <dgm:prSet/>
      <dgm:spPr/>
      <dgm:t>
        <a:bodyPr/>
        <a:lstStyle/>
        <a:p>
          <a:endParaRPr lang="en-US"/>
        </a:p>
      </dgm:t>
    </dgm:pt>
    <dgm:pt modelId="{7BDED566-3AD2-401B-90F8-97856765D8DD}">
      <dgm:prSet/>
      <dgm:spPr/>
      <dgm:t>
        <a:bodyPr/>
        <a:lstStyle/>
        <a:p>
          <a:r>
            <a:rPr lang="en-US"/>
            <a:t>The system must be able to invite judges, track the status of attendees and enable judges to grade the capstone projects for attending seniors.</a:t>
          </a:r>
        </a:p>
      </dgm:t>
    </dgm:pt>
    <dgm:pt modelId="{D0A32D5D-7A36-4CA8-A8F9-F8174E8C46A7}" type="parTrans" cxnId="{56B464E5-AEB1-4C7F-9BB2-1812C008C40B}">
      <dgm:prSet/>
      <dgm:spPr/>
      <dgm:t>
        <a:bodyPr/>
        <a:lstStyle/>
        <a:p>
          <a:endParaRPr lang="en-US"/>
        </a:p>
      </dgm:t>
    </dgm:pt>
    <dgm:pt modelId="{59AA49F3-F7CF-4222-8B79-ACC2E67794B4}" type="sibTrans" cxnId="{56B464E5-AEB1-4C7F-9BB2-1812C008C40B}">
      <dgm:prSet/>
      <dgm:spPr/>
      <dgm:t>
        <a:bodyPr/>
        <a:lstStyle/>
        <a:p>
          <a:endParaRPr lang="en-US"/>
        </a:p>
      </dgm:t>
    </dgm:pt>
    <dgm:pt modelId="{AC44A3ED-A6F3-480A-ADA6-5686CEF4DB5B}">
      <dgm:prSet/>
      <dgm:spPr/>
      <dgm:t>
        <a:bodyPr/>
        <a:lstStyle/>
        <a:p>
          <a:r>
            <a:rPr lang="en-US"/>
            <a:t>My contribution to the project was expanding the product to support multiple classes using Mobile Judge during the same semester with varying grading criteria.</a:t>
          </a:r>
        </a:p>
      </dgm:t>
    </dgm:pt>
    <dgm:pt modelId="{4BC77B03-12D4-45FB-ACE6-565F999EE939}" type="parTrans" cxnId="{3D2F9181-4B1A-4C3B-A73E-C669100A6F00}">
      <dgm:prSet/>
      <dgm:spPr/>
      <dgm:t>
        <a:bodyPr/>
        <a:lstStyle/>
        <a:p>
          <a:endParaRPr lang="en-US"/>
        </a:p>
      </dgm:t>
    </dgm:pt>
    <dgm:pt modelId="{0FD83A7F-4502-482A-BE61-C604274EF190}" type="sibTrans" cxnId="{3D2F9181-4B1A-4C3B-A73E-C669100A6F00}">
      <dgm:prSet/>
      <dgm:spPr/>
      <dgm:t>
        <a:bodyPr/>
        <a:lstStyle/>
        <a:p>
          <a:endParaRPr lang="en-US"/>
        </a:p>
      </dgm:t>
    </dgm:pt>
    <dgm:pt modelId="{2F32BFF4-073A-4FA9-BCD4-31DDEF718BBE}" type="pres">
      <dgm:prSet presAssocID="{2BC23F56-3CE1-42B4-B11C-CEF41413FBBF}" presName="linear" presStyleCnt="0">
        <dgm:presLayoutVars>
          <dgm:animLvl val="lvl"/>
          <dgm:resizeHandles val="exact"/>
        </dgm:presLayoutVars>
      </dgm:prSet>
      <dgm:spPr/>
    </dgm:pt>
    <dgm:pt modelId="{EAD44894-A1A1-428D-B5DF-466B4DB5539E}" type="pres">
      <dgm:prSet presAssocID="{BA1FAE8C-7C01-4807-8D0B-B4C1F7096E0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B1DF446-DC8A-456A-AC87-618A28373666}" type="pres">
      <dgm:prSet presAssocID="{40996BC3-ED22-42C4-A07F-031A851DE960}" presName="spacer" presStyleCnt="0"/>
      <dgm:spPr/>
    </dgm:pt>
    <dgm:pt modelId="{DA1584D4-D999-496E-8B1D-9E832DF5D795}" type="pres">
      <dgm:prSet presAssocID="{7BDED566-3AD2-401B-90F8-97856765D8D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F3CA49A-BE59-453A-BA05-BEE7639172C7}" type="pres">
      <dgm:prSet presAssocID="{59AA49F3-F7CF-4222-8B79-ACC2E67794B4}" presName="spacer" presStyleCnt="0"/>
      <dgm:spPr/>
    </dgm:pt>
    <dgm:pt modelId="{097450B0-E2F8-4592-A753-0E54BD2A5EF9}" type="pres">
      <dgm:prSet presAssocID="{AC44A3ED-A6F3-480A-ADA6-5686CEF4DB5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4F74255-C2A9-4087-938D-68EF65B514EC}" type="presOf" srcId="{AC44A3ED-A6F3-480A-ADA6-5686CEF4DB5B}" destId="{097450B0-E2F8-4592-A753-0E54BD2A5EF9}" srcOrd="0" destOrd="0" presId="urn:microsoft.com/office/officeart/2005/8/layout/vList2"/>
    <dgm:cxn modelId="{ECC8AE77-4D17-4C06-9B4E-532E964265BF}" type="presOf" srcId="{2BC23F56-3CE1-42B4-B11C-CEF41413FBBF}" destId="{2F32BFF4-073A-4FA9-BCD4-31DDEF718BBE}" srcOrd="0" destOrd="0" presId="urn:microsoft.com/office/officeart/2005/8/layout/vList2"/>
    <dgm:cxn modelId="{D723877C-76E0-45C6-83BD-FDD4132A46C0}" srcId="{2BC23F56-3CE1-42B4-B11C-CEF41413FBBF}" destId="{BA1FAE8C-7C01-4807-8D0B-B4C1F7096E00}" srcOrd="0" destOrd="0" parTransId="{BB0FD308-F76C-4DCC-A471-18FCE3FA61EE}" sibTransId="{40996BC3-ED22-42C4-A07F-031A851DE960}"/>
    <dgm:cxn modelId="{3D2F9181-4B1A-4C3B-A73E-C669100A6F00}" srcId="{2BC23F56-3CE1-42B4-B11C-CEF41413FBBF}" destId="{AC44A3ED-A6F3-480A-ADA6-5686CEF4DB5B}" srcOrd="2" destOrd="0" parTransId="{4BC77B03-12D4-45FB-ACE6-565F999EE939}" sibTransId="{0FD83A7F-4502-482A-BE61-C604274EF190}"/>
    <dgm:cxn modelId="{4EEA7FAC-1DEB-47BF-ACBC-56432154554B}" type="presOf" srcId="{BA1FAE8C-7C01-4807-8D0B-B4C1F7096E00}" destId="{EAD44894-A1A1-428D-B5DF-466B4DB5539E}" srcOrd="0" destOrd="0" presId="urn:microsoft.com/office/officeart/2005/8/layout/vList2"/>
    <dgm:cxn modelId="{56B464E5-AEB1-4C7F-9BB2-1812C008C40B}" srcId="{2BC23F56-3CE1-42B4-B11C-CEF41413FBBF}" destId="{7BDED566-3AD2-401B-90F8-97856765D8DD}" srcOrd="1" destOrd="0" parTransId="{D0A32D5D-7A36-4CA8-A8F9-F8174E8C46A7}" sibTransId="{59AA49F3-F7CF-4222-8B79-ACC2E67794B4}"/>
    <dgm:cxn modelId="{17E4E6F4-BF07-4DB0-A603-5D7F8D8FC209}" type="presOf" srcId="{7BDED566-3AD2-401B-90F8-97856765D8DD}" destId="{DA1584D4-D999-496E-8B1D-9E832DF5D795}" srcOrd="0" destOrd="0" presId="urn:microsoft.com/office/officeart/2005/8/layout/vList2"/>
    <dgm:cxn modelId="{B854B805-7A37-4ED7-8F6D-85CE7B2DBBC1}" type="presParOf" srcId="{2F32BFF4-073A-4FA9-BCD4-31DDEF718BBE}" destId="{EAD44894-A1A1-428D-B5DF-466B4DB5539E}" srcOrd="0" destOrd="0" presId="urn:microsoft.com/office/officeart/2005/8/layout/vList2"/>
    <dgm:cxn modelId="{AF584897-9C9D-41C6-84E2-CC19C98D8F3A}" type="presParOf" srcId="{2F32BFF4-073A-4FA9-BCD4-31DDEF718BBE}" destId="{FB1DF446-DC8A-456A-AC87-618A28373666}" srcOrd="1" destOrd="0" presId="urn:microsoft.com/office/officeart/2005/8/layout/vList2"/>
    <dgm:cxn modelId="{33757FB3-DF11-40EC-9F73-FFFF2CD63A50}" type="presParOf" srcId="{2F32BFF4-073A-4FA9-BCD4-31DDEF718BBE}" destId="{DA1584D4-D999-496E-8B1D-9E832DF5D795}" srcOrd="2" destOrd="0" presId="urn:microsoft.com/office/officeart/2005/8/layout/vList2"/>
    <dgm:cxn modelId="{03432268-812D-4F7B-893A-6B8FA7BC7D5F}" type="presParOf" srcId="{2F32BFF4-073A-4FA9-BCD4-31DDEF718BBE}" destId="{BF3CA49A-BE59-453A-BA05-BEE7639172C7}" srcOrd="3" destOrd="0" presId="urn:microsoft.com/office/officeart/2005/8/layout/vList2"/>
    <dgm:cxn modelId="{A5004145-23F6-40D9-987D-FB38C113F1F0}" type="presParOf" srcId="{2F32BFF4-073A-4FA9-BCD4-31DDEF718BBE}" destId="{097450B0-E2F8-4592-A753-0E54BD2A5EF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A00BB5-A3C4-442D-BAC2-C5DF62E7F07E}" type="doc">
      <dgm:prSet loTypeId="urn:microsoft.com/office/officeart/2008/layout/LinedList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17D45657-67AF-49D4-A7B1-6630BD6E0140}">
      <dgm:prSet/>
      <dgm:spPr/>
      <dgm:t>
        <a:bodyPr/>
        <a:lstStyle/>
        <a:p>
          <a:r>
            <a:rPr lang="en-US"/>
            <a:t>MJ-50: Assign Questions to Courses</a:t>
          </a:r>
        </a:p>
      </dgm:t>
    </dgm:pt>
    <dgm:pt modelId="{B31CAF1B-9589-4085-96DF-1FBA53538A39}" type="parTrans" cxnId="{E3F7CD7B-C23B-4FF3-8175-09AFB808A050}">
      <dgm:prSet/>
      <dgm:spPr/>
      <dgm:t>
        <a:bodyPr/>
        <a:lstStyle/>
        <a:p>
          <a:endParaRPr lang="en-US"/>
        </a:p>
      </dgm:t>
    </dgm:pt>
    <dgm:pt modelId="{2A8C5C6C-7786-45B7-B9A2-3D4A60245A64}" type="sibTrans" cxnId="{E3F7CD7B-C23B-4FF3-8175-09AFB808A050}">
      <dgm:prSet/>
      <dgm:spPr/>
      <dgm:t>
        <a:bodyPr/>
        <a:lstStyle/>
        <a:p>
          <a:endParaRPr lang="en-US"/>
        </a:p>
      </dgm:t>
    </dgm:pt>
    <dgm:pt modelId="{2BB125E6-2E2D-4F26-BA26-36C9447140CA}">
      <dgm:prSet/>
      <dgm:spPr/>
      <dgm:t>
        <a:bodyPr/>
        <a:lstStyle/>
        <a:p>
          <a:r>
            <a:rPr lang="en-US"/>
            <a:t>MJ-97 	Number of points column for questions per course </a:t>
          </a:r>
        </a:p>
      </dgm:t>
    </dgm:pt>
    <dgm:pt modelId="{377831E8-2A24-44BA-84E2-8B01178E3790}" type="parTrans" cxnId="{E368F974-8BDF-41D0-9E8C-2CA66677FACD}">
      <dgm:prSet/>
      <dgm:spPr/>
      <dgm:t>
        <a:bodyPr/>
        <a:lstStyle/>
        <a:p>
          <a:endParaRPr lang="en-US"/>
        </a:p>
      </dgm:t>
    </dgm:pt>
    <dgm:pt modelId="{A465F6BE-F37D-4F07-BB24-B5E0A20429B3}" type="sibTrans" cxnId="{E368F974-8BDF-41D0-9E8C-2CA66677FACD}">
      <dgm:prSet/>
      <dgm:spPr/>
      <dgm:t>
        <a:bodyPr/>
        <a:lstStyle/>
        <a:p>
          <a:endParaRPr lang="en-US"/>
        </a:p>
      </dgm:t>
    </dgm:pt>
    <dgm:pt modelId="{3B977044-C1C4-4325-A95B-035DFEFDDAC5}">
      <dgm:prSet/>
      <dgm:spPr/>
      <dgm:t>
        <a:bodyPr/>
        <a:lstStyle/>
        <a:p>
          <a:r>
            <a:rPr lang="en-US"/>
            <a:t>MJ-96 	Search filter for questions in courses </a:t>
          </a:r>
        </a:p>
      </dgm:t>
    </dgm:pt>
    <dgm:pt modelId="{E3C8D4DD-4E9A-4923-921D-68ECB656E9C0}" type="parTrans" cxnId="{E7CCB447-4FFD-46E5-8408-F2777EA61D36}">
      <dgm:prSet/>
      <dgm:spPr/>
      <dgm:t>
        <a:bodyPr/>
        <a:lstStyle/>
        <a:p>
          <a:endParaRPr lang="en-US"/>
        </a:p>
      </dgm:t>
    </dgm:pt>
    <dgm:pt modelId="{F14CA8D4-2AC8-4157-8D44-1FC360FA7CC5}" type="sibTrans" cxnId="{E7CCB447-4FFD-46E5-8408-F2777EA61D36}">
      <dgm:prSet/>
      <dgm:spPr/>
      <dgm:t>
        <a:bodyPr/>
        <a:lstStyle/>
        <a:p>
          <a:endParaRPr lang="en-US"/>
        </a:p>
      </dgm:t>
    </dgm:pt>
    <dgm:pt modelId="{9D49B2A6-86D3-4EC2-8B2E-67A3EBDC02DF}">
      <dgm:prSet/>
      <dgm:spPr/>
      <dgm:t>
        <a:bodyPr/>
        <a:lstStyle/>
        <a:p>
          <a:r>
            <a:rPr lang="en-US"/>
            <a:t>MJ-95 	Drag and drop questions to change order </a:t>
          </a:r>
        </a:p>
      </dgm:t>
    </dgm:pt>
    <dgm:pt modelId="{01DFE2A3-DFBC-410A-A1E2-26B3F4DA75C2}" type="parTrans" cxnId="{A9B53C0F-29A9-4C91-9475-AE5BFC1D725A}">
      <dgm:prSet/>
      <dgm:spPr/>
      <dgm:t>
        <a:bodyPr/>
        <a:lstStyle/>
        <a:p>
          <a:endParaRPr lang="en-US"/>
        </a:p>
      </dgm:t>
    </dgm:pt>
    <dgm:pt modelId="{42C3201D-A4CB-434C-B390-9273F2EE8FDE}" type="sibTrans" cxnId="{A9B53C0F-29A9-4C91-9475-AE5BFC1D725A}">
      <dgm:prSet/>
      <dgm:spPr/>
      <dgm:t>
        <a:bodyPr/>
        <a:lstStyle/>
        <a:p>
          <a:endParaRPr lang="en-US"/>
        </a:p>
      </dgm:t>
    </dgm:pt>
    <dgm:pt modelId="{880C9572-6FE8-4668-83CE-640228C5EBA8}">
      <dgm:prSet/>
      <dgm:spPr/>
      <dgm:t>
        <a:bodyPr/>
        <a:lstStyle/>
        <a:p>
          <a:r>
            <a:rPr lang="en-US"/>
            <a:t>MJ-93 	Make Location Uneditable When Syncing</a:t>
          </a:r>
        </a:p>
      </dgm:t>
    </dgm:pt>
    <dgm:pt modelId="{2F12FD8A-1075-44D2-90F5-EBD027E2C464}" type="parTrans" cxnId="{E34B927E-BAFD-4A32-8784-A6C341FD230F}">
      <dgm:prSet/>
      <dgm:spPr/>
      <dgm:t>
        <a:bodyPr/>
        <a:lstStyle/>
        <a:p>
          <a:endParaRPr lang="en-US"/>
        </a:p>
      </dgm:t>
    </dgm:pt>
    <dgm:pt modelId="{3397907A-FEC0-4309-9E89-EF7EB09D1518}" type="sibTrans" cxnId="{E34B927E-BAFD-4A32-8784-A6C341FD230F}">
      <dgm:prSet/>
      <dgm:spPr/>
      <dgm:t>
        <a:bodyPr/>
        <a:lstStyle/>
        <a:p>
          <a:endParaRPr lang="en-US"/>
        </a:p>
      </dgm:t>
    </dgm:pt>
    <dgm:pt modelId="{18B97D31-0F0C-4992-A356-C5DCD0ED8C07}">
      <dgm:prSet/>
      <dgm:spPr/>
      <dgm:t>
        <a:bodyPr/>
        <a:lstStyle/>
        <a:p>
          <a:r>
            <a:rPr lang="en-US"/>
            <a:t>MJ-106 	Show Default Value for Disabled Questions on Questions Per Course </a:t>
          </a:r>
        </a:p>
      </dgm:t>
    </dgm:pt>
    <dgm:pt modelId="{4BCFD825-5915-4DBC-BFE4-1EC1A866389C}" type="parTrans" cxnId="{A2339827-C2BE-4A8A-B162-B3E49B409033}">
      <dgm:prSet/>
      <dgm:spPr/>
      <dgm:t>
        <a:bodyPr/>
        <a:lstStyle/>
        <a:p>
          <a:endParaRPr lang="en-US"/>
        </a:p>
      </dgm:t>
    </dgm:pt>
    <dgm:pt modelId="{B5432882-7E28-4BCA-8039-0D5715690059}" type="sibTrans" cxnId="{A2339827-C2BE-4A8A-B162-B3E49B409033}">
      <dgm:prSet/>
      <dgm:spPr/>
      <dgm:t>
        <a:bodyPr/>
        <a:lstStyle/>
        <a:p>
          <a:endParaRPr lang="en-US"/>
        </a:p>
      </dgm:t>
    </dgm:pt>
    <dgm:pt modelId="{01D13F6C-C74F-40F8-893F-514E17BED096}">
      <dgm:prSet/>
      <dgm:spPr/>
      <dgm:t>
        <a:bodyPr/>
        <a:lstStyle/>
        <a:p>
          <a:r>
            <a:rPr lang="en-US"/>
            <a:t>MJ-105	 Improve Search in Question Per Course Page </a:t>
          </a:r>
        </a:p>
      </dgm:t>
    </dgm:pt>
    <dgm:pt modelId="{0C266C5C-FE2D-4B35-A9C9-6B9EE08C4D2B}" type="parTrans" cxnId="{65E26FEC-4D02-406F-A208-DA8239DAEC35}">
      <dgm:prSet/>
      <dgm:spPr/>
      <dgm:t>
        <a:bodyPr/>
        <a:lstStyle/>
        <a:p>
          <a:endParaRPr lang="en-US"/>
        </a:p>
      </dgm:t>
    </dgm:pt>
    <dgm:pt modelId="{BEEB7460-D3D8-4B74-92D4-B4292BBD1631}" type="sibTrans" cxnId="{65E26FEC-4D02-406F-A208-DA8239DAEC35}">
      <dgm:prSet/>
      <dgm:spPr/>
      <dgm:t>
        <a:bodyPr/>
        <a:lstStyle/>
        <a:p>
          <a:endParaRPr lang="en-US"/>
        </a:p>
      </dgm:t>
    </dgm:pt>
    <dgm:pt modelId="{1456D91F-CB4D-43D7-AE0B-08E59729521C}">
      <dgm:prSet/>
      <dgm:spPr/>
      <dgm:t>
        <a:bodyPr/>
        <a:lstStyle/>
        <a:p>
          <a:r>
            <a:rPr lang="en-US"/>
            <a:t>MJ-109	 Judges can choose how many students they wish to judge </a:t>
          </a:r>
        </a:p>
      </dgm:t>
    </dgm:pt>
    <dgm:pt modelId="{B17A4A65-4AD3-4126-B8C1-730AF7D471B8}" type="parTrans" cxnId="{A7D270AB-F75D-4ED6-AE06-57DE4CF16E45}">
      <dgm:prSet/>
      <dgm:spPr/>
      <dgm:t>
        <a:bodyPr/>
        <a:lstStyle/>
        <a:p>
          <a:endParaRPr lang="en-US"/>
        </a:p>
      </dgm:t>
    </dgm:pt>
    <dgm:pt modelId="{3A0E5942-9F5C-4508-AEB7-8E80A44BF6FC}" type="sibTrans" cxnId="{A7D270AB-F75D-4ED6-AE06-57DE4CF16E45}">
      <dgm:prSet/>
      <dgm:spPr/>
      <dgm:t>
        <a:bodyPr/>
        <a:lstStyle/>
        <a:p>
          <a:endParaRPr lang="en-US"/>
        </a:p>
      </dgm:t>
    </dgm:pt>
    <dgm:pt modelId="{5A69F304-9CAB-4B65-AE02-BDBE999B0A75}">
      <dgm:prSet/>
      <dgm:spPr/>
      <dgm:t>
        <a:bodyPr/>
        <a:lstStyle/>
        <a:p>
          <a:r>
            <a:rPr lang="en-US"/>
            <a:t>MJ-108	 Judges only see questions assigned for the course they are currently judging </a:t>
          </a:r>
        </a:p>
      </dgm:t>
    </dgm:pt>
    <dgm:pt modelId="{2FE5BE31-4843-4C09-A5F8-D037C4026297}" type="parTrans" cxnId="{475B29EB-F433-4D46-90BC-7682F5A67A82}">
      <dgm:prSet/>
      <dgm:spPr/>
      <dgm:t>
        <a:bodyPr/>
        <a:lstStyle/>
        <a:p>
          <a:endParaRPr lang="en-US"/>
        </a:p>
      </dgm:t>
    </dgm:pt>
    <dgm:pt modelId="{7C7D5C0B-82D6-48DB-8C33-E1FA1C5FBBD0}" type="sibTrans" cxnId="{475B29EB-F433-4D46-90BC-7682F5A67A82}">
      <dgm:prSet/>
      <dgm:spPr/>
      <dgm:t>
        <a:bodyPr/>
        <a:lstStyle/>
        <a:p>
          <a:endParaRPr lang="en-US"/>
        </a:p>
      </dgm:t>
    </dgm:pt>
    <dgm:pt modelId="{7792449E-89E6-4665-BF1F-16F243573699}">
      <dgm:prSet/>
      <dgm:spPr/>
      <dgm:t>
        <a:bodyPr/>
        <a:lstStyle/>
        <a:p>
          <a:r>
            <a:rPr lang="en-US"/>
            <a:t>MJ-107	 Allow judges to choose what courses to judge during check in </a:t>
          </a:r>
        </a:p>
      </dgm:t>
    </dgm:pt>
    <dgm:pt modelId="{B0446FF9-A162-467C-8E18-B6D98CB5EB01}" type="parTrans" cxnId="{21B63C1C-380E-44E3-881C-610F5B6FA89F}">
      <dgm:prSet/>
      <dgm:spPr/>
      <dgm:t>
        <a:bodyPr/>
        <a:lstStyle/>
        <a:p>
          <a:endParaRPr lang="en-US"/>
        </a:p>
      </dgm:t>
    </dgm:pt>
    <dgm:pt modelId="{4D7FBCB5-0CE2-4F1A-8848-AA9B84CC90FC}" type="sibTrans" cxnId="{21B63C1C-380E-44E3-881C-610F5B6FA89F}">
      <dgm:prSet/>
      <dgm:spPr/>
      <dgm:t>
        <a:bodyPr/>
        <a:lstStyle/>
        <a:p>
          <a:endParaRPr lang="en-US"/>
        </a:p>
      </dgm:t>
    </dgm:pt>
    <dgm:pt modelId="{3A03D22E-807A-4A2B-B491-7178DA0B2599}" type="pres">
      <dgm:prSet presAssocID="{36A00BB5-A3C4-442D-BAC2-C5DF62E7F07E}" presName="vert0" presStyleCnt="0">
        <dgm:presLayoutVars>
          <dgm:dir/>
          <dgm:animOne val="branch"/>
          <dgm:animLvl val="lvl"/>
        </dgm:presLayoutVars>
      </dgm:prSet>
      <dgm:spPr/>
    </dgm:pt>
    <dgm:pt modelId="{6377C639-6FEB-4DC1-85F4-67061DC93062}" type="pres">
      <dgm:prSet presAssocID="{17D45657-67AF-49D4-A7B1-6630BD6E0140}" presName="thickLine" presStyleLbl="alignNode1" presStyleIdx="0" presStyleCnt="10"/>
      <dgm:spPr/>
    </dgm:pt>
    <dgm:pt modelId="{B0B55F04-AAD8-41B9-94BB-E8C263BF6555}" type="pres">
      <dgm:prSet presAssocID="{17D45657-67AF-49D4-A7B1-6630BD6E0140}" presName="horz1" presStyleCnt="0"/>
      <dgm:spPr/>
    </dgm:pt>
    <dgm:pt modelId="{79E77425-4A3D-4505-AABF-2C034E8CD9A4}" type="pres">
      <dgm:prSet presAssocID="{17D45657-67AF-49D4-A7B1-6630BD6E0140}" presName="tx1" presStyleLbl="revTx" presStyleIdx="0" presStyleCnt="10"/>
      <dgm:spPr/>
    </dgm:pt>
    <dgm:pt modelId="{7D4F18B2-CCB9-49A0-95C5-C26EFBD6562F}" type="pres">
      <dgm:prSet presAssocID="{17D45657-67AF-49D4-A7B1-6630BD6E0140}" presName="vert1" presStyleCnt="0"/>
      <dgm:spPr/>
    </dgm:pt>
    <dgm:pt modelId="{A5207D2F-718C-4350-B935-C047C0E3A365}" type="pres">
      <dgm:prSet presAssocID="{2BB125E6-2E2D-4F26-BA26-36C9447140CA}" presName="thickLine" presStyleLbl="alignNode1" presStyleIdx="1" presStyleCnt="10"/>
      <dgm:spPr/>
    </dgm:pt>
    <dgm:pt modelId="{26CA333A-FC76-46F0-91CA-2FAD60AE8ADC}" type="pres">
      <dgm:prSet presAssocID="{2BB125E6-2E2D-4F26-BA26-36C9447140CA}" presName="horz1" presStyleCnt="0"/>
      <dgm:spPr/>
    </dgm:pt>
    <dgm:pt modelId="{A004CFEB-81C6-40D4-BC38-EDF5BA7BED91}" type="pres">
      <dgm:prSet presAssocID="{2BB125E6-2E2D-4F26-BA26-36C9447140CA}" presName="tx1" presStyleLbl="revTx" presStyleIdx="1" presStyleCnt="10"/>
      <dgm:spPr/>
    </dgm:pt>
    <dgm:pt modelId="{51B3C8C4-0FCD-4FA0-A6A1-BBBC930E2027}" type="pres">
      <dgm:prSet presAssocID="{2BB125E6-2E2D-4F26-BA26-36C9447140CA}" presName="vert1" presStyleCnt="0"/>
      <dgm:spPr/>
    </dgm:pt>
    <dgm:pt modelId="{61B33923-A7E1-4FF5-A3D5-904FAE8F7F5F}" type="pres">
      <dgm:prSet presAssocID="{3B977044-C1C4-4325-A95B-035DFEFDDAC5}" presName="thickLine" presStyleLbl="alignNode1" presStyleIdx="2" presStyleCnt="10"/>
      <dgm:spPr/>
    </dgm:pt>
    <dgm:pt modelId="{F391ABD9-6597-4F16-9368-766FC54FA9BD}" type="pres">
      <dgm:prSet presAssocID="{3B977044-C1C4-4325-A95B-035DFEFDDAC5}" presName="horz1" presStyleCnt="0"/>
      <dgm:spPr/>
    </dgm:pt>
    <dgm:pt modelId="{BFEC0CD0-F5BC-4F7F-80F2-776B00F6BE39}" type="pres">
      <dgm:prSet presAssocID="{3B977044-C1C4-4325-A95B-035DFEFDDAC5}" presName="tx1" presStyleLbl="revTx" presStyleIdx="2" presStyleCnt="10"/>
      <dgm:spPr/>
    </dgm:pt>
    <dgm:pt modelId="{B232DA28-754A-4C33-801D-8CD1FDE67572}" type="pres">
      <dgm:prSet presAssocID="{3B977044-C1C4-4325-A95B-035DFEFDDAC5}" presName="vert1" presStyleCnt="0"/>
      <dgm:spPr/>
    </dgm:pt>
    <dgm:pt modelId="{AB0F0D0C-E65E-472E-BEFF-F989ADFCE43A}" type="pres">
      <dgm:prSet presAssocID="{9D49B2A6-86D3-4EC2-8B2E-67A3EBDC02DF}" presName="thickLine" presStyleLbl="alignNode1" presStyleIdx="3" presStyleCnt="10"/>
      <dgm:spPr/>
    </dgm:pt>
    <dgm:pt modelId="{6E70D7AE-C0D1-4BE6-82C0-6926F2458A50}" type="pres">
      <dgm:prSet presAssocID="{9D49B2A6-86D3-4EC2-8B2E-67A3EBDC02DF}" presName="horz1" presStyleCnt="0"/>
      <dgm:spPr/>
    </dgm:pt>
    <dgm:pt modelId="{9736CA9F-DF4A-4C70-93A4-1743CD84D5DF}" type="pres">
      <dgm:prSet presAssocID="{9D49B2A6-86D3-4EC2-8B2E-67A3EBDC02DF}" presName="tx1" presStyleLbl="revTx" presStyleIdx="3" presStyleCnt="10"/>
      <dgm:spPr/>
    </dgm:pt>
    <dgm:pt modelId="{AF3AA696-458B-4A27-BF08-B2284D35A7CA}" type="pres">
      <dgm:prSet presAssocID="{9D49B2A6-86D3-4EC2-8B2E-67A3EBDC02DF}" presName="vert1" presStyleCnt="0"/>
      <dgm:spPr/>
    </dgm:pt>
    <dgm:pt modelId="{32934B60-98D9-4F72-9046-CF032FE87AF4}" type="pres">
      <dgm:prSet presAssocID="{880C9572-6FE8-4668-83CE-640228C5EBA8}" presName="thickLine" presStyleLbl="alignNode1" presStyleIdx="4" presStyleCnt="10"/>
      <dgm:spPr/>
    </dgm:pt>
    <dgm:pt modelId="{92BA7ACE-31C2-460E-B6D3-FD3C07ED6CCC}" type="pres">
      <dgm:prSet presAssocID="{880C9572-6FE8-4668-83CE-640228C5EBA8}" presName="horz1" presStyleCnt="0"/>
      <dgm:spPr/>
    </dgm:pt>
    <dgm:pt modelId="{D0C93139-4F7F-4C35-991D-4F9121A89471}" type="pres">
      <dgm:prSet presAssocID="{880C9572-6FE8-4668-83CE-640228C5EBA8}" presName="tx1" presStyleLbl="revTx" presStyleIdx="4" presStyleCnt="10"/>
      <dgm:spPr/>
    </dgm:pt>
    <dgm:pt modelId="{7B13D267-6B8A-4CA0-98A6-E7EEDDAEDCD6}" type="pres">
      <dgm:prSet presAssocID="{880C9572-6FE8-4668-83CE-640228C5EBA8}" presName="vert1" presStyleCnt="0"/>
      <dgm:spPr/>
    </dgm:pt>
    <dgm:pt modelId="{55E87CDF-1CE6-4414-8A21-41C424558E77}" type="pres">
      <dgm:prSet presAssocID="{18B97D31-0F0C-4992-A356-C5DCD0ED8C07}" presName="thickLine" presStyleLbl="alignNode1" presStyleIdx="5" presStyleCnt="10"/>
      <dgm:spPr/>
    </dgm:pt>
    <dgm:pt modelId="{89DCEBAF-5D73-4CFC-84F8-CF0480666A3D}" type="pres">
      <dgm:prSet presAssocID="{18B97D31-0F0C-4992-A356-C5DCD0ED8C07}" presName="horz1" presStyleCnt="0"/>
      <dgm:spPr/>
    </dgm:pt>
    <dgm:pt modelId="{9E424036-F25D-4A6F-AC6D-994392C7D98C}" type="pres">
      <dgm:prSet presAssocID="{18B97D31-0F0C-4992-A356-C5DCD0ED8C07}" presName="tx1" presStyleLbl="revTx" presStyleIdx="5" presStyleCnt="10"/>
      <dgm:spPr/>
    </dgm:pt>
    <dgm:pt modelId="{A6D40D3A-01EC-499D-A3A3-98F25F0E9AC1}" type="pres">
      <dgm:prSet presAssocID="{18B97D31-0F0C-4992-A356-C5DCD0ED8C07}" presName="vert1" presStyleCnt="0"/>
      <dgm:spPr/>
    </dgm:pt>
    <dgm:pt modelId="{4CFDBA25-83A6-4FBF-A60C-53CC44439657}" type="pres">
      <dgm:prSet presAssocID="{01D13F6C-C74F-40F8-893F-514E17BED096}" presName="thickLine" presStyleLbl="alignNode1" presStyleIdx="6" presStyleCnt="10"/>
      <dgm:spPr/>
    </dgm:pt>
    <dgm:pt modelId="{E94E495A-4A27-426A-AEE9-B2FB729D7488}" type="pres">
      <dgm:prSet presAssocID="{01D13F6C-C74F-40F8-893F-514E17BED096}" presName="horz1" presStyleCnt="0"/>
      <dgm:spPr/>
    </dgm:pt>
    <dgm:pt modelId="{6109713E-9DC6-4E64-9466-9BD741126DB4}" type="pres">
      <dgm:prSet presAssocID="{01D13F6C-C74F-40F8-893F-514E17BED096}" presName="tx1" presStyleLbl="revTx" presStyleIdx="6" presStyleCnt="10"/>
      <dgm:spPr/>
    </dgm:pt>
    <dgm:pt modelId="{DFD9A24B-F354-4B73-AC2A-A5F98B85E5E2}" type="pres">
      <dgm:prSet presAssocID="{01D13F6C-C74F-40F8-893F-514E17BED096}" presName="vert1" presStyleCnt="0"/>
      <dgm:spPr/>
    </dgm:pt>
    <dgm:pt modelId="{28FAFC10-E394-49C9-A0CF-FB9DE5EB66A6}" type="pres">
      <dgm:prSet presAssocID="{1456D91F-CB4D-43D7-AE0B-08E59729521C}" presName="thickLine" presStyleLbl="alignNode1" presStyleIdx="7" presStyleCnt="10"/>
      <dgm:spPr/>
    </dgm:pt>
    <dgm:pt modelId="{F401FAB2-076E-4A9E-8272-D1EAE8E8C1CC}" type="pres">
      <dgm:prSet presAssocID="{1456D91F-CB4D-43D7-AE0B-08E59729521C}" presName="horz1" presStyleCnt="0"/>
      <dgm:spPr/>
    </dgm:pt>
    <dgm:pt modelId="{4E536733-6A58-49EE-9196-AB3B16036AD2}" type="pres">
      <dgm:prSet presAssocID="{1456D91F-CB4D-43D7-AE0B-08E59729521C}" presName="tx1" presStyleLbl="revTx" presStyleIdx="7" presStyleCnt="10"/>
      <dgm:spPr/>
    </dgm:pt>
    <dgm:pt modelId="{55E6E5EA-128B-44D0-9BC9-648B782A48BB}" type="pres">
      <dgm:prSet presAssocID="{1456D91F-CB4D-43D7-AE0B-08E59729521C}" presName="vert1" presStyleCnt="0"/>
      <dgm:spPr/>
    </dgm:pt>
    <dgm:pt modelId="{A7E1EBAD-A38F-4D2F-B1F8-0D901F29E025}" type="pres">
      <dgm:prSet presAssocID="{5A69F304-9CAB-4B65-AE02-BDBE999B0A75}" presName="thickLine" presStyleLbl="alignNode1" presStyleIdx="8" presStyleCnt="10"/>
      <dgm:spPr/>
    </dgm:pt>
    <dgm:pt modelId="{2C53277F-6022-4ADB-B706-C6A1A5F4BE44}" type="pres">
      <dgm:prSet presAssocID="{5A69F304-9CAB-4B65-AE02-BDBE999B0A75}" presName="horz1" presStyleCnt="0"/>
      <dgm:spPr/>
    </dgm:pt>
    <dgm:pt modelId="{9F6DE1AB-601A-4820-90F8-679D2992311B}" type="pres">
      <dgm:prSet presAssocID="{5A69F304-9CAB-4B65-AE02-BDBE999B0A75}" presName="tx1" presStyleLbl="revTx" presStyleIdx="8" presStyleCnt="10"/>
      <dgm:spPr/>
    </dgm:pt>
    <dgm:pt modelId="{C54DA1D6-8DEA-4AEE-B0DE-3BFAC75B16D8}" type="pres">
      <dgm:prSet presAssocID="{5A69F304-9CAB-4B65-AE02-BDBE999B0A75}" presName="vert1" presStyleCnt="0"/>
      <dgm:spPr/>
    </dgm:pt>
    <dgm:pt modelId="{E48F5082-0369-451D-9E6A-E0311752BA1C}" type="pres">
      <dgm:prSet presAssocID="{7792449E-89E6-4665-BF1F-16F243573699}" presName="thickLine" presStyleLbl="alignNode1" presStyleIdx="9" presStyleCnt="10"/>
      <dgm:spPr/>
    </dgm:pt>
    <dgm:pt modelId="{BCEB4A65-5F37-491F-8DD7-8DF372663A82}" type="pres">
      <dgm:prSet presAssocID="{7792449E-89E6-4665-BF1F-16F243573699}" presName="horz1" presStyleCnt="0"/>
      <dgm:spPr/>
    </dgm:pt>
    <dgm:pt modelId="{FBC862B2-4B3A-4179-8D3D-7D38CB830F7E}" type="pres">
      <dgm:prSet presAssocID="{7792449E-89E6-4665-BF1F-16F243573699}" presName="tx1" presStyleLbl="revTx" presStyleIdx="9" presStyleCnt="10"/>
      <dgm:spPr/>
    </dgm:pt>
    <dgm:pt modelId="{C9AB74CA-4606-4DA4-8F85-44CA0A010D65}" type="pres">
      <dgm:prSet presAssocID="{7792449E-89E6-4665-BF1F-16F243573699}" presName="vert1" presStyleCnt="0"/>
      <dgm:spPr/>
    </dgm:pt>
  </dgm:ptLst>
  <dgm:cxnLst>
    <dgm:cxn modelId="{CAE66006-6077-4844-A4D0-8DF9F4E610B7}" type="presOf" srcId="{36A00BB5-A3C4-442D-BAC2-C5DF62E7F07E}" destId="{3A03D22E-807A-4A2B-B491-7178DA0B2599}" srcOrd="0" destOrd="0" presId="urn:microsoft.com/office/officeart/2008/layout/LinedList"/>
    <dgm:cxn modelId="{A9B53C0F-29A9-4C91-9475-AE5BFC1D725A}" srcId="{36A00BB5-A3C4-442D-BAC2-C5DF62E7F07E}" destId="{9D49B2A6-86D3-4EC2-8B2E-67A3EBDC02DF}" srcOrd="3" destOrd="0" parTransId="{01DFE2A3-DFBC-410A-A1E2-26B3F4DA75C2}" sibTransId="{42C3201D-A4CB-434C-B390-9273F2EE8FDE}"/>
    <dgm:cxn modelId="{21B63C1C-380E-44E3-881C-610F5B6FA89F}" srcId="{36A00BB5-A3C4-442D-BAC2-C5DF62E7F07E}" destId="{7792449E-89E6-4665-BF1F-16F243573699}" srcOrd="9" destOrd="0" parTransId="{B0446FF9-A162-467C-8E18-B6D98CB5EB01}" sibTransId="{4D7FBCB5-0CE2-4F1A-8848-AA9B84CC90FC}"/>
    <dgm:cxn modelId="{A2339827-C2BE-4A8A-B162-B3E49B409033}" srcId="{36A00BB5-A3C4-442D-BAC2-C5DF62E7F07E}" destId="{18B97D31-0F0C-4992-A356-C5DCD0ED8C07}" srcOrd="5" destOrd="0" parTransId="{4BCFD825-5915-4DBC-BFE4-1EC1A866389C}" sibTransId="{B5432882-7E28-4BCA-8039-0D5715690059}"/>
    <dgm:cxn modelId="{E7CCB447-4FFD-46E5-8408-F2777EA61D36}" srcId="{36A00BB5-A3C4-442D-BAC2-C5DF62E7F07E}" destId="{3B977044-C1C4-4325-A95B-035DFEFDDAC5}" srcOrd="2" destOrd="0" parTransId="{E3C8D4DD-4E9A-4923-921D-68ECB656E9C0}" sibTransId="{F14CA8D4-2AC8-4157-8D44-1FC360FA7CC5}"/>
    <dgm:cxn modelId="{19038873-7C8F-484F-B4C4-C2F99480A8DC}" type="presOf" srcId="{01D13F6C-C74F-40F8-893F-514E17BED096}" destId="{6109713E-9DC6-4E64-9466-9BD741126DB4}" srcOrd="0" destOrd="0" presId="urn:microsoft.com/office/officeart/2008/layout/LinedList"/>
    <dgm:cxn modelId="{E368F974-8BDF-41D0-9E8C-2CA66677FACD}" srcId="{36A00BB5-A3C4-442D-BAC2-C5DF62E7F07E}" destId="{2BB125E6-2E2D-4F26-BA26-36C9447140CA}" srcOrd="1" destOrd="0" parTransId="{377831E8-2A24-44BA-84E2-8B01178E3790}" sibTransId="{A465F6BE-F37D-4F07-BB24-B5E0A20429B3}"/>
    <dgm:cxn modelId="{E3F7CD7B-C23B-4FF3-8175-09AFB808A050}" srcId="{36A00BB5-A3C4-442D-BAC2-C5DF62E7F07E}" destId="{17D45657-67AF-49D4-A7B1-6630BD6E0140}" srcOrd="0" destOrd="0" parTransId="{B31CAF1B-9589-4085-96DF-1FBA53538A39}" sibTransId="{2A8C5C6C-7786-45B7-B9A2-3D4A60245A64}"/>
    <dgm:cxn modelId="{816C847C-F426-4D3E-8DFA-FB292DE9FEF5}" type="presOf" srcId="{3B977044-C1C4-4325-A95B-035DFEFDDAC5}" destId="{BFEC0CD0-F5BC-4F7F-80F2-776B00F6BE39}" srcOrd="0" destOrd="0" presId="urn:microsoft.com/office/officeart/2008/layout/LinedList"/>
    <dgm:cxn modelId="{E34B927E-BAFD-4A32-8784-A6C341FD230F}" srcId="{36A00BB5-A3C4-442D-BAC2-C5DF62E7F07E}" destId="{880C9572-6FE8-4668-83CE-640228C5EBA8}" srcOrd="4" destOrd="0" parTransId="{2F12FD8A-1075-44D2-90F5-EBD027E2C464}" sibTransId="{3397907A-FEC0-4309-9E89-EF7EB09D1518}"/>
    <dgm:cxn modelId="{59E82F89-674E-4431-ABD1-375FEDEA0577}" type="presOf" srcId="{9D49B2A6-86D3-4EC2-8B2E-67A3EBDC02DF}" destId="{9736CA9F-DF4A-4C70-93A4-1743CD84D5DF}" srcOrd="0" destOrd="0" presId="urn:microsoft.com/office/officeart/2008/layout/LinedList"/>
    <dgm:cxn modelId="{95A78492-19F7-4E35-9BA2-8DA4213E52F8}" type="presOf" srcId="{7792449E-89E6-4665-BF1F-16F243573699}" destId="{FBC862B2-4B3A-4179-8D3D-7D38CB830F7E}" srcOrd="0" destOrd="0" presId="urn:microsoft.com/office/officeart/2008/layout/LinedList"/>
    <dgm:cxn modelId="{FC7BBFA1-D523-4A40-8037-0188485826FB}" type="presOf" srcId="{880C9572-6FE8-4668-83CE-640228C5EBA8}" destId="{D0C93139-4F7F-4C35-991D-4F9121A89471}" srcOrd="0" destOrd="0" presId="urn:microsoft.com/office/officeart/2008/layout/LinedList"/>
    <dgm:cxn modelId="{A7D270AB-F75D-4ED6-AE06-57DE4CF16E45}" srcId="{36A00BB5-A3C4-442D-BAC2-C5DF62E7F07E}" destId="{1456D91F-CB4D-43D7-AE0B-08E59729521C}" srcOrd="7" destOrd="0" parTransId="{B17A4A65-4AD3-4126-B8C1-730AF7D471B8}" sibTransId="{3A0E5942-9F5C-4508-AEB7-8E80A44BF6FC}"/>
    <dgm:cxn modelId="{BB6DE5B3-C0FE-429A-8189-CDB2BCEB6E48}" type="presOf" srcId="{1456D91F-CB4D-43D7-AE0B-08E59729521C}" destId="{4E536733-6A58-49EE-9196-AB3B16036AD2}" srcOrd="0" destOrd="0" presId="urn:microsoft.com/office/officeart/2008/layout/LinedList"/>
    <dgm:cxn modelId="{87E717EA-80ED-4784-BA84-9F9F7B65A023}" type="presOf" srcId="{18B97D31-0F0C-4992-A356-C5DCD0ED8C07}" destId="{9E424036-F25D-4A6F-AC6D-994392C7D98C}" srcOrd="0" destOrd="0" presId="urn:microsoft.com/office/officeart/2008/layout/LinedList"/>
    <dgm:cxn modelId="{475B29EB-F433-4D46-90BC-7682F5A67A82}" srcId="{36A00BB5-A3C4-442D-BAC2-C5DF62E7F07E}" destId="{5A69F304-9CAB-4B65-AE02-BDBE999B0A75}" srcOrd="8" destOrd="0" parTransId="{2FE5BE31-4843-4C09-A5F8-D037C4026297}" sibTransId="{7C7D5C0B-82D6-48DB-8C33-E1FA1C5FBBD0}"/>
    <dgm:cxn modelId="{8800A9EB-83B7-4353-8EBE-4D15036D8F81}" type="presOf" srcId="{17D45657-67AF-49D4-A7B1-6630BD6E0140}" destId="{79E77425-4A3D-4505-AABF-2C034E8CD9A4}" srcOrd="0" destOrd="0" presId="urn:microsoft.com/office/officeart/2008/layout/LinedList"/>
    <dgm:cxn modelId="{65E26FEC-4D02-406F-A208-DA8239DAEC35}" srcId="{36A00BB5-A3C4-442D-BAC2-C5DF62E7F07E}" destId="{01D13F6C-C74F-40F8-893F-514E17BED096}" srcOrd="6" destOrd="0" parTransId="{0C266C5C-FE2D-4B35-A9C9-6B9EE08C4D2B}" sibTransId="{BEEB7460-D3D8-4B74-92D4-B4292BBD1631}"/>
    <dgm:cxn modelId="{DABB89F5-1530-4B1A-A4A9-9103753D621A}" type="presOf" srcId="{5A69F304-9CAB-4B65-AE02-BDBE999B0A75}" destId="{9F6DE1AB-601A-4820-90F8-679D2992311B}" srcOrd="0" destOrd="0" presId="urn:microsoft.com/office/officeart/2008/layout/LinedList"/>
    <dgm:cxn modelId="{15012EF7-DF7E-4A5A-95FC-2C04169F6EDC}" type="presOf" srcId="{2BB125E6-2E2D-4F26-BA26-36C9447140CA}" destId="{A004CFEB-81C6-40D4-BC38-EDF5BA7BED91}" srcOrd="0" destOrd="0" presId="urn:microsoft.com/office/officeart/2008/layout/LinedList"/>
    <dgm:cxn modelId="{79F65599-C8E7-4DB8-A53F-FF2E2BD5007F}" type="presParOf" srcId="{3A03D22E-807A-4A2B-B491-7178DA0B2599}" destId="{6377C639-6FEB-4DC1-85F4-67061DC93062}" srcOrd="0" destOrd="0" presId="urn:microsoft.com/office/officeart/2008/layout/LinedList"/>
    <dgm:cxn modelId="{9F99DD0C-65E7-45DA-B2B9-D02338AAEA6E}" type="presParOf" srcId="{3A03D22E-807A-4A2B-B491-7178DA0B2599}" destId="{B0B55F04-AAD8-41B9-94BB-E8C263BF6555}" srcOrd="1" destOrd="0" presId="urn:microsoft.com/office/officeart/2008/layout/LinedList"/>
    <dgm:cxn modelId="{3176BBEC-3C7F-4E46-BFBC-3824B341E1C4}" type="presParOf" srcId="{B0B55F04-AAD8-41B9-94BB-E8C263BF6555}" destId="{79E77425-4A3D-4505-AABF-2C034E8CD9A4}" srcOrd="0" destOrd="0" presId="urn:microsoft.com/office/officeart/2008/layout/LinedList"/>
    <dgm:cxn modelId="{EF17BA31-0A9D-46A8-9A27-2FE93C307BD2}" type="presParOf" srcId="{B0B55F04-AAD8-41B9-94BB-E8C263BF6555}" destId="{7D4F18B2-CCB9-49A0-95C5-C26EFBD6562F}" srcOrd="1" destOrd="0" presId="urn:microsoft.com/office/officeart/2008/layout/LinedList"/>
    <dgm:cxn modelId="{66E38B3A-84F6-4584-9CF4-F952B5BBC77E}" type="presParOf" srcId="{3A03D22E-807A-4A2B-B491-7178DA0B2599}" destId="{A5207D2F-718C-4350-B935-C047C0E3A365}" srcOrd="2" destOrd="0" presId="urn:microsoft.com/office/officeart/2008/layout/LinedList"/>
    <dgm:cxn modelId="{B667EE44-1C04-4CDE-B38E-DDAB2BA57424}" type="presParOf" srcId="{3A03D22E-807A-4A2B-B491-7178DA0B2599}" destId="{26CA333A-FC76-46F0-91CA-2FAD60AE8ADC}" srcOrd="3" destOrd="0" presId="urn:microsoft.com/office/officeart/2008/layout/LinedList"/>
    <dgm:cxn modelId="{6BD123C6-57F9-461B-BE3C-DE819FFDEE44}" type="presParOf" srcId="{26CA333A-FC76-46F0-91CA-2FAD60AE8ADC}" destId="{A004CFEB-81C6-40D4-BC38-EDF5BA7BED91}" srcOrd="0" destOrd="0" presId="urn:microsoft.com/office/officeart/2008/layout/LinedList"/>
    <dgm:cxn modelId="{7D12156E-E499-4106-8200-2567A9598706}" type="presParOf" srcId="{26CA333A-FC76-46F0-91CA-2FAD60AE8ADC}" destId="{51B3C8C4-0FCD-4FA0-A6A1-BBBC930E2027}" srcOrd="1" destOrd="0" presId="urn:microsoft.com/office/officeart/2008/layout/LinedList"/>
    <dgm:cxn modelId="{1AE44BE0-E5D2-4548-A8A9-6284F125AAC2}" type="presParOf" srcId="{3A03D22E-807A-4A2B-B491-7178DA0B2599}" destId="{61B33923-A7E1-4FF5-A3D5-904FAE8F7F5F}" srcOrd="4" destOrd="0" presId="urn:microsoft.com/office/officeart/2008/layout/LinedList"/>
    <dgm:cxn modelId="{125311F9-5B59-4E7A-844A-476E6A2EA633}" type="presParOf" srcId="{3A03D22E-807A-4A2B-B491-7178DA0B2599}" destId="{F391ABD9-6597-4F16-9368-766FC54FA9BD}" srcOrd="5" destOrd="0" presId="urn:microsoft.com/office/officeart/2008/layout/LinedList"/>
    <dgm:cxn modelId="{4B46A68F-CF4B-4D5F-8D4B-C54114D6A836}" type="presParOf" srcId="{F391ABD9-6597-4F16-9368-766FC54FA9BD}" destId="{BFEC0CD0-F5BC-4F7F-80F2-776B00F6BE39}" srcOrd="0" destOrd="0" presId="urn:microsoft.com/office/officeart/2008/layout/LinedList"/>
    <dgm:cxn modelId="{62709AF2-38AC-4E83-BD7E-2F2472AB318A}" type="presParOf" srcId="{F391ABD9-6597-4F16-9368-766FC54FA9BD}" destId="{B232DA28-754A-4C33-801D-8CD1FDE67572}" srcOrd="1" destOrd="0" presId="urn:microsoft.com/office/officeart/2008/layout/LinedList"/>
    <dgm:cxn modelId="{8F8E4138-EA76-4D14-8D18-6BB2AF38B6DA}" type="presParOf" srcId="{3A03D22E-807A-4A2B-B491-7178DA0B2599}" destId="{AB0F0D0C-E65E-472E-BEFF-F989ADFCE43A}" srcOrd="6" destOrd="0" presId="urn:microsoft.com/office/officeart/2008/layout/LinedList"/>
    <dgm:cxn modelId="{91735CFB-9356-48B8-8890-EE95CA19ECCE}" type="presParOf" srcId="{3A03D22E-807A-4A2B-B491-7178DA0B2599}" destId="{6E70D7AE-C0D1-4BE6-82C0-6926F2458A50}" srcOrd="7" destOrd="0" presId="urn:microsoft.com/office/officeart/2008/layout/LinedList"/>
    <dgm:cxn modelId="{07980253-962D-4D64-9BDE-D1A6725EEA26}" type="presParOf" srcId="{6E70D7AE-C0D1-4BE6-82C0-6926F2458A50}" destId="{9736CA9F-DF4A-4C70-93A4-1743CD84D5DF}" srcOrd="0" destOrd="0" presId="urn:microsoft.com/office/officeart/2008/layout/LinedList"/>
    <dgm:cxn modelId="{0FF40399-3D7D-4B0A-BE46-006E29F0E765}" type="presParOf" srcId="{6E70D7AE-C0D1-4BE6-82C0-6926F2458A50}" destId="{AF3AA696-458B-4A27-BF08-B2284D35A7CA}" srcOrd="1" destOrd="0" presId="urn:microsoft.com/office/officeart/2008/layout/LinedList"/>
    <dgm:cxn modelId="{CA833E29-1023-4E3A-A2C9-EAE1262028D2}" type="presParOf" srcId="{3A03D22E-807A-4A2B-B491-7178DA0B2599}" destId="{32934B60-98D9-4F72-9046-CF032FE87AF4}" srcOrd="8" destOrd="0" presId="urn:microsoft.com/office/officeart/2008/layout/LinedList"/>
    <dgm:cxn modelId="{D64D1588-7909-497C-BF20-543F3DC4055C}" type="presParOf" srcId="{3A03D22E-807A-4A2B-B491-7178DA0B2599}" destId="{92BA7ACE-31C2-460E-B6D3-FD3C07ED6CCC}" srcOrd="9" destOrd="0" presId="urn:microsoft.com/office/officeart/2008/layout/LinedList"/>
    <dgm:cxn modelId="{DB097F15-6199-474F-B53A-2D32AFF987EF}" type="presParOf" srcId="{92BA7ACE-31C2-460E-B6D3-FD3C07ED6CCC}" destId="{D0C93139-4F7F-4C35-991D-4F9121A89471}" srcOrd="0" destOrd="0" presId="urn:microsoft.com/office/officeart/2008/layout/LinedList"/>
    <dgm:cxn modelId="{D7230EF6-8A77-4602-A922-5A161FFD9ADD}" type="presParOf" srcId="{92BA7ACE-31C2-460E-B6D3-FD3C07ED6CCC}" destId="{7B13D267-6B8A-4CA0-98A6-E7EEDDAEDCD6}" srcOrd="1" destOrd="0" presId="urn:microsoft.com/office/officeart/2008/layout/LinedList"/>
    <dgm:cxn modelId="{51D45FAA-99FB-489B-A8BB-65CF78F22C09}" type="presParOf" srcId="{3A03D22E-807A-4A2B-B491-7178DA0B2599}" destId="{55E87CDF-1CE6-4414-8A21-41C424558E77}" srcOrd="10" destOrd="0" presId="urn:microsoft.com/office/officeart/2008/layout/LinedList"/>
    <dgm:cxn modelId="{90F4D86A-034F-4AB8-85A0-24E8A12CC1D3}" type="presParOf" srcId="{3A03D22E-807A-4A2B-B491-7178DA0B2599}" destId="{89DCEBAF-5D73-4CFC-84F8-CF0480666A3D}" srcOrd="11" destOrd="0" presId="urn:microsoft.com/office/officeart/2008/layout/LinedList"/>
    <dgm:cxn modelId="{8BA350B3-E283-4F72-810E-C81934765D5B}" type="presParOf" srcId="{89DCEBAF-5D73-4CFC-84F8-CF0480666A3D}" destId="{9E424036-F25D-4A6F-AC6D-994392C7D98C}" srcOrd="0" destOrd="0" presId="urn:microsoft.com/office/officeart/2008/layout/LinedList"/>
    <dgm:cxn modelId="{5A7D54F6-36EF-4083-874D-C627F63D3870}" type="presParOf" srcId="{89DCEBAF-5D73-4CFC-84F8-CF0480666A3D}" destId="{A6D40D3A-01EC-499D-A3A3-98F25F0E9AC1}" srcOrd="1" destOrd="0" presId="urn:microsoft.com/office/officeart/2008/layout/LinedList"/>
    <dgm:cxn modelId="{85BE8B13-22C2-4250-8DA0-DE016AC530CB}" type="presParOf" srcId="{3A03D22E-807A-4A2B-B491-7178DA0B2599}" destId="{4CFDBA25-83A6-4FBF-A60C-53CC44439657}" srcOrd="12" destOrd="0" presId="urn:microsoft.com/office/officeart/2008/layout/LinedList"/>
    <dgm:cxn modelId="{B85B3383-A147-4B2C-90E7-5A13A7C8A5C8}" type="presParOf" srcId="{3A03D22E-807A-4A2B-B491-7178DA0B2599}" destId="{E94E495A-4A27-426A-AEE9-B2FB729D7488}" srcOrd="13" destOrd="0" presId="urn:microsoft.com/office/officeart/2008/layout/LinedList"/>
    <dgm:cxn modelId="{FC6143DE-44D5-4EF0-8080-22ADC44E3E38}" type="presParOf" srcId="{E94E495A-4A27-426A-AEE9-B2FB729D7488}" destId="{6109713E-9DC6-4E64-9466-9BD741126DB4}" srcOrd="0" destOrd="0" presId="urn:microsoft.com/office/officeart/2008/layout/LinedList"/>
    <dgm:cxn modelId="{412A44E1-ECF5-4B27-9D6B-610CDF589BF4}" type="presParOf" srcId="{E94E495A-4A27-426A-AEE9-B2FB729D7488}" destId="{DFD9A24B-F354-4B73-AC2A-A5F98B85E5E2}" srcOrd="1" destOrd="0" presId="urn:microsoft.com/office/officeart/2008/layout/LinedList"/>
    <dgm:cxn modelId="{4664C7A2-EC8C-4553-918F-1A5C84FCBA49}" type="presParOf" srcId="{3A03D22E-807A-4A2B-B491-7178DA0B2599}" destId="{28FAFC10-E394-49C9-A0CF-FB9DE5EB66A6}" srcOrd="14" destOrd="0" presId="urn:microsoft.com/office/officeart/2008/layout/LinedList"/>
    <dgm:cxn modelId="{1C42826E-344E-43E7-B5AF-4EF522377854}" type="presParOf" srcId="{3A03D22E-807A-4A2B-B491-7178DA0B2599}" destId="{F401FAB2-076E-4A9E-8272-D1EAE8E8C1CC}" srcOrd="15" destOrd="0" presId="urn:microsoft.com/office/officeart/2008/layout/LinedList"/>
    <dgm:cxn modelId="{F248A315-4976-4258-A675-3D3BCDCCCDAD}" type="presParOf" srcId="{F401FAB2-076E-4A9E-8272-D1EAE8E8C1CC}" destId="{4E536733-6A58-49EE-9196-AB3B16036AD2}" srcOrd="0" destOrd="0" presId="urn:microsoft.com/office/officeart/2008/layout/LinedList"/>
    <dgm:cxn modelId="{F08D51BA-814C-49C1-B86D-8CF728EB67A8}" type="presParOf" srcId="{F401FAB2-076E-4A9E-8272-D1EAE8E8C1CC}" destId="{55E6E5EA-128B-44D0-9BC9-648B782A48BB}" srcOrd="1" destOrd="0" presId="urn:microsoft.com/office/officeart/2008/layout/LinedList"/>
    <dgm:cxn modelId="{972604E1-2FE8-413E-8E5B-5D6736BFE5AA}" type="presParOf" srcId="{3A03D22E-807A-4A2B-B491-7178DA0B2599}" destId="{A7E1EBAD-A38F-4D2F-B1F8-0D901F29E025}" srcOrd="16" destOrd="0" presId="urn:microsoft.com/office/officeart/2008/layout/LinedList"/>
    <dgm:cxn modelId="{17AF92C2-4340-4E7E-BAED-D76E6D74E98A}" type="presParOf" srcId="{3A03D22E-807A-4A2B-B491-7178DA0B2599}" destId="{2C53277F-6022-4ADB-B706-C6A1A5F4BE44}" srcOrd="17" destOrd="0" presId="urn:microsoft.com/office/officeart/2008/layout/LinedList"/>
    <dgm:cxn modelId="{4B1A43EE-6FEE-4134-97DE-89EC29F9AA4C}" type="presParOf" srcId="{2C53277F-6022-4ADB-B706-C6A1A5F4BE44}" destId="{9F6DE1AB-601A-4820-90F8-679D2992311B}" srcOrd="0" destOrd="0" presId="urn:microsoft.com/office/officeart/2008/layout/LinedList"/>
    <dgm:cxn modelId="{1399418C-C3F9-487D-8205-F42E95B3B57B}" type="presParOf" srcId="{2C53277F-6022-4ADB-B706-C6A1A5F4BE44}" destId="{C54DA1D6-8DEA-4AEE-B0DE-3BFAC75B16D8}" srcOrd="1" destOrd="0" presId="urn:microsoft.com/office/officeart/2008/layout/LinedList"/>
    <dgm:cxn modelId="{67A058D2-1D4B-4455-9A9C-3F81F0B3C257}" type="presParOf" srcId="{3A03D22E-807A-4A2B-B491-7178DA0B2599}" destId="{E48F5082-0369-451D-9E6A-E0311752BA1C}" srcOrd="18" destOrd="0" presId="urn:microsoft.com/office/officeart/2008/layout/LinedList"/>
    <dgm:cxn modelId="{2614BC70-1447-4DDD-B3A7-55BEDBCD8C3B}" type="presParOf" srcId="{3A03D22E-807A-4A2B-B491-7178DA0B2599}" destId="{BCEB4A65-5F37-491F-8DD7-8DF372663A82}" srcOrd="19" destOrd="0" presId="urn:microsoft.com/office/officeart/2008/layout/LinedList"/>
    <dgm:cxn modelId="{B67D0CD2-9117-4C90-9C8D-7B6D1C00C233}" type="presParOf" srcId="{BCEB4A65-5F37-491F-8DD7-8DF372663A82}" destId="{FBC862B2-4B3A-4179-8D3D-7D38CB830F7E}" srcOrd="0" destOrd="0" presId="urn:microsoft.com/office/officeart/2008/layout/LinedList"/>
    <dgm:cxn modelId="{13C4DC06-E8EE-48C8-94CC-2AB7D0446D8E}" type="presParOf" srcId="{BCEB4A65-5F37-491F-8DD7-8DF372663A82}" destId="{C9AB74CA-4606-4DA4-8F85-44CA0A010D6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9279DC-B95A-4284-A3AA-08E9541AF6CD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FD62F31D-25A2-493A-AE53-7E5E275958D4}">
      <dgm:prSet/>
      <dgm:spPr/>
      <dgm:t>
        <a:bodyPr/>
        <a:lstStyle/>
        <a:p>
          <a:r>
            <a:rPr lang="en-US"/>
            <a:t>Mobile Judge 12.0 introduced the ability to support multiple different disciplines and classes at a single Senior Showcase. This increase of scope should increase the utility of the application, and should streamline organization of Senior Showcase as more departments switch over to using it.</a:t>
          </a:r>
        </a:p>
      </dgm:t>
    </dgm:pt>
    <dgm:pt modelId="{2279BE00-3C25-4DF9-B653-19556F7025E8}" type="parTrans" cxnId="{07008858-5067-4BB2-9362-EB55D997FB6A}">
      <dgm:prSet/>
      <dgm:spPr/>
      <dgm:t>
        <a:bodyPr/>
        <a:lstStyle/>
        <a:p>
          <a:endParaRPr lang="en-US"/>
        </a:p>
      </dgm:t>
    </dgm:pt>
    <dgm:pt modelId="{827F1FAB-F98D-41CA-A648-E65BC2DF15EC}" type="sibTrans" cxnId="{07008858-5067-4BB2-9362-EB55D997FB6A}">
      <dgm:prSet/>
      <dgm:spPr/>
      <dgm:t>
        <a:bodyPr/>
        <a:lstStyle/>
        <a:p>
          <a:endParaRPr lang="en-US"/>
        </a:p>
      </dgm:t>
    </dgm:pt>
    <dgm:pt modelId="{693FD2C0-82C9-43FD-949A-A48D0874212D}">
      <dgm:prSet/>
      <dgm:spPr/>
      <dgm:t>
        <a:bodyPr/>
        <a:lstStyle/>
        <a:p>
          <a:r>
            <a:rPr lang="en-US"/>
            <a:t>The challenges in these improvements were interesting as I had to modify the student assignment procedure but also make sure to not break historical records. I enjoyed the chance to combat these obstacles with new technologies and tools.</a:t>
          </a:r>
        </a:p>
      </dgm:t>
    </dgm:pt>
    <dgm:pt modelId="{5B4FBEC5-DBEC-4078-B1C6-803B031919A3}" type="parTrans" cxnId="{1858CF76-3DEB-470F-8677-E49B71CEF063}">
      <dgm:prSet/>
      <dgm:spPr/>
      <dgm:t>
        <a:bodyPr/>
        <a:lstStyle/>
        <a:p>
          <a:endParaRPr lang="en-US"/>
        </a:p>
      </dgm:t>
    </dgm:pt>
    <dgm:pt modelId="{B7F8678B-5337-4E50-B66C-49BCF9B03470}" type="sibTrans" cxnId="{1858CF76-3DEB-470F-8677-E49B71CEF063}">
      <dgm:prSet/>
      <dgm:spPr/>
      <dgm:t>
        <a:bodyPr/>
        <a:lstStyle/>
        <a:p>
          <a:endParaRPr lang="en-US"/>
        </a:p>
      </dgm:t>
    </dgm:pt>
    <dgm:pt modelId="{79E26B21-13B6-4872-94AD-D1E56800F51D}" type="pres">
      <dgm:prSet presAssocID="{529279DC-B95A-4284-A3AA-08E9541AF6CD}" presName="linear" presStyleCnt="0">
        <dgm:presLayoutVars>
          <dgm:animLvl val="lvl"/>
          <dgm:resizeHandles val="exact"/>
        </dgm:presLayoutVars>
      </dgm:prSet>
      <dgm:spPr/>
    </dgm:pt>
    <dgm:pt modelId="{0E62B5E6-042C-4FE7-8093-0B88926DF7B7}" type="pres">
      <dgm:prSet presAssocID="{FD62F31D-25A2-493A-AE53-7E5E275958D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1B63C9F-67F6-45E7-85DF-71697C10D4C4}" type="pres">
      <dgm:prSet presAssocID="{827F1FAB-F98D-41CA-A648-E65BC2DF15EC}" presName="spacer" presStyleCnt="0"/>
      <dgm:spPr/>
    </dgm:pt>
    <dgm:pt modelId="{F055172F-AE0D-400B-803E-44498D787854}" type="pres">
      <dgm:prSet presAssocID="{693FD2C0-82C9-43FD-949A-A48D0874212D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E438F12-AFD7-4AEC-AAE0-3AA757212AF9}" type="presOf" srcId="{FD62F31D-25A2-493A-AE53-7E5E275958D4}" destId="{0E62B5E6-042C-4FE7-8093-0B88926DF7B7}" srcOrd="0" destOrd="0" presId="urn:microsoft.com/office/officeart/2005/8/layout/vList2"/>
    <dgm:cxn modelId="{46175B68-4E2D-4985-A935-B6F3BD0CD8A0}" type="presOf" srcId="{529279DC-B95A-4284-A3AA-08E9541AF6CD}" destId="{79E26B21-13B6-4872-94AD-D1E56800F51D}" srcOrd="0" destOrd="0" presId="urn:microsoft.com/office/officeart/2005/8/layout/vList2"/>
    <dgm:cxn modelId="{1858CF76-3DEB-470F-8677-E49B71CEF063}" srcId="{529279DC-B95A-4284-A3AA-08E9541AF6CD}" destId="{693FD2C0-82C9-43FD-949A-A48D0874212D}" srcOrd="1" destOrd="0" parTransId="{5B4FBEC5-DBEC-4078-B1C6-803B031919A3}" sibTransId="{B7F8678B-5337-4E50-B66C-49BCF9B03470}"/>
    <dgm:cxn modelId="{07008858-5067-4BB2-9362-EB55D997FB6A}" srcId="{529279DC-B95A-4284-A3AA-08E9541AF6CD}" destId="{FD62F31D-25A2-493A-AE53-7E5E275958D4}" srcOrd="0" destOrd="0" parTransId="{2279BE00-3C25-4DF9-B653-19556F7025E8}" sibTransId="{827F1FAB-F98D-41CA-A648-E65BC2DF15EC}"/>
    <dgm:cxn modelId="{5619A9A0-61AB-4FB0-871F-383FAA8D0065}" type="presOf" srcId="{693FD2C0-82C9-43FD-949A-A48D0874212D}" destId="{F055172F-AE0D-400B-803E-44498D787854}" srcOrd="0" destOrd="0" presId="urn:microsoft.com/office/officeart/2005/8/layout/vList2"/>
    <dgm:cxn modelId="{A19F0074-9219-4DFD-A55D-4B1413FE05A2}" type="presParOf" srcId="{79E26B21-13B6-4872-94AD-D1E56800F51D}" destId="{0E62B5E6-042C-4FE7-8093-0B88926DF7B7}" srcOrd="0" destOrd="0" presId="urn:microsoft.com/office/officeart/2005/8/layout/vList2"/>
    <dgm:cxn modelId="{863921D7-B919-44F1-BFC2-30064C66193D}" type="presParOf" srcId="{79E26B21-13B6-4872-94AD-D1E56800F51D}" destId="{B1B63C9F-67F6-45E7-85DF-71697C10D4C4}" srcOrd="1" destOrd="0" presId="urn:microsoft.com/office/officeart/2005/8/layout/vList2"/>
    <dgm:cxn modelId="{E9219B4D-B660-4FF9-B832-B9D069876729}" type="presParOf" srcId="{79E26B21-13B6-4872-94AD-D1E56800F51D}" destId="{F055172F-AE0D-400B-803E-44498D7878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D44894-A1A1-428D-B5DF-466B4DB5539E}">
      <dsp:nvSpPr>
        <dsp:cNvPr id="0" name=""/>
        <dsp:cNvSpPr/>
      </dsp:nvSpPr>
      <dsp:spPr>
        <a:xfrm>
          <a:off x="0" y="231015"/>
          <a:ext cx="6151562" cy="15607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Mobile Judge is a system developed to organize and execute the Senior Showcase event for the School of Computing and Information Sciences at Florida International University.</a:t>
          </a:r>
        </a:p>
      </dsp:txBody>
      <dsp:txXfrm>
        <a:off x="76191" y="307206"/>
        <a:ext cx="5999180" cy="1408398"/>
      </dsp:txXfrm>
    </dsp:sp>
    <dsp:sp modelId="{DA1584D4-D999-496E-8B1D-9E832DF5D795}">
      <dsp:nvSpPr>
        <dsp:cNvPr id="0" name=""/>
        <dsp:cNvSpPr/>
      </dsp:nvSpPr>
      <dsp:spPr>
        <a:xfrm>
          <a:off x="0" y="1858035"/>
          <a:ext cx="6151562" cy="1560780"/>
        </a:xfrm>
        <a:prstGeom prst="roundRect">
          <a:avLst/>
        </a:prstGeom>
        <a:gradFill rotWithShape="0">
          <a:gsLst>
            <a:gs pos="0">
              <a:schemeClr val="accent2">
                <a:hueOff val="-4979090"/>
                <a:satOff val="26639"/>
                <a:lumOff val="196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-4979090"/>
                <a:satOff val="26639"/>
                <a:lumOff val="196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-4979090"/>
                <a:satOff val="26639"/>
                <a:lumOff val="196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The system must be able to invite judges, track the status of attendees and enable judges to grade the capstone projects for attending seniors.</a:t>
          </a:r>
        </a:p>
      </dsp:txBody>
      <dsp:txXfrm>
        <a:off x="76191" y="1934226"/>
        <a:ext cx="5999180" cy="1408398"/>
      </dsp:txXfrm>
    </dsp:sp>
    <dsp:sp modelId="{097450B0-E2F8-4592-A753-0E54BD2A5EF9}">
      <dsp:nvSpPr>
        <dsp:cNvPr id="0" name=""/>
        <dsp:cNvSpPr/>
      </dsp:nvSpPr>
      <dsp:spPr>
        <a:xfrm>
          <a:off x="0" y="3485055"/>
          <a:ext cx="6151562" cy="1560780"/>
        </a:xfrm>
        <a:prstGeom prst="roundRect">
          <a:avLst/>
        </a:prstGeom>
        <a:gradFill rotWithShape="0">
          <a:gsLst>
            <a:gs pos="0">
              <a:schemeClr val="accent2">
                <a:hueOff val="-9958180"/>
                <a:satOff val="53278"/>
                <a:lumOff val="392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-9958180"/>
                <a:satOff val="53278"/>
                <a:lumOff val="392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-9958180"/>
                <a:satOff val="53278"/>
                <a:lumOff val="392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My contribution to the project was expanding the product to support multiple classes using Mobile Judge during the same semester with varying grading criteria.</a:t>
          </a:r>
        </a:p>
      </dsp:txBody>
      <dsp:txXfrm>
        <a:off x="76191" y="3561246"/>
        <a:ext cx="5999180" cy="1408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7C639-6FEB-4DC1-85F4-67061DC93062}">
      <dsp:nvSpPr>
        <dsp:cNvPr id="0" name=""/>
        <dsp:cNvSpPr/>
      </dsp:nvSpPr>
      <dsp:spPr>
        <a:xfrm>
          <a:off x="0" y="644"/>
          <a:ext cx="6151562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E77425-4A3D-4505-AABF-2C034E8CD9A4}">
      <dsp:nvSpPr>
        <dsp:cNvPr id="0" name=""/>
        <dsp:cNvSpPr/>
      </dsp:nvSpPr>
      <dsp:spPr>
        <a:xfrm>
          <a:off x="0" y="644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MJ-50: Assign Questions to Courses</a:t>
          </a:r>
        </a:p>
      </dsp:txBody>
      <dsp:txXfrm>
        <a:off x="0" y="644"/>
        <a:ext cx="6151562" cy="527556"/>
      </dsp:txXfrm>
    </dsp:sp>
    <dsp:sp modelId="{A5207D2F-718C-4350-B935-C047C0E3A365}">
      <dsp:nvSpPr>
        <dsp:cNvPr id="0" name=""/>
        <dsp:cNvSpPr/>
      </dsp:nvSpPr>
      <dsp:spPr>
        <a:xfrm>
          <a:off x="0" y="528200"/>
          <a:ext cx="6151562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04CFEB-81C6-40D4-BC38-EDF5BA7BED91}">
      <dsp:nvSpPr>
        <dsp:cNvPr id="0" name=""/>
        <dsp:cNvSpPr/>
      </dsp:nvSpPr>
      <dsp:spPr>
        <a:xfrm>
          <a:off x="0" y="528200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MJ-97 	Number of points column for questions per course </a:t>
          </a:r>
        </a:p>
      </dsp:txBody>
      <dsp:txXfrm>
        <a:off x="0" y="528200"/>
        <a:ext cx="6151562" cy="527556"/>
      </dsp:txXfrm>
    </dsp:sp>
    <dsp:sp modelId="{61B33923-A7E1-4FF5-A3D5-904FAE8F7F5F}">
      <dsp:nvSpPr>
        <dsp:cNvPr id="0" name=""/>
        <dsp:cNvSpPr/>
      </dsp:nvSpPr>
      <dsp:spPr>
        <a:xfrm>
          <a:off x="0" y="1055756"/>
          <a:ext cx="6151562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EC0CD0-F5BC-4F7F-80F2-776B00F6BE39}">
      <dsp:nvSpPr>
        <dsp:cNvPr id="0" name=""/>
        <dsp:cNvSpPr/>
      </dsp:nvSpPr>
      <dsp:spPr>
        <a:xfrm>
          <a:off x="0" y="1055756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MJ-96 	Search filter for questions in courses </a:t>
          </a:r>
        </a:p>
      </dsp:txBody>
      <dsp:txXfrm>
        <a:off x="0" y="1055756"/>
        <a:ext cx="6151562" cy="527556"/>
      </dsp:txXfrm>
    </dsp:sp>
    <dsp:sp modelId="{AB0F0D0C-E65E-472E-BEFF-F989ADFCE43A}">
      <dsp:nvSpPr>
        <dsp:cNvPr id="0" name=""/>
        <dsp:cNvSpPr/>
      </dsp:nvSpPr>
      <dsp:spPr>
        <a:xfrm>
          <a:off x="0" y="1583312"/>
          <a:ext cx="6151562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36CA9F-DF4A-4C70-93A4-1743CD84D5DF}">
      <dsp:nvSpPr>
        <dsp:cNvPr id="0" name=""/>
        <dsp:cNvSpPr/>
      </dsp:nvSpPr>
      <dsp:spPr>
        <a:xfrm>
          <a:off x="0" y="1583312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MJ-95 	Drag and drop questions to change order </a:t>
          </a:r>
        </a:p>
      </dsp:txBody>
      <dsp:txXfrm>
        <a:off x="0" y="1583312"/>
        <a:ext cx="6151562" cy="527556"/>
      </dsp:txXfrm>
    </dsp:sp>
    <dsp:sp modelId="{32934B60-98D9-4F72-9046-CF032FE87AF4}">
      <dsp:nvSpPr>
        <dsp:cNvPr id="0" name=""/>
        <dsp:cNvSpPr/>
      </dsp:nvSpPr>
      <dsp:spPr>
        <a:xfrm>
          <a:off x="0" y="2110868"/>
          <a:ext cx="6151562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C93139-4F7F-4C35-991D-4F9121A89471}">
      <dsp:nvSpPr>
        <dsp:cNvPr id="0" name=""/>
        <dsp:cNvSpPr/>
      </dsp:nvSpPr>
      <dsp:spPr>
        <a:xfrm>
          <a:off x="0" y="2110868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MJ-93 	Make Location Uneditable When Syncing</a:t>
          </a:r>
        </a:p>
      </dsp:txBody>
      <dsp:txXfrm>
        <a:off x="0" y="2110868"/>
        <a:ext cx="6151562" cy="527556"/>
      </dsp:txXfrm>
    </dsp:sp>
    <dsp:sp modelId="{55E87CDF-1CE6-4414-8A21-41C424558E77}">
      <dsp:nvSpPr>
        <dsp:cNvPr id="0" name=""/>
        <dsp:cNvSpPr/>
      </dsp:nvSpPr>
      <dsp:spPr>
        <a:xfrm>
          <a:off x="0" y="2638425"/>
          <a:ext cx="6151562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424036-F25D-4A6F-AC6D-994392C7D98C}">
      <dsp:nvSpPr>
        <dsp:cNvPr id="0" name=""/>
        <dsp:cNvSpPr/>
      </dsp:nvSpPr>
      <dsp:spPr>
        <a:xfrm>
          <a:off x="0" y="2638425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MJ-106 	Show Default Value for Disabled Questions on Questions Per Course </a:t>
          </a:r>
        </a:p>
      </dsp:txBody>
      <dsp:txXfrm>
        <a:off x="0" y="2638425"/>
        <a:ext cx="6151562" cy="527556"/>
      </dsp:txXfrm>
    </dsp:sp>
    <dsp:sp modelId="{4CFDBA25-83A6-4FBF-A60C-53CC44439657}">
      <dsp:nvSpPr>
        <dsp:cNvPr id="0" name=""/>
        <dsp:cNvSpPr/>
      </dsp:nvSpPr>
      <dsp:spPr>
        <a:xfrm>
          <a:off x="0" y="3165981"/>
          <a:ext cx="6151562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109713E-9DC6-4E64-9466-9BD741126DB4}">
      <dsp:nvSpPr>
        <dsp:cNvPr id="0" name=""/>
        <dsp:cNvSpPr/>
      </dsp:nvSpPr>
      <dsp:spPr>
        <a:xfrm>
          <a:off x="0" y="3165981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MJ-105	 Improve Search in Question Per Course Page </a:t>
          </a:r>
        </a:p>
      </dsp:txBody>
      <dsp:txXfrm>
        <a:off x="0" y="3165981"/>
        <a:ext cx="6151562" cy="527556"/>
      </dsp:txXfrm>
    </dsp:sp>
    <dsp:sp modelId="{28FAFC10-E394-49C9-A0CF-FB9DE5EB66A6}">
      <dsp:nvSpPr>
        <dsp:cNvPr id="0" name=""/>
        <dsp:cNvSpPr/>
      </dsp:nvSpPr>
      <dsp:spPr>
        <a:xfrm>
          <a:off x="0" y="3693537"/>
          <a:ext cx="6151562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536733-6A58-49EE-9196-AB3B16036AD2}">
      <dsp:nvSpPr>
        <dsp:cNvPr id="0" name=""/>
        <dsp:cNvSpPr/>
      </dsp:nvSpPr>
      <dsp:spPr>
        <a:xfrm>
          <a:off x="0" y="3693537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MJ-109	 Judges can choose how many students they wish to judge </a:t>
          </a:r>
        </a:p>
      </dsp:txBody>
      <dsp:txXfrm>
        <a:off x="0" y="3693537"/>
        <a:ext cx="6151562" cy="527556"/>
      </dsp:txXfrm>
    </dsp:sp>
    <dsp:sp modelId="{A7E1EBAD-A38F-4D2F-B1F8-0D901F29E025}">
      <dsp:nvSpPr>
        <dsp:cNvPr id="0" name=""/>
        <dsp:cNvSpPr/>
      </dsp:nvSpPr>
      <dsp:spPr>
        <a:xfrm>
          <a:off x="0" y="4221093"/>
          <a:ext cx="6151562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6DE1AB-601A-4820-90F8-679D2992311B}">
      <dsp:nvSpPr>
        <dsp:cNvPr id="0" name=""/>
        <dsp:cNvSpPr/>
      </dsp:nvSpPr>
      <dsp:spPr>
        <a:xfrm>
          <a:off x="0" y="4221093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MJ-108	 Judges only see questions assigned for the course they are currently judging </a:t>
          </a:r>
        </a:p>
      </dsp:txBody>
      <dsp:txXfrm>
        <a:off x="0" y="4221093"/>
        <a:ext cx="6151562" cy="527556"/>
      </dsp:txXfrm>
    </dsp:sp>
    <dsp:sp modelId="{E48F5082-0369-451D-9E6A-E0311752BA1C}">
      <dsp:nvSpPr>
        <dsp:cNvPr id="0" name=""/>
        <dsp:cNvSpPr/>
      </dsp:nvSpPr>
      <dsp:spPr>
        <a:xfrm>
          <a:off x="0" y="4748649"/>
          <a:ext cx="6151562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C862B2-4B3A-4179-8D3D-7D38CB830F7E}">
      <dsp:nvSpPr>
        <dsp:cNvPr id="0" name=""/>
        <dsp:cNvSpPr/>
      </dsp:nvSpPr>
      <dsp:spPr>
        <a:xfrm>
          <a:off x="0" y="4748649"/>
          <a:ext cx="6151562" cy="52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MJ-107	 Allow judges to choose what courses to judge during check in </a:t>
          </a:r>
        </a:p>
      </dsp:txBody>
      <dsp:txXfrm>
        <a:off x="0" y="4748649"/>
        <a:ext cx="6151562" cy="5275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2B5E6-042C-4FE7-8093-0B88926DF7B7}">
      <dsp:nvSpPr>
        <dsp:cNvPr id="0" name=""/>
        <dsp:cNvSpPr/>
      </dsp:nvSpPr>
      <dsp:spPr>
        <a:xfrm>
          <a:off x="0" y="21944"/>
          <a:ext cx="6151562" cy="25833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Mobile Judge 12.0 introduced the ability to support multiple different disciplines and classes at a single Senior Showcase. This increase of scope should increase the utility of the application, and should streamline organization of Senior Showcase as more departments switch over to using it.</a:t>
          </a:r>
        </a:p>
      </dsp:txBody>
      <dsp:txXfrm>
        <a:off x="126109" y="148053"/>
        <a:ext cx="5899344" cy="2331142"/>
      </dsp:txXfrm>
    </dsp:sp>
    <dsp:sp modelId="{F055172F-AE0D-400B-803E-44498D787854}">
      <dsp:nvSpPr>
        <dsp:cNvPr id="0" name=""/>
        <dsp:cNvSpPr/>
      </dsp:nvSpPr>
      <dsp:spPr>
        <a:xfrm>
          <a:off x="0" y="2671545"/>
          <a:ext cx="6151562" cy="2583360"/>
        </a:xfrm>
        <a:prstGeom prst="roundRect">
          <a:avLst/>
        </a:prstGeom>
        <a:gradFill rotWithShape="0">
          <a:gsLst>
            <a:gs pos="0">
              <a:schemeClr val="accent2">
                <a:hueOff val="-9958180"/>
                <a:satOff val="53278"/>
                <a:lumOff val="392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-9958180"/>
                <a:satOff val="53278"/>
                <a:lumOff val="392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-9958180"/>
                <a:satOff val="53278"/>
                <a:lumOff val="392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The challenges in these improvements were interesting as I had to modify the student assignment procedure but also make sure to not break historical records. I enjoyed the chance to combat these obstacles with new technologies and tools.</a:t>
          </a:r>
        </a:p>
      </dsp:txBody>
      <dsp:txXfrm>
        <a:off x="126109" y="2797654"/>
        <a:ext cx="5899344" cy="233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01123-99C8-4B6E-922A-9DE3FD543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Mobile Judge 12.0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975B4D-B715-4D2C-B1F4-EE71854DF6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2505456"/>
          </a:xfrm>
        </p:spPr>
        <p:txBody>
          <a:bodyPr>
            <a:normAutofit/>
          </a:bodyPr>
          <a:lstStyle/>
          <a:p>
            <a:r>
              <a:rPr lang="en-US" dirty="0"/>
              <a:t>Team members: Jorge Velez, Angel Cobo-</a:t>
            </a:r>
            <a:r>
              <a:rPr lang="en-US" dirty="0" err="1"/>
              <a:t>Triguero</a:t>
            </a:r>
            <a:endParaRPr lang="en-US" dirty="0"/>
          </a:p>
          <a:p>
            <a:r>
              <a:rPr lang="en-US" dirty="0"/>
              <a:t>Product Owner: Dr. </a:t>
            </a:r>
            <a:r>
              <a:rPr lang="en-US" dirty="0" err="1"/>
              <a:t>Masaud</a:t>
            </a:r>
            <a:r>
              <a:rPr lang="en-US" dirty="0"/>
              <a:t> </a:t>
            </a:r>
            <a:r>
              <a:rPr lang="en-US" dirty="0" err="1"/>
              <a:t>Sadjadi</a:t>
            </a:r>
            <a:endParaRPr lang="en-US" dirty="0"/>
          </a:p>
          <a:p>
            <a:r>
              <a:rPr lang="en-US" dirty="0"/>
              <a:t>Instructor: Dr. </a:t>
            </a:r>
            <a:r>
              <a:rPr lang="en-US" dirty="0" err="1"/>
              <a:t>Masaud</a:t>
            </a:r>
            <a:r>
              <a:rPr lang="en-US" dirty="0"/>
              <a:t> </a:t>
            </a:r>
            <a:r>
              <a:rPr lang="en-US" dirty="0" err="1"/>
              <a:t>Sadjadi</a:t>
            </a:r>
            <a:endParaRPr lang="en-US" dirty="0"/>
          </a:p>
          <a:p>
            <a:endParaRPr lang="en-US" sz="1050" dirty="0"/>
          </a:p>
          <a:p>
            <a:endParaRPr lang="en-US" sz="1050" dirty="0"/>
          </a:p>
          <a:p>
            <a:r>
              <a:rPr lang="en-US" sz="1050" dirty="0"/>
              <a:t>School of Computing and Information Sciences</a:t>
            </a:r>
          </a:p>
          <a:p>
            <a:r>
              <a:rPr lang="en-US" sz="1050" dirty="0"/>
              <a:t>Florida International University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958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7BA0EB7-B1AA-43B1-9BA3-B6B011D07A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6876939" cy="6858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F650A6-558A-4814-8E16-285B8DFDA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1" y="1290025"/>
            <a:ext cx="5291327" cy="118872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3775DA-1845-4020-991D-44CA24DA4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1" y="2858703"/>
            <a:ext cx="5285791" cy="3042547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Future versions should aim to improve the user interface for judges on the mobile version of the site.</a:t>
            </a:r>
          </a:p>
          <a:p>
            <a:r>
              <a:rPr lang="en-US">
                <a:solidFill>
                  <a:srgbClr val="FFFFFF"/>
                </a:solidFill>
              </a:rPr>
              <a:t>They can also improve the check-in process to reduce the number of steps it takes to check-in at the event itself. </a:t>
            </a:r>
          </a:p>
          <a:p>
            <a:r>
              <a:rPr lang="en-US">
                <a:solidFill>
                  <a:srgbClr val="FFFFFF"/>
                </a:solidFill>
              </a:rPr>
              <a:t>Judges have also requested the ability to be assigned more students to judge once they finish judging the initially assigned students.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653EDA-1A30-48B1-BF28-9986FD1D2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6" y="640080"/>
            <a:ext cx="4017264" cy="5261170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F4B266-6894-41F1-94B6-1814A0EFE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00772" y="806357"/>
            <a:ext cx="3685032" cy="49286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heckmark">
            <a:extLst>
              <a:ext uri="{FF2B5EF4-FFF2-40B4-BE49-F238E27FC236}">
                <a16:creationId xmlns:a16="http://schemas.microsoft.com/office/drawing/2014/main" id="{3CA5D920-7908-412D-AC11-88EB1BCC5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65364" y="1592741"/>
            <a:ext cx="3355848" cy="335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42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9">
            <a:extLst>
              <a:ext uri="{FF2B5EF4-FFF2-40B4-BE49-F238E27FC236}">
                <a16:creationId xmlns:a16="http://schemas.microsoft.com/office/drawing/2014/main" id="{34B53BE1-D2E2-4E46-987E-211A9D500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3825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C50FAC-5D23-4802-9F58-A374DF1B2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530227"/>
            <a:ext cx="3401568" cy="1495794"/>
          </a:xfrm>
          <a:noFill/>
          <a:ln>
            <a:solidFill>
              <a:srgbClr val="FFFFFF"/>
            </a:solidFill>
          </a:ln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Summary</a:t>
            </a:r>
          </a:p>
        </p:txBody>
      </p:sp>
      <p:sp useBgFill="1">
        <p:nvSpPr>
          <p:cNvPr id="21" name="Rectangle 11">
            <a:extLst>
              <a:ext uri="{FF2B5EF4-FFF2-40B4-BE49-F238E27FC236}">
                <a16:creationId xmlns:a16="http://schemas.microsoft.com/office/drawing/2014/main" id="{FFB9713E-9F53-4A50-BDAA-CEB2A263B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3278" y="0"/>
            <a:ext cx="743872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DAE10A9-B598-404D-86C9-C00C0DF3B6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050962"/>
              </p:ext>
            </p:extLst>
          </p:nvPr>
        </p:nvGraphicFramePr>
        <p:xfrm>
          <a:off x="5397500" y="639763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499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>
            <a:extLst>
              <a:ext uri="{FF2B5EF4-FFF2-40B4-BE49-F238E27FC236}">
                <a16:creationId xmlns:a16="http://schemas.microsoft.com/office/drawing/2014/main" id="{7A816DFB-8B0F-47B3-BC12-7B9F59B4E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6072915" cy="6858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358C55-6A27-451B-9068-7E0419DD4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290025"/>
            <a:ext cx="4475892" cy="118872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FAD12-426B-4F26-9005-014D7DD5A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858703"/>
            <a:ext cx="4475892" cy="3042547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Contact Information:</a:t>
            </a:r>
          </a:p>
          <a:p>
            <a:r>
              <a:rPr lang="en-US">
                <a:solidFill>
                  <a:srgbClr val="FFFFFF"/>
                </a:solidFill>
              </a:rPr>
              <a:t>Jorge Velez – jvele021@fiu.edu</a:t>
            </a: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E87D435C-84AC-4E27-9CD3-0AAAF73EB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3032" y="640080"/>
            <a:ext cx="4818888" cy="5261170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EFA4C881-BF60-416C-A273-70541298E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77586" y="806357"/>
            <a:ext cx="4511266" cy="49286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6" descr="Envelope">
            <a:extLst>
              <a:ext uri="{FF2B5EF4-FFF2-40B4-BE49-F238E27FC236}">
                <a16:creationId xmlns:a16="http://schemas.microsoft.com/office/drawing/2014/main" id="{0E309B21-2101-496B-9477-2A87B9A41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64692" y="1190881"/>
            <a:ext cx="4159568" cy="415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97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4B53BE1-D2E2-4E46-987E-211A9D500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3825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59C62F-EEB2-4125-B21A-A6D6AD397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530227"/>
            <a:ext cx="3401568" cy="1495794"/>
          </a:xfrm>
          <a:noFill/>
          <a:ln>
            <a:solidFill>
              <a:srgbClr val="FFFFFF"/>
            </a:solidFill>
          </a:ln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Problem Definition</a:t>
            </a: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FB9713E-9F53-4A50-BDAA-CEB2A263B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3278" y="0"/>
            <a:ext cx="743872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7AE4712-F88F-4FCA-95CB-D0DB80FF47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911063"/>
              </p:ext>
            </p:extLst>
          </p:nvPr>
        </p:nvGraphicFramePr>
        <p:xfrm>
          <a:off x="5397500" y="639763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099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4B53BE1-D2E2-4E46-987E-211A9D500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3825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758335-347B-44DA-8AC8-E31DE09EC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530227"/>
            <a:ext cx="3401568" cy="1495794"/>
          </a:xfrm>
          <a:noFill/>
          <a:ln>
            <a:solidFill>
              <a:srgbClr val="FFFFFF"/>
            </a:solidFill>
          </a:ln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Requirements: User Stories</a:t>
            </a: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FB9713E-9F53-4A50-BDAA-CEB2A263B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3278" y="0"/>
            <a:ext cx="7438722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6C45984-0892-4464-B3B3-43BF7F2754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533585"/>
              </p:ext>
            </p:extLst>
          </p:nvPr>
        </p:nvGraphicFramePr>
        <p:xfrm>
          <a:off x="5397500" y="639763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44538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D4C5B-1A99-47B0-87DD-4BDCEFC02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  <a:prstGeom prst="ellipse">
            <a:avLst/>
          </a:prstGeo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System Design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6F0A31-5407-4EFA-9DFA-67E942682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https://lh6.googleusercontent.com/sy3PMdiCivMHyc8s7HkXB6Pj4vDc_fvpZlnzYADHThZwzK4DE4Q6Wv3oLHYjUyhqAXQcfUh_zZ32EB9now9nmrFJQJBmlm9bqfaJo7_BgqgXceD77IAyCTneiHlhHhf7SNmJWp6t">
            <a:extLst>
              <a:ext uri="{FF2B5EF4-FFF2-40B4-BE49-F238E27FC236}">
                <a16:creationId xmlns:a16="http://schemas.microsoft.com/office/drawing/2014/main" id="{39EE4D69-58EC-41BA-997E-4A62A77FFD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4376" y="846849"/>
            <a:ext cx="6257544" cy="484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5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0FCE8-DA16-4CA3-925D-7BC80B52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2200">
                <a:solidFill>
                  <a:srgbClr val="262626"/>
                </a:solidFill>
              </a:rPr>
              <a:t>System Design: ER Schema Diagram</a:t>
            </a: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ED6F0A31-5407-4EFA-9DFA-67E942682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9DB745-0E6C-4644-96B2-4307073816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5263" y="640080"/>
            <a:ext cx="4315769" cy="526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31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A816DFB-8B0F-47B3-BC12-7B9F59B4E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6072915" cy="6858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F719C2-4FDD-4415-BF22-971DA9D88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290025"/>
            <a:ext cx="4475892" cy="118872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Judge sequence diagram</a:t>
            </a:r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3791D13E-705C-4ACE-9251-AC81E698F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858703"/>
            <a:ext cx="4475892" cy="3042547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87D435C-84AC-4E27-9CD3-0AAAF73EB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3032" y="640080"/>
            <a:ext cx="4818888" cy="5261170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FA4C881-BF60-416C-A273-70541298E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77586" y="806357"/>
            <a:ext cx="4511266" cy="49286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09BC6713-2B2F-4DE9-A856-5C4EC1789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692" y="1798953"/>
            <a:ext cx="4159568" cy="294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09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F04FF-DE42-4DFE-8FA5-7EC799DDF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404872"/>
            <a:ext cx="3044950" cy="162779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>
                <a:solidFill>
                  <a:srgbClr val="262626"/>
                </a:solidFill>
              </a:rPr>
              <a:t>Admin sequence diagram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6F0A31-5407-4EFA-9DFA-67E942682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5E357E-3BA1-4B57-9A1B-8B8F5B3DB9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94376" y="1376294"/>
            <a:ext cx="6257544" cy="379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06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803A5-7B64-41AA-9490-BBDF4FFB6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4269282"/>
            <a:ext cx="8991600" cy="126476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3200">
                <a:solidFill>
                  <a:srgbClr val="262626"/>
                </a:solidFill>
              </a:rPr>
              <a:t>Admin configuration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738AD109-818B-4A5E-BE89-71D36DC78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40555"/>
            <a:ext cx="10911840" cy="3312058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2EFF3C-310C-4409-87CE-43B4BCDA6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6112"/>
            <a:ext cx="10579608" cy="29809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7DF7D2-52DF-4C81-A32E-99004B1B20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3832"/>
          <a:stretch/>
        </p:blipFill>
        <p:spPr>
          <a:xfrm>
            <a:off x="970788" y="970704"/>
            <a:ext cx="5036481" cy="265176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18DF626-295D-46D7-93E6-A5668D6BA6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3" b="3635"/>
          <a:stretch/>
        </p:blipFill>
        <p:spPr>
          <a:xfrm>
            <a:off x="6173385" y="970705"/>
            <a:ext cx="5047828" cy="266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26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35B2B-53A3-4D0B-A559-2A95BAEC4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4269282"/>
            <a:ext cx="8991600" cy="126476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3200">
                <a:solidFill>
                  <a:srgbClr val="262626"/>
                </a:solidFill>
              </a:rPr>
              <a:t>Judge check-in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38AD109-818B-4A5E-BE89-71D36DC78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640555"/>
            <a:ext cx="10911840" cy="3312058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02EFF3C-310C-4409-87CE-43B4BCDA6C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6112"/>
            <a:ext cx="10579608" cy="29809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52A2579-01EE-4B4A-A925-D38FA596B7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2" b="3832"/>
          <a:stretch/>
        </p:blipFill>
        <p:spPr>
          <a:xfrm>
            <a:off x="970788" y="970704"/>
            <a:ext cx="5036481" cy="2651760"/>
          </a:xfrm>
          <a:prstGeom prst="rect">
            <a:avLst/>
          </a:prstGeom>
        </p:spPr>
      </p:pic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1A6B8D1F-384A-4FE2-BA5A-FFE6364253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32" r="3" b="3"/>
          <a:stretch/>
        </p:blipFill>
        <p:spPr>
          <a:xfrm>
            <a:off x="6173385" y="970705"/>
            <a:ext cx="5047828" cy="266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33124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315</Words>
  <Application>Microsoft Office PowerPoint</Application>
  <PresentationFormat>Widescreen</PresentationFormat>
  <Paragraphs>39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Gill Sans MT</vt:lpstr>
      <vt:lpstr>Parcel</vt:lpstr>
      <vt:lpstr>Mobile Judge 12.0</vt:lpstr>
      <vt:lpstr>Problem Definition</vt:lpstr>
      <vt:lpstr>Requirements: User Stories</vt:lpstr>
      <vt:lpstr>System Design</vt:lpstr>
      <vt:lpstr>System Design: ER Schema Diagram</vt:lpstr>
      <vt:lpstr>Judge sequence diagram</vt:lpstr>
      <vt:lpstr>Admin sequence diagram</vt:lpstr>
      <vt:lpstr>Admin configuration</vt:lpstr>
      <vt:lpstr>Judge check-in</vt:lpstr>
      <vt:lpstr>Recommendations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Judge 12.0</dc:title>
  <dc:creator>Jorge Velez</dc:creator>
  <cp:lastModifiedBy>Jorge Velez</cp:lastModifiedBy>
  <cp:revision>1</cp:revision>
  <dcterms:created xsi:type="dcterms:W3CDTF">2019-04-27T20:59:54Z</dcterms:created>
  <dcterms:modified xsi:type="dcterms:W3CDTF">2019-04-27T21:00:56Z</dcterms:modified>
</cp:coreProperties>
</file>