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6cfa2375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6cfa2375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6cfa2375b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6cfa2375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56cfa2375b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56cfa2375b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56cfa2375b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56cfa2375b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56cee4d101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56cee4d101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mailto:jcost043@fiu.edu" TargetMode="External"/><Relationship Id="rId4" Type="http://schemas.openxmlformats.org/officeDocument/2006/relationships/hyperlink" Target="mailto:ogonz110@fiu.edu" TargetMode="External"/><Relationship Id="rId5" Type="http://schemas.openxmlformats.org/officeDocument/2006/relationships/hyperlink" Target="mailto:sceballos@pinecrest-fl.gov" TargetMode="External"/><Relationship Id="rId6" Type="http://schemas.openxmlformats.org/officeDocument/2006/relationships/hyperlink" Target="mailto:masoud.sadjadi@fiu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Patrol Shift Bid Scheduler v1.0</a:t>
            </a:r>
            <a:endParaRPr sz="4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Spring 2019</a:t>
            </a:r>
            <a:endParaRPr sz="3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Shortcomings/Wishlist</a:t>
            </a:r>
            <a:endParaRPr sz="3000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Developers:</a:t>
            </a:r>
            <a:r>
              <a:rPr lang="en" sz="1800"/>
              <a:t> Jorge Costafreda, Otto Gonzalez-Vega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Product Owner:</a:t>
            </a:r>
            <a:r>
              <a:rPr lang="en" sz="1800"/>
              <a:t> Samuel Ceballos Jr.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Instructor:</a:t>
            </a:r>
            <a:r>
              <a:rPr lang="en" sz="1800"/>
              <a:t> Dr. Masoud Sadjadi</a:t>
            </a:r>
            <a:endParaRPr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Saving Bid Templates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5199" y="1152475"/>
            <a:ext cx="6073608" cy="341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Saving Bid Templates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5200" y="1152475"/>
            <a:ext cx="6073589" cy="341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P-Sheets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76" name="Google Shape;7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5201" y="1152475"/>
            <a:ext cx="6073594" cy="341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Sick Days, Overtime, and Vacation</a:t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5187" y="1152475"/>
            <a:ext cx="6073618" cy="341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</a:t>
            </a:r>
            <a:endParaRPr/>
          </a:p>
        </p:txBody>
      </p: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Jorge Costafreda</a:t>
            </a:r>
            <a:r>
              <a:rPr b="1" lang="en"/>
              <a:t>:</a:t>
            </a:r>
            <a:r>
              <a:rPr lang="en"/>
              <a:t> </a:t>
            </a:r>
            <a:r>
              <a:rPr lang="en" u="sng">
                <a:solidFill>
                  <a:schemeClr val="hlink"/>
                </a:solidFill>
                <a:hlinkClick r:id="rId3"/>
              </a:rPr>
              <a:t>jcost043@fiu.edu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Otto Gonzalez-Vega</a:t>
            </a:r>
            <a:r>
              <a:rPr b="1" lang="en"/>
              <a:t>:</a:t>
            </a:r>
            <a:r>
              <a:rPr lang="en"/>
              <a:t> </a:t>
            </a:r>
            <a:r>
              <a:rPr lang="en" u="sng">
                <a:solidFill>
                  <a:schemeClr val="hlink"/>
                </a:solidFill>
                <a:hlinkClick r:id="rId4"/>
              </a:rPr>
              <a:t>ogonz110@fiu.edu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Samuel Ceballos Jr.</a:t>
            </a:r>
            <a:r>
              <a:rPr b="1" lang="en"/>
              <a:t>:</a:t>
            </a:r>
            <a:r>
              <a:rPr lang="en"/>
              <a:t> </a:t>
            </a:r>
            <a:r>
              <a:rPr lang="en" u="sng">
                <a:solidFill>
                  <a:schemeClr val="hlink"/>
                </a:solidFill>
                <a:hlinkClick r:id="rId5"/>
              </a:rPr>
              <a:t>sceballos@pinecrest-fl.gov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Masoud Sadjadi</a:t>
            </a:r>
            <a:r>
              <a:rPr b="1" lang="en"/>
              <a:t>:</a:t>
            </a:r>
            <a:r>
              <a:rPr lang="en"/>
              <a:t> </a:t>
            </a:r>
            <a:r>
              <a:rPr lang="en" u="sng">
                <a:solidFill>
                  <a:schemeClr val="hlink"/>
                </a:solidFill>
                <a:hlinkClick r:id="rId6"/>
              </a:rPr>
              <a:t>masoud.sadjadi@fiu.edu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