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1332d83d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1332d83d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6cee4d10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6cee4d1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56cee4d10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56cee4d10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mailto:jcost043@fiu.edu" TargetMode="External"/><Relationship Id="rId4" Type="http://schemas.openxmlformats.org/officeDocument/2006/relationships/hyperlink" Target="mailto:ogonz110@fiu.edu" TargetMode="External"/><Relationship Id="rId5" Type="http://schemas.openxmlformats.org/officeDocument/2006/relationships/hyperlink" Target="mailto:sceballos@pinecrest-fl.gov" TargetMode="External"/><Relationship Id="rId6" Type="http://schemas.openxmlformats.org/officeDocument/2006/relationships/hyperlink" Target="mailto:masoud.sadjadi@fiu.edu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Patrol Shift Bid Scheduler v1.0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Spring 2019</a:t>
            </a:r>
            <a:endParaRPr sz="30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Developers:</a:t>
            </a:r>
            <a:r>
              <a:rPr lang="en" sz="1800"/>
              <a:t> Jorge Costafreda, Otto Gonzalez-Vega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Product Owner:</a:t>
            </a:r>
            <a:r>
              <a:rPr lang="en" sz="1800"/>
              <a:t> Samuel Ceballos Jr.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Instructor:</a:t>
            </a:r>
            <a:r>
              <a:rPr lang="en" sz="1800"/>
              <a:t> Dr. Masoud Sadjadi</a:t>
            </a:r>
            <a:endParaRPr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3767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Scheduling at police stations is a very manual, and tedious process, often done using spreadsheets, paper, pencils, binders, whiteboards, etc.</a:t>
            </a:r>
            <a:endParaRPr sz="14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 sz="1000"/>
              <a:t>Forms are used to prompt the officers for their preferred time slots (known as "bidding").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 sz="1000"/>
              <a:t>Once a schedule is finalized, it is input into a spreadsheet, printed out, and placed into several three-ring binders (one for each shift).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 sz="1000"/>
              <a:t>Vacancies (due to sickness or injury) are tracked and filled using a whiteboard.</a:t>
            </a:r>
            <a:endParaRPr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lang="en" sz="1000"/>
              <a:t>Any amendments to the schedule (e.g. due to vacation) are done using white-out and pen.</a:t>
            </a:r>
            <a:endParaRPr sz="10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Bidding systems are particularly cumbersome, since officers must be asked to pick shifts in a certain order.</a:t>
            </a:r>
            <a:endParaRPr sz="1400"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7068" y="1152475"/>
            <a:ext cx="4555232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3795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 unified web-based solution would simplify the scheduling process, while simultaneously reducing paper waste/clutter.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Automated emails would allow the bidding process to proceed at a much faster pace.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 database would allow officers to view the full schedule history: past, present, and future.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Staffing could be seen at a glance, allowing the department to offer overtime opportunities if any shift falls below the minimum.</a:t>
            </a:r>
            <a:endParaRPr sz="1400"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7100" y="1152475"/>
            <a:ext cx="4555201" cy="341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Jorge Costafreda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3"/>
              </a:rPr>
              <a:t>jcost043@fiu.edu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Otto Gonzalez-Vega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4"/>
              </a:rPr>
              <a:t>ogonz110@fiu.edu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Samuel Ceballos Jr.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5"/>
              </a:rPr>
              <a:t>sceballos@pinecrest-fl.gov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Masoud Sadjadi</a:t>
            </a:r>
            <a:r>
              <a:rPr b="1" lang="en"/>
              <a:t>:</a:t>
            </a:r>
            <a:r>
              <a:rPr lang="en"/>
              <a:t> </a:t>
            </a:r>
            <a:r>
              <a:rPr lang="en" u="sng">
                <a:solidFill>
                  <a:schemeClr val="hlink"/>
                </a:solidFill>
                <a:hlinkClick r:id="rId6"/>
              </a:rPr>
              <a:t>masoud.sadjadi@fiu.edu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