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</p:sldIdLst>
  <p:sldSz cy="32918400" cx="43891200"/>
  <p:notesSz cx="6858000" cy="9144000"/>
  <p:embeddedFontLst>
    <p:embeddedFont>
      <p:font typeface="Roboto"/>
      <p:regular r:id="rId7"/>
      <p:bold r:id="rId8"/>
      <p:italic r:id="rId9"/>
      <p:boldItalic r:id="rId10"/>
    </p:embeddedFont>
    <p:embeddedFont>
      <p:font typeface="Roboto Light"/>
      <p:regular r:id="rId11"/>
      <p:bold r:id="rId12"/>
      <p:italic r:id="rId13"/>
      <p:boldItalic r:id="rId14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0368">
          <p15:clr>
            <a:srgbClr val="000000"/>
          </p15:clr>
        </p15:guide>
        <p15:guide id="2" pos="13824">
          <p15:clr>
            <a:srgbClr val="000000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0368" orient="horz"/>
        <p:guide pos="13824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font" Target="fonts/RobotoLight-regular.fntdata"/><Relationship Id="rId10" Type="http://schemas.openxmlformats.org/officeDocument/2006/relationships/font" Target="fonts/Roboto-boldItalic.fntdata"/><Relationship Id="rId13" Type="http://schemas.openxmlformats.org/officeDocument/2006/relationships/font" Target="fonts/RobotoLight-italic.fntdata"/><Relationship Id="rId12" Type="http://schemas.openxmlformats.org/officeDocument/2006/relationships/font" Target="fonts/RobotoLight-bold.fntdata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font" Target="fonts/Roboto-italic.fntdata"/><Relationship Id="rId14" Type="http://schemas.openxmlformats.org/officeDocument/2006/relationships/font" Target="fonts/RobotoLight-boldItalic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font" Target="fonts/Roboto-regular.fntdata"/><Relationship Id="rId8" Type="http://schemas.openxmlformats.org/officeDocument/2006/relationships/font" Target="fonts/Roboto-bold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rgbClr val="000000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7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7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7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7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7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7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7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7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7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2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lv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7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7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7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7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7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7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7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7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2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7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7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7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7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7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7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7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7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7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2" y="8685212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b="0" i="0" lang="en-US" sz="1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miter lim="524288"/>
            <a:headEnd len="sm" w="sm" type="none"/>
            <a:tailEnd len="sm" w="sm" type="none"/>
          </a:ln>
        </p:spPr>
      </p:sp>
      <p:sp>
        <p:nvSpPr>
          <p:cNvPr id="86" name="Google Shape;86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7" name="Google Shape;87;p1:notes"/>
          <p:cNvSpPr txBox="1"/>
          <p:nvPr/>
        </p:nvSpPr>
        <p:spPr>
          <a:xfrm>
            <a:off x="3884612" y="8685212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b="0" i="0" lang="en-US" sz="12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" type="blank">
  <p:cSld name="BLANK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2"/>
          <p:cNvSpPr txBox="1"/>
          <p:nvPr>
            <p:ph idx="10" type="dt"/>
          </p:nvPr>
        </p:nvSpPr>
        <p:spPr>
          <a:xfrm>
            <a:off x="2193925" y="29976763"/>
            <a:ext cx="10240962" cy="2286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" name="Google Shape;17;p2"/>
          <p:cNvSpPr txBox="1"/>
          <p:nvPr>
            <p:ph idx="11" type="ftr"/>
          </p:nvPr>
        </p:nvSpPr>
        <p:spPr>
          <a:xfrm>
            <a:off x="14997113" y="29976763"/>
            <a:ext cx="13898562" cy="2286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" name="Google Shape;18;p2"/>
          <p:cNvSpPr txBox="1"/>
          <p:nvPr>
            <p:ph idx="12" type="sldNum"/>
          </p:nvPr>
        </p:nvSpPr>
        <p:spPr>
          <a:xfrm>
            <a:off x="31456313" y="29976763"/>
            <a:ext cx="10240962" cy="2286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Content" type="obj">
  <p:cSld name="OBJECT"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1"/>
          <p:cNvSpPr txBox="1"/>
          <p:nvPr>
            <p:ph type="title"/>
          </p:nvPr>
        </p:nvSpPr>
        <p:spPr>
          <a:xfrm>
            <a:off x="2195512" y="1319212"/>
            <a:ext cx="39501763" cy="5486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14225" lIns="428450" spcFirstLastPara="1" rIns="428450" wrap="square" tIns="214225"/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4" name="Google Shape;74;p11"/>
          <p:cNvSpPr txBox="1"/>
          <p:nvPr>
            <p:ph idx="1" type="body"/>
          </p:nvPr>
        </p:nvSpPr>
        <p:spPr>
          <a:xfrm>
            <a:off x="2195512" y="7681912"/>
            <a:ext cx="39501763" cy="2172335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/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9pPr>
          </a:lstStyle>
          <a:p/>
        </p:txBody>
      </p:sp>
      <p:sp>
        <p:nvSpPr>
          <p:cNvPr id="75" name="Google Shape;75;p11"/>
          <p:cNvSpPr txBox="1"/>
          <p:nvPr>
            <p:ph idx="10" type="dt"/>
          </p:nvPr>
        </p:nvSpPr>
        <p:spPr>
          <a:xfrm>
            <a:off x="2193925" y="29976763"/>
            <a:ext cx="10240962" cy="2286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11"/>
          <p:cNvSpPr txBox="1"/>
          <p:nvPr>
            <p:ph idx="11" type="ftr"/>
          </p:nvPr>
        </p:nvSpPr>
        <p:spPr>
          <a:xfrm>
            <a:off x="14997113" y="29976763"/>
            <a:ext cx="13898562" cy="2286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7" name="Google Shape;77;p11"/>
          <p:cNvSpPr txBox="1"/>
          <p:nvPr>
            <p:ph idx="12" type="sldNum"/>
          </p:nvPr>
        </p:nvSpPr>
        <p:spPr>
          <a:xfrm>
            <a:off x="31456313" y="29976763"/>
            <a:ext cx="10240962" cy="2286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Slide" type="title">
  <p:cSld name="TITLE"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2"/>
          <p:cNvSpPr txBox="1"/>
          <p:nvPr>
            <p:ph type="ctrTitle"/>
          </p:nvPr>
        </p:nvSpPr>
        <p:spPr>
          <a:xfrm>
            <a:off x="3292478" y="10226491"/>
            <a:ext cx="37306249" cy="7056345"/>
          </a:xfrm>
          <a:prstGeom prst="rect">
            <a:avLst/>
          </a:prstGeom>
          <a:noFill/>
          <a:ln>
            <a:noFill/>
          </a:ln>
        </p:spPr>
        <p:txBody>
          <a:bodyPr anchorCtr="0" anchor="ctr" bIns="214225" lIns="428450" spcFirstLastPara="1" rIns="428450" wrap="square" tIns="214225"/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0" name="Google Shape;80;p12"/>
          <p:cNvSpPr txBox="1"/>
          <p:nvPr>
            <p:ph idx="1" type="subTitle"/>
          </p:nvPr>
        </p:nvSpPr>
        <p:spPr>
          <a:xfrm>
            <a:off x="6583365" y="18654434"/>
            <a:ext cx="30724474" cy="8411135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/>
          <a:lstStyle>
            <a:lvl1pPr lvl="0" algn="ctr">
              <a:spcBef>
                <a:spcPts val="2240"/>
              </a:spcBef>
              <a:spcAft>
                <a:spcPts val="0"/>
              </a:spcAft>
              <a:buClr>
                <a:schemeClr val="dk1"/>
              </a:buClr>
              <a:buSzPts val="11200"/>
              <a:buFont typeface="Arial"/>
              <a:buNone/>
              <a:defRPr/>
            </a:lvl1pPr>
            <a:lvl2pPr lvl="1" algn="ctr">
              <a:spcBef>
                <a:spcPts val="1940"/>
              </a:spcBef>
              <a:spcAft>
                <a:spcPts val="0"/>
              </a:spcAft>
              <a:buClr>
                <a:schemeClr val="dk1"/>
              </a:buClr>
              <a:buSzPts val="9700"/>
              <a:buFont typeface="Arial"/>
              <a:buNone/>
              <a:defRPr/>
            </a:lvl2pPr>
            <a:lvl3pPr lvl="2" algn="ctr">
              <a:spcBef>
                <a:spcPts val="1680"/>
              </a:spcBef>
              <a:spcAft>
                <a:spcPts val="0"/>
              </a:spcAft>
              <a:buClr>
                <a:schemeClr val="dk1"/>
              </a:buClr>
              <a:buSzPts val="8400"/>
              <a:buFont typeface="Arial"/>
              <a:buNone/>
              <a:defRPr/>
            </a:lvl3pPr>
            <a:lvl4pPr lvl="3" algn="ctr">
              <a:spcBef>
                <a:spcPts val="1400"/>
              </a:spcBef>
              <a:spcAft>
                <a:spcPts val="0"/>
              </a:spcAft>
              <a:buClr>
                <a:schemeClr val="dk1"/>
              </a:buClr>
              <a:buSzPts val="7000"/>
              <a:buFont typeface="Arial"/>
              <a:buNone/>
              <a:defRPr/>
            </a:lvl4pPr>
            <a:lvl5pPr lvl="4" algn="ctr">
              <a:spcBef>
                <a:spcPts val="1400"/>
              </a:spcBef>
              <a:spcAft>
                <a:spcPts val="0"/>
              </a:spcAft>
              <a:buClr>
                <a:schemeClr val="dk1"/>
              </a:buClr>
              <a:buSzPts val="7000"/>
              <a:buFont typeface="Arial"/>
              <a:buNone/>
              <a:defRPr/>
            </a:lvl5pPr>
            <a:lvl6pPr lvl="5" algn="ctr">
              <a:spcBef>
                <a:spcPts val="1410"/>
              </a:spcBef>
              <a:spcAft>
                <a:spcPts val="0"/>
              </a:spcAft>
              <a:buClr>
                <a:schemeClr val="dk1"/>
              </a:buClr>
              <a:buSzPts val="7050"/>
              <a:buFont typeface="Arial"/>
              <a:buNone/>
              <a:defRPr/>
            </a:lvl6pPr>
            <a:lvl7pPr lvl="6" algn="ctr">
              <a:spcBef>
                <a:spcPts val="1410"/>
              </a:spcBef>
              <a:spcAft>
                <a:spcPts val="0"/>
              </a:spcAft>
              <a:buClr>
                <a:schemeClr val="dk1"/>
              </a:buClr>
              <a:buSzPts val="7050"/>
              <a:buFont typeface="Arial"/>
              <a:buNone/>
              <a:defRPr/>
            </a:lvl7pPr>
            <a:lvl8pPr lvl="7" algn="ctr">
              <a:spcBef>
                <a:spcPts val="1410"/>
              </a:spcBef>
              <a:spcAft>
                <a:spcPts val="0"/>
              </a:spcAft>
              <a:buClr>
                <a:schemeClr val="dk1"/>
              </a:buClr>
              <a:buSzPts val="7050"/>
              <a:buFont typeface="Arial"/>
              <a:buNone/>
              <a:defRPr/>
            </a:lvl8pPr>
            <a:lvl9pPr lvl="8" algn="ctr">
              <a:spcBef>
                <a:spcPts val="1410"/>
              </a:spcBef>
              <a:spcAft>
                <a:spcPts val="0"/>
              </a:spcAft>
              <a:buClr>
                <a:schemeClr val="dk1"/>
              </a:buClr>
              <a:buSzPts val="7050"/>
              <a:buFont typeface="Arial"/>
              <a:buNone/>
              <a:defRPr/>
            </a:lvl9pPr>
          </a:lstStyle>
          <a:p/>
        </p:txBody>
      </p:sp>
      <p:sp>
        <p:nvSpPr>
          <p:cNvPr id="81" name="Google Shape;81;p12"/>
          <p:cNvSpPr txBox="1"/>
          <p:nvPr>
            <p:ph idx="10" type="dt"/>
          </p:nvPr>
        </p:nvSpPr>
        <p:spPr>
          <a:xfrm>
            <a:off x="2193925" y="29976763"/>
            <a:ext cx="10240962" cy="2286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2" name="Google Shape;82;p12"/>
          <p:cNvSpPr txBox="1"/>
          <p:nvPr>
            <p:ph idx="11" type="ftr"/>
          </p:nvPr>
        </p:nvSpPr>
        <p:spPr>
          <a:xfrm>
            <a:off x="14997113" y="29976763"/>
            <a:ext cx="13898562" cy="2286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3" name="Google Shape;83;p12"/>
          <p:cNvSpPr txBox="1"/>
          <p:nvPr>
            <p:ph idx="12" type="sldNum"/>
          </p:nvPr>
        </p:nvSpPr>
        <p:spPr>
          <a:xfrm>
            <a:off x="31456313" y="29976763"/>
            <a:ext cx="10240962" cy="2286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Vertical Title and Text" type="vertTitleAndTx">
  <p:cSld name="VERTICAL_TITLE_AND_VERTICAL_TEXT">
    <p:spTree>
      <p:nvGrpSpPr>
        <p:cNvPr id="19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3"/>
          <p:cNvSpPr txBox="1"/>
          <p:nvPr>
            <p:ph type="title"/>
          </p:nvPr>
        </p:nvSpPr>
        <p:spPr>
          <a:xfrm rot="5400000">
            <a:off x="22715583" y="10423668"/>
            <a:ext cx="28087546" cy="9875837"/>
          </a:xfrm>
          <a:prstGeom prst="rect">
            <a:avLst/>
          </a:prstGeom>
          <a:noFill/>
          <a:ln>
            <a:noFill/>
          </a:ln>
        </p:spPr>
        <p:txBody>
          <a:bodyPr anchorCtr="0" anchor="ctr" bIns="214225" lIns="428450" spcFirstLastPara="1" rIns="428450" wrap="square" tIns="214225"/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" name="Google Shape;21;p3"/>
          <p:cNvSpPr txBox="1"/>
          <p:nvPr>
            <p:ph idx="1" type="body"/>
          </p:nvPr>
        </p:nvSpPr>
        <p:spPr>
          <a:xfrm rot="5400000">
            <a:off x="2887711" y="624029"/>
            <a:ext cx="28087546" cy="29475114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/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9pPr>
          </a:lstStyle>
          <a:p/>
        </p:txBody>
      </p:sp>
      <p:sp>
        <p:nvSpPr>
          <p:cNvPr id="22" name="Google Shape;22;p3"/>
          <p:cNvSpPr txBox="1"/>
          <p:nvPr>
            <p:ph idx="10" type="dt"/>
          </p:nvPr>
        </p:nvSpPr>
        <p:spPr>
          <a:xfrm>
            <a:off x="2193925" y="29976763"/>
            <a:ext cx="10240962" cy="2286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" name="Google Shape;23;p3"/>
          <p:cNvSpPr txBox="1"/>
          <p:nvPr>
            <p:ph idx="11" type="ftr"/>
          </p:nvPr>
        </p:nvSpPr>
        <p:spPr>
          <a:xfrm>
            <a:off x="14997113" y="29976763"/>
            <a:ext cx="13898562" cy="2286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4" name="Google Shape;24;p3"/>
          <p:cNvSpPr txBox="1"/>
          <p:nvPr>
            <p:ph idx="12" type="sldNum"/>
          </p:nvPr>
        </p:nvSpPr>
        <p:spPr>
          <a:xfrm>
            <a:off x="31456313" y="29976763"/>
            <a:ext cx="10240962" cy="2286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Vertical Text" type="vertTx">
  <p:cSld name="VERTICAL_TEXT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4"/>
          <p:cNvSpPr txBox="1"/>
          <p:nvPr>
            <p:ph type="title"/>
          </p:nvPr>
        </p:nvSpPr>
        <p:spPr>
          <a:xfrm>
            <a:off x="2195512" y="1319212"/>
            <a:ext cx="39501763" cy="5486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14225" lIns="428450" spcFirstLastPara="1" rIns="428450" wrap="square" tIns="214225"/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" name="Google Shape;27;p4"/>
          <p:cNvSpPr txBox="1"/>
          <p:nvPr>
            <p:ph idx="1" type="body"/>
          </p:nvPr>
        </p:nvSpPr>
        <p:spPr>
          <a:xfrm rot="5400000">
            <a:off x="11084719" y="-1207295"/>
            <a:ext cx="21723350" cy="39501763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/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9pPr>
          </a:lstStyle>
          <a:p/>
        </p:txBody>
      </p:sp>
      <p:sp>
        <p:nvSpPr>
          <p:cNvPr id="28" name="Google Shape;28;p4"/>
          <p:cNvSpPr txBox="1"/>
          <p:nvPr>
            <p:ph idx="10" type="dt"/>
          </p:nvPr>
        </p:nvSpPr>
        <p:spPr>
          <a:xfrm>
            <a:off x="2193925" y="29976763"/>
            <a:ext cx="10240962" cy="2286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" name="Google Shape;29;p4"/>
          <p:cNvSpPr txBox="1"/>
          <p:nvPr>
            <p:ph idx="11" type="ftr"/>
          </p:nvPr>
        </p:nvSpPr>
        <p:spPr>
          <a:xfrm>
            <a:off x="14997113" y="29976763"/>
            <a:ext cx="13898562" cy="2286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0" name="Google Shape;30;p4"/>
          <p:cNvSpPr txBox="1"/>
          <p:nvPr>
            <p:ph idx="12" type="sldNum"/>
          </p:nvPr>
        </p:nvSpPr>
        <p:spPr>
          <a:xfrm>
            <a:off x="31456313" y="29976763"/>
            <a:ext cx="10240962" cy="2286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Picture with Caption" type="picTx">
  <p:cSld name="PICTURE_WITH_CAPTION_TEXT"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5"/>
          <p:cNvSpPr txBox="1"/>
          <p:nvPr>
            <p:ph type="title"/>
          </p:nvPr>
        </p:nvSpPr>
        <p:spPr>
          <a:xfrm>
            <a:off x="8602666" y="23043217"/>
            <a:ext cx="26335038" cy="2719668"/>
          </a:xfrm>
          <a:prstGeom prst="rect">
            <a:avLst/>
          </a:prstGeom>
          <a:noFill/>
          <a:ln>
            <a:noFill/>
          </a:ln>
        </p:spPr>
        <p:txBody>
          <a:bodyPr anchorCtr="0" anchor="b" bIns="214225" lIns="428450" spcFirstLastPara="1" rIns="428450" wrap="square" tIns="214225"/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1" sz="1500"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3" name="Google Shape;33;p5"/>
          <p:cNvSpPr/>
          <p:nvPr>
            <p:ph idx="2" type="pic"/>
          </p:nvPr>
        </p:nvSpPr>
        <p:spPr>
          <a:xfrm>
            <a:off x="8602666" y="2941545"/>
            <a:ext cx="26335038" cy="19750368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/>
          <a:lstStyle>
            <a:lvl1pPr lvl="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42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None/>
              <a:defRPr b="0" i="0" sz="2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b="0" i="0" sz="15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b="0" i="0" sz="15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b="0" i="0" sz="15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b="0" i="0" sz="15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b="0" i="0" sz="15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b="0" i="0" sz="15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4" name="Google Shape;34;p5"/>
          <p:cNvSpPr txBox="1"/>
          <p:nvPr>
            <p:ph idx="1" type="body"/>
          </p:nvPr>
        </p:nvSpPr>
        <p:spPr>
          <a:xfrm>
            <a:off x="8602666" y="25762884"/>
            <a:ext cx="26335038" cy="3864348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/>
          <a:lstStyle>
            <a:lvl1pPr indent="-228600" lvl="0" marL="457200" algn="l">
              <a:spcBef>
                <a:spcPts val="210"/>
              </a:spcBef>
              <a:spcAft>
                <a:spcPts val="0"/>
              </a:spcAft>
              <a:buClr>
                <a:schemeClr val="dk1"/>
              </a:buClr>
              <a:buSzPts val="1050"/>
              <a:buFont typeface="Arial"/>
              <a:buNone/>
              <a:defRPr sz="1050"/>
            </a:lvl1pPr>
            <a:lvl2pPr indent="-228600" lvl="1" marL="9144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2pPr>
            <a:lvl3pPr indent="-228600" lvl="2" marL="1371600" algn="l">
              <a:spcBef>
                <a:spcPts val="150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sz="750"/>
            </a:lvl3pPr>
            <a:lvl4pPr indent="-228600" lvl="3" marL="1828800" algn="l">
              <a:spcBef>
                <a:spcPts val="135"/>
              </a:spcBef>
              <a:spcAft>
                <a:spcPts val="0"/>
              </a:spcAft>
              <a:buClr>
                <a:schemeClr val="dk1"/>
              </a:buClr>
              <a:buSzPts val="675"/>
              <a:buFont typeface="Arial"/>
              <a:buNone/>
              <a:defRPr sz="675"/>
            </a:lvl4pPr>
            <a:lvl5pPr indent="-228600" lvl="4" marL="2286000" algn="l">
              <a:spcBef>
                <a:spcPts val="135"/>
              </a:spcBef>
              <a:spcAft>
                <a:spcPts val="0"/>
              </a:spcAft>
              <a:buClr>
                <a:schemeClr val="dk1"/>
              </a:buClr>
              <a:buSzPts val="675"/>
              <a:buFont typeface="Arial"/>
              <a:buNone/>
              <a:defRPr sz="675"/>
            </a:lvl5pPr>
            <a:lvl6pPr indent="-228600" lvl="5" marL="2743200" algn="l">
              <a:spcBef>
                <a:spcPts val="135"/>
              </a:spcBef>
              <a:spcAft>
                <a:spcPts val="0"/>
              </a:spcAft>
              <a:buClr>
                <a:schemeClr val="dk1"/>
              </a:buClr>
              <a:buSzPts val="675"/>
              <a:buFont typeface="Arial"/>
              <a:buNone/>
              <a:defRPr sz="675"/>
            </a:lvl6pPr>
            <a:lvl7pPr indent="-228600" lvl="6" marL="3200400" algn="l">
              <a:spcBef>
                <a:spcPts val="135"/>
              </a:spcBef>
              <a:spcAft>
                <a:spcPts val="0"/>
              </a:spcAft>
              <a:buClr>
                <a:schemeClr val="dk1"/>
              </a:buClr>
              <a:buSzPts val="675"/>
              <a:buFont typeface="Arial"/>
              <a:buNone/>
              <a:defRPr sz="675"/>
            </a:lvl7pPr>
            <a:lvl8pPr indent="-228600" lvl="7" marL="3657600" algn="l">
              <a:spcBef>
                <a:spcPts val="135"/>
              </a:spcBef>
              <a:spcAft>
                <a:spcPts val="0"/>
              </a:spcAft>
              <a:buClr>
                <a:schemeClr val="dk1"/>
              </a:buClr>
              <a:buSzPts val="675"/>
              <a:buFont typeface="Arial"/>
              <a:buNone/>
              <a:defRPr sz="675"/>
            </a:lvl8pPr>
            <a:lvl9pPr indent="-228600" lvl="8" marL="4114800" algn="l">
              <a:spcBef>
                <a:spcPts val="135"/>
              </a:spcBef>
              <a:spcAft>
                <a:spcPts val="0"/>
              </a:spcAft>
              <a:buClr>
                <a:schemeClr val="dk1"/>
              </a:buClr>
              <a:buSzPts val="675"/>
              <a:buFont typeface="Arial"/>
              <a:buNone/>
              <a:defRPr sz="675"/>
            </a:lvl9pPr>
          </a:lstStyle>
          <a:p/>
        </p:txBody>
      </p:sp>
      <p:sp>
        <p:nvSpPr>
          <p:cNvPr id="35" name="Google Shape;35;p5"/>
          <p:cNvSpPr txBox="1"/>
          <p:nvPr>
            <p:ph idx="10" type="dt"/>
          </p:nvPr>
        </p:nvSpPr>
        <p:spPr>
          <a:xfrm>
            <a:off x="2193925" y="29976763"/>
            <a:ext cx="10240962" cy="2286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6" name="Google Shape;36;p5"/>
          <p:cNvSpPr txBox="1"/>
          <p:nvPr>
            <p:ph idx="11" type="ftr"/>
          </p:nvPr>
        </p:nvSpPr>
        <p:spPr>
          <a:xfrm>
            <a:off x="14997113" y="29976763"/>
            <a:ext cx="13898562" cy="2286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7" name="Google Shape;37;p5"/>
          <p:cNvSpPr txBox="1"/>
          <p:nvPr>
            <p:ph idx="12" type="sldNum"/>
          </p:nvPr>
        </p:nvSpPr>
        <p:spPr>
          <a:xfrm>
            <a:off x="31456313" y="29976763"/>
            <a:ext cx="10240962" cy="2286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ontent with Caption" type="objTx">
  <p:cSld name="OBJECT_WITH_CAPTION_TEXT">
    <p:spTree>
      <p:nvGrpSpPr>
        <p:cNvPr id="38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6"/>
          <p:cNvSpPr txBox="1"/>
          <p:nvPr>
            <p:ph type="title"/>
          </p:nvPr>
        </p:nvSpPr>
        <p:spPr>
          <a:xfrm>
            <a:off x="2193926" y="1311088"/>
            <a:ext cx="14439902" cy="5577168"/>
          </a:xfrm>
          <a:prstGeom prst="rect">
            <a:avLst/>
          </a:prstGeom>
          <a:noFill/>
          <a:ln>
            <a:noFill/>
          </a:ln>
        </p:spPr>
        <p:txBody>
          <a:bodyPr anchorCtr="0" anchor="b" bIns="214225" lIns="428450" spcFirstLastPara="1" rIns="428450" wrap="square" tIns="214225"/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1" sz="1500"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0" name="Google Shape;40;p6"/>
          <p:cNvSpPr txBox="1"/>
          <p:nvPr>
            <p:ph idx="1" type="body"/>
          </p:nvPr>
        </p:nvSpPr>
        <p:spPr>
          <a:xfrm>
            <a:off x="17160873" y="1311088"/>
            <a:ext cx="24536399" cy="28094267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/>
          <a:lstStyle>
            <a:lvl1pPr indent="-3810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/>
            </a:lvl1pPr>
            <a:lvl2pPr indent="-361950" lvl="1" marL="914400" algn="l">
              <a:spcBef>
                <a:spcPts val="42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–"/>
              <a:defRPr sz="2100"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/>
            </a:lvl3pPr>
            <a:lvl4pPr indent="-323850" lvl="3" marL="182880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–"/>
              <a:defRPr sz="1500"/>
            </a:lvl4pPr>
            <a:lvl5pPr indent="-323850" lvl="4" marL="228600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»"/>
              <a:defRPr sz="1500"/>
            </a:lvl5pPr>
            <a:lvl6pPr indent="-323850" lvl="5" marL="274320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»"/>
              <a:defRPr sz="1500"/>
            </a:lvl6pPr>
            <a:lvl7pPr indent="-323850" lvl="6" marL="320040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»"/>
              <a:defRPr sz="1500"/>
            </a:lvl7pPr>
            <a:lvl8pPr indent="-323850" lvl="7" marL="365760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»"/>
              <a:defRPr sz="1500"/>
            </a:lvl8pPr>
            <a:lvl9pPr indent="-323850" lvl="8" marL="411480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»"/>
              <a:defRPr sz="1500"/>
            </a:lvl9pPr>
          </a:lstStyle>
          <a:p/>
        </p:txBody>
      </p:sp>
      <p:sp>
        <p:nvSpPr>
          <p:cNvPr id="41" name="Google Shape;41;p6"/>
          <p:cNvSpPr txBox="1"/>
          <p:nvPr>
            <p:ph idx="2" type="body"/>
          </p:nvPr>
        </p:nvSpPr>
        <p:spPr>
          <a:xfrm>
            <a:off x="2193926" y="6888255"/>
            <a:ext cx="14439902" cy="225171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/>
          <a:lstStyle>
            <a:lvl1pPr indent="-228600" lvl="0" marL="457200" algn="l">
              <a:spcBef>
                <a:spcPts val="210"/>
              </a:spcBef>
              <a:spcAft>
                <a:spcPts val="0"/>
              </a:spcAft>
              <a:buClr>
                <a:schemeClr val="dk1"/>
              </a:buClr>
              <a:buSzPts val="1050"/>
              <a:buFont typeface="Arial"/>
              <a:buNone/>
              <a:defRPr sz="1050"/>
            </a:lvl1pPr>
            <a:lvl2pPr indent="-228600" lvl="1" marL="9144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2pPr>
            <a:lvl3pPr indent="-228600" lvl="2" marL="1371600" algn="l">
              <a:spcBef>
                <a:spcPts val="150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sz="750"/>
            </a:lvl3pPr>
            <a:lvl4pPr indent="-228600" lvl="3" marL="1828800" algn="l">
              <a:spcBef>
                <a:spcPts val="135"/>
              </a:spcBef>
              <a:spcAft>
                <a:spcPts val="0"/>
              </a:spcAft>
              <a:buClr>
                <a:schemeClr val="dk1"/>
              </a:buClr>
              <a:buSzPts val="675"/>
              <a:buFont typeface="Arial"/>
              <a:buNone/>
              <a:defRPr sz="675"/>
            </a:lvl4pPr>
            <a:lvl5pPr indent="-228600" lvl="4" marL="2286000" algn="l">
              <a:spcBef>
                <a:spcPts val="135"/>
              </a:spcBef>
              <a:spcAft>
                <a:spcPts val="0"/>
              </a:spcAft>
              <a:buClr>
                <a:schemeClr val="dk1"/>
              </a:buClr>
              <a:buSzPts val="675"/>
              <a:buFont typeface="Arial"/>
              <a:buNone/>
              <a:defRPr sz="675"/>
            </a:lvl5pPr>
            <a:lvl6pPr indent="-228600" lvl="5" marL="2743200" algn="l">
              <a:spcBef>
                <a:spcPts val="135"/>
              </a:spcBef>
              <a:spcAft>
                <a:spcPts val="0"/>
              </a:spcAft>
              <a:buClr>
                <a:schemeClr val="dk1"/>
              </a:buClr>
              <a:buSzPts val="675"/>
              <a:buFont typeface="Arial"/>
              <a:buNone/>
              <a:defRPr sz="675"/>
            </a:lvl6pPr>
            <a:lvl7pPr indent="-228600" lvl="6" marL="3200400" algn="l">
              <a:spcBef>
                <a:spcPts val="135"/>
              </a:spcBef>
              <a:spcAft>
                <a:spcPts val="0"/>
              </a:spcAft>
              <a:buClr>
                <a:schemeClr val="dk1"/>
              </a:buClr>
              <a:buSzPts val="675"/>
              <a:buFont typeface="Arial"/>
              <a:buNone/>
              <a:defRPr sz="675"/>
            </a:lvl7pPr>
            <a:lvl8pPr indent="-228600" lvl="7" marL="3657600" algn="l">
              <a:spcBef>
                <a:spcPts val="135"/>
              </a:spcBef>
              <a:spcAft>
                <a:spcPts val="0"/>
              </a:spcAft>
              <a:buClr>
                <a:schemeClr val="dk1"/>
              </a:buClr>
              <a:buSzPts val="675"/>
              <a:buFont typeface="Arial"/>
              <a:buNone/>
              <a:defRPr sz="675"/>
            </a:lvl8pPr>
            <a:lvl9pPr indent="-228600" lvl="8" marL="4114800" algn="l">
              <a:spcBef>
                <a:spcPts val="135"/>
              </a:spcBef>
              <a:spcAft>
                <a:spcPts val="0"/>
              </a:spcAft>
              <a:buClr>
                <a:schemeClr val="dk1"/>
              </a:buClr>
              <a:buSzPts val="675"/>
              <a:buFont typeface="Arial"/>
              <a:buNone/>
              <a:defRPr sz="675"/>
            </a:lvl9pPr>
          </a:lstStyle>
          <a:p/>
        </p:txBody>
      </p:sp>
      <p:sp>
        <p:nvSpPr>
          <p:cNvPr id="42" name="Google Shape;42;p6"/>
          <p:cNvSpPr txBox="1"/>
          <p:nvPr>
            <p:ph idx="10" type="dt"/>
          </p:nvPr>
        </p:nvSpPr>
        <p:spPr>
          <a:xfrm>
            <a:off x="2193925" y="29976763"/>
            <a:ext cx="10240962" cy="2286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6"/>
          <p:cNvSpPr txBox="1"/>
          <p:nvPr>
            <p:ph idx="11" type="ftr"/>
          </p:nvPr>
        </p:nvSpPr>
        <p:spPr>
          <a:xfrm>
            <a:off x="14997113" y="29976763"/>
            <a:ext cx="13898562" cy="2286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" name="Google Shape;44;p6"/>
          <p:cNvSpPr txBox="1"/>
          <p:nvPr>
            <p:ph idx="12" type="sldNum"/>
          </p:nvPr>
        </p:nvSpPr>
        <p:spPr>
          <a:xfrm>
            <a:off x="31456313" y="29976763"/>
            <a:ext cx="10240962" cy="2286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Only" type="titleOnly">
  <p:cSld name="TITLE_ONLY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7"/>
          <p:cNvSpPr txBox="1"/>
          <p:nvPr>
            <p:ph type="title"/>
          </p:nvPr>
        </p:nvSpPr>
        <p:spPr>
          <a:xfrm>
            <a:off x="2195512" y="1319212"/>
            <a:ext cx="39501763" cy="5486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14225" lIns="428450" spcFirstLastPara="1" rIns="428450" wrap="square" tIns="214225"/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7"/>
          <p:cNvSpPr txBox="1"/>
          <p:nvPr>
            <p:ph idx="10" type="dt"/>
          </p:nvPr>
        </p:nvSpPr>
        <p:spPr>
          <a:xfrm>
            <a:off x="2193925" y="29976763"/>
            <a:ext cx="10240962" cy="2286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7"/>
          <p:cNvSpPr txBox="1"/>
          <p:nvPr>
            <p:ph idx="11" type="ftr"/>
          </p:nvPr>
        </p:nvSpPr>
        <p:spPr>
          <a:xfrm>
            <a:off x="14997113" y="29976763"/>
            <a:ext cx="13898562" cy="2286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9" name="Google Shape;49;p7"/>
          <p:cNvSpPr txBox="1"/>
          <p:nvPr>
            <p:ph idx="12" type="sldNum"/>
          </p:nvPr>
        </p:nvSpPr>
        <p:spPr>
          <a:xfrm>
            <a:off x="31456313" y="29976763"/>
            <a:ext cx="10240962" cy="2286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omparison" type="twoTxTwoObj">
  <p:cSld name="TWO_OBJECTS_WITH_TEXT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8"/>
          <p:cNvSpPr txBox="1"/>
          <p:nvPr>
            <p:ph type="title"/>
          </p:nvPr>
        </p:nvSpPr>
        <p:spPr>
          <a:xfrm>
            <a:off x="2195512" y="1319212"/>
            <a:ext cx="39501763" cy="5486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14225" lIns="428450" spcFirstLastPara="1" rIns="428450" wrap="square" tIns="214225"/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8"/>
          <p:cNvSpPr txBox="1"/>
          <p:nvPr>
            <p:ph idx="1" type="body"/>
          </p:nvPr>
        </p:nvSpPr>
        <p:spPr>
          <a:xfrm>
            <a:off x="2193925" y="7368989"/>
            <a:ext cx="19392902" cy="3070972"/>
          </a:xfrm>
          <a:prstGeom prst="rect">
            <a:avLst/>
          </a:prstGeom>
          <a:noFill/>
          <a:ln>
            <a:noFill/>
          </a:ln>
        </p:spPr>
        <p:txBody>
          <a:bodyPr anchorCtr="0" anchor="b" bIns="214225" lIns="428450" spcFirstLastPara="1" rIns="428450" wrap="square" tIns="214225"/>
          <a:lstStyle>
            <a:lvl1pPr indent="-2286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b="1" sz="1800"/>
            </a:lvl1pPr>
            <a:lvl2pPr indent="-228600" lvl="1" marL="91440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b="1" sz="1500"/>
            </a:lvl2pPr>
            <a:lvl3pPr indent="-228600" lvl="2" marL="1371600" algn="l">
              <a:spcBef>
                <a:spcPts val="27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None/>
              <a:defRPr b="1" sz="1350"/>
            </a:lvl3pPr>
            <a:lvl4pPr indent="-228600" lvl="3" marL="18288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1" sz="1200"/>
            </a:lvl4pPr>
            <a:lvl5pPr indent="-228600" lvl="4" marL="22860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1" sz="1200"/>
            </a:lvl5pPr>
            <a:lvl6pPr indent="-228600" lvl="5" marL="27432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1" sz="1200"/>
            </a:lvl6pPr>
            <a:lvl7pPr indent="-228600" lvl="6" marL="32004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1" sz="1200"/>
            </a:lvl7pPr>
            <a:lvl8pPr indent="-228600" lvl="7" marL="3657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1" sz="1200"/>
            </a:lvl8pPr>
            <a:lvl9pPr indent="-228600" lvl="8" marL="41148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1" sz="1200"/>
            </a:lvl9pPr>
          </a:lstStyle>
          <a:p/>
        </p:txBody>
      </p:sp>
      <p:sp>
        <p:nvSpPr>
          <p:cNvPr id="53" name="Google Shape;53;p8"/>
          <p:cNvSpPr txBox="1"/>
          <p:nvPr>
            <p:ph idx="2" type="body"/>
          </p:nvPr>
        </p:nvSpPr>
        <p:spPr>
          <a:xfrm>
            <a:off x="2193925" y="10439962"/>
            <a:ext cx="19392902" cy="18965395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/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/>
            </a:lvl1pPr>
            <a:lvl2pPr indent="-323850" lvl="1" marL="91440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–"/>
              <a:defRPr sz="1500"/>
            </a:lvl2pPr>
            <a:lvl3pPr indent="-314325" lvl="2" marL="1371600" algn="l">
              <a:spcBef>
                <a:spcPts val="27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/>
            </a:lvl3pPr>
            <a:lvl4pPr indent="-304800" lvl="3" marL="18288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–"/>
              <a:defRPr sz="1200"/>
            </a:lvl4pPr>
            <a:lvl5pPr indent="-304800" lvl="4" marL="22860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»"/>
              <a:defRPr sz="1200"/>
            </a:lvl5pPr>
            <a:lvl6pPr indent="-304800" lvl="5" marL="27432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»"/>
              <a:defRPr sz="1200"/>
            </a:lvl6pPr>
            <a:lvl7pPr indent="-304800" lvl="6" marL="32004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»"/>
              <a:defRPr sz="1200"/>
            </a:lvl7pPr>
            <a:lvl8pPr indent="-304800" lvl="7" marL="3657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»"/>
              <a:defRPr sz="1200"/>
            </a:lvl8pPr>
            <a:lvl9pPr indent="-304800" lvl="8" marL="41148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»"/>
              <a:defRPr sz="1200"/>
            </a:lvl9pPr>
          </a:lstStyle>
          <a:p/>
        </p:txBody>
      </p:sp>
      <p:sp>
        <p:nvSpPr>
          <p:cNvPr id="54" name="Google Shape;54;p8"/>
          <p:cNvSpPr txBox="1"/>
          <p:nvPr>
            <p:ph idx="3" type="body"/>
          </p:nvPr>
        </p:nvSpPr>
        <p:spPr>
          <a:xfrm>
            <a:off x="22296438" y="7368989"/>
            <a:ext cx="19400837" cy="3070972"/>
          </a:xfrm>
          <a:prstGeom prst="rect">
            <a:avLst/>
          </a:prstGeom>
          <a:noFill/>
          <a:ln>
            <a:noFill/>
          </a:ln>
        </p:spPr>
        <p:txBody>
          <a:bodyPr anchorCtr="0" anchor="b" bIns="214225" lIns="428450" spcFirstLastPara="1" rIns="428450" wrap="square" tIns="214225"/>
          <a:lstStyle>
            <a:lvl1pPr indent="-2286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b="1" sz="1800"/>
            </a:lvl1pPr>
            <a:lvl2pPr indent="-228600" lvl="1" marL="91440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b="1" sz="1500"/>
            </a:lvl2pPr>
            <a:lvl3pPr indent="-228600" lvl="2" marL="1371600" algn="l">
              <a:spcBef>
                <a:spcPts val="27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None/>
              <a:defRPr b="1" sz="1350"/>
            </a:lvl3pPr>
            <a:lvl4pPr indent="-228600" lvl="3" marL="18288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1" sz="1200"/>
            </a:lvl4pPr>
            <a:lvl5pPr indent="-228600" lvl="4" marL="22860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1" sz="1200"/>
            </a:lvl5pPr>
            <a:lvl6pPr indent="-228600" lvl="5" marL="27432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1" sz="1200"/>
            </a:lvl6pPr>
            <a:lvl7pPr indent="-228600" lvl="6" marL="32004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1" sz="1200"/>
            </a:lvl7pPr>
            <a:lvl8pPr indent="-228600" lvl="7" marL="3657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1" sz="1200"/>
            </a:lvl8pPr>
            <a:lvl9pPr indent="-228600" lvl="8" marL="41148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1" sz="1200"/>
            </a:lvl9pPr>
          </a:lstStyle>
          <a:p/>
        </p:txBody>
      </p:sp>
      <p:sp>
        <p:nvSpPr>
          <p:cNvPr id="55" name="Google Shape;55;p8"/>
          <p:cNvSpPr txBox="1"/>
          <p:nvPr>
            <p:ph idx="4" type="body"/>
          </p:nvPr>
        </p:nvSpPr>
        <p:spPr>
          <a:xfrm>
            <a:off x="22296438" y="10439962"/>
            <a:ext cx="19400837" cy="18965395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/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/>
            </a:lvl1pPr>
            <a:lvl2pPr indent="-323850" lvl="1" marL="91440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–"/>
              <a:defRPr sz="1500"/>
            </a:lvl2pPr>
            <a:lvl3pPr indent="-314325" lvl="2" marL="1371600" algn="l">
              <a:spcBef>
                <a:spcPts val="27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/>
            </a:lvl3pPr>
            <a:lvl4pPr indent="-304800" lvl="3" marL="18288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–"/>
              <a:defRPr sz="1200"/>
            </a:lvl4pPr>
            <a:lvl5pPr indent="-304800" lvl="4" marL="22860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»"/>
              <a:defRPr sz="1200"/>
            </a:lvl5pPr>
            <a:lvl6pPr indent="-304800" lvl="5" marL="27432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»"/>
              <a:defRPr sz="1200"/>
            </a:lvl6pPr>
            <a:lvl7pPr indent="-304800" lvl="6" marL="32004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»"/>
              <a:defRPr sz="1200"/>
            </a:lvl7pPr>
            <a:lvl8pPr indent="-304800" lvl="7" marL="3657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»"/>
              <a:defRPr sz="1200"/>
            </a:lvl8pPr>
            <a:lvl9pPr indent="-304800" lvl="8" marL="41148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»"/>
              <a:defRPr sz="1200"/>
            </a:lvl9pPr>
          </a:lstStyle>
          <a:p/>
        </p:txBody>
      </p:sp>
      <p:sp>
        <p:nvSpPr>
          <p:cNvPr id="56" name="Google Shape;56;p8"/>
          <p:cNvSpPr txBox="1"/>
          <p:nvPr>
            <p:ph idx="10" type="dt"/>
          </p:nvPr>
        </p:nvSpPr>
        <p:spPr>
          <a:xfrm>
            <a:off x="2193925" y="29976763"/>
            <a:ext cx="10240962" cy="2286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7" name="Google Shape;57;p8"/>
          <p:cNvSpPr txBox="1"/>
          <p:nvPr>
            <p:ph idx="11" type="ftr"/>
          </p:nvPr>
        </p:nvSpPr>
        <p:spPr>
          <a:xfrm>
            <a:off x="14997113" y="29976763"/>
            <a:ext cx="13898562" cy="2286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8" name="Google Shape;58;p8"/>
          <p:cNvSpPr txBox="1"/>
          <p:nvPr>
            <p:ph idx="12" type="sldNum"/>
          </p:nvPr>
        </p:nvSpPr>
        <p:spPr>
          <a:xfrm>
            <a:off x="31456313" y="29976763"/>
            <a:ext cx="10240962" cy="2286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wo Content" type="twoObj">
  <p:cSld name="TWO_OBJECTS"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9"/>
          <p:cNvSpPr txBox="1"/>
          <p:nvPr>
            <p:ph type="title"/>
          </p:nvPr>
        </p:nvSpPr>
        <p:spPr>
          <a:xfrm>
            <a:off x="2195512" y="1319212"/>
            <a:ext cx="39501763" cy="5486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14225" lIns="428450" spcFirstLastPara="1" rIns="428450" wrap="square" tIns="214225"/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1" name="Google Shape;61;p9"/>
          <p:cNvSpPr txBox="1"/>
          <p:nvPr>
            <p:ph idx="1" type="body"/>
          </p:nvPr>
        </p:nvSpPr>
        <p:spPr>
          <a:xfrm>
            <a:off x="2193927" y="7681634"/>
            <a:ext cx="19675474" cy="21723723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/>
          <a:lstStyle>
            <a:lvl1pPr indent="-361950" lvl="0" marL="457200" algn="l">
              <a:spcBef>
                <a:spcPts val="42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  <a:defRPr sz="1800"/>
            </a:lvl2pPr>
            <a:lvl3pPr indent="-323850" lvl="2" marL="137160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/>
            </a:lvl3pPr>
            <a:lvl4pPr indent="-314325" lvl="3" marL="1828800" algn="l">
              <a:spcBef>
                <a:spcPts val="27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–"/>
              <a:defRPr sz="1350"/>
            </a:lvl4pPr>
            <a:lvl5pPr indent="-314325" lvl="4" marL="2286000" algn="l">
              <a:spcBef>
                <a:spcPts val="27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»"/>
              <a:defRPr sz="1350"/>
            </a:lvl5pPr>
            <a:lvl6pPr indent="-314325" lvl="5" marL="2743200" algn="l">
              <a:spcBef>
                <a:spcPts val="27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»"/>
              <a:defRPr sz="1350"/>
            </a:lvl6pPr>
            <a:lvl7pPr indent="-314325" lvl="6" marL="3200400" algn="l">
              <a:spcBef>
                <a:spcPts val="27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»"/>
              <a:defRPr sz="1350"/>
            </a:lvl7pPr>
            <a:lvl8pPr indent="-314325" lvl="7" marL="3657600" algn="l">
              <a:spcBef>
                <a:spcPts val="27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»"/>
              <a:defRPr sz="1350"/>
            </a:lvl8pPr>
            <a:lvl9pPr indent="-314325" lvl="8" marL="4114800" algn="l">
              <a:spcBef>
                <a:spcPts val="27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»"/>
              <a:defRPr sz="1350"/>
            </a:lvl9pPr>
          </a:lstStyle>
          <a:p/>
        </p:txBody>
      </p:sp>
      <p:sp>
        <p:nvSpPr>
          <p:cNvPr id="62" name="Google Shape;62;p9"/>
          <p:cNvSpPr txBox="1"/>
          <p:nvPr>
            <p:ph idx="2" type="body"/>
          </p:nvPr>
        </p:nvSpPr>
        <p:spPr>
          <a:xfrm>
            <a:off x="22021803" y="7681634"/>
            <a:ext cx="19675474" cy="21723723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/>
          <a:lstStyle>
            <a:lvl1pPr indent="-361950" lvl="0" marL="457200" algn="l">
              <a:spcBef>
                <a:spcPts val="42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  <a:defRPr sz="1800"/>
            </a:lvl2pPr>
            <a:lvl3pPr indent="-323850" lvl="2" marL="137160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/>
            </a:lvl3pPr>
            <a:lvl4pPr indent="-314325" lvl="3" marL="1828800" algn="l">
              <a:spcBef>
                <a:spcPts val="27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–"/>
              <a:defRPr sz="1350"/>
            </a:lvl4pPr>
            <a:lvl5pPr indent="-314325" lvl="4" marL="2286000" algn="l">
              <a:spcBef>
                <a:spcPts val="27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»"/>
              <a:defRPr sz="1350"/>
            </a:lvl5pPr>
            <a:lvl6pPr indent="-314325" lvl="5" marL="2743200" algn="l">
              <a:spcBef>
                <a:spcPts val="27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»"/>
              <a:defRPr sz="1350"/>
            </a:lvl6pPr>
            <a:lvl7pPr indent="-314325" lvl="6" marL="3200400" algn="l">
              <a:spcBef>
                <a:spcPts val="27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»"/>
              <a:defRPr sz="1350"/>
            </a:lvl7pPr>
            <a:lvl8pPr indent="-314325" lvl="7" marL="3657600" algn="l">
              <a:spcBef>
                <a:spcPts val="27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»"/>
              <a:defRPr sz="1350"/>
            </a:lvl8pPr>
            <a:lvl9pPr indent="-314325" lvl="8" marL="4114800" algn="l">
              <a:spcBef>
                <a:spcPts val="27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»"/>
              <a:defRPr sz="1350"/>
            </a:lvl9pPr>
          </a:lstStyle>
          <a:p/>
        </p:txBody>
      </p:sp>
      <p:sp>
        <p:nvSpPr>
          <p:cNvPr id="63" name="Google Shape;63;p9"/>
          <p:cNvSpPr txBox="1"/>
          <p:nvPr>
            <p:ph idx="10" type="dt"/>
          </p:nvPr>
        </p:nvSpPr>
        <p:spPr>
          <a:xfrm>
            <a:off x="2193925" y="29976763"/>
            <a:ext cx="10240962" cy="2286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4" name="Google Shape;64;p9"/>
          <p:cNvSpPr txBox="1"/>
          <p:nvPr>
            <p:ph idx="11" type="ftr"/>
          </p:nvPr>
        </p:nvSpPr>
        <p:spPr>
          <a:xfrm>
            <a:off x="14997113" y="29976763"/>
            <a:ext cx="13898562" cy="2286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5" name="Google Shape;65;p9"/>
          <p:cNvSpPr txBox="1"/>
          <p:nvPr>
            <p:ph idx="12" type="sldNum"/>
          </p:nvPr>
        </p:nvSpPr>
        <p:spPr>
          <a:xfrm>
            <a:off x="31456313" y="29976763"/>
            <a:ext cx="10240962" cy="2286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Header" type="secHead">
  <p:cSld name="SECTION_HEADER"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0"/>
          <p:cNvSpPr txBox="1"/>
          <p:nvPr>
            <p:ph type="title"/>
          </p:nvPr>
        </p:nvSpPr>
        <p:spPr>
          <a:xfrm>
            <a:off x="3467102" y="21153908"/>
            <a:ext cx="37307837" cy="6536951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/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1" sz="3000" cap="none"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8" name="Google Shape;68;p10"/>
          <p:cNvSpPr txBox="1"/>
          <p:nvPr>
            <p:ph idx="1" type="body"/>
          </p:nvPr>
        </p:nvSpPr>
        <p:spPr>
          <a:xfrm>
            <a:off x="3467102" y="13953005"/>
            <a:ext cx="37307837" cy="7200900"/>
          </a:xfrm>
          <a:prstGeom prst="rect">
            <a:avLst/>
          </a:prstGeom>
          <a:noFill/>
          <a:ln>
            <a:noFill/>
          </a:ln>
        </p:spPr>
        <p:txBody>
          <a:bodyPr anchorCtr="0" anchor="b" bIns="214225" lIns="428450" spcFirstLastPara="1" rIns="428450" wrap="square" tIns="214225"/>
          <a:lstStyle>
            <a:lvl1pPr indent="-228600" lvl="0" marL="45720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/>
            </a:lvl1pPr>
            <a:lvl2pPr indent="-228600" lvl="1" marL="914400" algn="l">
              <a:spcBef>
                <a:spcPts val="27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None/>
              <a:defRPr sz="1350"/>
            </a:lvl2pPr>
            <a:lvl3pPr indent="-228600" lvl="2" marL="1371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/>
            </a:lvl3pPr>
            <a:lvl4pPr indent="-228600" lvl="3" marL="1828800" algn="l">
              <a:spcBef>
                <a:spcPts val="210"/>
              </a:spcBef>
              <a:spcAft>
                <a:spcPts val="0"/>
              </a:spcAft>
              <a:buClr>
                <a:schemeClr val="dk1"/>
              </a:buClr>
              <a:buSzPts val="1050"/>
              <a:buFont typeface="Arial"/>
              <a:buNone/>
              <a:defRPr sz="1050"/>
            </a:lvl4pPr>
            <a:lvl5pPr indent="-228600" lvl="4" marL="2286000" algn="l">
              <a:spcBef>
                <a:spcPts val="210"/>
              </a:spcBef>
              <a:spcAft>
                <a:spcPts val="0"/>
              </a:spcAft>
              <a:buClr>
                <a:schemeClr val="dk1"/>
              </a:buClr>
              <a:buSzPts val="1050"/>
              <a:buFont typeface="Arial"/>
              <a:buNone/>
              <a:defRPr sz="1050"/>
            </a:lvl5pPr>
            <a:lvl6pPr indent="-228600" lvl="5" marL="2743200" algn="l">
              <a:spcBef>
                <a:spcPts val="210"/>
              </a:spcBef>
              <a:spcAft>
                <a:spcPts val="0"/>
              </a:spcAft>
              <a:buClr>
                <a:schemeClr val="dk1"/>
              </a:buClr>
              <a:buSzPts val="1050"/>
              <a:buFont typeface="Arial"/>
              <a:buNone/>
              <a:defRPr sz="1050"/>
            </a:lvl6pPr>
            <a:lvl7pPr indent="-228600" lvl="6" marL="3200400" algn="l">
              <a:spcBef>
                <a:spcPts val="210"/>
              </a:spcBef>
              <a:spcAft>
                <a:spcPts val="0"/>
              </a:spcAft>
              <a:buClr>
                <a:schemeClr val="dk1"/>
              </a:buClr>
              <a:buSzPts val="1050"/>
              <a:buFont typeface="Arial"/>
              <a:buNone/>
              <a:defRPr sz="1050"/>
            </a:lvl7pPr>
            <a:lvl8pPr indent="-228600" lvl="7" marL="3657600" algn="l">
              <a:spcBef>
                <a:spcPts val="210"/>
              </a:spcBef>
              <a:spcAft>
                <a:spcPts val="0"/>
              </a:spcAft>
              <a:buClr>
                <a:schemeClr val="dk1"/>
              </a:buClr>
              <a:buSzPts val="1050"/>
              <a:buFont typeface="Arial"/>
              <a:buNone/>
              <a:defRPr sz="1050"/>
            </a:lvl8pPr>
            <a:lvl9pPr indent="-228600" lvl="8" marL="4114800" algn="l">
              <a:spcBef>
                <a:spcPts val="210"/>
              </a:spcBef>
              <a:spcAft>
                <a:spcPts val="0"/>
              </a:spcAft>
              <a:buClr>
                <a:schemeClr val="dk1"/>
              </a:buClr>
              <a:buSzPts val="1050"/>
              <a:buFont typeface="Arial"/>
              <a:buNone/>
              <a:defRPr sz="1050"/>
            </a:lvl9pPr>
          </a:lstStyle>
          <a:p/>
        </p:txBody>
      </p:sp>
      <p:sp>
        <p:nvSpPr>
          <p:cNvPr id="69" name="Google Shape;69;p10"/>
          <p:cNvSpPr txBox="1"/>
          <p:nvPr>
            <p:ph idx="10" type="dt"/>
          </p:nvPr>
        </p:nvSpPr>
        <p:spPr>
          <a:xfrm>
            <a:off x="2193925" y="29976763"/>
            <a:ext cx="10240962" cy="2286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10"/>
          <p:cNvSpPr txBox="1"/>
          <p:nvPr>
            <p:ph idx="11" type="ftr"/>
          </p:nvPr>
        </p:nvSpPr>
        <p:spPr>
          <a:xfrm>
            <a:off x="14997113" y="29976763"/>
            <a:ext cx="13898562" cy="2286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1" name="Google Shape;71;p10"/>
          <p:cNvSpPr txBox="1"/>
          <p:nvPr>
            <p:ph idx="12" type="sldNum"/>
          </p:nvPr>
        </p:nvSpPr>
        <p:spPr>
          <a:xfrm>
            <a:off x="31456313" y="29976763"/>
            <a:ext cx="10240962" cy="2286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"/>
          <p:cNvSpPr txBox="1"/>
          <p:nvPr>
            <p:ph type="title"/>
          </p:nvPr>
        </p:nvSpPr>
        <p:spPr>
          <a:xfrm>
            <a:off x="2195512" y="1319212"/>
            <a:ext cx="39501763" cy="5486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14225" lIns="428450" spcFirstLastPara="1" rIns="428450" wrap="square" tIns="214225"/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449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449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449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449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" name="Google Shape;11;p1"/>
          <p:cNvSpPr txBox="1"/>
          <p:nvPr>
            <p:ph idx="1" type="body"/>
          </p:nvPr>
        </p:nvSpPr>
        <p:spPr>
          <a:xfrm>
            <a:off x="2195512" y="7681912"/>
            <a:ext cx="39501763" cy="2172335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/>
          <a:lstStyle>
            <a:lvl1pPr indent="-939800" lvl="0" marL="457200" marR="0" rtl="0" algn="l">
              <a:spcBef>
                <a:spcPts val="2240"/>
              </a:spcBef>
              <a:spcAft>
                <a:spcPts val="0"/>
              </a:spcAft>
              <a:buClr>
                <a:schemeClr val="dk1"/>
              </a:buClr>
              <a:buSzPts val="11200"/>
              <a:buFont typeface="Arial"/>
              <a:buChar char="•"/>
              <a:defRPr b="0" i="0" sz="1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844550" lvl="1" marL="914400" marR="0" rtl="0" algn="l">
              <a:spcBef>
                <a:spcPts val="1940"/>
              </a:spcBef>
              <a:spcAft>
                <a:spcPts val="0"/>
              </a:spcAft>
              <a:buClr>
                <a:schemeClr val="dk1"/>
              </a:buClr>
              <a:buSzPts val="9700"/>
              <a:buFont typeface="Arial"/>
              <a:buChar char="–"/>
              <a:defRPr b="0" i="0" sz="97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762000" lvl="2" marL="1371600" marR="0" rtl="0" algn="l">
              <a:spcBef>
                <a:spcPts val="1680"/>
              </a:spcBef>
              <a:spcAft>
                <a:spcPts val="0"/>
              </a:spcAft>
              <a:buClr>
                <a:schemeClr val="dk1"/>
              </a:buClr>
              <a:buSzPts val="8400"/>
              <a:buFont typeface="Arial"/>
              <a:buChar char="•"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673100" lvl="3" marL="1828800" marR="0" rtl="0" algn="l">
              <a:spcBef>
                <a:spcPts val="1400"/>
              </a:spcBef>
              <a:spcAft>
                <a:spcPts val="0"/>
              </a:spcAft>
              <a:buClr>
                <a:schemeClr val="dk1"/>
              </a:buClr>
              <a:buSzPts val="7000"/>
              <a:buFont typeface="Arial"/>
              <a:buChar char="–"/>
              <a:defRPr b="0" i="0" sz="7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673100" lvl="4" marL="2286000" marR="0" rtl="0" algn="l">
              <a:spcBef>
                <a:spcPts val="1400"/>
              </a:spcBef>
              <a:spcAft>
                <a:spcPts val="0"/>
              </a:spcAft>
              <a:buClr>
                <a:schemeClr val="dk1"/>
              </a:buClr>
              <a:buSzPts val="7000"/>
              <a:buFont typeface="Arial"/>
              <a:buChar char="»"/>
              <a:defRPr b="0" i="0" sz="7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676275" lvl="5" marL="2743200" marR="0" rtl="0" algn="l">
              <a:spcBef>
                <a:spcPts val="1410"/>
              </a:spcBef>
              <a:spcAft>
                <a:spcPts val="0"/>
              </a:spcAft>
              <a:buClr>
                <a:schemeClr val="dk1"/>
              </a:buClr>
              <a:buSzPts val="7050"/>
              <a:buFont typeface="Arial"/>
              <a:buChar char="»"/>
              <a:defRPr b="0" i="0" sz="705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676275" lvl="6" marL="3200400" marR="0" rtl="0" algn="l">
              <a:spcBef>
                <a:spcPts val="1410"/>
              </a:spcBef>
              <a:spcAft>
                <a:spcPts val="0"/>
              </a:spcAft>
              <a:buClr>
                <a:schemeClr val="dk1"/>
              </a:buClr>
              <a:buSzPts val="7050"/>
              <a:buFont typeface="Arial"/>
              <a:buChar char="»"/>
              <a:defRPr b="0" i="0" sz="705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676275" lvl="7" marL="3657600" marR="0" rtl="0" algn="l">
              <a:spcBef>
                <a:spcPts val="1410"/>
              </a:spcBef>
              <a:spcAft>
                <a:spcPts val="0"/>
              </a:spcAft>
              <a:buClr>
                <a:schemeClr val="dk1"/>
              </a:buClr>
              <a:buSzPts val="7050"/>
              <a:buFont typeface="Arial"/>
              <a:buChar char="»"/>
              <a:defRPr b="0" i="0" sz="705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676275" lvl="8" marL="4114800" marR="0" rtl="0" algn="l">
              <a:spcBef>
                <a:spcPts val="1410"/>
              </a:spcBef>
              <a:spcAft>
                <a:spcPts val="0"/>
              </a:spcAft>
              <a:buClr>
                <a:schemeClr val="dk1"/>
              </a:buClr>
              <a:buSzPts val="7050"/>
              <a:buFont typeface="Arial"/>
              <a:buChar char="»"/>
              <a:defRPr b="0" i="0" sz="705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2" name="Google Shape;12;p1"/>
          <p:cNvSpPr txBox="1"/>
          <p:nvPr>
            <p:ph idx="10" type="dt"/>
          </p:nvPr>
        </p:nvSpPr>
        <p:spPr>
          <a:xfrm>
            <a:off x="2193925" y="29976763"/>
            <a:ext cx="10240962" cy="2286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7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7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7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7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7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7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7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7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7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3" name="Google Shape;13;p1"/>
          <p:cNvSpPr txBox="1"/>
          <p:nvPr>
            <p:ph idx="11" type="ftr"/>
          </p:nvPr>
        </p:nvSpPr>
        <p:spPr>
          <a:xfrm>
            <a:off x="14997113" y="29976763"/>
            <a:ext cx="13898562" cy="2286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7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7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7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7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7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7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7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7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7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4" name="Google Shape;14;p1"/>
          <p:cNvSpPr txBox="1"/>
          <p:nvPr>
            <p:ph idx="12" type="sldNum"/>
          </p:nvPr>
        </p:nvSpPr>
        <p:spPr>
          <a:xfrm>
            <a:off x="31456313" y="29976763"/>
            <a:ext cx="10240962" cy="2286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sz="1400">
              <a:solidFill>
                <a:srgbClr val="000000"/>
              </a:solidFill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6.png"/><Relationship Id="rId4" Type="http://schemas.openxmlformats.org/officeDocument/2006/relationships/image" Target="../media/image7.jpg"/><Relationship Id="rId11" Type="http://schemas.openxmlformats.org/officeDocument/2006/relationships/image" Target="../media/image1.png"/><Relationship Id="rId10" Type="http://schemas.openxmlformats.org/officeDocument/2006/relationships/image" Target="../media/image4.png"/><Relationship Id="rId9" Type="http://schemas.openxmlformats.org/officeDocument/2006/relationships/image" Target="../media/image9.png"/><Relationship Id="rId5" Type="http://schemas.openxmlformats.org/officeDocument/2006/relationships/image" Target="../media/image2.png"/><Relationship Id="rId6" Type="http://schemas.openxmlformats.org/officeDocument/2006/relationships/image" Target="../media/image8.png"/><Relationship Id="rId7" Type="http://schemas.openxmlformats.org/officeDocument/2006/relationships/image" Target="../media/image5.png"/><Relationship Id="rId8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3"/>
          <p:cNvSpPr txBox="1"/>
          <p:nvPr/>
        </p:nvSpPr>
        <p:spPr>
          <a:xfrm>
            <a:off x="1176337" y="31546800"/>
            <a:ext cx="41605199" cy="995362"/>
          </a:xfrm>
          <a:prstGeom prst="rect">
            <a:avLst/>
          </a:prstGeom>
          <a:noFill/>
          <a:ln cap="flat" cmpd="sng" w="63500">
            <a:solidFill>
              <a:srgbClr val="081E3F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72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0" name="Google Shape;90;p13"/>
          <p:cNvSpPr/>
          <p:nvPr/>
        </p:nvSpPr>
        <p:spPr>
          <a:xfrm>
            <a:off x="947725" y="3886200"/>
            <a:ext cx="42062400" cy="27203400"/>
          </a:xfrm>
          <a:prstGeom prst="rect">
            <a:avLst/>
          </a:prstGeom>
          <a:noFill/>
          <a:ln cap="sq" cmpd="sng" w="63350">
            <a:solidFill>
              <a:srgbClr val="B6862C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8400" u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1" name="Google Shape;91;p13"/>
          <p:cNvSpPr txBox="1"/>
          <p:nvPr/>
        </p:nvSpPr>
        <p:spPr>
          <a:xfrm>
            <a:off x="1143012" y="4070775"/>
            <a:ext cx="41605200" cy="26746200"/>
          </a:xfrm>
          <a:prstGeom prst="rect">
            <a:avLst/>
          </a:prstGeom>
          <a:noFill/>
          <a:ln cap="flat" cmpd="sng" w="63500">
            <a:solidFill>
              <a:srgbClr val="081E3F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72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2" name="Google Shape;92;p13"/>
          <p:cNvSpPr/>
          <p:nvPr/>
        </p:nvSpPr>
        <p:spPr>
          <a:xfrm>
            <a:off x="1730050" y="4877498"/>
            <a:ext cx="12764100" cy="5486400"/>
          </a:xfrm>
          <a:prstGeom prst="round2DiagRect">
            <a:avLst>
              <a:gd fmla="val 16667" name="adj1"/>
              <a:gd fmla="val 0" name="adj2"/>
            </a:avLst>
          </a:prstGeom>
          <a:solidFill>
            <a:srgbClr val="B6862C"/>
          </a:solidFill>
          <a:ln cap="flat" cmpd="sng" w="114300">
            <a:solidFill>
              <a:srgbClr val="081E3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3" name="Google Shape;93;p13"/>
          <p:cNvSpPr txBox="1"/>
          <p:nvPr/>
        </p:nvSpPr>
        <p:spPr>
          <a:xfrm>
            <a:off x="9601200" y="255575"/>
            <a:ext cx="24688800" cy="3257400"/>
          </a:xfrm>
          <a:prstGeom prst="rect">
            <a:avLst/>
          </a:prstGeom>
          <a:noFill/>
          <a:ln>
            <a:noFill/>
          </a:ln>
        </p:spPr>
        <p:txBody>
          <a:bodyPr anchorCtr="0" anchor="t" bIns="36975" lIns="73975" spcFirstLastPara="1" rIns="73975" wrap="square" tIns="3697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081E3F"/>
              </a:buClr>
              <a:buSzPts val="4800"/>
              <a:buFont typeface="Arial"/>
              <a:buNone/>
            </a:pPr>
            <a:r>
              <a:rPr lang="en-US" sz="6000">
                <a:solidFill>
                  <a:srgbClr val="081E3F"/>
                </a:solidFill>
                <a:latin typeface="Roboto Light"/>
                <a:ea typeface="Roboto Light"/>
                <a:cs typeface="Roboto Light"/>
                <a:sym typeface="Roboto Light"/>
              </a:rPr>
              <a:t>Virtual Roll Call Briefing 6.0</a:t>
            </a:r>
            <a:endParaRPr sz="6000">
              <a:solidFill>
                <a:srgbClr val="081E3F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081E3F"/>
              </a:buClr>
              <a:buSzPts val="4800"/>
              <a:buFont typeface="Arial"/>
              <a:buNone/>
            </a:pPr>
            <a:r>
              <a:rPr lang="en-US" sz="4000">
                <a:solidFill>
                  <a:srgbClr val="081E3F"/>
                </a:solidFill>
                <a:latin typeface="Roboto Light"/>
                <a:ea typeface="Roboto Light"/>
                <a:cs typeface="Roboto Light"/>
                <a:sym typeface="Roboto Light"/>
              </a:rPr>
              <a:t>Spring 2019 Senior Project</a:t>
            </a:r>
            <a:endParaRPr sz="4000">
              <a:solidFill>
                <a:srgbClr val="081E3F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081E3F"/>
              </a:buClr>
              <a:buSzPts val="3500"/>
              <a:buFont typeface="Arial"/>
              <a:buNone/>
            </a:pPr>
            <a:r>
              <a:rPr lang="en-US" sz="3400">
                <a:solidFill>
                  <a:srgbClr val="081E3F"/>
                </a:solidFill>
                <a:latin typeface="Roboto Light"/>
                <a:ea typeface="Roboto Light"/>
                <a:cs typeface="Roboto Light"/>
                <a:sym typeface="Roboto Light"/>
              </a:rPr>
              <a:t>Student: Pablo Velazquez, Florida International University</a:t>
            </a:r>
            <a:endParaRPr sz="3400">
              <a:solidFill>
                <a:srgbClr val="081E3F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081E3F"/>
              </a:buClr>
              <a:buSzPts val="3500"/>
              <a:buFont typeface="Arial"/>
              <a:buNone/>
            </a:pPr>
            <a:r>
              <a:rPr lang="en-US" sz="3400">
                <a:solidFill>
                  <a:srgbClr val="081E3F"/>
                </a:solidFill>
                <a:latin typeface="Roboto Light"/>
                <a:ea typeface="Roboto Light"/>
                <a:cs typeface="Roboto Light"/>
                <a:sym typeface="Roboto Light"/>
              </a:rPr>
              <a:t>Mentors:</a:t>
            </a:r>
            <a:r>
              <a:rPr i="1" lang="en-US" sz="3400">
                <a:solidFill>
                  <a:srgbClr val="081E3F"/>
                </a:solidFill>
                <a:latin typeface="Roboto Light"/>
                <a:ea typeface="Roboto Light"/>
                <a:cs typeface="Roboto Light"/>
                <a:sym typeface="Roboto Light"/>
              </a:rPr>
              <a:t> </a:t>
            </a:r>
            <a:r>
              <a:rPr lang="en-US" sz="3400">
                <a:solidFill>
                  <a:srgbClr val="081E3F"/>
                </a:solidFill>
                <a:latin typeface="Roboto Light"/>
                <a:ea typeface="Roboto Light"/>
                <a:cs typeface="Roboto Light"/>
                <a:sym typeface="Roboto Light"/>
              </a:rPr>
              <a:t>Jason Cohen and Frank Alvarado, Pinecrest Police Department</a:t>
            </a:r>
            <a:endParaRPr sz="3400">
              <a:solidFill>
                <a:srgbClr val="081E3F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081E3F"/>
              </a:buClr>
              <a:buSzPts val="3500"/>
              <a:buFont typeface="Arial"/>
              <a:buNone/>
            </a:pPr>
            <a:r>
              <a:rPr lang="en-US" sz="3400">
                <a:solidFill>
                  <a:srgbClr val="081E3F"/>
                </a:solidFill>
                <a:latin typeface="Roboto Light"/>
                <a:ea typeface="Roboto Light"/>
                <a:cs typeface="Roboto Light"/>
                <a:sym typeface="Roboto Light"/>
              </a:rPr>
              <a:t>Instructor: Dr. Masoud Sadjadi, Florida International University</a:t>
            </a:r>
            <a:endParaRPr sz="3400">
              <a:solidFill>
                <a:srgbClr val="081E3F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81E3F"/>
              </a:buClr>
              <a:buSzPts val="2600"/>
              <a:buFont typeface="Arial"/>
              <a:buNone/>
            </a:pPr>
            <a:r>
              <a:t/>
            </a:r>
            <a:endParaRPr b="1" sz="3600">
              <a:solidFill>
                <a:srgbClr val="081E3F"/>
              </a:solidFill>
            </a:endParaRPr>
          </a:p>
        </p:txBody>
      </p:sp>
      <p:sp>
        <p:nvSpPr>
          <p:cNvPr id="94" name="Google Shape;94;p13"/>
          <p:cNvSpPr txBox="1"/>
          <p:nvPr/>
        </p:nvSpPr>
        <p:spPr>
          <a:xfrm>
            <a:off x="1436687" y="31851600"/>
            <a:ext cx="41344800" cy="420600"/>
          </a:xfrm>
          <a:prstGeom prst="rect">
            <a:avLst/>
          </a:prstGeom>
          <a:noFill/>
          <a:ln>
            <a:noFill/>
          </a:ln>
        </p:spPr>
        <p:txBody>
          <a:bodyPr anchorCtr="0" anchor="t" bIns="36975" lIns="73975" spcFirstLastPara="1" rIns="73975" wrap="square" tIns="36975">
            <a:noAutofit/>
          </a:bodyPr>
          <a:lstStyle/>
          <a:p>
            <a:pPr indent="-492125" lvl="0" marL="493712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None/>
            </a:pPr>
            <a:r>
              <a:rPr lang="en-US" sz="225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The material presented in this poster is based upon the work supported by the Pinecrest Police Department</a:t>
            </a:r>
            <a:r>
              <a:rPr lang="en-US" sz="2250">
                <a:solidFill>
                  <a:srgbClr val="FF0000"/>
                </a:solidFill>
                <a:latin typeface="Roboto"/>
                <a:ea typeface="Roboto"/>
                <a:cs typeface="Roboto"/>
                <a:sym typeface="Roboto"/>
              </a:rPr>
              <a:t>. </a:t>
            </a:r>
            <a:r>
              <a:rPr lang="en-US" sz="225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I would like to thank my teammate, Eddie Caraballo. I would also like to thank Dr. Masoud Sadjadi, Jason Cohen and Frank Alvarado for assistance, cooperation and mentorship that I received throughout this process.</a:t>
            </a:r>
            <a:endParaRPr sz="225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493712" lvl="0" marL="49371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Arial"/>
              <a:buNone/>
            </a:pPr>
            <a:r>
              <a:t/>
            </a:r>
            <a:endParaRPr sz="2200">
              <a:solidFill>
                <a:schemeClr val="dk1"/>
              </a:solidFill>
            </a:endParaRPr>
          </a:p>
        </p:txBody>
      </p:sp>
      <p:pic>
        <p:nvPicPr>
          <p:cNvPr id="95" name="Google Shape;95;p1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76337" y="622300"/>
            <a:ext cx="7667625" cy="2632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96" name="Google Shape;96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9510475" y="255587"/>
            <a:ext cx="3365501" cy="3365500"/>
          </a:xfrm>
          <a:prstGeom prst="rect">
            <a:avLst/>
          </a:prstGeom>
          <a:noFill/>
          <a:ln>
            <a:noFill/>
          </a:ln>
        </p:spPr>
      </p:pic>
      <p:sp>
        <p:nvSpPr>
          <p:cNvPr id="97" name="Google Shape;97;p13"/>
          <p:cNvSpPr txBox="1"/>
          <p:nvPr/>
        </p:nvSpPr>
        <p:spPr>
          <a:xfrm>
            <a:off x="5324476" y="4498848"/>
            <a:ext cx="5104500" cy="723900"/>
          </a:xfrm>
          <a:prstGeom prst="rect">
            <a:avLst/>
          </a:prstGeom>
          <a:solidFill>
            <a:srgbClr val="081E3F"/>
          </a:solidFill>
          <a:ln>
            <a:noFill/>
          </a:ln>
          <a:effectLst>
            <a:outerShdw blurRad="142875" rotWithShape="0" algn="bl" dir="5400000" dist="142875">
              <a:srgbClr val="081E3F">
                <a:alpha val="50000"/>
              </a:srgbClr>
            </a:outerShdw>
          </a:effectLst>
        </p:spPr>
        <p:txBody>
          <a:bodyPr anchorCtr="0" anchor="t" bIns="49300" lIns="98625" spcFirstLastPara="1" rIns="98625" wrap="square" tIns="493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6862C"/>
              </a:buClr>
              <a:buSzPts val="4100"/>
              <a:buFont typeface="Arial"/>
              <a:buNone/>
            </a:pPr>
            <a:r>
              <a:rPr i="0" lang="en-US" sz="4100" u="none">
                <a:solidFill>
                  <a:srgbClr val="B6862C"/>
                </a:solidFill>
                <a:latin typeface="Roboto"/>
                <a:ea typeface="Roboto"/>
                <a:cs typeface="Roboto"/>
                <a:sym typeface="Roboto"/>
              </a:rPr>
              <a:t>Problem</a:t>
            </a:r>
            <a:endParaRPr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98" name="Google Shape;98;p13"/>
          <p:cNvSpPr txBox="1"/>
          <p:nvPr/>
        </p:nvSpPr>
        <p:spPr>
          <a:xfrm>
            <a:off x="2173575" y="5298948"/>
            <a:ext cx="12168300" cy="4817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400">
                <a:solidFill>
                  <a:srgbClr val="081E3F"/>
                </a:solidFill>
                <a:latin typeface="Roboto Light"/>
                <a:ea typeface="Roboto Light"/>
                <a:cs typeface="Roboto Light"/>
                <a:sym typeface="Roboto Light"/>
              </a:rPr>
              <a:t>Daily “Roll Call” in-person meetings are used for sharing information and assigning tasks to officers, done by a supervisor. These meetings present several issues:</a:t>
            </a:r>
            <a:endParaRPr sz="3400">
              <a:solidFill>
                <a:srgbClr val="081E3F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081E3F"/>
              </a:buClr>
              <a:buSzPts val="1400"/>
              <a:buFont typeface="Roboto Light"/>
              <a:buChar char="●"/>
            </a:pPr>
            <a:r>
              <a:rPr lang="en-US" sz="3400">
                <a:solidFill>
                  <a:srgbClr val="081E3F"/>
                </a:solidFill>
                <a:latin typeface="Roboto Light"/>
                <a:ea typeface="Roboto Light"/>
                <a:cs typeface="Roboto Light"/>
                <a:sym typeface="Roboto Light"/>
              </a:rPr>
              <a:t>Sharing new documents after a meeting has concluded is difficult.</a:t>
            </a:r>
            <a:endParaRPr sz="3400">
              <a:solidFill>
                <a:srgbClr val="081E3F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081E3F"/>
              </a:buClr>
              <a:buSzPts val="1400"/>
              <a:buFont typeface="Roboto Light"/>
              <a:buChar char="●"/>
            </a:pPr>
            <a:r>
              <a:rPr lang="en-US" sz="3400">
                <a:solidFill>
                  <a:srgbClr val="081E3F"/>
                </a:solidFill>
                <a:latin typeface="Roboto Light"/>
                <a:ea typeface="Roboto Light"/>
                <a:cs typeface="Roboto Light"/>
                <a:sym typeface="Roboto Light"/>
              </a:rPr>
              <a:t>Attending in-person meetings is sometimes impossible due to schedule conflicts.</a:t>
            </a:r>
            <a:endParaRPr sz="3400">
              <a:solidFill>
                <a:srgbClr val="081E3F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081E3F"/>
              </a:buClr>
              <a:buSzPts val="1400"/>
              <a:buFont typeface="Roboto Light"/>
              <a:buChar char="●"/>
            </a:pPr>
            <a:r>
              <a:rPr lang="en-US" sz="3400">
                <a:solidFill>
                  <a:srgbClr val="081E3F"/>
                </a:solidFill>
                <a:latin typeface="Roboto Light"/>
                <a:ea typeface="Roboto Light"/>
                <a:cs typeface="Roboto Light"/>
                <a:sym typeface="Roboto Light"/>
              </a:rPr>
              <a:t>Holding officers accountable for reviewing documents is not possible.</a:t>
            </a:r>
            <a:endParaRPr sz="3400">
              <a:solidFill>
                <a:srgbClr val="081E3F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99" name="Google Shape;99;p13"/>
          <p:cNvSpPr/>
          <p:nvPr/>
        </p:nvSpPr>
        <p:spPr>
          <a:xfrm flipH="1">
            <a:off x="15563550" y="4874000"/>
            <a:ext cx="12764100" cy="5486400"/>
          </a:xfrm>
          <a:prstGeom prst="round2DiagRect">
            <a:avLst>
              <a:gd fmla="val 16667" name="adj1"/>
              <a:gd fmla="val 0" name="adj2"/>
            </a:avLst>
          </a:prstGeom>
          <a:solidFill>
            <a:srgbClr val="B6862C"/>
          </a:solidFill>
          <a:ln cap="flat" cmpd="sng" w="114300">
            <a:solidFill>
              <a:srgbClr val="081E3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0" name="Google Shape;100;p13"/>
          <p:cNvSpPr txBox="1"/>
          <p:nvPr/>
        </p:nvSpPr>
        <p:spPr>
          <a:xfrm>
            <a:off x="19393350" y="4495350"/>
            <a:ext cx="5104500" cy="723900"/>
          </a:xfrm>
          <a:prstGeom prst="rect">
            <a:avLst/>
          </a:prstGeom>
          <a:solidFill>
            <a:srgbClr val="081E3F"/>
          </a:solidFill>
          <a:ln>
            <a:noFill/>
          </a:ln>
          <a:effectLst>
            <a:outerShdw blurRad="142875" rotWithShape="0" algn="bl" dir="5400000" dist="142875">
              <a:srgbClr val="081E3F">
                <a:alpha val="50000"/>
              </a:srgbClr>
            </a:outerShdw>
          </a:effectLst>
        </p:spPr>
        <p:txBody>
          <a:bodyPr anchorCtr="0" anchor="t" bIns="49300" lIns="98625" spcFirstLastPara="1" rIns="98625" wrap="square" tIns="493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6862C"/>
              </a:buClr>
              <a:buSzPts val="4100"/>
              <a:buFont typeface="Arial"/>
              <a:buNone/>
            </a:pPr>
            <a:r>
              <a:rPr lang="en-US" sz="4100">
                <a:solidFill>
                  <a:srgbClr val="B6862C"/>
                </a:solidFill>
                <a:latin typeface="Roboto"/>
                <a:ea typeface="Roboto"/>
                <a:cs typeface="Roboto"/>
                <a:sym typeface="Roboto"/>
              </a:rPr>
              <a:t>Solution</a:t>
            </a:r>
            <a:endParaRPr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01" name="Google Shape;101;p13"/>
          <p:cNvSpPr txBox="1"/>
          <p:nvPr/>
        </p:nvSpPr>
        <p:spPr>
          <a:xfrm>
            <a:off x="15861450" y="5371650"/>
            <a:ext cx="12168300" cy="438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400">
                <a:solidFill>
                  <a:srgbClr val="081E3F"/>
                </a:solidFill>
                <a:latin typeface="Roboto Light"/>
                <a:ea typeface="Roboto Light"/>
                <a:cs typeface="Roboto Light"/>
                <a:sym typeface="Roboto Light"/>
              </a:rPr>
              <a:t>The Virtual Roll Call Briefing web application simplifies the daily briefings by making them more accessible, convenient and efficient.</a:t>
            </a:r>
            <a:endParaRPr sz="3400">
              <a:solidFill>
                <a:srgbClr val="081E3F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081E3F"/>
              </a:buClr>
              <a:buSzPts val="1400"/>
              <a:buFont typeface="Roboto Light"/>
              <a:buChar char="●"/>
            </a:pPr>
            <a:r>
              <a:rPr lang="en-US" sz="3400">
                <a:solidFill>
                  <a:srgbClr val="081E3F"/>
                </a:solidFill>
                <a:latin typeface="Roboto Light"/>
                <a:ea typeface="Roboto Light"/>
                <a:cs typeface="Roboto Light"/>
                <a:sym typeface="Roboto Light"/>
              </a:rPr>
              <a:t>In-person meetings are replaced with an online repository of documents that can be reviewed as needed.</a:t>
            </a:r>
            <a:endParaRPr sz="3400">
              <a:solidFill>
                <a:srgbClr val="081E3F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081E3F"/>
              </a:buClr>
              <a:buSzPts val="1400"/>
              <a:buFont typeface="Roboto Light"/>
              <a:buChar char="●"/>
            </a:pPr>
            <a:r>
              <a:rPr lang="en-US" sz="3400">
                <a:solidFill>
                  <a:srgbClr val="081E3F"/>
                </a:solidFill>
                <a:latin typeface="Roboto Light"/>
                <a:ea typeface="Roboto Light"/>
                <a:cs typeface="Roboto Light"/>
                <a:sym typeface="Roboto Light"/>
              </a:rPr>
              <a:t>Supervisors can add quizzes to documents and pin them, assuring that officers review the material.</a:t>
            </a:r>
            <a:endParaRPr sz="3400">
              <a:solidFill>
                <a:srgbClr val="081E3F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081E3F"/>
              </a:buClr>
              <a:buSzPts val="1400"/>
              <a:buFont typeface="Roboto Light"/>
              <a:buChar char="●"/>
            </a:pPr>
            <a:r>
              <a:rPr lang="en-US" sz="3400">
                <a:solidFill>
                  <a:srgbClr val="081E3F"/>
                </a:solidFill>
                <a:latin typeface="Roboto Light"/>
                <a:ea typeface="Roboto Light"/>
                <a:cs typeface="Roboto Light"/>
                <a:sym typeface="Roboto Light"/>
              </a:rPr>
              <a:t>Watch Orders can be reviewed using the application’s map.</a:t>
            </a:r>
            <a:endParaRPr sz="3400">
              <a:solidFill>
                <a:srgbClr val="081E3F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102" name="Google Shape;102;p13"/>
          <p:cNvSpPr/>
          <p:nvPr/>
        </p:nvSpPr>
        <p:spPr>
          <a:xfrm>
            <a:off x="29351575" y="4874000"/>
            <a:ext cx="12764100" cy="25150500"/>
          </a:xfrm>
          <a:prstGeom prst="round2DiagRect">
            <a:avLst>
              <a:gd fmla="val 9100" name="adj1"/>
              <a:gd fmla="val 0" name="adj2"/>
            </a:avLst>
          </a:prstGeom>
          <a:solidFill>
            <a:srgbClr val="B6862C"/>
          </a:solidFill>
          <a:ln cap="flat" cmpd="sng" w="114300">
            <a:solidFill>
              <a:srgbClr val="081E3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3" name="Google Shape;103;p13"/>
          <p:cNvSpPr txBox="1"/>
          <p:nvPr/>
        </p:nvSpPr>
        <p:spPr>
          <a:xfrm>
            <a:off x="31726000" y="4495350"/>
            <a:ext cx="7667700" cy="723900"/>
          </a:xfrm>
          <a:prstGeom prst="rect">
            <a:avLst/>
          </a:prstGeom>
          <a:solidFill>
            <a:srgbClr val="081E3F"/>
          </a:solidFill>
          <a:ln>
            <a:noFill/>
          </a:ln>
          <a:effectLst>
            <a:outerShdw blurRad="142875" rotWithShape="0" algn="bl" dir="5400000" dist="142875">
              <a:srgbClr val="081E3F">
                <a:alpha val="50000"/>
              </a:srgbClr>
            </a:outerShdw>
          </a:effectLst>
        </p:spPr>
        <p:txBody>
          <a:bodyPr anchorCtr="0" anchor="t" bIns="49300" lIns="98625" spcFirstLastPara="1" rIns="98625" wrap="square" tIns="493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B6862C"/>
              </a:buClr>
              <a:buSzPts val="4100"/>
              <a:buFont typeface="Arial"/>
              <a:buNone/>
            </a:pPr>
            <a:r>
              <a:rPr lang="en-US" sz="4100">
                <a:solidFill>
                  <a:srgbClr val="B6862C"/>
                </a:solidFill>
                <a:latin typeface="Roboto"/>
                <a:ea typeface="Roboto"/>
                <a:cs typeface="Roboto"/>
                <a:sym typeface="Roboto"/>
              </a:rPr>
              <a:t>Contributions</a:t>
            </a:r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6862C"/>
              </a:buClr>
              <a:buSzPts val="4100"/>
              <a:buFont typeface="Arial"/>
              <a:buNone/>
            </a:pPr>
            <a:r>
              <a:t/>
            </a:r>
            <a:endParaRPr sz="4100">
              <a:solidFill>
                <a:srgbClr val="B6862C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04" name="Google Shape;104;p13"/>
          <p:cNvSpPr txBox="1"/>
          <p:nvPr/>
        </p:nvSpPr>
        <p:spPr>
          <a:xfrm>
            <a:off x="29649475" y="5371650"/>
            <a:ext cx="12168300" cy="438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400">
                <a:solidFill>
                  <a:srgbClr val="081E3F"/>
                </a:solidFill>
                <a:latin typeface="Roboto Light"/>
                <a:ea typeface="Roboto Light"/>
                <a:cs typeface="Roboto Light"/>
                <a:sym typeface="Roboto Light"/>
              </a:rPr>
              <a:t>The Pinecrest Police Department had Virtual Roll Call 5.0 in production with its users. </a:t>
            </a:r>
            <a:r>
              <a:rPr lang="en-US" sz="3400">
                <a:solidFill>
                  <a:srgbClr val="081E3F"/>
                </a:solidFill>
                <a:latin typeface="Roboto Light"/>
                <a:ea typeface="Roboto Light"/>
                <a:cs typeface="Roboto Light"/>
                <a:sym typeface="Roboto Light"/>
              </a:rPr>
              <a:t>Version 6.0 is currently in production, my contributions to it were:</a:t>
            </a:r>
            <a:endParaRPr sz="3400">
              <a:solidFill>
                <a:srgbClr val="081E3F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081E3F"/>
              </a:buClr>
              <a:buSzPts val="1400"/>
              <a:buFont typeface="Roboto Light"/>
              <a:buChar char="●"/>
            </a:pPr>
            <a:r>
              <a:rPr lang="en-US" sz="3400">
                <a:solidFill>
                  <a:srgbClr val="081E3F"/>
                </a:solidFill>
                <a:latin typeface="Roboto Light"/>
                <a:ea typeface="Roboto Light"/>
                <a:cs typeface="Roboto Light"/>
                <a:sym typeface="Roboto Light"/>
              </a:rPr>
              <a:t>Archive all documents feature:</a:t>
            </a:r>
            <a:endParaRPr sz="3400">
              <a:solidFill>
                <a:srgbClr val="081E3F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Clr>
                <a:srgbClr val="081E3F"/>
              </a:buClr>
              <a:buSzPts val="1400"/>
              <a:buFont typeface="Roboto Light"/>
              <a:buChar char="○"/>
            </a:pPr>
            <a:r>
              <a:rPr lang="en-US" sz="3400">
                <a:solidFill>
                  <a:srgbClr val="081E3F"/>
                </a:solidFill>
                <a:latin typeface="Roboto Light"/>
                <a:ea typeface="Roboto Light"/>
                <a:cs typeface="Roboto Light"/>
                <a:sym typeface="Roboto Light"/>
              </a:rPr>
              <a:t>Admin can archive all documents for a given user with the click of a button.</a:t>
            </a:r>
            <a:endParaRPr sz="3400">
              <a:solidFill>
                <a:srgbClr val="081E3F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Clr>
                <a:srgbClr val="081E3F"/>
              </a:buClr>
              <a:buSzPts val="1400"/>
              <a:buFont typeface="Roboto Light"/>
              <a:buChar char="○"/>
            </a:pPr>
            <a:r>
              <a:rPr lang="en-US" sz="3400">
                <a:solidFill>
                  <a:srgbClr val="081E3F"/>
                </a:solidFill>
                <a:latin typeface="Roboto Light"/>
                <a:ea typeface="Roboto Light"/>
                <a:cs typeface="Roboto Light"/>
                <a:sym typeface="Roboto Light"/>
              </a:rPr>
              <a:t>New users have past documentation automatically archived for them.</a:t>
            </a:r>
            <a:endParaRPr sz="3400">
              <a:solidFill>
                <a:srgbClr val="081E3F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081E3F"/>
              </a:buClr>
              <a:buSzPts val="1400"/>
              <a:buFont typeface="Roboto Light"/>
              <a:buChar char="●"/>
            </a:pPr>
            <a:r>
              <a:rPr lang="en-US" sz="3400">
                <a:solidFill>
                  <a:srgbClr val="081E3F"/>
                </a:solidFill>
                <a:latin typeface="Roboto Light"/>
                <a:ea typeface="Roboto Light"/>
                <a:cs typeface="Roboto Light"/>
                <a:sym typeface="Roboto Light"/>
              </a:rPr>
              <a:t>Improvements to document and user management.</a:t>
            </a:r>
            <a:endParaRPr sz="3400">
              <a:solidFill>
                <a:srgbClr val="081E3F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081E3F"/>
              </a:buClr>
              <a:buSzPts val="1400"/>
              <a:buFont typeface="Roboto Light"/>
              <a:buChar char="●"/>
            </a:pPr>
            <a:r>
              <a:rPr lang="en-US" sz="3400">
                <a:solidFill>
                  <a:srgbClr val="081E3F"/>
                </a:solidFill>
                <a:latin typeface="Roboto Light"/>
                <a:ea typeface="Roboto Light"/>
                <a:cs typeface="Roboto Light"/>
                <a:sym typeface="Roboto Light"/>
              </a:rPr>
              <a:t>Various bug fixes.</a:t>
            </a:r>
            <a:endParaRPr sz="3400">
              <a:solidFill>
                <a:srgbClr val="081E3F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pic>
        <p:nvPicPr>
          <p:cNvPr id="105" name="Google Shape;105;p1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0985413" y="19372550"/>
            <a:ext cx="9801225" cy="3981450"/>
          </a:xfrm>
          <a:prstGeom prst="rect">
            <a:avLst/>
          </a:prstGeom>
          <a:noFill/>
          <a:ln cap="flat" cmpd="sng" w="76200">
            <a:solidFill>
              <a:srgbClr val="081E3F"/>
            </a:solidFill>
            <a:prstDash val="solid"/>
            <a:round/>
            <a:headEnd len="sm" w="sm" type="none"/>
            <a:tailEnd len="sm" w="sm" type="none"/>
          </a:ln>
          <a:effectLst>
            <a:outerShdw blurRad="57150" rotWithShape="0" algn="bl" dir="2760000" dist="95250">
              <a:srgbClr val="000000">
                <a:alpha val="50000"/>
              </a:srgbClr>
            </a:outerShdw>
          </a:effectLst>
        </p:spPr>
      </p:pic>
      <p:pic>
        <p:nvPicPr>
          <p:cNvPr id="106" name="Google Shape;106;p1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1814075" y="24009400"/>
            <a:ext cx="8143875" cy="5308421"/>
          </a:xfrm>
          <a:prstGeom prst="rect">
            <a:avLst/>
          </a:prstGeom>
          <a:noFill/>
          <a:ln cap="flat" cmpd="sng" w="76200">
            <a:solidFill>
              <a:srgbClr val="081E3F"/>
            </a:solidFill>
            <a:prstDash val="solid"/>
            <a:round/>
            <a:headEnd len="sm" w="sm" type="none"/>
            <a:tailEnd len="sm" w="sm" type="none"/>
          </a:ln>
          <a:effectLst>
            <a:outerShdw blurRad="57150" rotWithShape="0" algn="bl" dir="2760000" dist="95250">
              <a:srgbClr val="000000">
                <a:alpha val="50000"/>
              </a:srgbClr>
            </a:outerShdw>
          </a:effectLst>
        </p:spPr>
      </p:pic>
      <p:pic>
        <p:nvPicPr>
          <p:cNvPr id="107" name="Google Shape;107;p13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30340150" y="12363500"/>
            <a:ext cx="10896600" cy="6377940"/>
          </a:xfrm>
          <a:prstGeom prst="rect">
            <a:avLst/>
          </a:prstGeom>
          <a:noFill/>
          <a:ln cap="flat" cmpd="sng" w="76200">
            <a:solidFill>
              <a:srgbClr val="081E3F"/>
            </a:solidFill>
            <a:prstDash val="solid"/>
            <a:round/>
            <a:headEnd len="sm" w="sm" type="none"/>
            <a:tailEnd len="sm" w="sm" type="none"/>
          </a:ln>
          <a:effectLst>
            <a:outerShdw blurRad="57150" rotWithShape="0" algn="bl" dir="2760000" dist="95250">
              <a:srgbClr val="000000">
                <a:alpha val="50000"/>
              </a:srgbClr>
            </a:outerShdw>
          </a:effectLst>
        </p:spPr>
      </p:pic>
      <p:sp>
        <p:nvSpPr>
          <p:cNvPr id="108" name="Google Shape;108;p13"/>
          <p:cNvSpPr txBox="1"/>
          <p:nvPr/>
        </p:nvSpPr>
        <p:spPr>
          <a:xfrm>
            <a:off x="33007588" y="11046600"/>
            <a:ext cx="5104500" cy="723900"/>
          </a:xfrm>
          <a:prstGeom prst="rect">
            <a:avLst/>
          </a:prstGeom>
          <a:solidFill>
            <a:srgbClr val="081E3F"/>
          </a:solidFill>
          <a:ln>
            <a:noFill/>
          </a:ln>
          <a:effectLst>
            <a:outerShdw blurRad="142875" rotWithShape="0" algn="bl" dir="5400000" dist="142875">
              <a:srgbClr val="081E3F">
                <a:alpha val="50000"/>
              </a:srgbClr>
            </a:outerShdw>
          </a:effectLst>
        </p:spPr>
        <p:txBody>
          <a:bodyPr anchorCtr="0" anchor="t" bIns="49300" lIns="98625" spcFirstLastPara="1" rIns="98625" wrap="square" tIns="493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6862C"/>
              </a:buClr>
              <a:buSzPts val="4100"/>
              <a:buFont typeface="Arial"/>
              <a:buNone/>
            </a:pPr>
            <a:r>
              <a:rPr lang="en-US" sz="4100">
                <a:solidFill>
                  <a:srgbClr val="B6862C"/>
                </a:solidFill>
                <a:latin typeface="Roboto"/>
                <a:ea typeface="Roboto"/>
                <a:cs typeface="Roboto"/>
                <a:sym typeface="Roboto"/>
              </a:rPr>
              <a:t>VRC-66</a:t>
            </a:r>
            <a:endParaRPr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09" name="Google Shape;109;p13"/>
          <p:cNvSpPr/>
          <p:nvPr/>
        </p:nvSpPr>
        <p:spPr>
          <a:xfrm>
            <a:off x="1723275" y="11282175"/>
            <a:ext cx="12764100" cy="4518000"/>
          </a:xfrm>
          <a:prstGeom prst="round2DiagRect">
            <a:avLst>
              <a:gd fmla="val 16667" name="adj1"/>
              <a:gd fmla="val 0" name="adj2"/>
            </a:avLst>
          </a:prstGeom>
          <a:solidFill>
            <a:srgbClr val="B6862C"/>
          </a:solidFill>
          <a:ln cap="flat" cmpd="sng" w="114300">
            <a:solidFill>
              <a:srgbClr val="081E3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0" name="Google Shape;110;p13"/>
          <p:cNvSpPr txBox="1"/>
          <p:nvPr/>
        </p:nvSpPr>
        <p:spPr>
          <a:xfrm>
            <a:off x="5317701" y="10903523"/>
            <a:ext cx="5104500" cy="723900"/>
          </a:xfrm>
          <a:prstGeom prst="rect">
            <a:avLst/>
          </a:prstGeom>
          <a:solidFill>
            <a:srgbClr val="081E3F"/>
          </a:solidFill>
          <a:ln>
            <a:noFill/>
          </a:ln>
          <a:effectLst>
            <a:outerShdw blurRad="142875" rotWithShape="0" algn="bl" dir="5400000" dist="142875">
              <a:srgbClr val="081E3F">
                <a:alpha val="50000"/>
              </a:srgbClr>
            </a:outerShdw>
          </a:effectLst>
        </p:spPr>
        <p:txBody>
          <a:bodyPr anchorCtr="0" anchor="t" bIns="49300" lIns="98625" spcFirstLastPara="1" rIns="98625" wrap="square" tIns="493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6862C"/>
              </a:buClr>
              <a:buSzPts val="4100"/>
              <a:buFont typeface="Arial"/>
              <a:buNone/>
            </a:pPr>
            <a:r>
              <a:rPr lang="en-US" sz="4100">
                <a:solidFill>
                  <a:srgbClr val="B6862C"/>
                </a:solidFill>
                <a:latin typeface="Roboto"/>
                <a:ea typeface="Roboto"/>
                <a:cs typeface="Roboto"/>
                <a:sym typeface="Roboto"/>
              </a:rPr>
              <a:t>System Design</a:t>
            </a:r>
            <a:endParaRPr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11" name="Google Shape;111;p13"/>
          <p:cNvSpPr/>
          <p:nvPr/>
        </p:nvSpPr>
        <p:spPr>
          <a:xfrm flipH="1">
            <a:off x="15563550" y="11274800"/>
            <a:ext cx="12764100" cy="14139000"/>
          </a:xfrm>
          <a:prstGeom prst="round2DiagRect">
            <a:avLst>
              <a:gd fmla="val 7440" name="adj1"/>
              <a:gd fmla="val 0" name="adj2"/>
            </a:avLst>
          </a:prstGeom>
          <a:solidFill>
            <a:srgbClr val="B6862C"/>
          </a:solidFill>
          <a:ln cap="flat" cmpd="sng" w="114300">
            <a:solidFill>
              <a:srgbClr val="081E3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2" name="Google Shape;112;p13"/>
          <p:cNvSpPr txBox="1"/>
          <p:nvPr/>
        </p:nvSpPr>
        <p:spPr>
          <a:xfrm>
            <a:off x="19393350" y="10896150"/>
            <a:ext cx="5104500" cy="723900"/>
          </a:xfrm>
          <a:prstGeom prst="rect">
            <a:avLst/>
          </a:prstGeom>
          <a:solidFill>
            <a:srgbClr val="081E3F"/>
          </a:solidFill>
          <a:ln>
            <a:noFill/>
          </a:ln>
          <a:effectLst>
            <a:outerShdw blurRad="142875" rotWithShape="0" algn="bl" dir="5400000" dist="142875">
              <a:srgbClr val="081E3F">
                <a:alpha val="50000"/>
              </a:srgbClr>
            </a:outerShdw>
          </a:effectLst>
        </p:spPr>
        <p:txBody>
          <a:bodyPr anchorCtr="0" anchor="t" bIns="49300" lIns="98625" spcFirstLastPara="1" rIns="98625" wrap="square" tIns="493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6862C"/>
              </a:buClr>
              <a:buSzPts val="4100"/>
              <a:buFont typeface="Arial"/>
              <a:buNone/>
            </a:pPr>
            <a:r>
              <a:rPr lang="en-US" sz="4100">
                <a:solidFill>
                  <a:srgbClr val="B6862C"/>
                </a:solidFill>
                <a:latin typeface="Roboto"/>
                <a:ea typeface="Roboto"/>
                <a:cs typeface="Roboto"/>
                <a:sym typeface="Roboto"/>
              </a:rPr>
              <a:t>Use Cases</a:t>
            </a:r>
            <a:endParaRPr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113" name="Google Shape;113;p13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7286800" y="12456300"/>
            <a:ext cx="9415721" cy="12087230"/>
          </a:xfrm>
          <a:prstGeom prst="rect">
            <a:avLst/>
          </a:prstGeom>
          <a:noFill/>
          <a:ln cap="flat" cmpd="sng" w="76200">
            <a:solidFill>
              <a:srgbClr val="081E3F"/>
            </a:solidFill>
            <a:prstDash val="solid"/>
            <a:round/>
            <a:headEnd len="sm" w="sm" type="none"/>
            <a:tailEnd len="sm" w="sm" type="none"/>
          </a:ln>
          <a:effectLst>
            <a:outerShdw blurRad="57150" rotWithShape="0" algn="bl" dir="2760000" dist="95250">
              <a:srgbClr val="000000">
                <a:alpha val="50000"/>
              </a:srgbClr>
            </a:outerShdw>
          </a:effectLst>
        </p:spPr>
      </p:pic>
      <p:sp>
        <p:nvSpPr>
          <p:cNvPr id="114" name="Google Shape;114;p13"/>
          <p:cNvSpPr/>
          <p:nvPr/>
        </p:nvSpPr>
        <p:spPr>
          <a:xfrm>
            <a:off x="1723275" y="16618402"/>
            <a:ext cx="12764100" cy="8795100"/>
          </a:xfrm>
          <a:prstGeom prst="round2DiagRect">
            <a:avLst>
              <a:gd fmla="val 8512" name="adj1"/>
              <a:gd fmla="val 0" name="adj2"/>
            </a:avLst>
          </a:prstGeom>
          <a:solidFill>
            <a:srgbClr val="B6862C"/>
          </a:solidFill>
          <a:ln cap="flat" cmpd="sng" w="114300">
            <a:solidFill>
              <a:srgbClr val="081E3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5" name="Google Shape;115;p13"/>
          <p:cNvSpPr txBox="1"/>
          <p:nvPr/>
        </p:nvSpPr>
        <p:spPr>
          <a:xfrm>
            <a:off x="5317701" y="16275488"/>
            <a:ext cx="5104500" cy="655500"/>
          </a:xfrm>
          <a:prstGeom prst="rect">
            <a:avLst/>
          </a:prstGeom>
          <a:solidFill>
            <a:srgbClr val="081E3F"/>
          </a:solidFill>
          <a:ln>
            <a:noFill/>
          </a:ln>
          <a:effectLst>
            <a:outerShdw blurRad="142875" rotWithShape="0" algn="bl" dir="5400000" dist="142875">
              <a:srgbClr val="081E3F">
                <a:alpha val="50000"/>
              </a:srgbClr>
            </a:outerShdw>
          </a:effectLst>
        </p:spPr>
        <p:txBody>
          <a:bodyPr anchorCtr="0" anchor="t" bIns="49300" lIns="98625" spcFirstLastPara="1" rIns="98625" wrap="square" tIns="493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6862C"/>
              </a:buClr>
              <a:buSzPts val="4100"/>
              <a:buFont typeface="Arial"/>
              <a:buNone/>
            </a:pPr>
            <a:r>
              <a:rPr lang="en-US" sz="4100">
                <a:solidFill>
                  <a:srgbClr val="B6862C"/>
                </a:solidFill>
                <a:latin typeface="Roboto"/>
                <a:ea typeface="Roboto"/>
                <a:cs typeface="Roboto"/>
                <a:sym typeface="Roboto"/>
              </a:rPr>
              <a:t>Database Schema</a:t>
            </a:r>
            <a:endParaRPr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116" name="Google Shape;116;p13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2219400" y="17262350"/>
            <a:ext cx="11619454" cy="7779758"/>
          </a:xfrm>
          <a:prstGeom prst="rect">
            <a:avLst/>
          </a:prstGeom>
          <a:noFill/>
          <a:ln cap="flat" cmpd="sng" w="76200">
            <a:solidFill>
              <a:srgbClr val="081E3F"/>
            </a:solidFill>
            <a:prstDash val="solid"/>
            <a:round/>
            <a:headEnd len="sm" w="sm" type="none"/>
            <a:tailEnd len="sm" w="sm" type="none"/>
          </a:ln>
          <a:effectLst>
            <a:outerShdw blurRad="57150" rotWithShape="0" algn="bl" dir="2760000" dist="95250">
              <a:srgbClr val="000000">
                <a:alpha val="50000"/>
              </a:srgbClr>
            </a:outerShdw>
          </a:effectLst>
        </p:spPr>
      </p:pic>
      <p:sp>
        <p:nvSpPr>
          <p:cNvPr id="117" name="Google Shape;117;p13"/>
          <p:cNvSpPr/>
          <p:nvPr/>
        </p:nvSpPr>
        <p:spPr>
          <a:xfrm>
            <a:off x="1723275" y="26369774"/>
            <a:ext cx="12764100" cy="3654600"/>
          </a:xfrm>
          <a:prstGeom prst="round2DiagRect">
            <a:avLst>
              <a:gd fmla="val 16667" name="adj1"/>
              <a:gd fmla="val 0" name="adj2"/>
            </a:avLst>
          </a:prstGeom>
          <a:solidFill>
            <a:srgbClr val="B6862C"/>
          </a:solidFill>
          <a:ln cap="flat" cmpd="sng" w="114300">
            <a:solidFill>
              <a:srgbClr val="081E3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8" name="Google Shape;118;p13"/>
          <p:cNvSpPr txBox="1"/>
          <p:nvPr/>
        </p:nvSpPr>
        <p:spPr>
          <a:xfrm>
            <a:off x="5317701" y="25991123"/>
            <a:ext cx="5104500" cy="723900"/>
          </a:xfrm>
          <a:prstGeom prst="rect">
            <a:avLst/>
          </a:prstGeom>
          <a:solidFill>
            <a:srgbClr val="081E3F"/>
          </a:solidFill>
          <a:ln>
            <a:noFill/>
          </a:ln>
          <a:effectLst>
            <a:outerShdw blurRad="142875" rotWithShape="0" algn="bl" dir="5400000" dist="142875">
              <a:srgbClr val="081E3F">
                <a:alpha val="50000"/>
              </a:srgbClr>
            </a:outerShdw>
          </a:effectLst>
        </p:spPr>
        <p:txBody>
          <a:bodyPr anchorCtr="0" anchor="t" bIns="49300" lIns="98625" spcFirstLastPara="1" rIns="98625" wrap="square" tIns="493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6862C"/>
              </a:buClr>
              <a:buSzPts val="4100"/>
              <a:buFont typeface="Arial"/>
              <a:buNone/>
            </a:pPr>
            <a:r>
              <a:rPr lang="en-US" sz="4100">
                <a:solidFill>
                  <a:srgbClr val="B6862C"/>
                </a:solidFill>
                <a:latin typeface="Roboto"/>
                <a:ea typeface="Roboto"/>
                <a:cs typeface="Roboto"/>
                <a:sym typeface="Roboto"/>
              </a:rPr>
              <a:t>Future Plans</a:t>
            </a:r>
            <a:endParaRPr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19" name="Google Shape;119;p13"/>
          <p:cNvSpPr txBox="1"/>
          <p:nvPr/>
        </p:nvSpPr>
        <p:spPr>
          <a:xfrm>
            <a:off x="2166800" y="27400824"/>
            <a:ext cx="12168300" cy="2311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081E3F"/>
              </a:buClr>
              <a:buSzPts val="1400"/>
              <a:buFont typeface="Verdana"/>
              <a:buChar char="●"/>
            </a:pPr>
            <a:r>
              <a:rPr lang="en-US" sz="3400">
                <a:solidFill>
                  <a:srgbClr val="081E3F"/>
                </a:solidFill>
                <a:latin typeface="Roboto Light"/>
                <a:ea typeface="Roboto Light"/>
                <a:cs typeface="Roboto Light"/>
                <a:sym typeface="Roboto Light"/>
              </a:rPr>
              <a:t>Move web application from http to https.</a:t>
            </a:r>
            <a:endParaRPr sz="3400">
              <a:solidFill>
                <a:srgbClr val="081E3F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081E3F"/>
              </a:buClr>
              <a:buSzPts val="1400"/>
              <a:buFont typeface="Verdana"/>
              <a:buChar char="●"/>
            </a:pPr>
            <a:r>
              <a:rPr lang="en-US" sz="3400">
                <a:solidFill>
                  <a:srgbClr val="081E3F"/>
                </a:solidFill>
                <a:latin typeface="Roboto Light"/>
                <a:ea typeface="Roboto Light"/>
                <a:cs typeface="Roboto Light"/>
                <a:sym typeface="Roboto Light"/>
              </a:rPr>
              <a:t>Search option that scans all documents for desired text.</a:t>
            </a:r>
            <a:endParaRPr sz="3400">
              <a:solidFill>
                <a:srgbClr val="081E3F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081E3F"/>
              </a:buClr>
              <a:buSzPts val="1400"/>
              <a:buFont typeface="Verdana"/>
              <a:buChar char="●"/>
            </a:pPr>
            <a:r>
              <a:rPr lang="en-US" sz="3400">
                <a:solidFill>
                  <a:srgbClr val="081E3F"/>
                </a:solidFill>
                <a:latin typeface="Roboto Light"/>
                <a:ea typeface="Roboto Light"/>
                <a:cs typeface="Roboto Light"/>
                <a:sym typeface="Roboto Light"/>
              </a:rPr>
              <a:t>Inbox system for individual user document assignment.</a:t>
            </a:r>
            <a:endParaRPr sz="3400">
              <a:solidFill>
                <a:srgbClr val="081E3F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400">
              <a:solidFill>
                <a:srgbClr val="081E3F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120" name="Google Shape;120;p13"/>
          <p:cNvSpPr/>
          <p:nvPr/>
        </p:nvSpPr>
        <p:spPr>
          <a:xfrm flipH="1">
            <a:off x="15591675" y="26369774"/>
            <a:ext cx="12764100" cy="3654600"/>
          </a:xfrm>
          <a:prstGeom prst="round2DiagRect">
            <a:avLst>
              <a:gd fmla="val 16667" name="adj1"/>
              <a:gd fmla="val 0" name="adj2"/>
            </a:avLst>
          </a:prstGeom>
          <a:solidFill>
            <a:srgbClr val="B6862C"/>
          </a:solidFill>
          <a:ln cap="flat" cmpd="sng" w="114300">
            <a:solidFill>
              <a:srgbClr val="081E3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1" name="Google Shape;121;p13"/>
          <p:cNvSpPr txBox="1"/>
          <p:nvPr/>
        </p:nvSpPr>
        <p:spPr>
          <a:xfrm>
            <a:off x="19186101" y="25991123"/>
            <a:ext cx="5104500" cy="723900"/>
          </a:xfrm>
          <a:prstGeom prst="rect">
            <a:avLst/>
          </a:prstGeom>
          <a:solidFill>
            <a:srgbClr val="081E3F"/>
          </a:solidFill>
          <a:ln>
            <a:noFill/>
          </a:ln>
          <a:effectLst>
            <a:outerShdw blurRad="142875" rotWithShape="0" algn="bl" dir="5400000" dist="142875">
              <a:srgbClr val="081E3F">
                <a:alpha val="50000"/>
              </a:srgbClr>
            </a:outerShdw>
          </a:effectLst>
        </p:spPr>
        <p:txBody>
          <a:bodyPr anchorCtr="0" anchor="t" bIns="49300" lIns="98625" spcFirstLastPara="1" rIns="98625" wrap="square" tIns="493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6862C"/>
              </a:buClr>
              <a:buSzPts val="4100"/>
              <a:buFont typeface="Arial"/>
              <a:buNone/>
            </a:pPr>
            <a:r>
              <a:rPr lang="en-US" sz="4100">
                <a:solidFill>
                  <a:srgbClr val="B6862C"/>
                </a:solidFill>
                <a:latin typeface="Roboto"/>
                <a:ea typeface="Roboto"/>
                <a:cs typeface="Roboto"/>
                <a:sym typeface="Roboto"/>
              </a:rPr>
              <a:t>Summary</a:t>
            </a:r>
            <a:endParaRPr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22" name="Google Shape;122;p13"/>
          <p:cNvSpPr txBox="1"/>
          <p:nvPr/>
        </p:nvSpPr>
        <p:spPr>
          <a:xfrm>
            <a:off x="16024925" y="27041961"/>
            <a:ext cx="12168300" cy="2311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400">
                <a:solidFill>
                  <a:srgbClr val="081E3F"/>
                </a:solidFill>
                <a:latin typeface="Roboto Light"/>
                <a:ea typeface="Roboto Light"/>
                <a:cs typeface="Roboto Light"/>
                <a:sym typeface="Roboto Light"/>
              </a:rPr>
              <a:t>Virtual Roll Call Briefing 6.0 includes:</a:t>
            </a:r>
            <a:endParaRPr sz="3400">
              <a:solidFill>
                <a:srgbClr val="081E3F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081E3F"/>
              </a:buClr>
              <a:buSzPts val="1400"/>
              <a:buFont typeface="Roboto Light"/>
              <a:buChar char="●"/>
            </a:pPr>
            <a:r>
              <a:rPr lang="en-US" sz="3400">
                <a:solidFill>
                  <a:srgbClr val="081E3F"/>
                </a:solidFill>
                <a:latin typeface="Roboto Light"/>
                <a:ea typeface="Roboto Light"/>
                <a:cs typeface="Roboto Light"/>
                <a:sym typeface="Roboto Light"/>
              </a:rPr>
              <a:t>Improvements to user feedback throughout the website.</a:t>
            </a:r>
            <a:endParaRPr sz="3400">
              <a:solidFill>
                <a:srgbClr val="081E3F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081E3F"/>
              </a:buClr>
              <a:buSzPts val="1400"/>
              <a:buFont typeface="Roboto Light"/>
              <a:buChar char="●"/>
            </a:pPr>
            <a:r>
              <a:rPr lang="en-US" sz="3400">
                <a:solidFill>
                  <a:srgbClr val="081E3F"/>
                </a:solidFill>
                <a:latin typeface="Roboto Light"/>
                <a:ea typeface="Roboto Light"/>
                <a:cs typeface="Roboto Light"/>
                <a:sym typeface="Roboto Light"/>
              </a:rPr>
              <a:t>Various error fixes and input validation.</a:t>
            </a:r>
            <a:endParaRPr sz="3400">
              <a:solidFill>
                <a:srgbClr val="081E3F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081E3F"/>
              </a:buClr>
              <a:buSzPts val="1400"/>
              <a:buFont typeface="Roboto Light"/>
              <a:buChar char="●"/>
            </a:pPr>
            <a:r>
              <a:rPr lang="en-US" sz="3400">
                <a:solidFill>
                  <a:srgbClr val="081E3F"/>
                </a:solidFill>
                <a:latin typeface="Roboto Light"/>
                <a:ea typeface="Roboto Light"/>
                <a:cs typeface="Roboto Light"/>
                <a:sym typeface="Roboto Light"/>
              </a:rPr>
              <a:t>Archival of all documents for chosen user and new user.</a:t>
            </a:r>
            <a:endParaRPr sz="3400">
              <a:solidFill>
                <a:srgbClr val="081E3F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123" name="Google Shape;123;p13"/>
          <p:cNvSpPr txBox="1"/>
          <p:nvPr/>
        </p:nvSpPr>
        <p:spPr>
          <a:xfrm>
            <a:off x="949825" y="31232550"/>
            <a:ext cx="4544400" cy="617400"/>
          </a:xfrm>
          <a:prstGeom prst="rect">
            <a:avLst/>
          </a:prstGeom>
          <a:solidFill>
            <a:srgbClr val="081E3F"/>
          </a:solidFill>
          <a:ln>
            <a:noFill/>
          </a:ln>
        </p:spPr>
        <p:txBody>
          <a:bodyPr anchorCtr="0" anchor="t" bIns="49300" lIns="98625" spcFirstLastPara="1" rIns="98625" wrap="square" tIns="493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B6862C"/>
              </a:buClr>
              <a:buSzPts val="3000"/>
              <a:buFont typeface="Arial"/>
              <a:buNone/>
            </a:pPr>
            <a:r>
              <a:rPr lang="en-US" sz="3600">
                <a:solidFill>
                  <a:srgbClr val="B6862C"/>
                </a:solidFill>
                <a:latin typeface="Roboto"/>
                <a:ea typeface="Roboto"/>
                <a:cs typeface="Roboto"/>
                <a:sym typeface="Roboto"/>
              </a:rPr>
              <a:t>Acknowledgement</a:t>
            </a:r>
            <a:endParaRPr sz="3600"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124" name="Google Shape;124;p13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2947763" y="11880938"/>
            <a:ext cx="10328672" cy="3616523"/>
          </a:xfrm>
          <a:prstGeom prst="rect">
            <a:avLst/>
          </a:prstGeom>
          <a:noFill/>
          <a:ln cap="flat" cmpd="sng" w="76200">
            <a:solidFill>
              <a:srgbClr val="081E3F"/>
            </a:solidFill>
            <a:prstDash val="solid"/>
            <a:round/>
            <a:headEnd len="sm" w="sm" type="none"/>
            <a:tailEnd len="sm" w="sm" type="none"/>
          </a:ln>
          <a:effectLst>
            <a:outerShdw blurRad="57150" rotWithShape="0" algn="bl" dir="2760000" dist="95250">
              <a:srgbClr val="000000">
                <a:alpha val="50000"/>
              </a:srgbClr>
            </a:outerShdw>
          </a:effectLst>
        </p:spPr>
      </p:pic>
      <p:pic>
        <p:nvPicPr>
          <p:cNvPr id="125" name="Google Shape;125;p13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31002138" y="619713"/>
            <a:ext cx="9115425" cy="28092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