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6" r:id="rId11"/>
    <p:sldId id="267" r:id="rId12"/>
    <p:sldId id="26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4674"/>
  </p:normalViewPr>
  <p:slideViewPr>
    <p:cSldViewPr snapToGrid="0" snapToObjects="1">
      <p:cViewPr varScale="1">
        <p:scale>
          <a:sx n="104" d="100"/>
          <a:sy n="104" d="100"/>
        </p:scale>
        <p:origin x="232" y="7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11/30/18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11/30/18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11/30/18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11/30/18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3BFB1-FB2D-7C4B-9B33-CB6D7E3876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2862" y="2084990"/>
            <a:ext cx="8833435" cy="811525"/>
          </a:xfrm>
        </p:spPr>
        <p:txBody>
          <a:bodyPr/>
          <a:lstStyle/>
          <a:p>
            <a:r>
              <a:rPr lang="en-US" sz="4400" dirty="0">
                <a:solidFill>
                  <a:srgbClr val="00B0F0"/>
                </a:solidFill>
              </a:rPr>
              <a:t>AGENDA MANAGEMENT SYSTEM 1.0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3D8965-016C-7C4F-B8EF-6613F0EAD1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2862" y="3029429"/>
            <a:ext cx="8729254" cy="1096899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sz="2800" dirty="0"/>
              <a:t>Student: Julian Popiloff</a:t>
            </a:r>
          </a:p>
          <a:p>
            <a:pPr algn="l"/>
            <a:r>
              <a:rPr lang="en-US" sz="2800" dirty="0"/>
              <a:t>Product Owners: Jay Alvarez de la Campa, Margaret Brisbane</a:t>
            </a:r>
          </a:p>
          <a:p>
            <a:pPr algn="l"/>
            <a:r>
              <a:rPr lang="en-US" sz="2800" dirty="0"/>
              <a:t>Instructor: Masoud Sadjadi</a:t>
            </a:r>
          </a:p>
        </p:txBody>
      </p:sp>
    </p:spTree>
    <p:extLst>
      <p:ext uri="{BB962C8B-B14F-4D97-AF65-F5344CB8AC3E}">
        <p14:creationId xmlns:p14="http://schemas.microsoft.com/office/powerpoint/2010/main" val="943115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B187019-C17C-4E40-A6C9-658521F4B8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9495" y="865080"/>
            <a:ext cx="7890593" cy="5127839"/>
          </a:xfrm>
        </p:spPr>
      </p:pic>
    </p:spTree>
    <p:extLst>
      <p:ext uri="{BB962C8B-B14F-4D97-AF65-F5344CB8AC3E}">
        <p14:creationId xmlns:p14="http://schemas.microsoft.com/office/powerpoint/2010/main" val="2097143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EF3916E-D42F-304C-B98F-08D52CE028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38489" y="272063"/>
            <a:ext cx="3960652" cy="6313874"/>
          </a:xfrm>
        </p:spPr>
      </p:pic>
    </p:spTree>
    <p:extLst>
      <p:ext uri="{BB962C8B-B14F-4D97-AF65-F5344CB8AC3E}">
        <p14:creationId xmlns:p14="http://schemas.microsoft.com/office/powerpoint/2010/main" val="1304157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934D5-F4A3-B847-9E3D-9DB78806B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00681"/>
            <a:ext cx="8596668" cy="675503"/>
          </a:xfrm>
        </p:spPr>
        <p:txBody>
          <a:bodyPr/>
          <a:lstStyle/>
          <a:p>
            <a:r>
              <a:rPr lang="en-US" dirty="0">
                <a:solidFill>
                  <a:srgbClr val="00B0F0"/>
                </a:solidFill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A4E0E-F306-1849-AD49-6FAD4E28B2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11035"/>
            <a:ext cx="8596668" cy="3880773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rgbClr val="00B0F0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The AGDA version 1.0 system is now able to display a feed and results based on user input for procurement items relevant to them as well as creating items. </a:t>
            </a:r>
          </a:p>
          <a:p>
            <a:r>
              <a:rPr lang="en-US" sz="2000" dirty="0">
                <a:solidFill>
                  <a:srgbClr val="00B0F0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In addition, the whole system is backed by security measurements so that only users in the system can modify, edit or view agenda items based on role’s defined by the system administrator. </a:t>
            </a:r>
          </a:p>
          <a:p>
            <a:r>
              <a:rPr lang="en-US" sz="2000" dirty="0">
                <a:solidFill>
                  <a:srgbClr val="00B0F0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However, the system can greatly continue improving in the future to provide greater management and productivity for system user’s.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888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E0A4B-F87F-8B44-8105-A00A677B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F0"/>
                </a:solidFill>
              </a:rPr>
              <a:t>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123994-B08A-2F4F-AEDB-1AB14902F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54751"/>
            <a:ext cx="8596668" cy="388077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Miami Dade County’s ITD handles too many types of document and item versions </a:t>
            </a:r>
            <a:r>
              <a:rPr lang="en-US" b="1" dirty="0">
                <a:solidFill>
                  <a:srgbClr val="92D050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to keep track of</a:t>
            </a:r>
            <a:r>
              <a:rPr lang="en-US" b="1" dirty="0">
                <a:solidFill>
                  <a:schemeClr val="tx1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.</a:t>
            </a:r>
            <a:endParaRPr lang="en-US" dirty="0">
              <a:solidFill>
                <a:schemeClr val="tx1"/>
              </a:solidFill>
              <a:latin typeface="Avenir Roman" panose="02000503020000020003" pitchFamily="2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Avenir Roman" panose="02000503020000020003" pitchFamily="2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92D050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Frequent routing</a:t>
            </a:r>
            <a:r>
              <a:rPr lang="en-US" b="1" dirty="0">
                <a:solidFill>
                  <a:schemeClr val="tx1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of documents and internal department items between the department leads to wasted time.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  <a:latin typeface="Avenir Roman" panose="02000503020000020003" pitchFamily="2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This makes item version tracking cluttered and disorganized</a:t>
            </a:r>
            <a:r>
              <a:rPr lang="en-US" dirty="0">
                <a:solidFill>
                  <a:schemeClr val="bg1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, </a:t>
            </a:r>
            <a:r>
              <a:rPr lang="en-US" b="1" dirty="0">
                <a:solidFill>
                  <a:srgbClr val="92D050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hence affecting productivity and accountability.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280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D6E44-9EF3-F644-A3B7-A2DD69CE3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F0"/>
                </a:solidFill>
              </a:rPr>
              <a:t>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E7D55A-EF0A-8840-A2ED-1C5345E31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73319"/>
            <a:ext cx="8596668" cy="281101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AGDA is an application that aims to facilitate item version and matter routing control to deliver the MDC, with better management of the procurement process.</a:t>
            </a:r>
          </a:p>
          <a:p>
            <a:endParaRPr lang="en-US" dirty="0">
              <a:solidFill>
                <a:schemeClr val="tx1"/>
              </a:solidFill>
              <a:latin typeface="Avenir Roman" panose="02000503020000020003" pitchFamily="2" charset="0"/>
              <a:cs typeface="Arial" panose="020B0604020202020204" pitchFamily="34" charset="0"/>
            </a:endParaRPr>
          </a:p>
          <a:p>
            <a:pPr algn="ctr"/>
            <a:r>
              <a:rPr lang="en-US" b="1" dirty="0">
                <a:solidFill>
                  <a:srgbClr val="92D050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My core tasks for AGDA 1.0: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Develop a simple navigation bar to easily browse the application.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Develop a search framework to look up items based on several procurement matter filters.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756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8F872-0210-DF4F-9A38-C0E602ECB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23089"/>
          </a:xfrm>
        </p:spPr>
        <p:txBody>
          <a:bodyPr/>
          <a:lstStyle/>
          <a:p>
            <a:r>
              <a:rPr lang="en-US" dirty="0">
                <a:solidFill>
                  <a:srgbClr val="00B0F0"/>
                </a:solidFill>
              </a:rPr>
              <a:t>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A243D-965D-F04A-9E05-F049E3730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45024"/>
            <a:ext cx="8596668" cy="165265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92D050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Full-stack JavaScript implementation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92D050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AWS S3 is utilized for the database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92D050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The web server framework consisted on the use of Express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92D050"/>
                </a:solidFill>
                <a:latin typeface="Avenir Roman" panose="02000503020000020003" pitchFamily="2" charset="0"/>
                <a:cs typeface="Arial" panose="020B0604020202020204" pitchFamily="34" charset="0"/>
              </a:rPr>
              <a:t>React is used as the web client framework</a:t>
            </a:r>
          </a:p>
          <a:p>
            <a:endParaRPr lang="en-US" dirty="0"/>
          </a:p>
        </p:txBody>
      </p:sp>
      <p:pic>
        <p:nvPicPr>
          <p:cNvPr id="4" name="Graphic 3" descr="Computer">
            <a:extLst>
              <a:ext uri="{FF2B5EF4-FFF2-40B4-BE49-F238E27FC236}">
                <a16:creationId xmlns:a16="http://schemas.microsoft.com/office/drawing/2014/main" id="{605230F4-B7A9-1446-8AA8-E1C19FB14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62217" y="3712168"/>
            <a:ext cx="1994062" cy="1994062"/>
          </a:xfrm>
          <a:prstGeom prst="rect">
            <a:avLst/>
          </a:prstGeom>
        </p:spPr>
      </p:pic>
      <p:sp>
        <p:nvSpPr>
          <p:cNvPr id="5" name="Curved Left Arrow 4">
            <a:extLst>
              <a:ext uri="{FF2B5EF4-FFF2-40B4-BE49-F238E27FC236}">
                <a16:creationId xmlns:a16="http://schemas.microsoft.com/office/drawing/2014/main" id="{84A3CD5F-39F2-6B48-96B8-D2C8DBBFDCBF}"/>
              </a:ext>
            </a:extLst>
          </p:cNvPr>
          <p:cNvSpPr/>
          <p:nvPr/>
        </p:nvSpPr>
        <p:spPr>
          <a:xfrm rot="159082">
            <a:off x="3868031" y="3937763"/>
            <a:ext cx="1088691" cy="84428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urved Right Arrow 5">
            <a:extLst>
              <a:ext uri="{FF2B5EF4-FFF2-40B4-BE49-F238E27FC236}">
                <a16:creationId xmlns:a16="http://schemas.microsoft.com/office/drawing/2014/main" id="{732D7062-8E4C-7C47-BCE6-83EF0D3AB4C4}"/>
              </a:ext>
            </a:extLst>
          </p:cNvPr>
          <p:cNvSpPr/>
          <p:nvPr/>
        </p:nvSpPr>
        <p:spPr>
          <a:xfrm>
            <a:off x="3984668" y="4806779"/>
            <a:ext cx="855416" cy="899451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7" name="Graphic 6" descr="Cloud Computing">
            <a:extLst>
              <a:ext uri="{FF2B5EF4-FFF2-40B4-BE49-F238E27FC236}">
                <a16:creationId xmlns:a16="http://schemas.microsoft.com/office/drawing/2014/main" id="{7853530B-E6DE-D04A-ACD3-F7BFB750E4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63635" y="3712168"/>
            <a:ext cx="1847221" cy="1847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646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78AE1-A393-D846-B6C2-30BC0A63A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88323"/>
            <a:ext cx="8596668" cy="1550989"/>
          </a:xfrm>
        </p:spPr>
        <p:txBody>
          <a:bodyPr/>
          <a:lstStyle/>
          <a:p>
            <a:r>
              <a:rPr lang="en-US" dirty="0">
                <a:solidFill>
                  <a:srgbClr val="00B0F0"/>
                </a:solidFill>
              </a:rPr>
              <a:t>Use Case Diagram</a:t>
            </a:r>
            <a:br>
              <a:rPr lang="en-US" dirty="0"/>
            </a:br>
            <a:r>
              <a:rPr lang="en-US" dirty="0"/>
              <a:t>-</a:t>
            </a:r>
            <a:r>
              <a:rPr lang="en-US" sz="2400" dirty="0"/>
              <a:t>Searching for an item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9611CC9-C711-314F-B1DF-7F701239D2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7191" y="1839312"/>
            <a:ext cx="6521772" cy="4095066"/>
          </a:xfrm>
        </p:spPr>
      </p:pic>
    </p:spTree>
    <p:extLst>
      <p:ext uri="{BB962C8B-B14F-4D97-AF65-F5344CB8AC3E}">
        <p14:creationId xmlns:p14="http://schemas.microsoft.com/office/powerpoint/2010/main" val="849273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3308A-B4AC-A54C-9069-4A89C5DC9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58562"/>
          </a:xfrm>
        </p:spPr>
        <p:txBody>
          <a:bodyPr/>
          <a:lstStyle/>
          <a:p>
            <a:r>
              <a:rPr lang="en-US" dirty="0">
                <a:solidFill>
                  <a:srgbClr val="00B0F0"/>
                </a:solidFill>
              </a:rPr>
              <a:t>Sequence Diagram</a:t>
            </a:r>
            <a:br>
              <a:rPr lang="en-US" dirty="0"/>
            </a:br>
            <a:r>
              <a:rPr lang="en-US" sz="2400" dirty="0"/>
              <a:t>-Searching for an item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E2BB897-B691-ED44-B19F-F033630F71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6772" y="1935216"/>
            <a:ext cx="7508706" cy="3773606"/>
          </a:xfrm>
        </p:spPr>
      </p:pic>
    </p:spTree>
    <p:extLst>
      <p:ext uri="{BB962C8B-B14F-4D97-AF65-F5344CB8AC3E}">
        <p14:creationId xmlns:p14="http://schemas.microsoft.com/office/powerpoint/2010/main" val="1336475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BC0B7-8657-EC4F-9049-8266FC7E7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F0"/>
                </a:solidFill>
              </a:rPr>
              <a:t>Class Diagram</a:t>
            </a:r>
            <a:br>
              <a:rPr lang="en-US" dirty="0">
                <a:solidFill>
                  <a:srgbClr val="00B0F0"/>
                </a:solidFill>
              </a:rPr>
            </a:br>
            <a:r>
              <a:rPr lang="en-US" sz="2400" dirty="0">
                <a:solidFill>
                  <a:srgbClr val="00B0F0"/>
                </a:solidFill>
              </a:rPr>
              <a:t>Navigation Bar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EE29BFC-F5FE-574D-8658-1DBDAD66BC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6951" y="1810010"/>
            <a:ext cx="5540735" cy="4438390"/>
          </a:xfrm>
        </p:spPr>
      </p:pic>
    </p:spTree>
    <p:extLst>
      <p:ext uri="{BB962C8B-B14F-4D97-AF65-F5344CB8AC3E}">
        <p14:creationId xmlns:p14="http://schemas.microsoft.com/office/powerpoint/2010/main" val="1550075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03846-BE54-8544-AACC-E496A7DD4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51254"/>
            <a:ext cx="8596668" cy="687859"/>
          </a:xfrm>
        </p:spPr>
        <p:txBody>
          <a:bodyPr/>
          <a:lstStyle/>
          <a:p>
            <a:r>
              <a:rPr lang="en-US" dirty="0">
                <a:solidFill>
                  <a:srgbClr val="00B0F0"/>
                </a:solidFill>
              </a:rPr>
              <a:t>Login/Advanced Search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A1A85DF-F342-D24A-8DA3-E04876C03A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6296" y="2045291"/>
            <a:ext cx="2936277" cy="27674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7DAEF0-97BE-C747-BCD4-88C50E2E5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5579" y="2045291"/>
            <a:ext cx="2875426" cy="28338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0840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94DEF-9664-5F4F-9DD4-E650DA40F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13037"/>
            <a:ext cx="8596668" cy="687859"/>
          </a:xfrm>
        </p:spPr>
        <p:txBody>
          <a:bodyPr/>
          <a:lstStyle/>
          <a:p>
            <a:r>
              <a:rPr lang="en-US" dirty="0">
                <a:solidFill>
                  <a:srgbClr val="00B0F0"/>
                </a:solidFill>
              </a:rPr>
              <a:t>Results Page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3315CF3-694E-F84F-962F-9F999C6A7D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266674"/>
            <a:ext cx="8516706" cy="43246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500423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913</TotalTime>
  <Words>263</Words>
  <Application>Microsoft Macintosh PowerPoint</Application>
  <PresentationFormat>Widescreen</PresentationFormat>
  <Paragraphs>30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Avenir Roman</vt:lpstr>
      <vt:lpstr>Trebuchet MS</vt:lpstr>
      <vt:lpstr>Wingdings 3</vt:lpstr>
      <vt:lpstr>Facet</vt:lpstr>
      <vt:lpstr>AGENDA MANAGEMENT SYSTEM 1.0</vt:lpstr>
      <vt:lpstr>Problem</vt:lpstr>
      <vt:lpstr>Solution</vt:lpstr>
      <vt:lpstr>Implementation</vt:lpstr>
      <vt:lpstr>Use Case Diagram -Searching for an item</vt:lpstr>
      <vt:lpstr>Sequence Diagram -Searching for an item</vt:lpstr>
      <vt:lpstr>Class Diagram Navigation Bar</vt:lpstr>
      <vt:lpstr>Login/Advanced Search</vt:lpstr>
      <vt:lpstr>Results Page</vt:lpstr>
      <vt:lpstr>PowerPoint Presentation</vt:lpstr>
      <vt:lpstr>PowerPoint Presentation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AGENDA MANAGEMENT SYSTEM 1.0</dc:title>
  <dc:creator>Julian Popiloff</dc:creator>
  <cp:lastModifiedBy>Julian Popiloff</cp:lastModifiedBy>
  <cp:revision>6</cp:revision>
  <dcterms:created xsi:type="dcterms:W3CDTF">2018-11-30T06:02:17Z</dcterms:created>
  <dcterms:modified xsi:type="dcterms:W3CDTF">2018-11-30T21:15:29Z</dcterms:modified>
</cp:coreProperties>
</file>