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5143500" cx="9144000"/>
  <p:notesSz cx="6858000" cy="9144000"/>
  <p:embeddedFontLst>
    <p:embeddedFont>
      <p:font typeface="Montserrat"/>
      <p:regular r:id="rId15"/>
      <p:bold r:id="rId16"/>
      <p:italic r:id="rId17"/>
      <p:boldItalic r:id="rId18"/>
    </p:embeddedFont>
    <p:embeddedFont>
      <p:font typeface="Lato"/>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Lato-bold.fntdata"/><Relationship Id="rId11" Type="http://schemas.openxmlformats.org/officeDocument/2006/relationships/slide" Target="slides/slide6.xml"/><Relationship Id="rId22" Type="http://schemas.openxmlformats.org/officeDocument/2006/relationships/font" Target="fonts/Lato-boldItalic.fntdata"/><Relationship Id="rId10" Type="http://schemas.openxmlformats.org/officeDocument/2006/relationships/slide" Target="slides/slide5.xml"/><Relationship Id="rId21" Type="http://schemas.openxmlformats.org/officeDocument/2006/relationships/font" Target="fonts/Lato-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Montserrat-regular.fntdata"/><Relationship Id="rId14" Type="http://schemas.openxmlformats.org/officeDocument/2006/relationships/slide" Target="slides/slide9.xml"/><Relationship Id="rId17" Type="http://schemas.openxmlformats.org/officeDocument/2006/relationships/font" Target="fonts/Montserrat-italic.fntdata"/><Relationship Id="rId16" Type="http://schemas.openxmlformats.org/officeDocument/2006/relationships/font" Target="fonts/Montserrat-bold.fntdata"/><Relationship Id="rId5" Type="http://schemas.openxmlformats.org/officeDocument/2006/relationships/notesMaster" Target="notesMasters/notesMaster1.xml"/><Relationship Id="rId19" Type="http://schemas.openxmlformats.org/officeDocument/2006/relationships/font" Target="fonts/Lato-regular.fntdata"/><Relationship Id="rId6" Type="http://schemas.openxmlformats.org/officeDocument/2006/relationships/slide" Target="slides/slide1.xml"/><Relationship Id="rId18" Type="http://schemas.openxmlformats.org/officeDocument/2006/relationships/font" Target="fonts/Montserrat-bold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 name="Shape 130"/>
        <p:cNvGrpSpPr/>
        <p:nvPr/>
      </p:nvGrpSpPr>
      <p:grpSpPr>
        <a:xfrm>
          <a:off x="0" y="0"/>
          <a:ext cx="0" cy="0"/>
          <a:chOff x="0" y="0"/>
          <a:chExt cx="0" cy="0"/>
        </a:xfrm>
      </p:grpSpPr>
      <p:sp>
        <p:nvSpPr>
          <p:cNvPr id="131" name="Google Shape;13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9" name="Shape 139"/>
        <p:cNvGrpSpPr/>
        <p:nvPr/>
      </p:nvGrpSpPr>
      <p:grpSpPr>
        <a:xfrm>
          <a:off x="0" y="0"/>
          <a:ext cx="0" cy="0"/>
          <a:chOff x="0" y="0"/>
          <a:chExt cx="0" cy="0"/>
        </a:xfrm>
      </p:grpSpPr>
      <p:sp>
        <p:nvSpPr>
          <p:cNvPr id="140" name="Google Shape;140;g48722c352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48722c352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5" name="Shape 145"/>
        <p:cNvGrpSpPr/>
        <p:nvPr/>
      </p:nvGrpSpPr>
      <p:grpSpPr>
        <a:xfrm>
          <a:off x="0" y="0"/>
          <a:ext cx="0" cy="0"/>
          <a:chOff x="0" y="0"/>
          <a:chExt cx="0" cy="0"/>
        </a:xfrm>
      </p:grpSpPr>
      <p:sp>
        <p:nvSpPr>
          <p:cNvPr id="146" name="Google Shape;146;g48722c3520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48722c352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 name="Shape 151"/>
        <p:cNvGrpSpPr/>
        <p:nvPr/>
      </p:nvGrpSpPr>
      <p:grpSpPr>
        <a:xfrm>
          <a:off x="0" y="0"/>
          <a:ext cx="0" cy="0"/>
          <a:chOff x="0" y="0"/>
          <a:chExt cx="0" cy="0"/>
        </a:xfrm>
      </p:grpSpPr>
      <p:sp>
        <p:nvSpPr>
          <p:cNvPr id="152" name="Google Shape;152;g48722c3520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48722c3520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7" name="Shape 157"/>
        <p:cNvGrpSpPr/>
        <p:nvPr/>
      </p:nvGrpSpPr>
      <p:grpSpPr>
        <a:xfrm>
          <a:off x="0" y="0"/>
          <a:ext cx="0" cy="0"/>
          <a:chOff x="0" y="0"/>
          <a:chExt cx="0" cy="0"/>
        </a:xfrm>
      </p:grpSpPr>
      <p:sp>
        <p:nvSpPr>
          <p:cNvPr id="158" name="Google Shape;158;g48722c3520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48722c3520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5" name="Shape 165"/>
        <p:cNvGrpSpPr/>
        <p:nvPr/>
      </p:nvGrpSpPr>
      <p:grpSpPr>
        <a:xfrm>
          <a:off x="0" y="0"/>
          <a:ext cx="0" cy="0"/>
          <a:chOff x="0" y="0"/>
          <a:chExt cx="0" cy="0"/>
        </a:xfrm>
      </p:grpSpPr>
      <p:sp>
        <p:nvSpPr>
          <p:cNvPr id="166" name="Google Shape;166;g48722c3520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48722c3520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2" name="Shape 172"/>
        <p:cNvGrpSpPr/>
        <p:nvPr/>
      </p:nvGrpSpPr>
      <p:grpSpPr>
        <a:xfrm>
          <a:off x="0" y="0"/>
          <a:ext cx="0" cy="0"/>
          <a:chOff x="0" y="0"/>
          <a:chExt cx="0" cy="0"/>
        </a:xfrm>
      </p:grpSpPr>
      <p:sp>
        <p:nvSpPr>
          <p:cNvPr id="173" name="Google Shape;173;g48722c3520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48722c3520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1" name="Shape 181"/>
        <p:cNvGrpSpPr/>
        <p:nvPr/>
      </p:nvGrpSpPr>
      <p:grpSpPr>
        <a:xfrm>
          <a:off x="0" y="0"/>
          <a:ext cx="0" cy="0"/>
          <a:chOff x="0" y="0"/>
          <a:chExt cx="0" cy="0"/>
        </a:xfrm>
      </p:grpSpPr>
      <p:sp>
        <p:nvSpPr>
          <p:cNvPr id="182" name="Google Shape;182;g48722c3520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48722c3520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7" name="Shape 187"/>
        <p:cNvGrpSpPr/>
        <p:nvPr/>
      </p:nvGrpSpPr>
      <p:grpSpPr>
        <a:xfrm>
          <a:off x="0" y="0"/>
          <a:ext cx="0" cy="0"/>
          <a:chOff x="0" y="0"/>
          <a:chExt cx="0" cy="0"/>
        </a:xfrm>
      </p:grpSpPr>
      <p:sp>
        <p:nvSpPr>
          <p:cNvPr id="188" name="Google Shape;188;g48722c3520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48722c3520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rot="5400000">
            <a:off x="7500300" y="505"/>
            <a:ext cx="1643700" cy="1643700"/>
          </a:xfrm>
          <a:prstGeom prst="diagStripe">
            <a:avLst>
              <a:gd fmla="val 0"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 name="Google Shape;11;p2"/>
          <p:cNvGrpSpPr/>
          <p:nvPr/>
        </p:nvGrpSpPr>
        <p:grpSpPr>
          <a:xfrm>
            <a:off x="0" y="490"/>
            <a:ext cx="5153705" cy="5134399"/>
            <a:chOff x="0" y="75"/>
            <a:chExt cx="5153705" cy="5152950"/>
          </a:xfrm>
        </p:grpSpPr>
        <p:sp>
          <p:nvSpPr>
            <p:cNvPr id="12" name="Google Shape;12;p2"/>
            <p:cNvSpPr/>
            <p:nvPr/>
          </p:nvSpPr>
          <p:spPr>
            <a:xfrm rot="-5400000">
              <a:off x="455" y="-225"/>
              <a:ext cx="5152800" cy="5153700"/>
            </a:xfrm>
            <a:prstGeom prst="diagStripe">
              <a:avLst>
                <a:gd fmla="val 50000"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rot="-5400000">
              <a:off x="150" y="1145825"/>
              <a:ext cx="3996600" cy="3996900"/>
            </a:xfrm>
            <a:prstGeom prst="diagStripe">
              <a:avLst>
                <a:gd fmla="val 58774"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rot="-5400000">
              <a:off x="1646" y="-75"/>
              <a:ext cx="2299800" cy="23001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2"/>
            <p:cNvSpPr/>
            <p:nvPr/>
          </p:nvSpPr>
          <p:spPr>
            <a:xfrm flipH="1">
              <a:off x="652821" y="590035"/>
              <a:ext cx="2300100" cy="2299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 name="Google Shape;16;p2"/>
          <p:cNvSpPr txBox="1"/>
          <p:nvPr>
            <p:ph type="ctrTitle"/>
          </p:nvPr>
        </p:nvSpPr>
        <p:spPr>
          <a:xfrm>
            <a:off x="3537150" y="1578400"/>
            <a:ext cx="5017500" cy="1578900"/>
          </a:xfrm>
          <a:prstGeom prst="rect">
            <a:avLst/>
          </a:prstGeom>
        </p:spPr>
        <p:txBody>
          <a:bodyPr anchorCtr="0" anchor="t" bIns="91425" lIns="91425" spcFirstLastPara="1" rIns="91425" wrap="square" tIns="91425"/>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p:txBody>
      </p:sp>
      <p:sp>
        <p:nvSpPr>
          <p:cNvPr id="17" name="Google Shape;17;p2"/>
          <p:cNvSpPr txBox="1"/>
          <p:nvPr>
            <p:ph idx="1" type="subTitle"/>
          </p:nvPr>
        </p:nvSpPr>
        <p:spPr>
          <a:xfrm>
            <a:off x="5083950" y="3924925"/>
            <a:ext cx="3470700" cy="506100"/>
          </a:xfrm>
          <a:prstGeom prst="rect">
            <a:avLst/>
          </a:prstGeom>
        </p:spPr>
        <p:txBody>
          <a:bodyPr anchorCtr="0" anchor="t" bIns="91425" lIns="91425" spcFirstLastPara="1" rIns="91425" wrap="square" tIns="91425"/>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p:txBody>
      </p:sp>
      <p:sp>
        <p:nvSpPr>
          <p:cNvPr id="18" name="Google Shape;18;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05" name="Shape 105"/>
        <p:cNvGrpSpPr/>
        <p:nvPr/>
      </p:nvGrpSpPr>
      <p:grpSpPr>
        <a:xfrm>
          <a:off x="0" y="0"/>
          <a:ext cx="0" cy="0"/>
          <a:chOff x="0" y="0"/>
          <a:chExt cx="0" cy="0"/>
        </a:xfrm>
      </p:grpSpPr>
      <p:grpSp>
        <p:nvGrpSpPr>
          <p:cNvPr id="106" name="Google Shape;106;p11"/>
          <p:cNvGrpSpPr/>
          <p:nvPr/>
        </p:nvGrpSpPr>
        <p:grpSpPr>
          <a:xfrm>
            <a:off x="4406400" y="0"/>
            <a:ext cx="4737600" cy="5143065"/>
            <a:chOff x="4406400" y="0"/>
            <a:chExt cx="4737600" cy="5143065"/>
          </a:xfrm>
        </p:grpSpPr>
        <p:sp>
          <p:nvSpPr>
            <p:cNvPr id="107" name="Google Shape;107;p11"/>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11"/>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11"/>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11"/>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11"/>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11"/>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1"/>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1"/>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11"/>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11"/>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1"/>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1"/>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11"/>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1"/>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1"/>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11"/>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1"/>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11"/>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5" name="Google Shape;125;p11"/>
          <p:cNvSpPr txBox="1"/>
          <p:nvPr>
            <p:ph hasCustomPrompt="1" type="title"/>
          </p:nvPr>
        </p:nvSpPr>
        <p:spPr>
          <a:xfrm>
            <a:off x="823850" y="1284675"/>
            <a:ext cx="4776000" cy="1300800"/>
          </a:xfrm>
          <a:prstGeom prst="rect">
            <a:avLst/>
          </a:prstGeom>
        </p:spPr>
        <p:txBody>
          <a:bodyPr anchorCtr="0" anchor="t" bIns="91425" lIns="91425" spcFirstLastPara="1" rIns="91425" wrap="square" tIns="91425"/>
          <a:lstStyle>
            <a:lvl1pPr lvl="0">
              <a:spcBef>
                <a:spcPts val="0"/>
              </a:spcBef>
              <a:spcAft>
                <a:spcPts val="0"/>
              </a:spcAft>
              <a:buSzPts val="8000"/>
              <a:buNone/>
              <a:defRPr sz="8000"/>
            </a:lvl1pPr>
            <a:lvl2pPr lvl="1">
              <a:spcBef>
                <a:spcPts val="0"/>
              </a:spcBef>
              <a:spcAft>
                <a:spcPts val="0"/>
              </a:spcAft>
              <a:buSzPts val="8000"/>
              <a:buNone/>
              <a:defRPr sz="8000"/>
            </a:lvl2pPr>
            <a:lvl3pPr lvl="2">
              <a:spcBef>
                <a:spcPts val="0"/>
              </a:spcBef>
              <a:spcAft>
                <a:spcPts val="0"/>
              </a:spcAft>
              <a:buSzPts val="8000"/>
              <a:buNone/>
              <a:defRPr sz="8000"/>
            </a:lvl3pPr>
            <a:lvl4pPr lvl="3">
              <a:spcBef>
                <a:spcPts val="0"/>
              </a:spcBef>
              <a:spcAft>
                <a:spcPts val="0"/>
              </a:spcAft>
              <a:buSzPts val="8000"/>
              <a:buNone/>
              <a:defRPr sz="8000"/>
            </a:lvl4pPr>
            <a:lvl5pPr lvl="4">
              <a:spcBef>
                <a:spcPts val="0"/>
              </a:spcBef>
              <a:spcAft>
                <a:spcPts val="0"/>
              </a:spcAft>
              <a:buSzPts val="8000"/>
              <a:buNone/>
              <a:defRPr sz="8000"/>
            </a:lvl5pPr>
            <a:lvl6pPr lvl="5">
              <a:spcBef>
                <a:spcPts val="0"/>
              </a:spcBef>
              <a:spcAft>
                <a:spcPts val="0"/>
              </a:spcAft>
              <a:buSzPts val="8000"/>
              <a:buNone/>
              <a:defRPr sz="8000"/>
            </a:lvl6pPr>
            <a:lvl7pPr lvl="6">
              <a:spcBef>
                <a:spcPts val="0"/>
              </a:spcBef>
              <a:spcAft>
                <a:spcPts val="0"/>
              </a:spcAft>
              <a:buSzPts val="8000"/>
              <a:buNone/>
              <a:defRPr sz="8000"/>
            </a:lvl7pPr>
            <a:lvl8pPr lvl="7">
              <a:spcBef>
                <a:spcPts val="0"/>
              </a:spcBef>
              <a:spcAft>
                <a:spcPts val="0"/>
              </a:spcAft>
              <a:buSzPts val="8000"/>
              <a:buNone/>
              <a:defRPr sz="8000"/>
            </a:lvl8pPr>
            <a:lvl9pPr lvl="8">
              <a:spcBef>
                <a:spcPts val="0"/>
              </a:spcBef>
              <a:spcAft>
                <a:spcPts val="0"/>
              </a:spcAft>
              <a:buSzPts val="8000"/>
              <a:buNone/>
              <a:defRPr sz="8000"/>
            </a:lvl9pPr>
          </a:lstStyle>
          <a:p>
            <a:r>
              <a:t>xx%</a:t>
            </a:r>
          </a:p>
        </p:txBody>
      </p:sp>
      <p:sp>
        <p:nvSpPr>
          <p:cNvPr id="126" name="Google Shape;126;p11"/>
          <p:cNvSpPr txBox="1"/>
          <p:nvPr>
            <p:ph idx="1" type="body"/>
          </p:nvPr>
        </p:nvSpPr>
        <p:spPr>
          <a:xfrm>
            <a:off x="823850" y="2643124"/>
            <a:ext cx="4776000" cy="12189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127" name="Google Shape;12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28" name="Shape 128"/>
        <p:cNvGrpSpPr/>
        <p:nvPr/>
      </p:nvGrpSpPr>
      <p:grpSpPr>
        <a:xfrm>
          <a:off x="0" y="0"/>
          <a:ext cx="0" cy="0"/>
          <a:chOff x="0" y="0"/>
          <a:chExt cx="0" cy="0"/>
        </a:xfrm>
      </p:grpSpPr>
      <p:sp>
        <p:nvSpPr>
          <p:cNvPr id="129" name="Google Shape;12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9" name="Shape 19"/>
        <p:cNvGrpSpPr/>
        <p:nvPr/>
      </p:nvGrpSpPr>
      <p:grpSpPr>
        <a:xfrm>
          <a:off x="0" y="0"/>
          <a:ext cx="0" cy="0"/>
          <a:chOff x="0" y="0"/>
          <a:chExt cx="0" cy="0"/>
        </a:xfrm>
      </p:grpSpPr>
      <p:grpSp>
        <p:nvGrpSpPr>
          <p:cNvPr id="20" name="Google Shape;20;p3"/>
          <p:cNvGrpSpPr/>
          <p:nvPr/>
        </p:nvGrpSpPr>
        <p:grpSpPr>
          <a:xfrm>
            <a:off x="4406400" y="0"/>
            <a:ext cx="4737600" cy="5143065"/>
            <a:chOff x="4406400" y="0"/>
            <a:chExt cx="4737600" cy="5143065"/>
          </a:xfrm>
        </p:grpSpPr>
        <p:sp>
          <p:nvSpPr>
            <p:cNvPr id="21" name="Google Shape;21;p3"/>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3"/>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3"/>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3"/>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3"/>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3"/>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3"/>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3"/>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3"/>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3"/>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3"/>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3"/>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3"/>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3"/>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9" name="Google Shape;39;p3"/>
          <p:cNvSpPr txBox="1"/>
          <p:nvPr>
            <p:ph type="title"/>
          </p:nvPr>
        </p:nvSpPr>
        <p:spPr>
          <a:xfrm>
            <a:off x="823850" y="2053000"/>
            <a:ext cx="4587000" cy="1148700"/>
          </a:xfrm>
          <a:prstGeom prst="rect">
            <a:avLst/>
          </a:prstGeom>
        </p:spPr>
        <p:txBody>
          <a:bodyPr anchorCtr="0" anchor="ctr"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0" name="Google Shape;40;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41" name="Shape 41"/>
        <p:cNvGrpSpPr/>
        <p:nvPr/>
      </p:nvGrpSpPr>
      <p:grpSpPr>
        <a:xfrm>
          <a:off x="0" y="0"/>
          <a:ext cx="0" cy="0"/>
          <a:chOff x="0" y="0"/>
          <a:chExt cx="0" cy="0"/>
        </a:xfrm>
      </p:grpSpPr>
      <p:grpSp>
        <p:nvGrpSpPr>
          <p:cNvPr id="42" name="Google Shape;42;p4"/>
          <p:cNvGrpSpPr/>
          <p:nvPr/>
        </p:nvGrpSpPr>
        <p:grpSpPr>
          <a:xfrm>
            <a:off x="0" y="381001"/>
            <a:ext cx="1037850" cy="1016287"/>
            <a:chOff x="0" y="381001"/>
            <a:chExt cx="1037850" cy="1016287"/>
          </a:xfrm>
        </p:grpSpPr>
        <p:sp>
          <p:nvSpPr>
            <p:cNvPr id="43" name="Google Shape;43;p4"/>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4"/>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 name="Google Shape;45;p4"/>
          <p:cNvSpPr txBox="1"/>
          <p:nvPr>
            <p:ph type="title"/>
          </p:nvPr>
        </p:nvSpPr>
        <p:spPr>
          <a:xfrm>
            <a:off x="1297500" y="393750"/>
            <a:ext cx="7038900" cy="914100"/>
          </a:xfrm>
          <a:prstGeom prst="rect">
            <a:avLst/>
          </a:prstGeom>
        </p:spPr>
        <p:txBody>
          <a:bodyPr anchorCtr="0" anchor="t"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6" name="Google Shape;46;p4"/>
          <p:cNvSpPr txBox="1"/>
          <p:nvPr>
            <p:ph idx="1" type="body"/>
          </p:nvPr>
        </p:nvSpPr>
        <p:spPr>
          <a:xfrm>
            <a:off x="1297500" y="1567550"/>
            <a:ext cx="7038900" cy="29112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47" name="Google Shape;47;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48" name="Shape 48"/>
        <p:cNvGrpSpPr/>
        <p:nvPr/>
      </p:nvGrpSpPr>
      <p:grpSpPr>
        <a:xfrm>
          <a:off x="0" y="0"/>
          <a:ext cx="0" cy="0"/>
          <a:chOff x="0" y="0"/>
          <a:chExt cx="0" cy="0"/>
        </a:xfrm>
      </p:grpSpPr>
      <p:grpSp>
        <p:nvGrpSpPr>
          <p:cNvPr id="49" name="Google Shape;49;p5"/>
          <p:cNvGrpSpPr/>
          <p:nvPr/>
        </p:nvGrpSpPr>
        <p:grpSpPr>
          <a:xfrm>
            <a:off x="0" y="381001"/>
            <a:ext cx="1037850" cy="1016287"/>
            <a:chOff x="0" y="381001"/>
            <a:chExt cx="1037850" cy="1016287"/>
          </a:xfrm>
        </p:grpSpPr>
        <p:sp>
          <p:nvSpPr>
            <p:cNvPr id="50" name="Google Shape;50;p5"/>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5"/>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 name="Google Shape;52;p5"/>
          <p:cNvSpPr txBox="1"/>
          <p:nvPr>
            <p:ph type="title"/>
          </p:nvPr>
        </p:nvSpPr>
        <p:spPr>
          <a:xfrm>
            <a:off x="1297500" y="393750"/>
            <a:ext cx="7038900" cy="914100"/>
          </a:xfrm>
          <a:prstGeom prst="rect">
            <a:avLst/>
          </a:prstGeom>
        </p:spPr>
        <p:txBody>
          <a:bodyPr anchorCtr="0" anchor="t"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3" name="Google Shape;53;p5"/>
          <p:cNvSpPr txBox="1"/>
          <p:nvPr>
            <p:ph idx="1" type="body"/>
          </p:nvPr>
        </p:nvSpPr>
        <p:spPr>
          <a:xfrm>
            <a:off x="1297500" y="1567550"/>
            <a:ext cx="3403200" cy="29112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54" name="Google Shape;54;p5"/>
          <p:cNvSpPr txBox="1"/>
          <p:nvPr>
            <p:ph idx="2" type="body"/>
          </p:nvPr>
        </p:nvSpPr>
        <p:spPr>
          <a:xfrm>
            <a:off x="4933221" y="1567550"/>
            <a:ext cx="3403200" cy="29112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55" name="Google Shape;55;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56" name="Shape 56"/>
        <p:cNvGrpSpPr/>
        <p:nvPr/>
      </p:nvGrpSpPr>
      <p:grpSpPr>
        <a:xfrm>
          <a:off x="0" y="0"/>
          <a:ext cx="0" cy="0"/>
          <a:chOff x="0" y="0"/>
          <a:chExt cx="0" cy="0"/>
        </a:xfrm>
      </p:grpSpPr>
      <p:grpSp>
        <p:nvGrpSpPr>
          <p:cNvPr id="57" name="Google Shape;57;p6"/>
          <p:cNvGrpSpPr/>
          <p:nvPr/>
        </p:nvGrpSpPr>
        <p:grpSpPr>
          <a:xfrm>
            <a:off x="0" y="381001"/>
            <a:ext cx="1037850" cy="1016287"/>
            <a:chOff x="0" y="381001"/>
            <a:chExt cx="1037850" cy="1016287"/>
          </a:xfrm>
        </p:grpSpPr>
        <p:sp>
          <p:nvSpPr>
            <p:cNvPr id="58" name="Google Shape;58;p6"/>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6"/>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 name="Google Shape;60;p6"/>
          <p:cNvSpPr txBox="1"/>
          <p:nvPr>
            <p:ph type="title"/>
          </p:nvPr>
        </p:nvSpPr>
        <p:spPr>
          <a:xfrm>
            <a:off x="1297500" y="393750"/>
            <a:ext cx="7038900" cy="914100"/>
          </a:xfrm>
          <a:prstGeom prst="rect">
            <a:avLst/>
          </a:prstGeom>
        </p:spPr>
        <p:txBody>
          <a:bodyPr anchorCtr="0" anchor="t"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61" name="Google Shape;61;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62" name="Shape 62"/>
        <p:cNvGrpSpPr/>
        <p:nvPr/>
      </p:nvGrpSpPr>
      <p:grpSpPr>
        <a:xfrm>
          <a:off x="0" y="0"/>
          <a:ext cx="0" cy="0"/>
          <a:chOff x="0" y="0"/>
          <a:chExt cx="0" cy="0"/>
        </a:xfrm>
      </p:grpSpPr>
      <p:grpSp>
        <p:nvGrpSpPr>
          <p:cNvPr id="63" name="Google Shape;63;p7"/>
          <p:cNvGrpSpPr/>
          <p:nvPr/>
        </p:nvGrpSpPr>
        <p:grpSpPr>
          <a:xfrm>
            <a:off x="0" y="381001"/>
            <a:ext cx="1037850" cy="1016287"/>
            <a:chOff x="0" y="381001"/>
            <a:chExt cx="1037850" cy="1016287"/>
          </a:xfrm>
        </p:grpSpPr>
        <p:sp>
          <p:nvSpPr>
            <p:cNvPr id="64" name="Google Shape;64;p7"/>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7"/>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6" name="Google Shape;66;p7"/>
          <p:cNvSpPr txBox="1"/>
          <p:nvPr>
            <p:ph type="title"/>
          </p:nvPr>
        </p:nvSpPr>
        <p:spPr>
          <a:xfrm>
            <a:off x="1297500" y="393750"/>
            <a:ext cx="3798900" cy="1493100"/>
          </a:xfrm>
          <a:prstGeom prst="rect">
            <a:avLst/>
          </a:prstGeom>
        </p:spPr>
        <p:txBody>
          <a:bodyPr anchorCtr="0" anchor="t"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67" name="Google Shape;67;p7"/>
          <p:cNvSpPr txBox="1"/>
          <p:nvPr>
            <p:ph idx="1" type="body"/>
          </p:nvPr>
        </p:nvSpPr>
        <p:spPr>
          <a:xfrm>
            <a:off x="1297500" y="1972550"/>
            <a:ext cx="3798900" cy="24159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68" name="Google Shape;68;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69" name="Shape 69"/>
        <p:cNvGrpSpPr/>
        <p:nvPr/>
      </p:nvGrpSpPr>
      <p:grpSpPr>
        <a:xfrm>
          <a:off x="0" y="0"/>
          <a:ext cx="0" cy="0"/>
          <a:chOff x="0" y="0"/>
          <a:chExt cx="0" cy="0"/>
        </a:xfrm>
      </p:grpSpPr>
      <p:grpSp>
        <p:nvGrpSpPr>
          <p:cNvPr id="70" name="Google Shape;70;p8"/>
          <p:cNvGrpSpPr/>
          <p:nvPr/>
        </p:nvGrpSpPr>
        <p:grpSpPr>
          <a:xfrm>
            <a:off x="4406400" y="0"/>
            <a:ext cx="4737600" cy="5143500"/>
            <a:chOff x="4406400" y="0"/>
            <a:chExt cx="4737600" cy="5143500"/>
          </a:xfrm>
        </p:grpSpPr>
        <p:sp>
          <p:nvSpPr>
            <p:cNvPr id="71" name="Google Shape;71;p8"/>
            <p:cNvSpPr/>
            <p:nvPr/>
          </p:nvSpPr>
          <p:spPr>
            <a:xfrm rot="5400000">
              <a:off x="4407900" y="-1500"/>
              <a:ext cx="47346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8"/>
            <p:cNvSpPr/>
            <p:nvPr/>
          </p:nvSpPr>
          <p:spPr>
            <a:xfrm rot="5400000">
              <a:off x="4840825" y="6000"/>
              <a:ext cx="42987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8"/>
            <p:cNvSpPr/>
            <p:nvPr/>
          </p:nvSpPr>
          <p:spPr>
            <a:xfrm rot="-5400000">
              <a:off x="5618399" y="123664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8"/>
            <p:cNvSpPr/>
            <p:nvPr/>
          </p:nvSpPr>
          <p:spPr>
            <a:xfrm flipH="1">
              <a:off x="5849857" y="144407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8"/>
            <p:cNvSpPr/>
            <p:nvPr/>
          </p:nvSpPr>
          <p:spPr>
            <a:xfrm rot="-5400000">
              <a:off x="5987081" y="246974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8"/>
            <p:cNvSpPr/>
            <p:nvPr/>
          </p:nvSpPr>
          <p:spPr>
            <a:xfrm flipH="1">
              <a:off x="6222115" y="2677179"/>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8"/>
            <p:cNvSpPr/>
            <p:nvPr/>
          </p:nvSpPr>
          <p:spPr>
            <a:xfrm rot="-5400000">
              <a:off x="6675341" y="186224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8"/>
            <p:cNvSpPr/>
            <p:nvPr/>
          </p:nvSpPr>
          <p:spPr>
            <a:xfrm flipH="1">
              <a:off x="6908099" y="2069680"/>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8"/>
            <p:cNvSpPr/>
            <p:nvPr/>
          </p:nvSpPr>
          <p:spPr>
            <a:xfrm rot="-5400000">
              <a:off x="6861141" y="247808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8"/>
            <p:cNvSpPr/>
            <p:nvPr/>
          </p:nvSpPr>
          <p:spPr>
            <a:xfrm flipH="1">
              <a:off x="7965266" y="269319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8"/>
            <p:cNvSpPr/>
            <p:nvPr/>
          </p:nvSpPr>
          <p:spPr>
            <a:xfrm flipH="1">
              <a:off x="8145082" y="330903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8"/>
            <p:cNvSpPr/>
            <p:nvPr/>
          </p:nvSpPr>
          <p:spPr>
            <a:xfrm rot="-5400000">
              <a:off x="7047599" y="309534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8"/>
            <p:cNvSpPr/>
            <p:nvPr/>
          </p:nvSpPr>
          <p:spPr>
            <a:xfrm flipH="1">
              <a:off x="7276649" y="330278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8"/>
            <p:cNvSpPr/>
            <p:nvPr/>
          </p:nvSpPr>
          <p:spPr>
            <a:xfrm rot="-5400000">
              <a:off x="7227414" y="3711189"/>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8"/>
            <p:cNvSpPr/>
            <p:nvPr/>
          </p:nvSpPr>
          <p:spPr>
            <a:xfrm flipH="1">
              <a:off x="7462448" y="391862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8"/>
            <p:cNvSpPr/>
            <p:nvPr/>
          </p:nvSpPr>
          <p:spPr>
            <a:xfrm rot="-5400000">
              <a:off x="8102491" y="37188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8"/>
            <p:cNvSpPr/>
            <p:nvPr/>
          </p:nvSpPr>
          <p:spPr>
            <a:xfrm flipH="1">
              <a:off x="8334533" y="392629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8"/>
            <p:cNvSpPr/>
            <p:nvPr/>
          </p:nvSpPr>
          <p:spPr>
            <a:xfrm rot="-5400000">
              <a:off x="8288290" y="433470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9" name="Google Shape;89;p8"/>
          <p:cNvSpPr txBox="1"/>
          <p:nvPr>
            <p:ph type="title"/>
          </p:nvPr>
        </p:nvSpPr>
        <p:spPr>
          <a:xfrm>
            <a:off x="823850" y="866775"/>
            <a:ext cx="4587000" cy="3521100"/>
          </a:xfrm>
          <a:prstGeom prst="rect">
            <a:avLst/>
          </a:prstGeom>
        </p:spPr>
        <p:txBody>
          <a:bodyPr anchorCtr="0" anchor="ctr"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0" name="Google Shape;90;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91" name="Shape 91"/>
        <p:cNvGrpSpPr/>
        <p:nvPr/>
      </p:nvGrpSpPr>
      <p:grpSpPr>
        <a:xfrm>
          <a:off x="0" y="0"/>
          <a:ext cx="0" cy="0"/>
          <a:chOff x="0" y="0"/>
          <a:chExt cx="0" cy="0"/>
        </a:xfrm>
      </p:grpSpPr>
      <p:grpSp>
        <p:nvGrpSpPr>
          <p:cNvPr id="92" name="Google Shape;92;p9"/>
          <p:cNvGrpSpPr/>
          <p:nvPr/>
        </p:nvGrpSpPr>
        <p:grpSpPr>
          <a:xfrm>
            <a:off x="0" y="381001"/>
            <a:ext cx="1037850" cy="1016287"/>
            <a:chOff x="0" y="381001"/>
            <a:chExt cx="1037850" cy="1016287"/>
          </a:xfrm>
        </p:grpSpPr>
        <p:sp>
          <p:nvSpPr>
            <p:cNvPr id="93" name="Google Shape;93;p9"/>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9"/>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5" name="Google Shape;95;p9"/>
          <p:cNvSpPr txBox="1"/>
          <p:nvPr>
            <p:ph type="title"/>
          </p:nvPr>
        </p:nvSpPr>
        <p:spPr>
          <a:xfrm>
            <a:off x="1297500" y="1658325"/>
            <a:ext cx="3036300" cy="1751700"/>
          </a:xfrm>
          <a:prstGeom prst="rect">
            <a:avLst/>
          </a:prstGeom>
        </p:spPr>
        <p:txBody>
          <a:bodyPr anchorCtr="0" anchor="t"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96" name="Google Shape;96;p9"/>
          <p:cNvSpPr txBox="1"/>
          <p:nvPr>
            <p:ph idx="1" type="subTitle"/>
          </p:nvPr>
        </p:nvSpPr>
        <p:spPr>
          <a:xfrm>
            <a:off x="1297500" y="3538000"/>
            <a:ext cx="3036300" cy="506100"/>
          </a:xfrm>
          <a:prstGeom prst="rect">
            <a:avLst/>
          </a:prstGeom>
        </p:spPr>
        <p:txBody>
          <a:bodyPr anchorCtr="0" anchor="t" bIns="91425" lIns="91425" spcFirstLastPara="1" rIns="91425" wrap="square" tIns="91425"/>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p:txBody>
      </p:sp>
      <p:sp>
        <p:nvSpPr>
          <p:cNvPr id="97" name="Google Shape;97;p9"/>
          <p:cNvSpPr txBox="1"/>
          <p:nvPr>
            <p:ph idx="2" type="body"/>
          </p:nvPr>
        </p:nvSpPr>
        <p:spPr>
          <a:xfrm>
            <a:off x="4648200" y="1696600"/>
            <a:ext cx="3676800" cy="23475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98" name="Google Shape;98;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99" name="Shape 99"/>
        <p:cNvGrpSpPr/>
        <p:nvPr/>
      </p:nvGrpSpPr>
      <p:grpSpPr>
        <a:xfrm>
          <a:off x="0" y="0"/>
          <a:ext cx="0" cy="0"/>
          <a:chOff x="0" y="0"/>
          <a:chExt cx="0" cy="0"/>
        </a:xfrm>
      </p:grpSpPr>
      <p:grpSp>
        <p:nvGrpSpPr>
          <p:cNvPr id="100" name="Google Shape;100;p10"/>
          <p:cNvGrpSpPr/>
          <p:nvPr/>
        </p:nvGrpSpPr>
        <p:grpSpPr>
          <a:xfrm>
            <a:off x="0" y="4128572"/>
            <a:ext cx="698925" cy="684657"/>
            <a:chOff x="0" y="3785672"/>
            <a:chExt cx="698925" cy="684657"/>
          </a:xfrm>
        </p:grpSpPr>
        <p:sp>
          <p:nvSpPr>
            <p:cNvPr id="101" name="Google Shape;101;p10"/>
            <p:cNvSpPr/>
            <p:nvPr/>
          </p:nvSpPr>
          <p:spPr>
            <a:xfrm rot="-5400000">
              <a:off x="0" y="3785672"/>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10"/>
            <p:cNvSpPr/>
            <p:nvPr/>
          </p:nvSpPr>
          <p:spPr>
            <a:xfrm flipH="1">
              <a:off x="154125" y="3925529"/>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3" name="Google Shape;103;p10"/>
          <p:cNvSpPr txBox="1"/>
          <p:nvPr>
            <p:ph idx="1" type="body"/>
          </p:nvPr>
        </p:nvSpPr>
        <p:spPr>
          <a:xfrm>
            <a:off x="812725" y="4305375"/>
            <a:ext cx="6936000" cy="5238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300"/>
              <a:buNone/>
              <a:defRPr/>
            </a:lvl1pPr>
          </a:lstStyle>
          <a:p/>
        </p:txBody>
      </p:sp>
      <p:sp>
        <p:nvSpPr>
          <p:cNvPr id="104" name="Google Shape;104;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focus">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2pPr>
            <a:lvl3pPr lvl="2">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3pPr>
            <a:lvl4pPr lvl="3">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4pPr>
            <a:lvl5pPr lvl="4">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5pPr>
            <a:lvl6pPr lvl="5">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6pPr>
            <a:lvl7pPr lvl="6">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7pPr>
            <a:lvl8pPr lvl="7">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8pPr>
            <a:lvl9pPr lvl="8">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11150" lvl="0" marL="457200">
              <a:lnSpc>
                <a:spcPct val="115000"/>
              </a:lnSpc>
              <a:spcBef>
                <a:spcPts val="0"/>
              </a:spcBef>
              <a:spcAft>
                <a:spcPts val="0"/>
              </a:spcAft>
              <a:buClr>
                <a:schemeClr val="lt1"/>
              </a:buClr>
              <a:buSzPts val="1300"/>
              <a:buFont typeface="Lato"/>
              <a:buChar char="●"/>
              <a:defRPr sz="1300">
                <a:solidFill>
                  <a:schemeClr val="lt1"/>
                </a:solidFill>
                <a:latin typeface="Lato"/>
                <a:ea typeface="Lato"/>
                <a:cs typeface="Lato"/>
                <a:sym typeface="Lato"/>
              </a:defRPr>
            </a:lvl1pPr>
            <a:lvl2pPr indent="-298450" lvl="1" marL="9144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2pPr>
            <a:lvl3pPr indent="-298450" lvl="2" marL="13716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3pPr>
            <a:lvl4pPr indent="-298450" lvl="3" marL="18288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4pPr>
            <a:lvl5pPr indent="-298450" lvl="4" marL="22860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5pPr>
            <a:lvl6pPr indent="-298450" lvl="5" marL="27432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6pPr>
            <a:lvl7pPr indent="-298450" lvl="6" marL="32004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7pPr>
            <a:lvl8pPr indent="-298450" lvl="7" marL="36576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8pPr>
            <a:lvl9pPr indent="-298450" lvl="8" marL="4114800">
              <a:lnSpc>
                <a:spcPct val="115000"/>
              </a:lnSpc>
              <a:spcBef>
                <a:spcPts val="1600"/>
              </a:spcBef>
              <a:spcAft>
                <a:spcPts val="1600"/>
              </a:spcAft>
              <a:buClr>
                <a:schemeClr val="lt1"/>
              </a:buClr>
              <a:buSzPts val="1100"/>
              <a:buFont typeface="Lato"/>
              <a:buChar char="■"/>
              <a:defRPr sz="1100">
                <a:solidFill>
                  <a:schemeClr val="lt1"/>
                </a:solidFill>
                <a:latin typeface="Lato"/>
                <a:ea typeface="Lato"/>
                <a:cs typeface="Lato"/>
                <a:sym typeface="La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lt1"/>
                </a:solidFill>
                <a:latin typeface="Lato"/>
                <a:ea typeface="Lato"/>
                <a:cs typeface="Lato"/>
                <a:sym typeface="Lato"/>
              </a:defRPr>
            </a:lvl1pPr>
            <a:lvl2pPr lvl="1" algn="r">
              <a:buNone/>
              <a:defRPr sz="1000">
                <a:solidFill>
                  <a:schemeClr val="lt1"/>
                </a:solidFill>
                <a:latin typeface="Lato"/>
                <a:ea typeface="Lato"/>
                <a:cs typeface="Lato"/>
                <a:sym typeface="Lato"/>
              </a:defRPr>
            </a:lvl2pPr>
            <a:lvl3pPr lvl="2" algn="r">
              <a:buNone/>
              <a:defRPr sz="1000">
                <a:solidFill>
                  <a:schemeClr val="lt1"/>
                </a:solidFill>
                <a:latin typeface="Lato"/>
                <a:ea typeface="Lato"/>
                <a:cs typeface="Lato"/>
                <a:sym typeface="Lato"/>
              </a:defRPr>
            </a:lvl3pPr>
            <a:lvl4pPr lvl="3" algn="r">
              <a:buNone/>
              <a:defRPr sz="1000">
                <a:solidFill>
                  <a:schemeClr val="lt1"/>
                </a:solidFill>
                <a:latin typeface="Lato"/>
                <a:ea typeface="Lato"/>
                <a:cs typeface="Lato"/>
                <a:sym typeface="Lato"/>
              </a:defRPr>
            </a:lvl4pPr>
            <a:lvl5pPr lvl="4" algn="r">
              <a:buNone/>
              <a:defRPr sz="1000">
                <a:solidFill>
                  <a:schemeClr val="lt1"/>
                </a:solidFill>
                <a:latin typeface="Lato"/>
                <a:ea typeface="Lato"/>
                <a:cs typeface="Lato"/>
                <a:sym typeface="Lato"/>
              </a:defRPr>
            </a:lvl5pPr>
            <a:lvl6pPr lvl="5" algn="r">
              <a:buNone/>
              <a:defRPr sz="1000">
                <a:solidFill>
                  <a:schemeClr val="lt1"/>
                </a:solidFill>
                <a:latin typeface="Lato"/>
                <a:ea typeface="Lato"/>
                <a:cs typeface="Lato"/>
                <a:sym typeface="Lato"/>
              </a:defRPr>
            </a:lvl6pPr>
            <a:lvl7pPr lvl="6" algn="r">
              <a:buNone/>
              <a:defRPr sz="1000">
                <a:solidFill>
                  <a:schemeClr val="lt1"/>
                </a:solidFill>
                <a:latin typeface="Lato"/>
                <a:ea typeface="Lato"/>
                <a:cs typeface="Lato"/>
                <a:sym typeface="Lato"/>
              </a:defRPr>
            </a:lvl7pPr>
            <a:lvl8pPr lvl="7" algn="r">
              <a:buNone/>
              <a:defRPr sz="1000">
                <a:solidFill>
                  <a:schemeClr val="lt1"/>
                </a:solidFill>
                <a:latin typeface="Lato"/>
                <a:ea typeface="Lato"/>
                <a:cs typeface="Lato"/>
                <a:sym typeface="Lato"/>
              </a:defRPr>
            </a:lvl8pPr>
            <a:lvl9pPr lvl="8" algn="r">
              <a:buNone/>
              <a:defRPr sz="1000">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3" name="Shape 133"/>
        <p:cNvGrpSpPr/>
        <p:nvPr/>
      </p:nvGrpSpPr>
      <p:grpSpPr>
        <a:xfrm>
          <a:off x="0" y="0"/>
          <a:ext cx="0" cy="0"/>
          <a:chOff x="0" y="0"/>
          <a:chExt cx="0" cy="0"/>
        </a:xfrm>
      </p:grpSpPr>
      <p:sp>
        <p:nvSpPr>
          <p:cNvPr id="134" name="Google Shape;134;p13"/>
          <p:cNvSpPr txBox="1"/>
          <p:nvPr>
            <p:ph type="ctrTitle"/>
          </p:nvPr>
        </p:nvSpPr>
        <p:spPr>
          <a:xfrm>
            <a:off x="3537150" y="774300"/>
            <a:ext cx="5017500" cy="157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t>Senior Project</a:t>
            </a:r>
            <a:endParaRPr sz="2400"/>
          </a:p>
          <a:p>
            <a:pPr indent="0" lvl="0" marL="0" rtl="0" algn="l">
              <a:spcBef>
                <a:spcPts val="0"/>
              </a:spcBef>
              <a:spcAft>
                <a:spcPts val="0"/>
              </a:spcAft>
              <a:buNone/>
            </a:pPr>
            <a:r>
              <a:rPr lang="en" sz="2400"/>
              <a:t>Fall 2018</a:t>
            </a:r>
            <a:endParaRPr sz="2400"/>
          </a:p>
          <a:p>
            <a:pPr indent="0" lvl="0" marL="0" rtl="0" algn="l">
              <a:spcBef>
                <a:spcPts val="0"/>
              </a:spcBef>
              <a:spcAft>
                <a:spcPts val="0"/>
              </a:spcAft>
              <a:buNone/>
            </a:pPr>
            <a:r>
              <a:rPr lang="en" sz="2400"/>
              <a:t>Agenda Management System</a:t>
            </a:r>
            <a:endParaRPr sz="2400"/>
          </a:p>
          <a:p>
            <a:pPr indent="0" lvl="0" marL="0" rtl="0" algn="l">
              <a:spcBef>
                <a:spcPts val="0"/>
              </a:spcBef>
              <a:spcAft>
                <a:spcPts val="0"/>
              </a:spcAft>
              <a:buNone/>
            </a:pPr>
            <a:r>
              <a:rPr lang="en" sz="2400"/>
              <a:t>Florida International University</a:t>
            </a:r>
            <a:endParaRPr sz="2400"/>
          </a:p>
        </p:txBody>
      </p:sp>
      <p:sp>
        <p:nvSpPr>
          <p:cNvPr id="135" name="Google Shape;135;p13"/>
          <p:cNvSpPr txBox="1"/>
          <p:nvPr>
            <p:ph idx="1" type="subTitle"/>
          </p:nvPr>
        </p:nvSpPr>
        <p:spPr>
          <a:xfrm>
            <a:off x="4310550" y="3002850"/>
            <a:ext cx="3470700" cy="506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Team: </a:t>
            </a:r>
            <a:r>
              <a:rPr lang="en"/>
              <a:t>Adrian Rodriguez, Carlos Vera, Cristian Cepeda, Julian Popiloff, Oscar Padilla</a:t>
            </a:r>
            <a:endParaRPr/>
          </a:p>
        </p:txBody>
      </p:sp>
      <p:sp>
        <p:nvSpPr>
          <p:cNvPr id="136" name="Google Shape;136;p13"/>
          <p:cNvSpPr txBox="1"/>
          <p:nvPr>
            <p:ph idx="1" type="subTitle"/>
          </p:nvPr>
        </p:nvSpPr>
        <p:spPr>
          <a:xfrm>
            <a:off x="4310550" y="3508950"/>
            <a:ext cx="3470700" cy="506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Product Owners</a:t>
            </a:r>
            <a:r>
              <a:rPr b="1" lang="en"/>
              <a:t>:</a:t>
            </a:r>
            <a:r>
              <a:rPr lang="en"/>
              <a:t> Jay Alvarez de la Campa, Margaret Brisbane</a:t>
            </a:r>
            <a:endParaRPr/>
          </a:p>
        </p:txBody>
      </p:sp>
      <p:sp>
        <p:nvSpPr>
          <p:cNvPr id="137" name="Google Shape;137;p13"/>
          <p:cNvSpPr txBox="1"/>
          <p:nvPr>
            <p:ph idx="1" type="subTitle"/>
          </p:nvPr>
        </p:nvSpPr>
        <p:spPr>
          <a:xfrm>
            <a:off x="4310550" y="4043000"/>
            <a:ext cx="3470700" cy="506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Instructor:</a:t>
            </a:r>
            <a:r>
              <a:rPr lang="en"/>
              <a:t> Dr. Masoud Sadjadi</a:t>
            </a:r>
            <a:endParaRPr/>
          </a:p>
        </p:txBody>
      </p:sp>
      <p:sp>
        <p:nvSpPr>
          <p:cNvPr id="138" name="Google Shape;138;p13"/>
          <p:cNvSpPr txBox="1"/>
          <p:nvPr>
            <p:ph idx="1" type="subTitle"/>
          </p:nvPr>
        </p:nvSpPr>
        <p:spPr>
          <a:xfrm>
            <a:off x="4310550" y="4366700"/>
            <a:ext cx="3470700" cy="506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Date: </a:t>
            </a:r>
            <a:r>
              <a:rPr lang="en"/>
              <a:t>November 30, 2018</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2" name="Shape 142"/>
        <p:cNvGrpSpPr/>
        <p:nvPr/>
      </p:nvGrpSpPr>
      <p:grpSpPr>
        <a:xfrm>
          <a:off x="0" y="0"/>
          <a:ext cx="0" cy="0"/>
          <a:chOff x="0" y="0"/>
          <a:chExt cx="0" cy="0"/>
        </a:xfrm>
      </p:grpSpPr>
      <p:sp>
        <p:nvSpPr>
          <p:cNvPr id="143" name="Google Shape;143;p14"/>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Problem Definition</a:t>
            </a:r>
            <a:endParaRPr/>
          </a:p>
        </p:txBody>
      </p:sp>
      <p:sp>
        <p:nvSpPr>
          <p:cNvPr id="144" name="Google Shape;144;p14"/>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t>No internal tracking system for potential agenda items leads to cluttered, disorganized, and un-trackable document versions.</a:t>
            </a:r>
            <a:br>
              <a:rPr lang="en"/>
            </a:br>
            <a:br>
              <a:rPr lang="en"/>
            </a:br>
            <a:r>
              <a:rPr lang="en"/>
              <a:t>The frequent routing of an internal document between peers via email, faxes, and print leads to wasted time and unaccountability.</a:t>
            </a:r>
            <a:br>
              <a:rPr lang="en"/>
            </a:b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Google Shape;149;p15"/>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Solution</a:t>
            </a:r>
            <a:endParaRPr/>
          </a:p>
        </p:txBody>
      </p:sp>
      <p:sp>
        <p:nvSpPr>
          <p:cNvPr id="150" name="Google Shape;150;p15"/>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 portal where a user can submit, edit, view and route items to other users of the application so that an item has a trail of people who edited it, and versions are stored for accountability.</a:t>
            </a:r>
            <a:endParaRPr/>
          </a:p>
          <a:p>
            <a:pPr indent="0" lvl="0" marL="0" rtl="0" algn="l">
              <a:spcBef>
                <a:spcPts val="1600"/>
              </a:spcBef>
              <a:spcAft>
                <a:spcPts val="160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4" name="Shape 154"/>
        <p:cNvGrpSpPr/>
        <p:nvPr/>
      </p:nvGrpSpPr>
      <p:grpSpPr>
        <a:xfrm>
          <a:off x="0" y="0"/>
          <a:ext cx="0" cy="0"/>
          <a:chOff x="0" y="0"/>
          <a:chExt cx="0" cy="0"/>
        </a:xfrm>
      </p:grpSpPr>
      <p:sp>
        <p:nvSpPr>
          <p:cNvPr id="155" name="Google Shape;155;p16"/>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User Stories</a:t>
            </a:r>
            <a:endParaRPr/>
          </a:p>
        </p:txBody>
      </p:sp>
      <p:sp>
        <p:nvSpPr>
          <p:cNvPr id="156" name="Google Shape;156;p16"/>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 worked on user stories AGDA-81, </a:t>
            </a:r>
            <a:r>
              <a:rPr lang="en"/>
              <a:t>AGDA-94, AGDA-102, AGDA-103, AGDA-131, AGDA-132, AGDA-136, &amp; AGDA-139. All these stories had to do with the aforementioned functionalities.</a:t>
            </a:r>
            <a:endParaRPr/>
          </a:p>
          <a:p>
            <a:pPr indent="0" lvl="0" marL="0" rtl="0" algn="l">
              <a:spcBef>
                <a:spcPts val="1600"/>
              </a:spcBef>
              <a:spcAft>
                <a:spcPts val="0"/>
              </a:spcAft>
              <a:buNone/>
            </a:pPr>
            <a:r>
              <a:rPr lang="en"/>
              <a:t>The most important one had to be editing an item, AGDA-139. The main feature of the application was to edit items and create a history based on user edits.</a:t>
            </a:r>
            <a:endParaRPr/>
          </a:p>
          <a:p>
            <a:pPr indent="0" lvl="0" marL="0" rtl="0" algn="l">
              <a:spcBef>
                <a:spcPts val="1600"/>
              </a:spcBef>
              <a:spcAft>
                <a:spcPts val="0"/>
              </a:spcAft>
              <a:buClr>
                <a:srgbClr val="000000"/>
              </a:buClr>
              <a:buSzPts val="1100"/>
              <a:buFont typeface="Arial"/>
              <a:buNone/>
            </a:pPr>
            <a:r>
              <a:rPr b="1" lang="en"/>
              <a:t>My contributions:</a:t>
            </a:r>
            <a:endParaRPr/>
          </a:p>
          <a:p>
            <a:pPr indent="0" lvl="0" marL="0" rtl="0" algn="l">
              <a:spcBef>
                <a:spcPts val="1600"/>
              </a:spcBef>
              <a:spcAft>
                <a:spcPts val="1600"/>
              </a:spcAft>
              <a:buClr>
                <a:srgbClr val="000000"/>
              </a:buClr>
              <a:buSzPts val="1100"/>
              <a:buFont typeface="Arial"/>
              <a:buNone/>
            </a:pPr>
            <a:r>
              <a:rPr lang="en"/>
              <a:t>Handled the front end logic and views for creating, editing, and viewing items. I also implemented JWT authorization.</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0" name="Shape 160"/>
        <p:cNvGrpSpPr/>
        <p:nvPr/>
      </p:nvGrpSpPr>
      <p:grpSpPr>
        <a:xfrm>
          <a:off x="0" y="0"/>
          <a:ext cx="0" cy="0"/>
          <a:chOff x="0" y="0"/>
          <a:chExt cx="0" cy="0"/>
        </a:xfrm>
      </p:grpSpPr>
      <p:sp>
        <p:nvSpPr>
          <p:cNvPr id="161" name="Google Shape;161;p17"/>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 Case Diagram for AGDA-139</a:t>
            </a:r>
            <a:endParaRPr/>
          </a:p>
        </p:txBody>
      </p:sp>
      <p:sp>
        <p:nvSpPr>
          <p:cNvPr id="162" name="Google Shape;162;p17"/>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163" name="Google Shape;163;p17"/>
          <p:cNvSpPr/>
          <p:nvPr/>
        </p:nvSpPr>
        <p:spPr>
          <a:xfrm>
            <a:off x="2472850" y="998925"/>
            <a:ext cx="4317000" cy="37371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64" name="Google Shape;164;p17"/>
          <p:cNvPicPr preferRelativeResize="0"/>
          <p:nvPr/>
        </p:nvPicPr>
        <p:blipFill>
          <a:blip r:embed="rId3">
            <a:alphaModFix/>
          </a:blip>
          <a:stretch>
            <a:fillRect/>
          </a:stretch>
        </p:blipFill>
        <p:spPr>
          <a:xfrm>
            <a:off x="2686050" y="1284275"/>
            <a:ext cx="3771900" cy="31527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 name="Shape 168"/>
        <p:cNvGrpSpPr/>
        <p:nvPr/>
      </p:nvGrpSpPr>
      <p:grpSpPr>
        <a:xfrm>
          <a:off x="0" y="0"/>
          <a:ext cx="0" cy="0"/>
          <a:chOff x="0" y="0"/>
          <a:chExt cx="0" cy="0"/>
        </a:xfrm>
      </p:grpSpPr>
      <p:sp>
        <p:nvSpPr>
          <p:cNvPr id="169" name="Google Shape;169;p18"/>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Sequence Diagram for AGDA-139</a:t>
            </a:r>
            <a:endParaRPr/>
          </a:p>
        </p:txBody>
      </p:sp>
      <p:sp>
        <p:nvSpPr>
          <p:cNvPr id="170" name="Google Shape;170;p18"/>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171" name="Google Shape;171;p18"/>
          <p:cNvPicPr preferRelativeResize="0"/>
          <p:nvPr/>
        </p:nvPicPr>
        <p:blipFill>
          <a:blip r:embed="rId3">
            <a:alphaModFix/>
          </a:blip>
          <a:stretch>
            <a:fillRect/>
          </a:stretch>
        </p:blipFill>
        <p:spPr>
          <a:xfrm>
            <a:off x="2699926" y="1152475"/>
            <a:ext cx="3744158" cy="34164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5" name="Shape 175"/>
        <p:cNvGrpSpPr/>
        <p:nvPr/>
      </p:nvGrpSpPr>
      <p:grpSpPr>
        <a:xfrm>
          <a:off x="0" y="0"/>
          <a:ext cx="0" cy="0"/>
          <a:chOff x="0" y="0"/>
          <a:chExt cx="0" cy="0"/>
        </a:xfrm>
      </p:grpSpPr>
      <p:sp>
        <p:nvSpPr>
          <p:cNvPr id="176" name="Google Shape;176;p19"/>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System Design</a:t>
            </a:r>
            <a:endParaRPr/>
          </a:p>
        </p:txBody>
      </p:sp>
      <p:sp>
        <p:nvSpPr>
          <p:cNvPr id="177" name="Google Shape;177;p19"/>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178" name="Google Shape;178;p19"/>
          <p:cNvSpPr/>
          <p:nvPr/>
        </p:nvSpPr>
        <p:spPr>
          <a:xfrm>
            <a:off x="1047825" y="1026875"/>
            <a:ext cx="7174200" cy="38910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79" name="Google Shape;179;p19"/>
          <p:cNvPicPr preferRelativeResize="0"/>
          <p:nvPr/>
        </p:nvPicPr>
        <p:blipFill>
          <a:blip r:embed="rId3">
            <a:alphaModFix/>
          </a:blip>
          <a:stretch>
            <a:fillRect/>
          </a:stretch>
        </p:blipFill>
        <p:spPr>
          <a:xfrm>
            <a:off x="1036838" y="1017726"/>
            <a:ext cx="7070324" cy="3910825"/>
          </a:xfrm>
          <a:prstGeom prst="rect">
            <a:avLst/>
          </a:prstGeom>
          <a:noFill/>
          <a:ln>
            <a:noFill/>
          </a:ln>
        </p:spPr>
      </p:pic>
      <p:sp>
        <p:nvSpPr>
          <p:cNvPr id="180" name="Google Shape;180;p19"/>
          <p:cNvSpPr txBox="1"/>
          <p:nvPr/>
        </p:nvSpPr>
        <p:spPr>
          <a:xfrm>
            <a:off x="3626675" y="502925"/>
            <a:ext cx="5876100" cy="5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A quick overview of the front end components</a:t>
            </a:r>
            <a:endParaRPr>
              <a:solidFill>
                <a:srgbClr val="FFFFFF"/>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4" name="Shape 184"/>
        <p:cNvGrpSpPr/>
        <p:nvPr/>
      </p:nvGrpSpPr>
      <p:grpSpPr>
        <a:xfrm>
          <a:off x="0" y="0"/>
          <a:ext cx="0" cy="0"/>
          <a:chOff x="0" y="0"/>
          <a:chExt cx="0" cy="0"/>
        </a:xfrm>
      </p:grpSpPr>
      <p:sp>
        <p:nvSpPr>
          <p:cNvPr id="185" name="Google Shape;185;p20"/>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Security/Privacy</a:t>
            </a:r>
            <a:endParaRPr/>
          </a:p>
        </p:txBody>
      </p:sp>
      <p:sp>
        <p:nvSpPr>
          <p:cNvPr id="186" name="Google Shape;186;p20"/>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t>The only way for an individual to gain access to the information is through logging into the application. Logging into the application generates a JWT token that is signed with a user’s role, id, and session duration. The middleware is present, but not wired, to check the token for each API call. Accessing the S3 information is impossible without going through the application use cases, and accessing user information without the salt keyword is not useful as well since the passwords are stored as hashes.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0" name="Shape 190"/>
        <p:cNvGrpSpPr/>
        <p:nvPr/>
      </p:nvGrpSpPr>
      <p:grpSpPr>
        <a:xfrm>
          <a:off x="0" y="0"/>
          <a:ext cx="0" cy="0"/>
          <a:chOff x="0" y="0"/>
          <a:chExt cx="0" cy="0"/>
        </a:xfrm>
      </p:grpSpPr>
      <p:sp>
        <p:nvSpPr>
          <p:cNvPr id="191" name="Google Shape;191;p21"/>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Summary</a:t>
            </a:r>
            <a:endParaRPr/>
          </a:p>
        </p:txBody>
      </p:sp>
      <p:sp>
        <p:nvSpPr>
          <p:cNvPr id="192" name="Google Shape;192;p21"/>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Version 1.0 of the Agenda Management System allows a user to edit, create, view, and search for items, while also providing a login interface and dynamic PDF creation.</a:t>
            </a:r>
            <a:endParaRPr/>
          </a:p>
          <a:p>
            <a:pPr indent="0" lvl="0" marL="0" rtl="0" algn="l">
              <a:spcBef>
                <a:spcPts val="1600"/>
              </a:spcBef>
              <a:spcAft>
                <a:spcPts val="1600"/>
              </a:spcAft>
              <a:buNone/>
            </a:pPr>
            <a:r>
              <a:rPr lang="en"/>
              <a:t>Future versions would hope to enable routing of items to users, more item options for other departments, and a cleaned up user interface.</a:t>
            </a:r>
            <a:endParaRPr/>
          </a:p>
        </p:txBody>
      </p:sp>
    </p:spTree>
  </p:cSld>
  <p:clrMapOvr>
    <a:masterClrMapping/>
  </p:clrMapOvr>
</p:sld>
</file>

<file path=ppt/theme/theme1.xml><?xml version="1.0" encoding="utf-8"?>
<a:theme xmlns:a="http://schemas.openxmlformats.org/drawingml/2006/main" xmlns:r="http://schemas.openxmlformats.org/officeDocument/2006/relationships" name="Focus">
  <a:themeElements>
    <a:clrScheme name="Focus">
      <a:dk1>
        <a:srgbClr val="1B212C"/>
      </a:dk1>
      <a:lt1>
        <a:srgbClr val="FFFFFF"/>
      </a:lt1>
      <a:dk2>
        <a:srgbClr val="D9D9D9"/>
      </a:dk2>
      <a:lt2>
        <a:srgbClr val="82C7A5"/>
      </a:lt2>
      <a:accent1>
        <a:srgbClr val="0145AC"/>
      </a:accent1>
      <a:accent2>
        <a:srgbClr val="EECE1A"/>
      </a:accent2>
      <a:accent3>
        <a:srgbClr val="4E5567"/>
      </a:accent3>
      <a:accent4>
        <a:srgbClr val="F4D6AD"/>
      </a:accent4>
      <a:accent5>
        <a:srgbClr val="7890CD"/>
      </a:accent5>
      <a:accent6>
        <a:srgbClr val="F15E22"/>
      </a:accent6>
      <a:hlink>
        <a:srgbClr val="7890CD"/>
      </a:hlink>
      <a:folHlink>
        <a:srgbClr val="7890C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