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76" r:id="rId4"/>
    <p:sldMasterId id="2147483677"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Lst>
  <p:sldSz cy="5143500" cx="9144000"/>
  <p:notesSz cx="6858000" cy="9144000"/>
  <p:embeddedFontLst>
    <p:embeddedFont>
      <p:font typeface="Nunito"/>
      <p:regular r:id="rId22"/>
      <p:bold r:id="rId23"/>
      <p:italic r:id="rId24"/>
      <p:boldItalic r:id="rId25"/>
    </p:embeddedFont>
    <p:embeddedFont>
      <p:font typeface="Maven Pro"/>
      <p:regular r:id="rId26"/>
      <p:bold r:id="rId27"/>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22" Type="http://schemas.openxmlformats.org/officeDocument/2006/relationships/font" Target="fonts/Nunito-regular.fntdata"/><Relationship Id="rId21" Type="http://schemas.openxmlformats.org/officeDocument/2006/relationships/slide" Target="slides/slide15.xml"/><Relationship Id="rId24" Type="http://schemas.openxmlformats.org/officeDocument/2006/relationships/font" Target="fonts/Nunito-italic.fntdata"/><Relationship Id="rId23" Type="http://schemas.openxmlformats.org/officeDocument/2006/relationships/font" Target="fonts/Nunito-bold.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26" Type="http://schemas.openxmlformats.org/officeDocument/2006/relationships/font" Target="fonts/MavenPro-regular.fntdata"/><Relationship Id="rId25" Type="http://schemas.openxmlformats.org/officeDocument/2006/relationships/font" Target="fonts/Nunito-boldItalic.fntdata"/><Relationship Id="rId27" Type="http://schemas.openxmlformats.org/officeDocument/2006/relationships/font" Target="fonts/MavenPro-bold.fntdata"/><Relationship Id="rId5" Type="http://schemas.openxmlformats.org/officeDocument/2006/relationships/slideMaster" Target="slideMasters/slideMaster2.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66" name="Shape 466"/>
        <p:cNvGrpSpPr/>
        <p:nvPr/>
      </p:nvGrpSpPr>
      <p:grpSpPr>
        <a:xfrm>
          <a:off x="0" y="0"/>
          <a:ext cx="0" cy="0"/>
          <a:chOff x="0" y="0"/>
          <a:chExt cx="0" cy="0"/>
        </a:xfrm>
      </p:grpSpPr>
      <p:sp>
        <p:nvSpPr>
          <p:cNvPr id="467" name="Google Shape;467;g483c0740f8_2_19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68" name="Google Shape;468;g483c0740f8_2_19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26" name="Shape 526"/>
        <p:cNvGrpSpPr/>
        <p:nvPr/>
      </p:nvGrpSpPr>
      <p:grpSpPr>
        <a:xfrm>
          <a:off x="0" y="0"/>
          <a:ext cx="0" cy="0"/>
          <a:chOff x="0" y="0"/>
          <a:chExt cx="0" cy="0"/>
        </a:xfrm>
      </p:grpSpPr>
      <p:sp>
        <p:nvSpPr>
          <p:cNvPr id="527" name="Google Shape;527;g494eef4b1e_0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28" name="Google Shape;528;g494eef4b1e_0_1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33" name="Shape 533"/>
        <p:cNvGrpSpPr/>
        <p:nvPr/>
      </p:nvGrpSpPr>
      <p:grpSpPr>
        <a:xfrm>
          <a:off x="0" y="0"/>
          <a:ext cx="0" cy="0"/>
          <a:chOff x="0" y="0"/>
          <a:chExt cx="0" cy="0"/>
        </a:xfrm>
      </p:grpSpPr>
      <p:sp>
        <p:nvSpPr>
          <p:cNvPr id="534" name="Google Shape;534;g494eef4b1e_0_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35" name="Google Shape;535;g494eef4b1e_0_2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40" name="Shape 540"/>
        <p:cNvGrpSpPr/>
        <p:nvPr/>
      </p:nvGrpSpPr>
      <p:grpSpPr>
        <a:xfrm>
          <a:off x="0" y="0"/>
          <a:ext cx="0" cy="0"/>
          <a:chOff x="0" y="0"/>
          <a:chExt cx="0" cy="0"/>
        </a:xfrm>
      </p:grpSpPr>
      <p:sp>
        <p:nvSpPr>
          <p:cNvPr id="541" name="Google Shape;541;g494eef4b1e_0_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42" name="Google Shape;542;g494eef4b1e_0_3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46" name="Shape 546"/>
        <p:cNvGrpSpPr/>
        <p:nvPr/>
      </p:nvGrpSpPr>
      <p:grpSpPr>
        <a:xfrm>
          <a:off x="0" y="0"/>
          <a:ext cx="0" cy="0"/>
          <a:chOff x="0" y="0"/>
          <a:chExt cx="0" cy="0"/>
        </a:xfrm>
      </p:grpSpPr>
      <p:sp>
        <p:nvSpPr>
          <p:cNvPr id="547" name="Google Shape;547;g494eef4b1e_0_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48" name="Google Shape;548;g494eef4b1e_0_4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54" name="Shape 554"/>
        <p:cNvGrpSpPr/>
        <p:nvPr/>
      </p:nvGrpSpPr>
      <p:grpSpPr>
        <a:xfrm>
          <a:off x="0" y="0"/>
          <a:ext cx="0" cy="0"/>
          <a:chOff x="0" y="0"/>
          <a:chExt cx="0" cy="0"/>
        </a:xfrm>
      </p:grpSpPr>
      <p:sp>
        <p:nvSpPr>
          <p:cNvPr id="555" name="Google Shape;555;g483c0740f8_2_3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56" name="Google Shape;556;g483c0740f8_2_32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61" name="Shape 561"/>
        <p:cNvGrpSpPr/>
        <p:nvPr/>
      </p:nvGrpSpPr>
      <p:grpSpPr>
        <a:xfrm>
          <a:off x="0" y="0"/>
          <a:ext cx="0" cy="0"/>
          <a:chOff x="0" y="0"/>
          <a:chExt cx="0" cy="0"/>
        </a:xfrm>
      </p:grpSpPr>
      <p:sp>
        <p:nvSpPr>
          <p:cNvPr id="562" name="Google Shape;562;g483c0740f8_2_3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63" name="Google Shape;563;g483c0740f8_2_32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74" name="Shape 474"/>
        <p:cNvGrpSpPr/>
        <p:nvPr/>
      </p:nvGrpSpPr>
      <p:grpSpPr>
        <a:xfrm>
          <a:off x="0" y="0"/>
          <a:ext cx="0" cy="0"/>
          <a:chOff x="0" y="0"/>
          <a:chExt cx="0" cy="0"/>
        </a:xfrm>
      </p:grpSpPr>
      <p:sp>
        <p:nvSpPr>
          <p:cNvPr id="475" name="Google Shape;475;g483c0740f8_2_2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76" name="Google Shape;476;g483c0740f8_2_21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80" name="Shape 480"/>
        <p:cNvGrpSpPr/>
        <p:nvPr/>
      </p:nvGrpSpPr>
      <p:grpSpPr>
        <a:xfrm>
          <a:off x="0" y="0"/>
          <a:ext cx="0" cy="0"/>
          <a:chOff x="0" y="0"/>
          <a:chExt cx="0" cy="0"/>
        </a:xfrm>
      </p:grpSpPr>
      <p:sp>
        <p:nvSpPr>
          <p:cNvPr id="481" name="Google Shape;481;g4967b09fae_0_3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82" name="Google Shape;482;g4967b09fae_0_35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86" name="Shape 486"/>
        <p:cNvGrpSpPr/>
        <p:nvPr/>
      </p:nvGrpSpPr>
      <p:grpSpPr>
        <a:xfrm>
          <a:off x="0" y="0"/>
          <a:ext cx="0" cy="0"/>
          <a:chOff x="0" y="0"/>
          <a:chExt cx="0" cy="0"/>
        </a:xfrm>
      </p:grpSpPr>
      <p:sp>
        <p:nvSpPr>
          <p:cNvPr id="487" name="Google Shape;487;g4967b09fae_0_35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88" name="Google Shape;488;g4967b09fae_0_35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92" name="Shape 492"/>
        <p:cNvGrpSpPr/>
        <p:nvPr/>
      </p:nvGrpSpPr>
      <p:grpSpPr>
        <a:xfrm>
          <a:off x="0" y="0"/>
          <a:ext cx="0" cy="0"/>
          <a:chOff x="0" y="0"/>
          <a:chExt cx="0" cy="0"/>
        </a:xfrm>
      </p:grpSpPr>
      <p:sp>
        <p:nvSpPr>
          <p:cNvPr id="493" name="Google Shape;493;g494eef4b1e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94" name="Google Shape;494;g494eef4b1e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98" name="Shape 498"/>
        <p:cNvGrpSpPr/>
        <p:nvPr/>
      </p:nvGrpSpPr>
      <p:grpSpPr>
        <a:xfrm>
          <a:off x="0" y="0"/>
          <a:ext cx="0" cy="0"/>
          <a:chOff x="0" y="0"/>
          <a:chExt cx="0" cy="0"/>
        </a:xfrm>
      </p:grpSpPr>
      <p:sp>
        <p:nvSpPr>
          <p:cNvPr id="499" name="Google Shape;499;g483c0740f8_2_2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00" name="Google Shape;500;g483c0740f8_2_21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04" name="Shape 504"/>
        <p:cNvGrpSpPr/>
        <p:nvPr/>
      </p:nvGrpSpPr>
      <p:grpSpPr>
        <a:xfrm>
          <a:off x="0" y="0"/>
          <a:ext cx="0" cy="0"/>
          <a:chOff x="0" y="0"/>
          <a:chExt cx="0" cy="0"/>
        </a:xfrm>
      </p:grpSpPr>
      <p:sp>
        <p:nvSpPr>
          <p:cNvPr id="505" name="Google Shape;505;g483c0740f8_2_2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06" name="Google Shape;506;g483c0740f8_2_22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11" name="Shape 511"/>
        <p:cNvGrpSpPr/>
        <p:nvPr/>
      </p:nvGrpSpPr>
      <p:grpSpPr>
        <a:xfrm>
          <a:off x="0" y="0"/>
          <a:ext cx="0" cy="0"/>
          <a:chOff x="0" y="0"/>
          <a:chExt cx="0" cy="0"/>
        </a:xfrm>
      </p:grpSpPr>
      <p:sp>
        <p:nvSpPr>
          <p:cNvPr id="512" name="Google Shape;512;g483c0740f8_2_2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13" name="Google Shape;513;g483c0740f8_2_22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18" name="Shape 518"/>
        <p:cNvGrpSpPr/>
        <p:nvPr/>
      </p:nvGrpSpPr>
      <p:grpSpPr>
        <a:xfrm>
          <a:off x="0" y="0"/>
          <a:ext cx="0" cy="0"/>
          <a:chOff x="0" y="0"/>
          <a:chExt cx="0" cy="0"/>
        </a:xfrm>
      </p:grpSpPr>
      <p:sp>
        <p:nvSpPr>
          <p:cNvPr id="519" name="Google Shape;519;g483c0740f8_2_2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20" name="Google Shape;520;g483c0740f8_2_24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 Id="rId3"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 Id="rId3"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 Id="rId3"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 Id="rId3"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 Id="rId3"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 Id="rId3"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 Id="rId3" Type="http://schemas.openxmlformats.org/officeDocument/2006/relationships/image" Target="../media/image3.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 Id="rId3" Type="http://schemas.openxmlformats.org/officeDocument/2006/relationships/image" Target="../media/image3.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 Id="rId3" Type="http://schemas.openxmlformats.org/officeDocument/2006/relationships/image" Target="../media/image3.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 Id="rId3" Type="http://schemas.openxmlformats.org/officeDocument/2006/relationships/image" Target="../media/image3.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 Id="rId3" Type="http://schemas.openxmlformats.org/officeDocument/2006/relationships/image" Target="../media/image3.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 Id="rId3" Type="http://schemas.openxmlformats.org/officeDocument/2006/relationships/image" Target="../media/image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 Id="rId3" Type="http://schemas.openxmlformats.org/officeDocument/2006/relationships/image" Target="../media/image3.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 Id="rId3" Type="http://schemas.openxmlformats.org/officeDocument/2006/relationships/image" Target="../media/image3.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 Id="rId3" Type="http://schemas.openxmlformats.org/officeDocument/2006/relationships/image" Target="../media/image3.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bg>
      <p:bgPr>
        <a:solidFill>
          <a:schemeClr val="accent3"/>
        </a:solidFill>
      </p:bgPr>
    </p:bg>
    <p:spTree>
      <p:nvGrpSpPr>
        <p:cNvPr id="9" name="Shape 9"/>
        <p:cNvGrpSpPr/>
        <p:nvPr/>
      </p:nvGrpSpPr>
      <p:grpSpPr>
        <a:xfrm>
          <a:off x="0" y="0"/>
          <a:ext cx="0" cy="0"/>
          <a:chOff x="0" y="0"/>
          <a:chExt cx="0" cy="0"/>
        </a:xfrm>
      </p:grpSpPr>
      <p:grpSp>
        <p:nvGrpSpPr>
          <p:cNvPr id="10" name="Google Shape;10;p2"/>
          <p:cNvGrpSpPr/>
          <p:nvPr/>
        </p:nvGrpSpPr>
        <p:grpSpPr>
          <a:xfrm>
            <a:off x="7343003" y="3409675"/>
            <a:ext cx="1691422" cy="1732548"/>
            <a:chOff x="7343003" y="3409675"/>
            <a:chExt cx="1691422" cy="1732548"/>
          </a:xfrm>
        </p:grpSpPr>
        <p:grpSp>
          <p:nvGrpSpPr>
            <p:cNvPr id="11" name="Google Shape;11;p2"/>
            <p:cNvGrpSpPr/>
            <p:nvPr/>
          </p:nvGrpSpPr>
          <p:grpSpPr>
            <a:xfrm>
              <a:off x="7343003" y="4453711"/>
              <a:ext cx="316800" cy="688513"/>
              <a:chOff x="7343003" y="4453711"/>
              <a:chExt cx="316800" cy="688513"/>
            </a:xfrm>
          </p:grpSpPr>
          <p:sp>
            <p:nvSpPr>
              <p:cNvPr id="12" name="Google Shape;12;p2"/>
              <p:cNvSpPr/>
              <p:nvPr/>
            </p:nvSpPr>
            <p:spPr>
              <a:xfrm>
                <a:off x="7343003" y="4453711"/>
                <a:ext cx="316800" cy="688500"/>
              </a:xfrm>
              <a:prstGeom prst="round2SameRect">
                <a:avLst>
                  <a:gd fmla="val 50000" name="adj1"/>
                  <a:gd fmla="val 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 name="Google Shape;13;p2"/>
              <p:cNvSpPr/>
              <p:nvPr/>
            </p:nvSpPr>
            <p:spPr>
              <a:xfrm>
                <a:off x="7343003" y="4801723"/>
                <a:ext cx="316800" cy="340500"/>
              </a:xfrm>
              <a:prstGeom prst="round2SameRect">
                <a:avLst>
                  <a:gd fmla="val 50000" name="adj1"/>
                  <a:gd fmla="val 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4" name="Google Shape;14;p2"/>
            <p:cNvGrpSpPr/>
            <p:nvPr/>
          </p:nvGrpSpPr>
          <p:grpSpPr>
            <a:xfrm>
              <a:off x="7801210" y="4105700"/>
              <a:ext cx="316800" cy="1036523"/>
              <a:chOff x="7801210" y="4105700"/>
              <a:chExt cx="316800" cy="1036523"/>
            </a:xfrm>
          </p:grpSpPr>
          <p:sp>
            <p:nvSpPr>
              <p:cNvPr id="15" name="Google Shape;15;p2"/>
              <p:cNvSpPr/>
              <p:nvPr/>
            </p:nvSpPr>
            <p:spPr>
              <a:xfrm>
                <a:off x="7801210" y="4453711"/>
                <a:ext cx="316800" cy="688500"/>
              </a:xfrm>
              <a:prstGeom prst="round2SameRect">
                <a:avLst>
                  <a:gd fmla="val 50000" name="adj1"/>
                  <a:gd fmla="val 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 name="Google Shape;16;p2"/>
              <p:cNvSpPr/>
              <p:nvPr/>
            </p:nvSpPr>
            <p:spPr>
              <a:xfrm>
                <a:off x="7801210" y="4105700"/>
                <a:ext cx="316800" cy="1036500"/>
              </a:xfrm>
              <a:prstGeom prst="round2SameRect">
                <a:avLst>
                  <a:gd fmla="val 50000" name="adj1"/>
                  <a:gd fmla="val 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 name="Google Shape;17;p2"/>
              <p:cNvSpPr/>
              <p:nvPr/>
            </p:nvSpPr>
            <p:spPr>
              <a:xfrm>
                <a:off x="7801210" y="4801723"/>
                <a:ext cx="316800" cy="340500"/>
              </a:xfrm>
              <a:prstGeom prst="round2SameRect">
                <a:avLst>
                  <a:gd fmla="val 50000" name="adj1"/>
                  <a:gd fmla="val 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8" name="Google Shape;18;p2"/>
            <p:cNvGrpSpPr/>
            <p:nvPr/>
          </p:nvGrpSpPr>
          <p:grpSpPr>
            <a:xfrm>
              <a:off x="8259418" y="3757688"/>
              <a:ext cx="316800" cy="1384535"/>
              <a:chOff x="8259418" y="3757688"/>
              <a:chExt cx="316800" cy="1384535"/>
            </a:xfrm>
          </p:grpSpPr>
          <p:sp>
            <p:nvSpPr>
              <p:cNvPr id="19" name="Google Shape;19;p2"/>
              <p:cNvSpPr/>
              <p:nvPr/>
            </p:nvSpPr>
            <p:spPr>
              <a:xfrm>
                <a:off x="8259418" y="4453711"/>
                <a:ext cx="316800" cy="688500"/>
              </a:xfrm>
              <a:prstGeom prst="round2SameRect">
                <a:avLst>
                  <a:gd fmla="val 50000" name="adj1"/>
                  <a:gd fmla="val 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 name="Google Shape;20;p2"/>
              <p:cNvSpPr/>
              <p:nvPr/>
            </p:nvSpPr>
            <p:spPr>
              <a:xfrm>
                <a:off x="8259418" y="3757688"/>
                <a:ext cx="316800" cy="1384500"/>
              </a:xfrm>
              <a:prstGeom prst="round2SameRect">
                <a:avLst>
                  <a:gd fmla="val 50000" name="adj1"/>
                  <a:gd fmla="val 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 name="Google Shape;21;p2"/>
              <p:cNvSpPr/>
              <p:nvPr/>
            </p:nvSpPr>
            <p:spPr>
              <a:xfrm>
                <a:off x="8259418" y="4105700"/>
                <a:ext cx="316800" cy="1036500"/>
              </a:xfrm>
              <a:prstGeom prst="round2SameRect">
                <a:avLst>
                  <a:gd fmla="val 50000" name="adj1"/>
                  <a:gd fmla="val 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 name="Google Shape;22;p2"/>
              <p:cNvSpPr/>
              <p:nvPr/>
            </p:nvSpPr>
            <p:spPr>
              <a:xfrm>
                <a:off x="8259418" y="4801723"/>
                <a:ext cx="316800" cy="340500"/>
              </a:xfrm>
              <a:prstGeom prst="round2SameRect">
                <a:avLst>
                  <a:gd fmla="val 50000" name="adj1"/>
                  <a:gd fmla="val 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3" name="Google Shape;23;p2"/>
            <p:cNvGrpSpPr/>
            <p:nvPr/>
          </p:nvGrpSpPr>
          <p:grpSpPr>
            <a:xfrm>
              <a:off x="8717625" y="3409675"/>
              <a:ext cx="316800" cy="1732548"/>
              <a:chOff x="8717625" y="3409675"/>
              <a:chExt cx="316800" cy="1732548"/>
            </a:xfrm>
          </p:grpSpPr>
          <p:sp>
            <p:nvSpPr>
              <p:cNvPr id="24" name="Google Shape;24;p2"/>
              <p:cNvSpPr/>
              <p:nvPr/>
            </p:nvSpPr>
            <p:spPr>
              <a:xfrm>
                <a:off x="8717625" y="4453711"/>
                <a:ext cx="316800" cy="688500"/>
              </a:xfrm>
              <a:prstGeom prst="round2SameRect">
                <a:avLst>
                  <a:gd fmla="val 50000" name="adj1"/>
                  <a:gd fmla="val 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 name="Google Shape;25;p2"/>
              <p:cNvSpPr/>
              <p:nvPr/>
            </p:nvSpPr>
            <p:spPr>
              <a:xfrm>
                <a:off x="8717625" y="3757688"/>
                <a:ext cx="316800" cy="1384500"/>
              </a:xfrm>
              <a:prstGeom prst="round2SameRect">
                <a:avLst>
                  <a:gd fmla="val 50000" name="adj1"/>
                  <a:gd fmla="val 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 name="Google Shape;26;p2"/>
              <p:cNvSpPr/>
              <p:nvPr/>
            </p:nvSpPr>
            <p:spPr>
              <a:xfrm>
                <a:off x="8717625" y="4105700"/>
                <a:ext cx="316800" cy="1036500"/>
              </a:xfrm>
              <a:prstGeom prst="round2SameRect">
                <a:avLst>
                  <a:gd fmla="val 50000" name="adj1"/>
                  <a:gd fmla="val 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 name="Google Shape;27;p2"/>
              <p:cNvSpPr/>
              <p:nvPr/>
            </p:nvSpPr>
            <p:spPr>
              <a:xfrm>
                <a:off x="8717625" y="3409675"/>
                <a:ext cx="316800" cy="1732500"/>
              </a:xfrm>
              <a:prstGeom prst="round2SameRect">
                <a:avLst>
                  <a:gd fmla="val 50000" name="adj1"/>
                  <a:gd fmla="val 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 name="Google Shape;28;p2"/>
              <p:cNvSpPr/>
              <p:nvPr/>
            </p:nvSpPr>
            <p:spPr>
              <a:xfrm>
                <a:off x="8717625" y="4801723"/>
                <a:ext cx="316800" cy="340500"/>
              </a:xfrm>
              <a:prstGeom prst="round2SameRect">
                <a:avLst>
                  <a:gd fmla="val 50000" name="adj1"/>
                  <a:gd fmla="val 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grpSp>
        <p:nvGrpSpPr>
          <p:cNvPr id="29" name="Google Shape;29;p2"/>
          <p:cNvGrpSpPr/>
          <p:nvPr/>
        </p:nvGrpSpPr>
        <p:grpSpPr>
          <a:xfrm>
            <a:off x="5043503" y="0"/>
            <a:ext cx="3814072" cy="3839102"/>
            <a:chOff x="5043503" y="0"/>
            <a:chExt cx="3814072" cy="3839102"/>
          </a:xfrm>
        </p:grpSpPr>
        <p:sp>
          <p:nvSpPr>
            <p:cNvPr id="30" name="Google Shape;30;p2"/>
            <p:cNvSpPr/>
            <p:nvPr/>
          </p:nvSpPr>
          <p:spPr>
            <a:xfrm>
              <a:off x="8460975" y="1817775"/>
              <a:ext cx="396600" cy="396600"/>
            </a:xfrm>
            <a:prstGeom prst="ellipse">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 name="Google Shape;31;p2"/>
            <p:cNvSpPr/>
            <p:nvPr/>
          </p:nvSpPr>
          <p:spPr>
            <a:xfrm rot="-9830444">
              <a:off x="6469759" y="3480728"/>
              <a:ext cx="320148" cy="320148"/>
            </a:xfrm>
            <a:prstGeom prst="ellipse">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32" name="Google Shape;32;p2"/>
            <p:cNvGrpSpPr/>
            <p:nvPr/>
          </p:nvGrpSpPr>
          <p:grpSpPr>
            <a:xfrm>
              <a:off x="7647812" y="2704283"/>
              <a:ext cx="635219" cy="635219"/>
              <a:chOff x="6725724" y="2701260"/>
              <a:chExt cx="1208101" cy="1208100"/>
            </a:xfrm>
          </p:grpSpPr>
          <p:sp>
            <p:nvSpPr>
              <p:cNvPr id="33" name="Google Shape;33;p2"/>
              <p:cNvSpPr/>
              <p:nvPr/>
            </p:nvSpPr>
            <p:spPr>
              <a:xfrm rot="5400000">
                <a:off x="6725725" y="2701260"/>
                <a:ext cx="1208100" cy="1208100"/>
              </a:xfrm>
              <a:prstGeom prst="ellipse">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 name="Google Shape;34;p2"/>
              <p:cNvSpPr/>
              <p:nvPr/>
            </p:nvSpPr>
            <p:spPr>
              <a:xfrm rot="5400000">
                <a:off x="6725724" y="2701260"/>
                <a:ext cx="1208100" cy="1208100"/>
              </a:xfrm>
              <a:prstGeom prst="pie">
                <a:avLst>
                  <a:gd fmla="val 8244818" name="adj1"/>
                  <a:gd fmla="val 16246175"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 name="Google Shape;35;p2"/>
              <p:cNvSpPr/>
              <p:nvPr/>
            </p:nvSpPr>
            <p:spPr>
              <a:xfrm rot="5400000">
                <a:off x="6954988" y="2930398"/>
                <a:ext cx="749700" cy="749700"/>
              </a:xfrm>
              <a:prstGeom prst="ellipse">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6" name="Google Shape;36;p2"/>
            <p:cNvSpPr/>
            <p:nvPr/>
          </p:nvSpPr>
          <p:spPr>
            <a:xfrm>
              <a:off x="8460975" y="1817775"/>
              <a:ext cx="396600" cy="396600"/>
            </a:xfrm>
            <a:prstGeom prst="pie">
              <a:avLst>
                <a:gd fmla="val 19376841" name="adj1"/>
                <a:gd fmla="val 1620000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37" name="Google Shape;37;p2"/>
            <p:cNvGrpSpPr/>
            <p:nvPr/>
          </p:nvGrpSpPr>
          <p:grpSpPr>
            <a:xfrm>
              <a:off x="7952720" y="179238"/>
              <a:ext cx="873165" cy="873003"/>
              <a:chOff x="7754428" y="208725"/>
              <a:chExt cx="541800" cy="541800"/>
            </a:xfrm>
          </p:grpSpPr>
          <p:sp>
            <p:nvSpPr>
              <p:cNvPr id="38" name="Google Shape;38;p2"/>
              <p:cNvSpPr/>
              <p:nvPr/>
            </p:nvSpPr>
            <p:spPr>
              <a:xfrm rot="-8647347">
                <a:off x="7831319" y="285616"/>
                <a:ext cx="388018" cy="388018"/>
              </a:xfrm>
              <a:prstGeom prst="ellipse">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 name="Google Shape;39;p2"/>
              <p:cNvSpPr/>
              <p:nvPr/>
            </p:nvSpPr>
            <p:spPr>
              <a:xfrm rot="-8647347">
                <a:off x="7831319" y="285616"/>
                <a:ext cx="388018" cy="388018"/>
              </a:xfrm>
              <a:prstGeom prst="pie">
                <a:avLst>
                  <a:gd fmla="val 19376841" name="adj1"/>
                  <a:gd fmla="val 12313574"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40" name="Google Shape;40;p2"/>
            <p:cNvSpPr/>
            <p:nvPr/>
          </p:nvSpPr>
          <p:spPr>
            <a:xfrm>
              <a:off x="5399840" y="356365"/>
              <a:ext cx="2577000" cy="2577000"/>
            </a:xfrm>
            <a:prstGeom prst="ellipse">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 name="Google Shape;41;p2"/>
            <p:cNvSpPr/>
            <p:nvPr/>
          </p:nvSpPr>
          <p:spPr>
            <a:xfrm rot="2043858">
              <a:off x="5503813" y="460310"/>
              <a:ext cx="2369480" cy="2369480"/>
            </a:xfrm>
            <a:prstGeom prst="ellipse">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 name="Google Shape;42;p2"/>
            <p:cNvSpPr/>
            <p:nvPr/>
          </p:nvSpPr>
          <p:spPr>
            <a:xfrm>
              <a:off x="5399795" y="360281"/>
              <a:ext cx="2577000" cy="2577000"/>
            </a:xfrm>
            <a:prstGeom prst="pie">
              <a:avLst>
                <a:gd fmla="val 8801158" name="adj1"/>
                <a:gd fmla="val 1620000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 name="Google Shape;43;p2"/>
            <p:cNvSpPr/>
            <p:nvPr/>
          </p:nvSpPr>
          <p:spPr>
            <a:xfrm rot="2044777">
              <a:off x="5911449" y="867729"/>
              <a:ext cx="1554223" cy="1554223"/>
            </a:xfrm>
            <a:prstGeom prst="ellipse">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 name="Google Shape;44;p2"/>
            <p:cNvSpPr/>
            <p:nvPr/>
          </p:nvSpPr>
          <p:spPr>
            <a:xfrm>
              <a:off x="5399795" y="356358"/>
              <a:ext cx="2577000" cy="2577000"/>
            </a:xfrm>
            <a:prstGeom prst="pie">
              <a:avLst>
                <a:gd fmla="val 12554101" name="adj1"/>
                <a:gd fmla="val 1620000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 name="Google Shape;45;p2"/>
            <p:cNvSpPr/>
            <p:nvPr/>
          </p:nvSpPr>
          <p:spPr>
            <a:xfrm rot="-9830444">
              <a:off x="6469759" y="3480727"/>
              <a:ext cx="320148" cy="320148"/>
            </a:xfrm>
            <a:prstGeom prst="pie">
              <a:avLst>
                <a:gd fmla="val 19376841" name="adj1"/>
                <a:gd fmla="val 1620000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46" name="Google Shape;46;p2"/>
          <p:cNvSpPr txBox="1"/>
          <p:nvPr>
            <p:ph type="ctrTitle"/>
          </p:nvPr>
        </p:nvSpPr>
        <p:spPr>
          <a:xfrm>
            <a:off x="824000" y="1613813"/>
            <a:ext cx="4255500" cy="1872900"/>
          </a:xfrm>
          <a:prstGeom prst="rect">
            <a:avLst/>
          </a:prstGeom>
        </p:spPr>
        <p:txBody>
          <a:bodyPr anchorCtr="0" anchor="ctr" bIns="91425" lIns="91425" spcFirstLastPara="1" rIns="91425" wrap="square" tIns="91425"/>
          <a:lstStyle>
            <a:lvl1pPr lvl="0" rtl="0">
              <a:spcBef>
                <a:spcPts val="0"/>
              </a:spcBef>
              <a:spcAft>
                <a:spcPts val="0"/>
              </a:spcAft>
              <a:buClr>
                <a:schemeClr val="lt1"/>
              </a:buClr>
              <a:buSzPts val="3600"/>
              <a:buNone/>
              <a:defRPr sz="3600">
                <a:solidFill>
                  <a:schemeClr val="lt1"/>
                </a:solidFill>
              </a:defRPr>
            </a:lvl1pPr>
            <a:lvl2pPr lvl="1" rtl="0">
              <a:spcBef>
                <a:spcPts val="0"/>
              </a:spcBef>
              <a:spcAft>
                <a:spcPts val="0"/>
              </a:spcAft>
              <a:buClr>
                <a:schemeClr val="lt1"/>
              </a:buClr>
              <a:buSzPts val="3600"/>
              <a:buNone/>
              <a:defRPr sz="3600">
                <a:solidFill>
                  <a:schemeClr val="lt1"/>
                </a:solidFill>
              </a:defRPr>
            </a:lvl2pPr>
            <a:lvl3pPr lvl="2" rtl="0">
              <a:spcBef>
                <a:spcPts val="0"/>
              </a:spcBef>
              <a:spcAft>
                <a:spcPts val="0"/>
              </a:spcAft>
              <a:buClr>
                <a:schemeClr val="lt1"/>
              </a:buClr>
              <a:buSzPts val="3600"/>
              <a:buNone/>
              <a:defRPr sz="3600">
                <a:solidFill>
                  <a:schemeClr val="lt1"/>
                </a:solidFill>
              </a:defRPr>
            </a:lvl3pPr>
            <a:lvl4pPr lvl="3" rtl="0">
              <a:spcBef>
                <a:spcPts val="0"/>
              </a:spcBef>
              <a:spcAft>
                <a:spcPts val="0"/>
              </a:spcAft>
              <a:buClr>
                <a:schemeClr val="lt1"/>
              </a:buClr>
              <a:buSzPts val="3600"/>
              <a:buNone/>
              <a:defRPr sz="3600">
                <a:solidFill>
                  <a:schemeClr val="lt1"/>
                </a:solidFill>
              </a:defRPr>
            </a:lvl4pPr>
            <a:lvl5pPr lvl="4" rtl="0">
              <a:spcBef>
                <a:spcPts val="0"/>
              </a:spcBef>
              <a:spcAft>
                <a:spcPts val="0"/>
              </a:spcAft>
              <a:buClr>
                <a:schemeClr val="lt1"/>
              </a:buClr>
              <a:buSzPts val="3600"/>
              <a:buNone/>
              <a:defRPr sz="3600">
                <a:solidFill>
                  <a:schemeClr val="lt1"/>
                </a:solidFill>
              </a:defRPr>
            </a:lvl5pPr>
            <a:lvl6pPr lvl="5" rtl="0">
              <a:spcBef>
                <a:spcPts val="0"/>
              </a:spcBef>
              <a:spcAft>
                <a:spcPts val="0"/>
              </a:spcAft>
              <a:buClr>
                <a:schemeClr val="lt1"/>
              </a:buClr>
              <a:buSzPts val="3600"/>
              <a:buNone/>
              <a:defRPr sz="3600">
                <a:solidFill>
                  <a:schemeClr val="lt1"/>
                </a:solidFill>
              </a:defRPr>
            </a:lvl6pPr>
            <a:lvl7pPr lvl="6" rtl="0">
              <a:spcBef>
                <a:spcPts val="0"/>
              </a:spcBef>
              <a:spcAft>
                <a:spcPts val="0"/>
              </a:spcAft>
              <a:buClr>
                <a:schemeClr val="lt1"/>
              </a:buClr>
              <a:buSzPts val="3600"/>
              <a:buNone/>
              <a:defRPr sz="3600">
                <a:solidFill>
                  <a:schemeClr val="lt1"/>
                </a:solidFill>
              </a:defRPr>
            </a:lvl7pPr>
            <a:lvl8pPr lvl="7" rtl="0">
              <a:spcBef>
                <a:spcPts val="0"/>
              </a:spcBef>
              <a:spcAft>
                <a:spcPts val="0"/>
              </a:spcAft>
              <a:buClr>
                <a:schemeClr val="lt1"/>
              </a:buClr>
              <a:buSzPts val="3600"/>
              <a:buNone/>
              <a:defRPr sz="3600">
                <a:solidFill>
                  <a:schemeClr val="lt1"/>
                </a:solidFill>
              </a:defRPr>
            </a:lvl8pPr>
            <a:lvl9pPr lvl="8" rtl="0">
              <a:spcBef>
                <a:spcPts val="0"/>
              </a:spcBef>
              <a:spcAft>
                <a:spcPts val="0"/>
              </a:spcAft>
              <a:buClr>
                <a:schemeClr val="lt1"/>
              </a:buClr>
              <a:buSzPts val="3600"/>
              <a:buNone/>
              <a:defRPr sz="3600">
                <a:solidFill>
                  <a:schemeClr val="lt1"/>
                </a:solidFill>
              </a:defRPr>
            </a:lvl9pPr>
          </a:lstStyle>
          <a:p/>
        </p:txBody>
      </p:sp>
      <p:sp>
        <p:nvSpPr>
          <p:cNvPr id="47" name="Google Shape;47;p2"/>
          <p:cNvSpPr txBox="1"/>
          <p:nvPr>
            <p:ph idx="1" type="subTitle"/>
          </p:nvPr>
        </p:nvSpPr>
        <p:spPr>
          <a:xfrm>
            <a:off x="824000" y="3596300"/>
            <a:ext cx="4255500" cy="695400"/>
          </a:xfrm>
          <a:prstGeom prst="rect">
            <a:avLst/>
          </a:prstGeom>
        </p:spPr>
        <p:txBody>
          <a:bodyPr anchorCtr="0" anchor="t" bIns="91425" lIns="91425" spcFirstLastPara="1" rIns="91425" wrap="square" tIns="91425"/>
          <a:lstStyle>
            <a:lvl1pPr lvl="0" rtl="0">
              <a:lnSpc>
                <a:spcPct val="100000"/>
              </a:lnSpc>
              <a:spcBef>
                <a:spcPts val="0"/>
              </a:spcBef>
              <a:spcAft>
                <a:spcPts val="0"/>
              </a:spcAft>
              <a:buClr>
                <a:schemeClr val="lt1"/>
              </a:buClr>
              <a:buSzPts val="1600"/>
              <a:buNone/>
              <a:defRPr sz="1600">
                <a:solidFill>
                  <a:schemeClr val="lt1"/>
                </a:solidFill>
              </a:defRPr>
            </a:lvl1pPr>
            <a:lvl2pPr lvl="1" rtl="0">
              <a:lnSpc>
                <a:spcPct val="100000"/>
              </a:lnSpc>
              <a:spcBef>
                <a:spcPts val="0"/>
              </a:spcBef>
              <a:spcAft>
                <a:spcPts val="0"/>
              </a:spcAft>
              <a:buClr>
                <a:schemeClr val="lt1"/>
              </a:buClr>
              <a:buSzPts val="1600"/>
              <a:buNone/>
              <a:defRPr sz="1600">
                <a:solidFill>
                  <a:schemeClr val="lt1"/>
                </a:solidFill>
              </a:defRPr>
            </a:lvl2pPr>
            <a:lvl3pPr lvl="2" rtl="0">
              <a:lnSpc>
                <a:spcPct val="100000"/>
              </a:lnSpc>
              <a:spcBef>
                <a:spcPts val="0"/>
              </a:spcBef>
              <a:spcAft>
                <a:spcPts val="0"/>
              </a:spcAft>
              <a:buClr>
                <a:schemeClr val="lt1"/>
              </a:buClr>
              <a:buSzPts val="1600"/>
              <a:buNone/>
              <a:defRPr sz="1600">
                <a:solidFill>
                  <a:schemeClr val="lt1"/>
                </a:solidFill>
              </a:defRPr>
            </a:lvl3pPr>
            <a:lvl4pPr lvl="3" rtl="0">
              <a:lnSpc>
                <a:spcPct val="100000"/>
              </a:lnSpc>
              <a:spcBef>
                <a:spcPts val="0"/>
              </a:spcBef>
              <a:spcAft>
                <a:spcPts val="0"/>
              </a:spcAft>
              <a:buClr>
                <a:schemeClr val="lt1"/>
              </a:buClr>
              <a:buSzPts val="1600"/>
              <a:buNone/>
              <a:defRPr sz="1600">
                <a:solidFill>
                  <a:schemeClr val="lt1"/>
                </a:solidFill>
              </a:defRPr>
            </a:lvl4pPr>
            <a:lvl5pPr lvl="4" rtl="0">
              <a:lnSpc>
                <a:spcPct val="100000"/>
              </a:lnSpc>
              <a:spcBef>
                <a:spcPts val="0"/>
              </a:spcBef>
              <a:spcAft>
                <a:spcPts val="0"/>
              </a:spcAft>
              <a:buClr>
                <a:schemeClr val="lt1"/>
              </a:buClr>
              <a:buSzPts val="1600"/>
              <a:buNone/>
              <a:defRPr sz="1600">
                <a:solidFill>
                  <a:schemeClr val="lt1"/>
                </a:solidFill>
              </a:defRPr>
            </a:lvl5pPr>
            <a:lvl6pPr lvl="5" rtl="0">
              <a:lnSpc>
                <a:spcPct val="100000"/>
              </a:lnSpc>
              <a:spcBef>
                <a:spcPts val="0"/>
              </a:spcBef>
              <a:spcAft>
                <a:spcPts val="0"/>
              </a:spcAft>
              <a:buClr>
                <a:schemeClr val="lt1"/>
              </a:buClr>
              <a:buSzPts val="1600"/>
              <a:buNone/>
              <a:defRPr sz="1600">
                <a:solidFill>
                  <a:schemeClr val="lt1"/>
                </a:solidFill>
              </a:defRPr>
            </a:lvl6pPr>
            <a:lvl7pPr lvl="6" rtl="0">
              <a:lnSpc>
                <a:spcPct val="100000"/>
              </a:lnSpc>
              <a:spcBef>
                <a:spcPts val="0"/>
              </a:spcBef>
              <a:spcAft>
                <a:spcPts val="0"/>
              </a:spcAft>
              <a:buClr>
                <a:schemeClr val="lt1"/>
              </a:buClr>
              <a:buSzPts val="1600"/>
              <a:buNone/>
              <a:defRPr sz="1600">
                <a:solidFill>
                  <a:schemeClr val="lt1"/>
                </a:solidFill>
              </a:defRPr>
            </a:lvl7pPr>
            <a:lvl8pPr lvl="7" rtl="0">
              <a:lnSpc>
                <a:spcPct val="100000"/>
              </a:lnSpc>
              <a:spcBef>
                <a:spcPts val="0"/>
              </a:spcBef>
              <a:spcAft>
                <a:spcPts val="0"/>
              </a:spcAft>
              <a:buClr>
                <a:schemeClr val="lt1"/>
              </a:buClr>
              <a:buSzPts val="1600"/>
              <a:buNone/>
              <a:defRPr sz="1600">
                <a:solidFill>
                  <a:schemeClr val="lt1"/>
                </a:solidFill>
              </a:defRPr>
            </a:lvl8pPr>
            <a:lvl9pPr lvl="8" rtl="0">
              <a:lnSpc>
                <a:spcPct val="100000"/>
              </a:lnSpc>
              <a:spcBef>
                <a:spcPts val="0"/>
              </a:spcBef>
              <a:spcAft>
                <a:spcPts val="0"/>
              </a:spcAft>
              <a:buClr>
                <a:schemeClr val="lt1"/>
              </a:buClr>
              <a:buSzPts val="1600"/>
              <a:buNone/>
              <a:defRPr sz="1600">
                <a:solidFill>
                  <a:schemeClr val="lt1"/>
                </a:solidFill>
              </a:defRPr>
            </a:lvl9pPr>
          </a:lstStyle>
          <a:p/>
        </p:txBody>
      </p:sp>
      <p:sp>
        <p:nvSpPr>
          <p:cNvPr id="48" name="Google Shape;48;p2"/>
          <p:cNvSpPr txBox="1"/>
          <p:nvPr>
            <p:ph idx="12" type="sldNum"/>
          </p:nvPr>
        </p:nvSpPr>
        <p:spPr>
          <a:xfrm>
            <a:off x="8451046" y="4736976"/>
            <a:ext cx="548700" cy="393600"/>
          </a:xfrm>
          <a:prstGeom prst="rect">
            <a:avLst/>
          </a:prstGeom>
        </p:spPr>
        <p:txBody>
          <a:bodyPr anchorCtr="0" anchor="ctr" bIns="91425" lIns="91425" spcFirstLastPara="1" rIns="91425" wrap="square" tIns="91425">
            <a:no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bg>
      <p:bgPr>
        <a:solidFill>
          <a:schemeClr val="accent3"/>
        </a:solidFill>
      </p:bgPr>
    </p:bg>
    <p:spTree>
      <p:nvGrpSpPr>
        <p:cNvPr id="141" name="Shape 141"/>
        <p:cNvGrpSpPr/>
        <p:nvPr/>
      </p:nvGrpSpPr>
      <p:grpSpPr>
        <a:xfrm>
          <a:off x="0" y="0"/>
          <a:ext cx="0" cy="0"/>
          <a:chOff x="0" y="0"/>
          <a:chExt cx="0" cy="0"/>
        </a:xfrm>
      </p:grpSpPr>
      <p:grpSp>
        <p:nvGrpSpPr>
          <p:cNvPr id="142" name="Google Shape;142;p11"/>
          <p:cNvGrpSpPr/>
          <p:nvPr/>
        </p:nvGrpSpPr>
        <p:grpSpPr>
          <a:xfrm>
            <a:off x="52" y="4099200"/>
            <a:ext cx="9144036" cy="1044300"/>
            <a:chOff x="52" y="4099200"/>
            <a:chExt cx="9144036" cy="1044300"/>
          </a:xfrm>
        </p:grpSpPr>
        <p:grpSp>
          <p:nvGrpSpPr>
            <p:cNvPr id="143" name="Google Shape;143;p11"/>
            <p:cNvGrpSpPr/>
            <p:nvPr/>
          </p:nvGrpSpPr>
          <p:grpSpPr>
            <a:xfrm>
              <a:off x="52" y="4309200"/>
              <a:ext cx="231622" cy="834300"/>
              <a:chOff x="2688737" y="4301380"/>
              <a:chExt cx="231900" cy="834300"/>
            </a:xfrm>
          </p:grpSpPr>
          <p:sp>
            <p:nvSpPr>
              <p:cNvPr id="144" name="Google Shape;144;p11"/>
              <p:cNvSpPr/>
              <p:nvPr/>
            </p:nvSpPr>
            <p:spPr>
              <a:xfrm flipH="1">
                <a:off x="2688737" y="4720780"/>
                <a:ext cx="2319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5" name="Google Shape;145;p11"/>
              <p:cNvSpPr/>
              <p:nvPr/>
            </p:nvSpPr>
            <p:spPr>
              <a:xfrm flipH="1">
                <a:off x="2688737" y="4301380"/>
                <a:ext cx="2319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6" name="Google Shape;146;p11"/>
              <p:cNvSpPr/>
              <p:nvPr/>
            </p:nvSpPr>
            <p:spPr>
              <a:xfrm flipH="1">
                <a:off x="2688737" y="4511080"/>
                <a:ext cx="2319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7" name="Google Shape;147;p11"/>
              <p:cNvSpPr/>
              <p:nvPr/>
            </p:nvSpPr>
            <p:spPr>
              <a:xfrm flipH="1">
                <a:off x="2688737" y="4930480"/>
                <a:ext cx="2319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48" name="Google Shape;148;p11"/>
            <p:cNvGrpSpPr/>
            <p:nvPr/>
          </p:nvGrpSpPr>
          <p:grpSpPr>
            <a:xfrm>
              <a:off x="371406" y="4099200"/>
              <a:ext cx="231622" cy="1044300"/>
              <a:chOff x="2688737" y="4091380"/>
              <a:chExt cx="231900" cy="1044300"/>
            </a:xfrm>
          </p:grpSpPr>
          <p:sp>
            <p:nvSpPr>
              <p:cNvPr id="149" name="Google Shape;149;p11"/>
              <p:cNvSpPr/>
              <p:nvPr/>
            </p:nvSpPr>
            <p:spPr>
              <a:xfrm flipH="1">
                <a:off x="2688737" y="4720780"/>
                <a:ext cx="2319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0" name="Google Shape;150;p11"/>
              <p:cNvSpPr/>
              <p:nvPr/>
            </p:nvSpPr>
            <p:spPr>
              <a:xfrm flipH="1">
                <a:off x="2688737" y="4301380"/>
                <a:ext cx="2319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1" name="Google Shape;151;p11"/>
              <p:cNvSpPr/>
              <p:nvPr/>
            </p:nvSpPr>
            <p:spPr>
              <a:xfrm flipH="1">
                <a:off x="2688737" y="4511080"/>
                <a:ext cx="2319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2" name="Google Shape;152;p11"/>
              <p:cNvSpPr/>
              <p:nvPr/>
            </p:nvSpPr>
            <p:spPr>
              <a:xfrm flipH="1">
                <a:off x="2688737" y="4091380"/>
                <a:ext cx="231900" cy="104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3" name="Google Shape;153;p11"/>
              <p:cNvSpPr/>
              <p:nvPr/>
            </p:nvSpPr>
            <p:spPr>
              <a:xfrm flipH="1">
                <a:off x="2688737" y="4930480"/>
                <a:ext cx="2319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54" name="Google Shape;154;p11"/>
            <p:cNvGrpSpPr/>
            <p:nvPr/>
          </p:nvGrpSpPr>
          <p:grpSpPr>
            <a:xfrm>
              <a:off x="742761" y="4309200"/>
              <a:ext cx="231622" cy="834300"/>
              <a:chOff x="2688737" y="4301380"/>
              <a:chExt cx="231900" cy="834300"/>
            </a:xfrm>
          </p:grpSpPr>
          <p:sp>
            <p:nvSpPr>
              <p:cNvPr id="155" name="Google Shape;155;p11"/>
              <p:cNvSpPr/>
              <p:nvPr/>
            </p:nvSpPr>
            <p:spPr>
              <a:xfrm flipH="1">
                <a:off x="2688737" y="4720780"/>
                <a:ext cx="2319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6" name="Google Shape;156;p11"/>
              <p:cNvSpPr/>
              <p:nvPr/>
            </p:nvSpPr>
            <p:spPr>
              <a:xfrm flipH="1">
                <a:off x="2688737" y="4301380"/>
                <a:ext cx="2319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7" name="Google Shape;157;p11"/>
              <p:cNvSpPr/>
              <p:nvPr/>
            </p:nvSpPr>
            <p:spPr>
              <a:xfrm flipH="1">
                <a:off x="2688737" y="4511080"/>
                <a:ext cx="2319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8" name="Google Shape;158;p11"/>
              <p:cNvSpPr/>
              <p:nvPr/>
            </p:nvSpPr>
            <p:spPr>
              <a:xfrm flipH="1">
                <a:off x="2688737" y="4930480"/>
                <a:ext cx="2319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59" name="Google Shape;159;p11"/>
            <p:cNvGrpSpPr/>
            <p:nvPr/>
          </p:nvGrpSpPr>
          <p:grpSpPr>
            <a:xfrm>
              <a:off x="1114115" y="4518900"/>
              <a:ext cx="231622" cy="624600"/>
              <a:chOff x="2688737" y="4511080"/>
              <a:chExt cx="231900" cy="624600"/>
            </a:xfrm>
          </p:grpSpPr>
          <p:sp>
            <p:nvSpPr>
              <p:cNvPr id="160" name="Google Shape;160;p11"/>
              <p:cNvSpPr/>
              <p:nvPr/>
            </p:nvSpPr>
            <p:spPr>
              <a:xfrm flipH="1">
                <a:off x="2688737" y="4720780"/>
                <a:ext cx="2319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1" name="Google Shape;161;p11"/>
              <p:cNvSpPr/>
              <p:nvPr/>
            </p:nvSpPr>
            <p:spPr>
              <a:xfrm flipH="1">
                <a:off x="2688737" y="4511080"/>
                <a:ext cx="2319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2" name="Google Shape;162;p11"/>
              <p:cNvSpPr/>
              <p:nvPr/>
            </p:nvSpPr>
            <p:spPr>
              <a:xfrm flipH="1">
                <a:off x="2688737" y="4930480"/>
                <a:ext cx="2319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63" name="Google Shape;163;p11"/>
            <p:cNvGrpSpPr/>
            <p:nvPr/>
          </p:nvGrpSpPr>
          <p:grpSpPr>
            <a:xfrm>
              <a:off x="1856753" y="4099200"/>
              <a:ext cx="231600" cy="1044300"/>
              <a:chOff x="1856753" y="4099200"/>
              <a:chExt cx="231600" cy="1044300"/>
            </a:xfrm>
          </p:grpSpPr>
          <p:sp>
            <p:nvSpPr>
              <p:cNvPr id="164" name="Google Shape;164;p11"/>
              <p:cNvSpPr/>
              <p:nvPr/>
            </p:nvSpPr>
            <p:spPr>
              <a:xfrm flipH="1">
                <a:off x="1856753"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5" name="Google Shape;165;p11"/>
              <p:cNvSpPr/>
              <p:nvPr/>
            </p:nvSpPr>
            <p:spPr>
              <a:xfrm flipH="1">
                <a:off x="1856753" y="4309200"/>
                <a:ext cx="2316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6" name="Google Shape;166;p11"/>
              <p:cNvSpPr/>
              <p:nvPr/>
            </p:nvSpPr>
            <p:spPr>
              <a:xfrm flipH="1">
                <a:off x="1856753"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7" name="Google Shape;167;p11"/>
              <p:cNvSpPr/>
              <p:nvPr/>
            </p:nvSpPr>
            <p:spPr>
              <a:xfrm flipH="1">
                <a:off x="1856753" y="4099200"/>
                <a:ext cx="231600" cy="104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8" name="Google Shape;168;p11"/>
              <p:cNvSpPr/>
              <p:nvPr/>
            </p:nvSpPr>
            <p:spPr>
              <a:xfrm flipH="1">
                <a:off x="1856753"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69" name="Google Shape;169;p11"/>
            <p:cNvGrpSpPr/>
            <p:nvPr/>
          </p:nvGrpSpPr>
          <p:grpSpPr>
            <a:xfrm>
              <a:off x="2228107" y="4309200"/>
              <a:ext cx="231600" cy="834300"/>
              <a:chOff x="2228107" y="4309200"/>
              <a:chExt cx="231600" cy="834300"/>
            </a:xfrm>
          </p:grpSpPr>
          <p:sp>
            <p:nvSpPr>
              <p:cNvPr id="170" name="Google Shape;170;p11"/>
              <p:cNvSpPr/>
              <p:nvPr/>
            </p:nvSpPr>
            <p:spPr>
              <a:xfrm flipH="1">
                <a:off x="2228107"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1" name="Google Shape;171;p11"/>
              <p:cNvSpPr/>
              <p:nvPr/>
            </p:nvSpPr>
            <p:spPr>
              <a:xfrm flipH="1">
                <a:off x="2228107" y="4309200"/>
                <a:ext cx="2316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2" name="Google Shape;172;p11"/>
              <p:cNvSpPr/>
              <p:nvPr/>
            </p:nvSpPr>
            <p:spPr>
              <a:xfrm flipH="1">
                <a:off x="2228107"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3" name="Google Shape;173;p11"/>
              <p:cNvSpPr/>
              <p:nvPr/>
            </p:nvSpPr>
            <p:spPr>
              <a:xfrm flipH="1">
                <a:off x="2228107"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74" name="Google Shape;174;p11"/>
            <p:cNvGrpSpPr/>
            <p:nvPr/>
          </p:nvGrpSpPr>
          <p:grpSpPr>
            <a:xfrm>
              <a:off x="2599462" y="4518900"/>
              <a:ext cx="231600" cy="624600"/>
              <a:chOff x="2599462" y="4518900"/>
              <a:chExt cx="231600" cy="624600"/>
            </a:xfrm>
          </p:grpSpPr>
          <p:sp>
            <p:nvSpPr>
              <p:cNvPr id="175" name="Google Shape;175;p11"/>
              <p:cNvSpPr/>
              <p:nvPr/>
            </p:nvSpPr>
            <p:spPr>
              <a:xfrm flipH="1">
                <a:off x="2599462"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6" name="Google Shape;176;p11"/>
              <p:cNvSpPr/>
              <p:nvPr/>
            </p:nvSpPr>
            <p:spPr>
              <a:xfrm flipH="1">
                <a:off x="2599462"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7" name="Google Shape;177;p11"/>
              <p:cNvSpPr/>
              <p:nvPr/>
            </p:nvSpPr>
            <p:spPr>
              <a:xfrm flipH="1">
                <a:off x="2599462"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78" name="Google Shape;178;p11"/>
            <p:cNvGrpSpPr/>
            <p:nvPr/>
          </p:nvGrpSpPr>
          <p:grpSpPr>
            <a:xfrm>
              <a:off x="3342171" y="4099200"/>
              <a:ext cx="231600" cy="1044300"/>
              <a:chOff x="3342171" y="4099200"/>
              <a:chExt cx="231600" cy="1044300"/>
            </a:xfrm>
          </p:grpSpPr>
          <p:sp>
            <p:nvSpPr>
              <p:cNvPr id="179" name="Google Shape;179;p11"/>
              <p:cNvSpPr/>
              <p:nvPr/>
            </p:nvSpPr>
            <p:spPr>
              <a:xfrm flipH="1">
                <a:off x="3342171"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0" name="Google Shape;180;p11"/>
              <p:cNvSpPr/>
              <p:nvPr/>
            </p:nvSpPr>
            <p:spPr>
              <a:xfrm flipH="1">
                <a:off x="3342171" y="4309200"/>
                <a:ext cx="2316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1" name="Google Shape;181;p11"/>
              <p:cNvSpPr/>
              <p:nvPr/>
            </p:nvSpPr>
            <p:spPr>
              <a:xfrm flipH="1">
                <a:off x="3342171"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2" name="Google Shape;182;p11"/>
              <p:cNvSpPr/>
              <p:nvPr/>
            </p:nvSpPr>
            <p:spPr>
              <a:xfrm flipH="1">
                <a:off x="3342171" y="4099200"/>
                <a:ext cx="231600" cy="104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3" name="Google Shape;183;p11"/>
              <p:cNvSpPr/>
              <p:nvPr/>
            </p:nvSpPr>
            <p:spPr>
              <a:xfrm flipH="1">
                <a:off x="3342171"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84" name="Google Shape;184;p11"/>
            <p:cNvGrpSpPr/>
            <p:nvPr/>
          </p:nvGrpSpPr>
          <p:grpSpPr>
            <a:xfrm>
              <a:off x="3713525" y="4309200"/>
              <a:ext cx="231600" cy="834300"/>
              <a:chOff x="3713525" y="4309200"/>
              <a:chExt cx="231600" cy="834300"/>
            </a:xfrm>
          </p:grpSpPr>
          <p:sp>
            <p:nvSpPr>
              <p:cNvPr id="185" name="Google Shape;185;p11"/>
              <p:cNvSpPr/>
              <p:nvPr/>
            </p:nvSpPr>
            <p:spPr>
              <a:xfrm flipH="1">
                <a:off x="3713525"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6" name="Google Shape;186;p11"/>
              <p:cNvSpPr/>
              <p:nvPr/>
            </p:nvSpPr>
            <p:spPr>
              <a:xfrm flipH="1">
                <a:off x="3713525" y="4309200"/>
                <a:ext cx="2316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7" name="Google Shape;187;p11"/>
              <p:cNvSpPr/>
              <p:nvPr/>
            </p:nvSpPr>
            <p:spPr>
              <a:xfrm flipH="1">
                <a:off x="3713525"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8" name="Google Shape;188;p11"/>
              <p:cNvSpPr/>
              <p:nvPr/>
            </p:nvSpPr>
            <p:spPr>
              <a:xfrm flipH="1">
                <a:off x="3713525"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89" name="Google Shape;189;p11"/>
            <p:cNvGrpSpPr/>
            <p:nvPr/>
          </p:nvGrpSpPr>
          <p:grpSpPr>
            <a:xfrm>
              <a:off x="1485398" y="4309200"/>
              <a:ext cx="231600" cy="834300"/>
              <a:chOff x="1485398" y="4309200"/>
              <a:chExt cx="231600" cy="834300"/>
            </a:xfrm>
          </p:grpSpPr>
          <p:sp>
            <p:nvSpPr>
              <p:cNvPr id="190" name="Google Shape;190;p11"/>
              <p:cNvSpPr/>
              <p:nvPr/>
            </p:nvSpPr>
            <p:spPr>
              <a:xfrm flipH="1">
                <a:off x="1485398"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1" name="Google Shape;191;p11"/>
              <p:cNvSpPr/>
              <p:nvPr/>
            </p:nvSpPr>
            <p:spPr>
              <a:xfrm flipH="1">
                <a:off x="1485398" y="4309200"/>
                <a:ext cx="2316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2" name="Google Shape;192;p11"/>
              <p:cNvSpPr/>
              <p:nvPr/>
            </p:nvSpPr>
            <p:spPr>
              <a:xfrm flipH="1">
                <a:off x="1485398"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3" name="Google Shape;193;p11"/>
              <p:cNvSpPr/>
              <p:nvPr/>
            </p:nvSpPr>
            <p:spPr>
              <a:xfrm flipH="1">
                <a:off x="1485398"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94" name="Google Shape;194;p11"/>
            <p:cNvGrpSpPr/>
            <p:nvPr/>
          </p:nvGrpSpPr>
          <p:grpSpPr>
            <a:xfrm>
              <a:off x="4084879" y="4518900"/>
              <a:ext cx="231600" cy="624600"/>
              <a:chOff x="4084879" y="4518900"/>
              <a:chExt cx="231600" cy="624600"/>
            </a:xfrm>
          </p:grpSpPr>
          <p:sp>
            <p:nvSpPr>
              <p:cNvPr id="195" name="Google Shape;195;p11"/>
              <p:cNvSpPr/>
              <p:nvPr/>
            </p:nvSpPr>
            <p:spPr>
              <a:xfrm flipH="1">
                <a:off x="4084879"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6" name="Google Shape;196;p11"/>
              <p:cNvSpPr/>
              <p:nvPr/>
            </p:nvSpPr>
            <p:spPr>
              <a:xfrm flipH="1">
                <a:off x="4084879"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7" name="Google Shape;197;p11"/>
              <p:cNvSpPr/>
              <p:nvPr/>
            </p:nvSpPr>
            <p:spPr>
              <a:xfrm flipH="1">
                <a:off x="4084879"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98" name="Google Shape;198;p11"/>
            <p:cNvGrpSpPr/>
            <p:nvPr/>
          </p:nvGrpSpPr>
          <p:grpSpPr>
            <a:xfrm>
              <a:off x="2970816" y="4309200"/>
              <a:ext cx="231600" cy="834300"/>
              <a:chOff x="2970816" y="4309200"/>
              <a:chExt cx="231600" cy="834300"/>
            </a:xfrm>
          </p:grpSpPr>
          <p:sp>
            <p:nvSpPr>
              <p:cNvPr id="199" name="Google Shape;199;p11"/>
              <p:cNvSpPr/>
              <p:nvPr/>
            </p:nvSpPr>
            <p:spPr>
              <a:xfrm flipH="1">
                <a:off x="2970816"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0" name="Google Shape;200;p11"/>
              <p:cNvSpPr/>
              <p:nvPr/>
            </p:nvSpPr>
            <p:spPr>
              <a:xfrm flipH="1">
                <a:off x="2970816" y="4309200"/>
                <a:ext cx="2316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1" name="Google Shape;201;p11"/>
              <p:cNvSpPr/>
              <p:nvPr/>
            </p:nvSpPr>
            <p:spPr>
              <a:xfrm flipH="1">
                <a:off x="2970816"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2" name="Google Shape;202;p11"/>
              <p:cNvSpPr/>
              <p:nvPr/>
            </p:nvSpPr>
            <p:spPr>
              <a:xfrm flipH="1">
                <a:off x="2970816"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03" name="Google Shape;203;p11"/>
            <p:cNvGrpSpPr/>
            <p:nvPr/>
          </p:nvGrpSpPr>
          <p:grpSpPr>
            <a:xfrm>
              <a:off x="4456234" y="4309200"/>
              <a:ext cx="231600" cy="834300"/>
              <a:chOff x="4456234" y="4309200"/>
              <a:chExt cx="231600" cy="834300"/>
            </a:xfrm>
          </p:grpSpPr>
          <p:sp>
            <p:nvSpPr>
              <p:cNvPr id="204" name="Google Shape;204;p11"/>
              <p:cNvSpPr/>
              <p:nvPr/>
            </p:nvSpPr>
            <p:spPr>
              <a:xfrm flipH="1">
                <a:off x="4456234"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5" name="Google Shape;205;p11"/>
              <p:cNvSpPr/>
              <p:nvPr/>
            </p:nvSpPr>
            <p:spPr>
              <a:xfrm flipH="1">
                <a:off x="4456234" y="4309200"/>
                <a:ext cx="2316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6" name="Google Shape;206;p11"/>
              <p:cNvSpPr/>
              <p:nvPr/>
            </p:nvSpPr>
            <p:spPr>
              <a:xfrm flipH="1">
                <a:off x="4456234"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7" name="Google Shape;207;p11"/>
              <p:cNvSpPr/>
              <p:nvPr/>
            </p:nvSpPr>
            <p:spPr>
              <a:xfrm flipH="1">
                <a:off x="4456234"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08" name="Google Shape;208;p11"/>
            <p:cNvGrpSpPr/>
            <p:nvPr/>
          </p:nvGrpSpPr>
          <p:grpSpPr>
            <a:xfrm>
              <a:off x="4827588" y="4099200"/>
              <a:ext cx="231600" cy="1044300"/>
              <a:chOff x="4827588" y="4099200"/>
              <a:chExt cx="231600" cy="1044300"/>
            </a:xfrm>
          </p:grpSpPr>
          <p:sp>
            <p:nvSpPr>
              <p:cNvPr id="209" name="Google Shape;209;p11"/>
              <p:cNvSpPr/>
              <p:nvPr/>
            </p:nvSpPr>
            <p:spPr>
              <a:xfrm flipH="1">
                <a:off x="4827588"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0" name="Google Shape;210;p11"/>
              <p:cNvSpPr/>
              <p:nvPr/>
            </p:nvSpPr>
            <p:spPr>
              <a:xfrm flipH="1">
                <a:off x="4827588" y="4309200"/>
                <a:ext cx="2316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1" name="Google Shape;211;p11"/>
              <p:cNvSpPr/>
              <p:nvPr/>
            </p:nvSpPr>
            <p:spPr>
              <a:xfrm flipH="1">
                <a:off x="4827588"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2" name="Google Shape;212;p11"/>
              <p:cNvSpPr/>
              <p:nvPr/>
            </p:nvSpPr>
            <p:spPr>
              <a:xfrm flipH="1">
                <a:off x="4827588" y="4099200"/>
                <a:ext cx="231600" cy="104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3" name="Google Shape;213;p11"/>
              <p:cNvSpPr/>
              <p:nvPr/>
            </p:nvSpPr>
            <p:spPr>
              <a:xfrm flipH="1">
                <a:off x="4827588"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14" name="Google Shape;214;p11"/>
            <p:cNvGrpSpPr/>
            <p:nvPr/>
          </p:nvGrpSpPr>
          <p:grpSpPr>
            <a:xfrm>
              <a:off x="5198943" y="4309200"/>
              <a:ext cx="231600" cy="834300"/>
              <a:chOff x="5198943" y="4309200"/>
              <a:chExt cx="231600" cy="834300"/>
            </a:xfrm>
          </p:grpSpPr>
          <p:sp>
            <p:nvSpPr>
              <p:cNvPr id="215" name="Google Shape;215;p11"/>
              <p:cNvSpPr/>
              <p:nvPr/>
            </p:nvSpPr>
            <p:spPr>
              <a:xfrm flipH="1">
                <a:off x="5198943"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6" name="Google Shape;216;p11"/>
              <p:cNvSpPr/>
              <p:nvPr/>
            </p:nvSpPr>
            <p:spPr>
              <a:xfrm flipH="1">
                <a:off x="5198943" y="4309200"/>
                <a:ext cx="2316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7" name="Google Shape;217;p11"/>
              <p:cNvSpPr/>
              <p:nvPr/>
            </p:nvSpPr>
            <p:spPr>
              <a:xfrm flipH="1">
                <a:off x="5198943"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8" name="Google Shape;218;p11"/>
              <p:cNvSpPr/>
              <p:nvPr/>
            </p:nvSpPr>
            <p:spPr>
              <a:xfrm flipH="1">
                <a:off x="5198943"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19" name="Google Shape;219;p11"/>
            <p:cNvGrpSpPr/>
            <p:nvPr/>
          </p:nvGrpSpPr>
          <p:grpSpPr>
            <a:xfrm>
              <a:off x="5570297" y="4518900"/>
              <a:ext cx="231600" cy="624600"/>
              <a:chOff x="5570297" y="4518900"/>
              <a:chExt cx="231600" cy="624600"/>
            </a:xfrm>
          </p:grpSpPr>
          <p:sp>
            <p:nvSpPr>
              <p:cNvPr id="220" name="Google Shape;220;p11"/>
              <p:cNvSpPr/>
              <p:nvPr/>
            </p:nvSpPr>
            <p:spPr>
              <a:xfrm flipH="1">
                <a:off x="5570297"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1" name="Google Shape;221;p11"/>
              <p:cNvSpPr/>
              <p:nvPr/>
            </p:nvSpPr>
            <p:spPr>
              <a:xfrm flipH="1">
                <a:off x="5570297"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2" name="Google Shape;222;p11"/>
              <p:cNvSpPr/>
              <p:nvPr/>
            </p:nvSpPr>
            <p:spPr>
              <a:xfrm flipH="1">
                <a:off x="5570297"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23" name="Google Shape;223;p11"/>
            <p:cNvGrpSpPr/>
            <p:nvPr/>
          </p:nvGrpSpPr>
          <p:grpSpPr>
            <a:xfrm>
              <a:off x="5941652" y="4309200"/>
              <a:ext cx="231600" cy="834300"/>
              <a:chOff x="5941652" y="4309200"/>
              <a:chExt cx="231600" cy="834300"/>
            </a:xfrm>
          </p:grpSpPr>
          <p:sp>
            <p:nvSpPr>
              <p:cNvPr id="224" name="Google Shape;224;p11"/>
              <p:cNvSpPr/>
              <p:nvPr/>
            </p:nvSpPr>
            <p:spPr>
              <a:xfrm flipH="1">
                <a:off x="5941652"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5" name="Google Shape;225;p11"/>
              <p:cNvSpPr/>
              <p:nvPr/>
            </p:nvSpPr>
            <p:spPr>
              <a:xfrm flipH="1">
                <a:off x="5941652" y="4309200"/>
                <a:ext cx="2316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6" name="Google Shape;226;p11"/>
              <p:cNvSpPr/>
              <p:nvPr/>
            </p:nvSpPr>
            <p:spPr>
              <a:xfrm flipH="1">
                <a:off x="5941652"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7" name="Google Shape;227;p11"/>
              <p:cNvSpPr/>
              <p:nvPr/>
            </p:nvSpPr>
            <p:spPr>
              <a:xfrm flipH="1">
                <a:off x="5941652"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28" name="Google Shape;228;p11"/>
            <p:cNvGrpSpPr/>
            <p:nvPr/>
          </p:nvGrpSpPr>
          <p:grpSpPr>
            <a:xfrm>
              <a:off x="6313006" y="4099200"/>
              <a:ext cx="231600" cy="1044300"/>
              <a:chOff x="6313006" y="4099200"/>
              <a:chExt cx="231600" cy="1044300"/>
            </a:xfrm>
          </p:grpSpPr>
          <p:sp>
            <p:nvSpPr>
              <p:cNvPr id="229" name="Google Shape;229;p11"/>
              <p:cNvSpPr/>
              <p:nvPr/>
            </p:nvSpPr>
            <p:spPr>
              <a:xfrm flipH="1">
                <a:off x="6313006"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0" name="Google Shape;230;p11"/>
              <p:cNvSpPr/>
              <p:nvPr/>
            </p:nvSpPr>
            <p:spPr>
              <a:xfrm flipH="1">
                <a:off x="6313006" y="4309200"/>
                <a:ext cx="2316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1" name="Google Shape;231;p11"/>
              <p:cNvSpPr/>
              <p:nvPr/>
            </p:nvSpPr>
            <p:spPr>
              <a:xfrm flipH="1">
                <a:off x="6313006"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2" name="Google Shape;232;p11"/>
              <p:cNvSpPr/>
              <p:nvPr/>
            </p:nvSpPr>
            <p:spPr>
              <a:xfrm flipH="1">
                <a:off x="6313006" y="4099200"/>
                <a:ext cx="231600" cy="104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3" name="Google Shape;233;p11"/>
              <p:cNvSpPr/>
              <p:nvPr/>
            </p:nvSpPr>
            <p:spPr>
              <a:xfrm flipH="1">
                <a:off x="6313006"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34" name="Google Shape;234;p11"/>
            <p:cNvGrpSpPr/>
            <p:nvPr/>
          </p:nvGrpSpPr>
          <p:grpSpPr>
            <a:xfrm>
              <a:off x="6684361" y="4309200"/>
              <a:ext cx="231600" cy="834300"/>
              <a:chOff x="6684361" y="4309200"/>
              <a:chExt cx="231600" cy="834300"/>
            </a:xfrm>
          </p:grpSpPr>
          <p:sp>
            <p:nvSpPr>
              <p:cNvPr id="235" name="Google Shape;235;p11"/>
              <p:cNvSpPr/>
              <p:nvPr/>
            </p:nvSpPr>
            <p:spPr>
              <a:xfrm flipH="1">
                <a:off x="6684361"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6" name="Google Shape;236;p11"/>
              <p:cNvSpPr/>
              <p:nvPr/>
            </p:nvSpPr>
            <p:spPr>
              <a:xfrm flipH="1">
                <a:off x="6684361" y="4309200"/>
                <a:ext cx="2316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7" name="Google Shape;237;p11"/>
              <p:cNvSpPr/>
              <p:nvPr/>
            </p:nvSpPr>
            <p:spPr>
              <a:xfrm flipH="1">
                <a:off x="6684361"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8" name="Google Shape;238;p11"/>
              <p:cNvSpPr/>
              <p:nvPr/>
            </p:nvSpPr>
            <p:spPr>
              <a:xfrm flipH="1">
                <a:off x="6684361"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39" name="Google Shape;239;p11"/>
            <p:cNvGrpSpPr/>
            <p:nvPr/>
          </p:nvGrpSpPr>
          <p:grpSpPr>
            <a:xfrm>
              <a:off x="7055715" y="4518900"/>
              <a:ext cx="231600" cy="624600"/>
              <a:chOff x="7055715" y="4518900"/>
              <a:chExt cx="231600" cy="624600"/>
            </a:xfrm>
          </p:grpSpPr>
          <p:sp>
            <p:nvSpPr>
              <p:cNvPr id="240" name="Google Shape;240;p11"/>
              <p:cNvSpPr/>
              <p:nvPr/>
            </p:nvSpPr>
            <p:spPr>
              <a:xfrm flipH="1">
                <a:off x="7055715"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1" name="Google Shape;241;p11"/>
              <p:cNvSpPr/>
              <p:nvPr/>
            </p:nvSpPr>
            <p:spPr>
              <a:xfrm flipH="1">
                <a:off x="7055715"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2" name="Google Shape;242;p11"/>
              <p:cNvSpPr/>
              <p:nvPr/>
            </p:nvSpPr>
            <p:spPr>
              <a:xfrm flipH="1">
                <a:off x="7055715"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43" name="Google Shape;243;p11"/>
            <p:cNvGrpSpPr/>
            <p:nvPr/>
          </p:nvGrpSpPr>
          <p:grpSpPr>
            <a:xfrm>
              <a:off x="7798424" y="4099200"/>
              <a:ext cx="231600" cy="1044300"/>
              <a:chOff x="7798424" y="4099200"/>
              <a:chExt cx="231600" cy="1044300"/>
            </a:xfrm>
          </p:grpSpPr>
          <p:sp>
            <p:nvSpPr>
              <p:cNvPr id="244" name="Google Shape;244;p11"/>
              <p:cNvSpPr/>
              <p:nvPr/>
            </p:nvSpPr>
            <p:spPr>
              <a:xfrm flipH="1">
                <a:off x="7798424"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5" name="Google Shape;245;p11"/>
              <p:cNvSpPr/>
              <p:nvPr/>
            </p:nvSpPr>
            <p:spPr>
              <a:xfrm flipH="1">
                <a:off x="7798424" y="4309200"/>
                <a:ext cx="2316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6" name="Google Shape;246;p11"/>
              <p:cNvSpPr/>
              <p:nvPr/>
            </p:nvSpPr>
            <p:spPr>
              <a:xfrm flipH="1">
                <a:off x="7798424"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7" name="Google Shape;247;p11"/>
              <p:cNvSpPr/>
              <p:nvPr/>
            </p:nvSpPr>
            <p:spPr>
              <a:xfrm flipH="1">
                <a:off x="7798424" y="4099200"/>
                <a:ext cx="231600" cy="104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8" name="Google Shape;248;p11"/>
              <p:cNvSpPr/>
              <p:nvPr/>
            </p:nvSpPr>
            <p:spPr>
              <a:xfrm flipH="1">
                <a:off x="7798424"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49" name="Google Shape;249;p11"/>
            <p:cNvGrpSpPr/>
            <p:nvPr/>
          </p:nvGrpSpPr>
          <p:grpSpPr>
            <a:xfrm>
              <a:off x="8169779" y="4309200"/>
              <a:ext cx="231600" cy="834300"/>
              <a:chOff x="8169779" y="4309200"/>
              <a:chExt cx="231600" cy="834300"/>
            </a:xfrm>
          </p:grpSpPr>
          <p:sp>
            <p:nvSpPr>
              <p:cNvPr id="250" name="Google Shape;250;p11"/>
              <p:cNvSpPr/>
              <p:nvPr/>
            </p:nvSpPr>
            <p:spPr>
              <a:xfrm flipH="1">
                <a:off x="8169779"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1" name="Google Shape;251;p11"/>
              <p:cNvSpPr/>
              <p:nvPr/>
            </p:nvSpPr>
            <p:spPr>
              <a:xfrm flipH="1">
                <a:off x="8169779" y="4309200"/>
                <a:ext cx="2316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2" name="Google Shape;252;p11"/>
              <p:cNvSpPr/>
              <p:nvPr/>
            </p:nvSpPr>
            <p:spPr>
              <a:xfrm flipH="1">
                <a:off x="8169779"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3" name="Google Shape;253;p11"/>
              <p:cNvSpPr/>
              <p:nvPr/>
            </p:nvSpPr>
            <p:spPr>
              <a:xfrm flipH="1">
                <a:off x="8169779"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54" name="Google Shape;254;p11"/>
            <p:cNvGrpSpPr/>
            <p:nvPr/>
          </p:nvGrpSpPr>
          <p:grpSpPr>
            <a:xfrm>
              <a:off x="7427070" y="4309200"/>
              <a:ext cx="231600" cy="834300"/>
              <a:chOff x="7427070" y="4309200"/>
              <a:chExt cx="231600" cy="834300"/>
            </a:xfrm>
          </p:grpSpPr>
          <p:sp>
            <p:nvSpPr>
              <p:cNvPr id="255" name="Google Shape;255;p11"/>
              <p:cNvSpPr/>
              <p:nvPr/>
            </p:nvSpPr>
            <p:spPr>
              <a:xfrm flipH="1">
                <a:off x="7427070"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6" name="Google Shape;256;p11"/>
              <p:cNvSpPr/>
              <p:nvPr/>
            </p:nvSpPr>
            <p:spPr>
              <a:xfrm flipH="1">
                <a:off x="7427070" y="4309200"/>
                <a:ext cx="2316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7" name="Google Shape;257;p11"/>
              <p:cNvSpPr/>
              <p:nvPr/>
            </p:nvSpPr>
            <p:spPr>
              <a:xfrm flipH="1">
                <a:off x="7427070"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8" name="Google Shape;258;p11"/>
              <p:cNvSpPr/>
              <p:nvPr/>
            </p:nvSpPr>
            <p:spPr>
              <a:xfrm flipH="1">
                <a:off x="7427070"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59" name="Google Shape;259;p11"/>
            <p:cNvGrpSpPr/>
            <p:nvPr/>
          </p:nvGrpSpPr>
          <p:grpSpPr>
            <a:xfrm>
              <a:off x="8541133" y="4518900"/>
              <a:ext cx="231600" cy="624600"/>
              <a:chOff x="8541133" y="4518900"/>
              <a:chExt cx="231600" cy="624600"/>
            </a:xfrm>
          </p:grpSpPr>
          <p:sp>
            <p:nvSpPr>
              <p:cNvPr id="260" name="Google Shape;260;p11"/>
              <p:cNvSpPr/>
              <p:nvPr/>
            </p:nvSpPr>
            <p:spPr>
              <a:xfrm flipH="1">
                <a:off x="8541133"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1" name="Google Shape;261;p11"/>
              <p:cNvSpPr/>
              <p:nvPr/>
            </p:nvSpPr>
            <p:spPr>
              <a:xfrm flipH="1">
                <a:off x="8541133"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2" name="Google Shape;262;p11"/>
              <p:cNvSpPr/>
              <p:nvPr/>
            </p:nvSpPr>
            <p:spPr>
              <a:xfrm flipH="1">
                <a:off x="8541133"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63" name="Google Shape;263;p11"/>
            <p:cNvGrpSpPr/>
            <p:nvPr/>
          </p:nvGrpSpPr>
          <p:grpSpPr>
            <a:xfrm>
              <a:off x="8912488" y="4309200"/>
              <a:ext cx="231600" cy="834300"/>
              <a:chOff x="8912488" y="4309200"/>
              <a:chExt cx="231600" cy="834300"/>
            </a:xfrm>
          </p:grpSpPr>
          <p:sp>
            <p:nvSpPr>
              <p:cNvPr id="264" name="Google Shape;264;p11"/>
              <p:cNvSpPr/>
              <p:nvPr/>
            </p:nvSpPr>
            <p:spPr>
              <a:xfrm flipH="1">
                <a:off x="8912488"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5" name="Google Shape;265;p11"/>
              <p:cNvSpPr/>
              <p:nvPr/>
            </p:nvSpPr>
            <p:spPr>
              <a:xfrm flipH="1">
                <a:off x="8912488" y="4309200"/>
                <a:ext cx="2316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6" name="Google Shape;266;p11"/>
              <p:cNvSpPr/>
              <p:nvPr/>
            </p:nvSpPr>
            <p:spPr>
              <a:xfrm flipH="1">
                <a:off x="8912488"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7" name="Google Shape;267;p11"/>
              <p:cNvSpPr/>
              <p:nvPr/>
            </p:nvSpPr>
            <p:spPr>
              <a:xfrm flipH="1">
                <a:off x="8912488"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
        <p:nvSpPr>
          <p:cNvPr id="268" name="Google Shape;268;p11"/>
          <p:cNvSpPr txBox="1"/>
          <p:nvPr>
            <p:ph hasCustomPrompt="1" type="title"/>
          </p:nvPr>
        </p:nvSpPr>
        <p:spPr>
          <a:xfrm>
            <a:off x="1388625" y="772725"/>
            <a:ext cx="6366900" cy="1863300"/>
          </a:xfrm>
          <a:prstGeom prst="rect">
            <a:avLst/>
          </a:prstGeom>
        </p:spPr>
        <p:txBody>
          <a:bodyPr anchorCtr="0" anchor="ctr" bIns="91425" lIns="91425" spcFirstLastPara="1" rIns="91425" wrap="square" tIns="91425"/>
          <a:lstStyle>
            <a:lvl1pPr lvl="0" rtl="0" algn="ctr">
              <a:spcBef>
                <a:spcPts val="0"/>
              </a:spcBef>
              <a:spcAft>
                <a:spcPts val="0"/>
              </a:spcAft>
              <a:buClr>
                <a:schemeClr val="lt1"/>
              </a:buClr>
              <a:buSzPts val="8000"/>
              <a:buNone/>
              <a:defRPr sz="8000">
                <a:solidFill>
                  <a:schemeClr val="lt1"/>
                </a:solidFill>
              </a:defRPr>
            </a:lvl1pPr>
            <a:lvl2pPr lvl="1" rtl="0" algn="ctr">
              <a:spcBef>
                <a:spcPts val="0"/>
              </a:spcBef>
              <a:spcAft>
                <a:spcPts val="0"/>
              </a:spcAft>
              <a:buClr>
                <a:schemeClr val="lt1"/>
              </a:buClr>
              <a:buSzPts val="8000"/>
              <a:buNone/>
              <a:defRPr sz="8000">
                <a:solidFill>
                  <a:schemeClr val="lt1"/>
                </a:solidFill>
              </a:defRPr>
            </a:lvl2pPr>
            <a:lvl3pPr lvl="2" rtl="0" algn="ctr">
              <a:spcBef>
                <a:spcPts val="0"/>
              </a:spcBef>
              <a:spcAft>
                <a:spcPts val="0"/>
              </a:spcAft>
              <a:buClr>
                <a:schemeClr val="lt1"/>
              </a:buClr>
              <a:buSzPts val="8000"/>
              <a:buNone/>
              <a:defRPr sz="8000">
                <a:solidFill>
                  <a:schemeClr val="lt1"/>
                </a:solidFill>
              </a:defRPr>
            </a:lvl3pPr>
            <a:lvl4pPr lvl="3" rtl="0" algn="ctr">
              <a:spcBef>
                <a:spcPts val="0"/>
              </a:spcBef>
              <a:spcAft>
                <a:spcPts val="0"/>
              </a:spcAft>
              <a:buClr>
                <a:schemeClr val="lt1"/>
              </a:buClr>
              <a:buSzPts val="8000"/>
              <a:buNone/>
              <a:defRPr sz="8000">
                <a:solidFill>
                  <a:schemeClr val="lt1"/>
                </a:solidFill>
              </a:defRPr>
            </a:lvl4pPr>
            <a:lvl5pPr lvl="4" rtl="0" algn="ctr">
              <a:spcBef>
                <a:spcPts val="0"/>
              </a:spcBef>
              <a:spcAft>
                <a:spcPts val="0"/>
              </a:spcAft>
              <a:buClr>
                <a:schemeClr val="lt1"/>
              </a:buClr>
              <a:buSzPts val="8000"/>
              <a:buNone/>
              <a:defRPr sz="8000">
                <a:solidFill>
                  <a:schemeClr val="lt1"/>
                </a:solidFill>
              </a:defRPr>
            </a:lvl5pPr>
            <a:lvl6pPr lvl="5" rtl="0" algn="ctr">
              <a:spcBef>
                <a:spcPts val="0"/>
              </a:spcBef>
              <a:spcAft>
                <a:spcPts val="0"/>
              </a:spcAft>
              <a:buClr>
                <a:schemeClr val="lt1"/>
              </a:buClr>
              <a:buSzPts val="8000"/>
              <a:buNone/>
              <a:defRPr sz="8000">
                <a:solidFill>
                  <a:schemeClr val="lt1"/>
                </a:solidFill>
              </a:defRPr>
            </a:lvl6pPr>
            <a:lvl7pPr lvl="6" rtl="0" algn="ctr">
              <a:spcBef>
                <a:spcPts val="0"/>
              </a:spcBef>
              <a:spcAft>
                <a:spcPts val="0"/>
              </a:spcAft>
              <a:buClr>
                <a:schemeClr val="lt1"/>
              </a:buClr>
              <a:buSzPts val="8000"/>
              <a:buNone/>
              <a:defRPr sz="8000">
                <a:solidFill>
                  <a:schemeClr val="lt1"/>
                </a:solidFill>
              </a:defRPr>
            </a:lvl7pPr>
            <a:lvl8pPr lvl="7" rtl="0" algn="ctr">
              <a:spcBef>
                <a:spcPts val="0"/>
              </a:spcBef>
              <a:spcAft>
                <a:spcPts val="0"/>
              </a:spcAft>
              <a:buClr>
                <a:schemeClr val="lt1"/>
              </a:buClr>
              <a:buSzPts val="8000"/>
              <a:buNone/>
              <a:defRPr sz="8000">
                <a:solidFill>
                  <a:schemeClr val="lt1"/>
                </a:solidFill>
              </a:defRPr>
            </a:lvl8pPr>
            <a:lvl9pPr lvl="8" rtl="0" algn="ctr">
              <a:spcBef>
                <a:spcPts val="0"/>
              </a:spcBef>
              <a:spcAft>
                <a:spcPts val="0"/>
              </a:spcAft>
              <a:buClr>
                <a:schemeClr val="lt1"/>
              </a:buClr>
              <a:buSzPts val="8000"/>
              <a:buNone/>
              <a:defRPr sz="8000">
                <a:solidFill>
                  <a:schemeClr val="lt1"/>
                </a:solidFill>
              </a:defRPr>
            </a:lvl9pPr>
          </a:lstStyle>
          <a:p>
            <a:r>
              <a:t>xx%</a:t>
            </a:r>
          </a:p>
        </p:txBody>
      </p:sp>
      <p:sp>
        <p:nvSpPr>
          <p:cNvPr id="269" name="Google Shape;269;p11"/>
          <p:cNvSpPr txBox="1"/>
          <p:nvPr>
            <p:ph idx="1" type="body"/>
          </p:nvPr>
        </p:nvSpPr>
        <p:spPr>
          <a:xfrm>
            <a:off x="1388625" y="2712300"/>
            <a:ext cx="6366900" cy="1111200"/>
          </a:xfrm>
          <a:prstGeom prst="rect">
            <a:avLst/>
          </a:prstGeom>
        </p:spPr>
        <p:txBody>
          <a:bodyPr anchorCtr="0" anchor="t" bIns="91425" lIns="91425" spcFirstLastPara="1" rIns="91425" wrap="square" tIns="91425"/>
          <a:lstStyle>
            <a:lvl1pPr indent="-311150" lvl="0" marL="457200" rtl="0" algn="ctr">
              <a:spcBef>
                <a:spcPts val="0"/>
              </a:spcBef>
              <a:spcAft>
                <a:spcPts val="0"/>
              </a:spcAft>
              <a:buClr>
                <a:schemeClr val="lt1"/>
              </a:buClr>
              <a:buSzPts val="1300"/>
              <a:buChar char="●"/>
              <a:defRPr>
                <a:solidFill>
                  <a:schemeClr val="lt1"/>
                </a:solidFill>
              </a:defRPr>
            </a:lvl1pPr>
            <a:lvl2pPr indent="-298450" lvl="1" marL="914400" rtl="0" algn="ctr">
              <a:spcBef>
                <a:spcPts val="1600"/>
              </a:spcBef>
              <a:spcAft>
                <a:spcPts val="0"/>
              </a:spcAft>
              <a:buClr>
                <a:schemeClr val="lt1"/>
              </a:buClr>
              <a:buSzPts val="1100"/>
              <a:buChar char="○"/>
              <a:defRPr>
                <a:solidFill>
                  <a:schemeClr val="lt1"/>
                </a:solidFill>
              </a:defRPr>
            </a:lvl2pPr>
            <a:lvl3pPr indent="-298450" lvl="2" marL="1371600" rtl="0" algn="ctr">
              <a:spcBef>
                <a:spcPts val="1600"/>
              </a:spcBef>
              <a:spcAft>
                <a:spcPts val="0"/>
              </a:spcAft>
              <a:buClr>
                <a:schemeClr val="lt1"/>
              </a:buClr>
              <a:buSzPts val="1100"/>
              <a:buChar char="■"/>
              <a:defRPr>
                <a:solidFill>
                  <a:schemeClr val="lt1"/>
                </a:solidFill>
              </a:defRPr>
            </a:lvl3pPr>
            <a:lvl4pPr indent="-298450" lvl="3" marL="1828800" rtl="0" algn="ctr">
              <a:spcBef>
                <a:spcPts val="1600"/>
              </a:spcBef>
              <a:spcAft>
                <a:spcPts val="0"/>
              </a:spcAft>
              <a:buClr>
                <a:schemeClr val="lt1"/>
              </a:buClr>
              <a:buSzPts val="1100"/>
              <a:buChar char="●"/>
              <a:defRPr>
                <a:solidFill>
                  <a:schemeClr val="lt1"/>
                </a:solidFill>
              </a:defRPr>
            </a:lvl4pPr>
            <a:lvl5pPr indent="-298450" lvl="4" marL="2286000" rtl="0" algn="ctr">
              <a:spcBef>
                <a:spcPts val="1600"/>
              </a:spcBef>
              <a:spcAft>
                <a:spcPts val="0"/>
              </a:spcAft>
              <a:buClr>
                <a:schemeClr val="lt1"/>
              </a:buClr>
              <a:buSzPts val="1100"/>
              <a:buChar char="○"/>
              <a:defRPr>
                <a:solidFill>
                  <a:schemeClr val="lt1"/>
                </a:solidFill>
              </a:defRPr>
            </a:lvl5pPr>
            <a:lvl6pPr indent="-298450" lvl="5" marL="2743200" rtl="0" algn="ctr">
              <a:spcBef>
                <a:spcPts val="1600"/>
              </a:spcBef>
              <a:spcAft>
                <a:spcPts val="0"/>
              </a:spcAft>
              <a:buClr>
                <a:schemeClr val="lt1"/>
              </a:buClr>
              <a:buSzPts val="1100"/>
              <a:buChar char="■"/>
              <a:defRPr>
                <a:solidFill>
                  <a:schemeClr val="lt1"/>
                </a:solidFill>
              </a:defRPr>
            </a:lvl6pPr>
            <a:lvl7pPr indent="-298450" lvl="6" marL="3200400" rtl="0" algn="ctr">
              <a:spcBef>
                <a:spcPts val="1600"/>
              </a:spcBef>
              <a:spcAft>
                <a:spcPts val="0"/>
              </a:spcAft>
              <a:buClr>
                <a:schemeClr val="lt1"/>
              </a:buClr>
              <a:buSzPts val="1100"/>
              <a:buChar char="●"/>
              <a:defRPr>
                <a:solidFill>
                  <a:schemeClr val="lt1"/>
                </a:solidFill>
              </a:defRPr>
            </a:lvl7pPr>
            <a:lvl8pPr indent="-298450" lvl="7" marL="3657600" rtl="0" algn="ctr">
              <a:spcBef>
                <a:spcPts val="1600"/>
              </a:spcBef>
              <a:spcAft>
                <a:spcPts val="0"/>
              </a:spcAft>
              <a:buClr>
                <a:schemeClr val="lt1"/>
              </a:buClr>
              <a:buSzPts val="1100"/>
              <a:buChar char="○"/>
              <a:defRPr>
                <a:solidFill>
                  <a:schemeClr val="lt1"/>
                </a:solidFill>
              </a:defRPr>
            </a:lvl8pPr>
            <a:lvl9pPr indent="-298450" lvl="8" marL="4114800" rtl="0" algn="ctr">
              <a:spcBef>
                <a:spcPts val="1600"/>
              </a:spcBef>
              <a:spcAft>
                <a:spcPts val="1600"/>
              </a:spcAft>
              <a:buClr>
                <a:schemeClr val="lt1"/>
              </a:buClr>
              <a:buSzPts val="1100"/>
              <a:buChar char="■"/>
              <a:defRPr>
                <a:solidFill>
                  <a:schemeClr val="lt1"/>
                </a:solidFill>
              </a:defRPr>
            </a:lvl9pPr>
          </a:lstStyle>
          <a:p/>
        </p:txBody>
      </p:sp>
      <p:sp>
        <p:nvSpPr>
          <p:cNvPr id="270" name="Google Shape;270;p11"/>
          <p:cNvSpPr txBox="1"/>
          <p:nvPr>
            <p:ph idx="12" type="sldNum"/>
          </p:nvPr>
        </p:nvSpPr>
        <p:spPr>
          <a:xfrm>
            <a:off x="8451046" y="4736976"/>
            <a:ext cx="548700" cy="393600"/>
          </a:xfrm>
          <a:prstGeom prst="rect">
            <a:avLst/>
          </a:prstGeom>
        </p:spPr>
        <p:txBody>
          <a:bodyPr anchorCtr="0" anchor="ctr" bIns="91425" lIns="91425" spcFirstLastPara="1" rIns="91425" wrap="square" tIns="91425">
            <a:no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271" name="Shape 271"/>
        <p:cNvGrpSpPr/>
        <p:nvPr/>
      </p:nvGrpSpPr>
      <p:grpSpPr>
        <a:xfrm>
          <a:off x="0" y="0"/>
          <a:ext cx="0" cy="0"/>
          <a:chOff x="0" y="0"/>
          <a:chExt cx="0" cy="0"/>
        </a:xfrm>
      </p:grpSpPr>
      <p:sp>
        <p:nvSpPr>
          <p:cNvPr id="272" name="Google Shape;272;p12"/>
          <p:cNvSpPr txBox="1"/>
          <p:nvPr>
            <p:ph idx="12" type="sldNum"/>
          </p:nvPr>
        </p:nvSpPr>
        <p:spPr>
          <a:xfrm>
            <a:off x="8451046" y="4736976"/>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280" name="Shape 280"/>
        <p:cNvGrpSpPr/>
        <p:nvPr/>
      </p:nvGrpSpPr>
      <p:grpSpPr>
        <a:xfrm>
          <a:off x="0" y="0"/>
          <a:ext cx="0" cy="0"/>
          <a:chOff x="0" y="0"/>
          <a:chExt cx="0" cy="0"/>
        </a:xfrm>
      </p:grpSpPr>
      <p:pic>
        <p:nvPicPr>
          <p:cNvPr descr="HD-ShadowLong.png" id="281" name="Google Shape;281;p14"/>
          <p:cNvPicPr preferRelativeResize="0"/>
          <p:nvPr/>
        </p:nvPicPr>
        <p:blipFill rotWithShape="1">
          <a:blip r:embed="rId2">
            <a:alphaModFix/>
          </a:blip>
          <a:srcRect b="0" l="0" r="0" t="0"/>
          <a:stretch/>
        </p:blipFill>
        <p:spPr>
          <a:xfrm>
            <a:off x="1" y="3182138"/>
            <a:ext cx="6726062" cy="206957"/>
          </a:xfrm>
          <a:prstGeom prst="rect">
            <a:avLst/>
          </a:prstGeom>
          <a:noFill/>
          <a:ln>
            <a:noFill/>
          </a:ln>
        </p:spPr>
      </p:pic>
      <p:pic>
        <p:nvPicPr>
          <p:cNvPr descr="HD-ShadowShort.png" id="282" name="Google Shape;282;p14"/>
          <p:cNvPicPr preferRelativeResize="0"/>
          <p:nvPr/>
        </p:nvPicPr>
        <p:blipFill rotWithShape="1">
          <a:blip r:embed="rId3">
            <a:alphaModFix/>
          </a:blip>
          <a:srcRect b="0" l="0" r="0" t="0"/>
          <a:stretch/>
        </p:blipFill>
        <p:spPr>
          <a:xfrm>
            <a:off x="6833787" y="3182884"/>
            <a:ext cx="2307831" cy="207705"/>
          </a:xfrm>
          <a:prstGeom prst="rect">
            <a:avLst/>
          </a:prstGeom>
          <a:noFill/>
          <a:ln>
            <a:noFill/>
          </a:ln>
        </p:spPr>
      </p:pic>
      <p:sp>
        <p:nvSpPr>
          <p:cNvPr id="283" name="Google Shape;283;p14"/>
          <p:cNvSpPr/>
          <p:nvPr/>
        </p:nvSpPr>
        <p:spPr>
          <a:xfrm>
            <a:off x="0" y="1942558"/>
            <a:ext cx="6726000" cy="1245300"/>
          </a:xfrm>
          <a:prstGeom prst="rect">
            <a:avLst/>
          </a:prstGeom>
          <a:solidFill>
            <a:srgbClr val="262626"/>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284" name="Google Shape;284;p14"/>
          <p:cNvSpPr/>
          <p:nvPr/>
        </p:nvSpPr>
        <p:spPr>
          <a:xfrm>
            <a:off x="6833786" y="1942558"/>
            <a:ext cx="2307900" cy="1245300"/>
          </a:xfrm>
          <a:prstGeom prst="rect">
            <a:avLst/>
          </a:prstGeom>
          <a:solidFill>
            <a:schemeClr val="accent1"/>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285" name="Google Shape;285;p14"/>
          <p:cNvSpPr txBox="1"/>
          <p:nvPr>
            <p:ph type="ctrTitle"/>
          </p:nvPr>
        </p:nvSpPr>
        <p:spPr>
          <a:xfrm>
            <a:off x="510242" y="2050282"/>
            <a:ext cx="6108000" cy="1029900"/>
          </a:xfrm>
          <a:prstGeom prst="rect">
            <a:avLst/>
          </a:prstGeom>
          <a:noFill/>
          <a:ln>
            <a:noFill/>
          </a:ln>
        </p:spPr>
        <p:txBody>
          <a:bodyPr anchorCtr="0" anchor="b" bIns="34275" lIns="68575" spcFirstLastPara="1" rIns="68575" wrap="square" tIns="34275"/>
          <a:lstStyle>
            <a:lvl1pPr lvl="0" rtl="0" algn="r">
              <a:lnSpc>
                <a:spcPct val="90000"/>
              </a:lnSpc>
              <a:spcBef>
                <a:spcPts val="0"/>
              </a:spcBef>
              <a:spcAft>
                <a:spcPts val="0"/>
              </a:spcAft>
              <a:buClr>
                <a:schemeClr val="lt1"/>
              </a:buClr>
              <a:buSzPts val="4100"/>
              <a:buFont typeface="Trebuchet MS"/>
              <a:buNone/>
              <a:defRPr sz="4100"/>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286" name="Google Shape;286;p14"/>
          <p:cNvSpPr txBox="1"/>
          <p:nvPr>
            <p:ph idx="1" type="subTitle"/>
          </p:nvPr>
        </p:nvSpPr>
        <p:spPr>
          <a:xfrm>
            <a:off x="510242" y="3295529"/>
            <a:ext cx="6108000" cy="838200"/>
          </a:xfrm>
          <a:prstGeom prst="rect">
            <a:avLst/>
          </a:prstGeom>
          <a:noFill/>
          <a:ln>
            <a:noFill/>
          </a:ln>
        </p:spPr>
        <p:txBody>
          <a:bodyPr anchorCtr="0" anchor="t" bIns="34275" lIns="68575" spcFirstLastPara="1" rIns="68575" wrap="square" tIns="34275"/>
          <a:lstStyle>
            <a:lvl1pPr lvl="0" rtl="0" algn="r">
              <a:lnSpc>
                <a:spcPct val="90000"/>
              </a:lnSpc>
              <a:spcBef>
                <a:spcPts val="800"/>
              </a:spcBef>
              <a:spcAft>
                <a:spcPts val="0"/>
              </a:spcAft>
              <a:buClr>
                <a:schemeClr val="lt1"/>
              </a:buClr>
              <a:buSzPts val="1500"/>
              <a:buNone/>
              <a:defRPr sz="1500"/>
            </a:lvl1pPr>
            <a:lvl2pPr lvl="1" rtl="0" algn="ctr">
              <a:lnSpc>
                <a:spcPct val="90000"/>
              </a:lnSpc>
              <a:spcBef>
                <a:spcPts val="400"/>
              </a:spcBef>
              <a:spcAft>
                <a:spcPts val="0"/>
              </a:spcAft>
              <a:buClr>
                <a:schemeClr val="lt1"/>
              </a:buClr>
              <a:buSzPts val="1500"/>
              <a:buNone/>
              <a:defRPr sz="1500"/>
            </a:lvl2pPr>
            <a:lvl3pPr lvl="2" rtl="0" algn="ctr">
              <a:lnSpc>
                <a:spcPct val="90000"/>
              </a:lnSpc>
              <a:spcBef>
                <a:spcPts val="400"/>
              </a:spcBef>
              <a:spcAft>
                <a:spcPts val="0"/>
              </a:spcAft>
              <a:buClr>
                <a:schemeClr val="lt1"/>
              </a:buClr>
              <a:buSzPts val="1400"/>
              <a:buNone/>
              <a:defRPr sz="1400"/>
            </a:lvl3pPr>
            <a:lvl4pPr lvl="3" rtl="0" algn="ctr">
              <a:lnSpc>
                <a:spcPct val="90000"/>
              </a:lnSpc>
              <a:spcBef>
                <a:spcPts val="400"/>
              </a:spcBef>
              <a:spcAft>
                <a:spcPts val="0"/>
              </a:spcAft>
              <a:buClr>
                <a:schemeClr val="lt1"/>
              </a:buClr>
              <a:buSzPts val="1200"/>
              <a:buNone/>
              <a:defRPr sz="1200"/>
            </a:lvl4pPr>
            <a:lvl5pPr lvl="4" rtl="0" algn="ctr">
              <a:lnSpc>
                <a:spcPct val="90000"/>
              </a:lnSpc>
              <a:spcBef>
                <a:spcPts val="400"/>
              </a:spcBef>
              <a:spcAft>
                <a:spcPts val="0"/>
              </a:spcAft>
              <a:buClr>
                <a:schemeClr val="lt1"/>
              </a:buClr>
              <a:buSzPts val="1200"/>
              <a:buNone/>
              <a:defRPr sz="1200"/>
            </a:lvl5pPr>
            <a:lvl6pPr lvl="5" rtl="0" algn="ctr">
              <a:lnSpc>
                <a:spcPct val="90000"/>
              </a:lnSpc>
              <a:spcBef>
                <a:spcPts val="400"/>
              </a:spcBef>
              <a:spcAft>
                <a:spcPts val="0"/>
              </a:spcAft>
              <a:buClr>
                <a:schemeClr val="lt1"/>
              </a:buClr>
              <a:buSzPts val="1200"/>
              <a:buNone/>
              <a:defRPr sz="1200"/>
            </a:lvl6pPr>
            <a:lvl7pPr lvl="6" rtl="0" algn="ctr">
              <a:lnSpc>
                <a:spcPct val="90000"/>
              </a:lnSpc>
              <a:spcBef>
                <a:spcPts val="400"/>
              </a:spcBef>
              <a:spcAft>
                <a:spcPts val="0"/>
              </a:spcAft>
              <a:buClr>
                <a:schemeClr val="lt1"/>
              </a:buClr>
              <a:buSzPts val="1200"/>
              <a:buNone/>
              <a:defRPr sz="1200"/>
            </a:lvl7pPr>
            <a:lvl8pPr lvl="7" rtl="0" algn="ctr">
              <a:lnSpc>
                <a:spcPct val="90000"/>
              </a:lnSpc>
              <a:spcBef>
                <a:spcPts val="400"/>
              </a:spcBef>
              <a:spcAft>
                <a:spcPts val="0"/>
              </a:spcAft>
              <a:buClr>
                <a:schemeClr val="lt1"/>
              </a:buClr>
              <a:buSzPts val="1200"/>
              <a:buNone/>
              <a:defRPr sz="1200"/>
            </a:lvl8pPr>
            <a:lvl9pPr lvl="8" rtl="0" algn="ctr">
              <a:lnSpc>
                <a:spcPct val="90000"/>
              </a:lnSpc>
              <a:spcBef>
                <a:spcPts val="400"/>
              </a:spcBef>
              <a:spcAft>
                <a:spcPts val="0"/>
              </a:spcAft>
              <a:buClr>
                <a:schemeClr val="lt1"/>
              </a:buClr>
              <a:buSzPts val="1200"/>
              <a:buNone/>
              <a:defRPr sz="1200"/>
            </a:lvl9pPr>
          </a:lstStyle>
          <a:p/>
        </p:txBody>
      </p:sp>
      <p:sp>
        <p:nvSpPr>
          <p:cNvPr id="287" name="Google Shape;287;p14"/>
          <p:cNvSpPr txBox="1"/>
          <p:nvPr>
            <p:ph idx="10" type="dt"/>
          </p:nvPr>
        </p:nvSpPr>
        <p:spPr>
          <a:xfrm>
            <a:off x="5663236" y="4452140"/>
            <a:ext cx="2057400" cy="273900"/>
          </a:xfrm>
          <a:prstGeom prst="rect">
            <a:avLst/>
          </a:prstGeom>
          <a:noFill/>
          <a:ln>
            <a:noFill/>
          </a:ln>
        </p:spPr>
        <p:txBody>
          <a:bodyPr anchorCtr="0" anchor="ctr" bIns="34275" lIns="68575" spcFirstLastPara="1" rIns="68575" wrap="square" tIns="34275"/>
          <a:lstStyle>
            <a:lvl1pPr lvl="0" rtl="0" algn="r">
              <a:spcBef>
                <a:spcPts val="0"/>
              </a:spcBef>
              <a:spcAft>
                <a:spcPts val="0"/>
              </a:spcAft>
              <a:buSzPts val="1100"/>
              <a:buNone/>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288" name="Google Shape;288;p14"/>
          <p:cNvSpPr txBox="1"/>
          <p:nvPr>
            <p:ph idx="11" type="ftr"/>
          </p:nvPr>
        </p:nvSpPr>
        <p:spPr>
          <a:xfrm>
            <a:off x="510241" y="4452141"/>
            <a:ext cx="5153100" cy="273900"/>
          </a:xfrm>
          <a:prstGeom prst="rect">
            <a:avLst/>
          </a:prstGeom>
          <a:noFill/>
          <a:ln>
            <a:noFill/>
          </a:ln>
        </p:spPr>
        <p:txBody>
          <a:bodyPr anchorCtr="0" anchor="ctr" bIns="34275" lIns="68575" spcFirstLastPara="1" rIns="68575" wrap="square" tIns="34275"/>
          <a:lstStyle>
            <a:lvl1pPr lvl="0" rtl="0" algn="l">
              <a:spcBef>
                <a:spcPts val="0"/>
              </a:spcBef>
              <a:spcAft>
                <a:spcPts val="0"/>
              </a:spcAft>
              <a:buSzPts val="1100"/>
              <a:buNone/>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289" name="Google Shape;289;p14"/>
          <p:cNvSpPr txBox="1"/>
          <p:nvPr>
            <p:ph idx="12" type="sldNum"/>
          </p:nvPr>
        </p:nvSpPr>
        <p:spPr>
          <a:xfrm>
            <a:off x="6941510" y="2062753"/>
            <a:ext cx="879000" cy="1017300"/>
          </a:xfrm>
          <a:prstGeom prst="rect">
            <a:avLst/>
          </a:prstGeom>
          <a:noFill/>
          <a:ln>
            <a:noFill/>
          </a:ln>
        </p:spPr>
        <p:txBody>
          <a:bodyPr anchorCtr="0" anchor="ctr" bIns="34275" lIns="68575" spcFirstLastPara="1" rIns="68575" wrap="square" tIns="34275">
            <a:noAutofit/>
          </a:bodyPr>
          <a:lstStyle>
            <a:lvl1pPr indent="0" lvl="0" marL="0" rtl="0" algn="l">
              <a:spcBef>
                <a:spcPts val="0"/>
              </a:spcBef>
              <a:buNone/>
              <a:defRPr/>
            </a:lvl1pPr>
            <a:lvl2pPr indent="0" lvl="1" marL="0" rtl="0" algn="l">
              <a:spcBef>
                <a:spcPts val="0"/>
              </a:spcBef>
              <a:buNone/>
              <a:defRPr/>
            </a:lvl2pPr>
            <a:lvl3pPr indent="0" lvl="2" marL="0" rtl="0" algn="l">
              <a:spcBef>
                <a:spcPts val="0"/>
              </a:spcBef>
              <a:buNone/>
              <a:defRPr/>
            </a:lvl3pPr>
            <a:lvl4pPr indent="0" lvl="3" marL="0" rtl="0" algn="l">
              <a:spcBef>
                <a:spcPts val="0"/>
              </a:spcBef>
              <a:buNone/>
              <a:defRPr/>
            </a:lvl4pPr>
            <a:lvl5pPr indent="0" lvl="4" marL="0" rtl="0" algn="l">
              <a:spcBef>
                <a:spcPts val="0"/>
              </a:spcBef>
              <a:buNone/>
              <a:defRPr/>
            </a:lvl5pPr>
            <a:lvl6pPr indent="0" lvl="5" marL="0" rtl="0" algn="l">
              <a:spcBef>
                <a:spcPts val="0"/>
              </a:spcBef>
              <a:buNone/>
              <a:defRPr/>
            </a:lvl6pPr>
            <a:lvl7pPr indent="0" lvl="6" marL="0" rtl="0" algn="l">
              <a:spcBef>
                <a:spcPts val="0"/>
              </a:spcBef>
              <a:buNone/>
              <a:defRPr/>
            </a:lvl7pPr>
            <a:lvl8pPr indent="0" lvl="7" marL="0" rtl="0" algn="l">
              <a:spcBef>
                <a:spcPts val="0"/>
              </a:spcBef>
              <a:buNone/>
              <a:defRPr/>
            </a:lvl8pPr>
            <a:lvl9pPr indent="0" lvl="8" marL="0" rtl="0" algn="l">
              <a:spcBef>
                <a:spcPts val="0"/>
              </a:spcBef>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Content" type="obj">
  <p:cSld name="OBJECT">
    <p:spTree>
      <p:nvGrpSpPr>
        <p:cNvPr id="290" name="Shape 290"/>
        <p:cNvGrpSpPr/>
        <p:nvPr/>
      </p:nvGrpSpPr>
      <p:grpSpPr>
        <a:xfrm>
          <a:off x="0" y="0"/>
          <a:ext cx="0" cy="0"/>
          <a:chOff x="0" y="0"/>
          <a:chExt cx="0" cy="0"/>
        </a:xfrm>
      </p:grpSpPr>
      <p:pic>
        <p:nvPicPr>
          <p:cNvPr descr="HD-ShadowLong.png" id="291" name="Google Shape;291;p15"/>
          <p:cNvPicPr preferRelativeResize="0"/>
          <p:nvPr/>
        </p:nvPicPr>
        <p:blipFill rotWithShape="1">
          <a:blip r:embed="rId2">
            <a:alphaModFix/>
          </a:blip>
          <a:srcRect b="0" l="0" r="0" t="0"/>
          <a:stretch/>
        </p:blipFill>
        <p:spPr>
          <a:xfrm>
            <a:off x="1" y="1477680"/>
            <a:ext cx="7828360" cy="240873"/>
          </a:xfrm>
          <a:prstGeom prst="rect">
            <a:avLst/>
          </a:prstGeom>
          <a:noFill/>
          <a:ln>
            <a:noFill/>
          </a:ln>
        </p:spPr>
      </p:pic>
      <p:pic>
        <p:nvPicPr>
          <p:cNvPr descr="HD-ShadowShort.png" id="292" name="Google Shape;292;p15"/>
          <p:cNvPicPr preferRelativeResize="0"/>
          <p:nvPr/>
        </p:nvPicPr>
        <p:blipFill rotWithShape="1">
          <a:blip r:embed="rId3">
            <a:alphaModFix/>
          </a:blip>
          <a:srcRect b="0" l="0" r="0" t="0"/>
          <a:stretch/>
        </p:blipFill>
        <p:spPr>
          <a:xfrm>
            <a:off x="7939369" y="1478425"/>
            <a:ext cx="1202248" cy="108202"/>
          </a:xfrm>
          <a:prstGeom prst="rect">
            <a:avLst/>
          </a:prstGeom>
          <a:noFill/>
          <a:ln>
            <a:noFill/>
          </a:ln>
        </p:spPr>
      </p:pic>
      <p:sp>
        <p:nvSpPr>
          <p:cNvPr id="293" name="Google Shape;293;p15"/>
          <p:cNvSpPr/>
          <p:nvPr/>
        </p:nvSpPr>
        <p:spPr>
          <a:xfrm>
            <a:off x="0" y="457200"/>
            <a:ext cx="7828500" cy="1026000"/>
          </a:xfrm>
          <a:prstGeom prst="rect">
            <a:avLst/>
          </a:prstGeom>
          <a:solidFill>
            <a:srgbClr val="262626"/>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294" name="Google Shape;294;p15"/>
          <p:cNvSpPr/>
          <p:nvPr/>
        </p:nvSpPr>
        <p:spPr>
          <a:xfrm>
            <a:off x="7939371" y="457200"/>
            <a:ext cx="1202100" cy="1026000"/>
          </a:xfrm>
          <a:prstGeom prst="rect">
            <a:avLst/>
          </a:prstGeom>
          <a:solidFill>
            <a:schemeClr val="accent1"/>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295" name="Google Shape;295;p15"/>
          <p:cNvSpPr txBox="1"/>
          <p:nvPr>
            <p:ph type="title"/>
          </p:nvPr>
        </p:nvSpPr>
        <p:spPr>
          <a:xfrm>
            <a:off x="510241" y="564921"/>
            <a:ext cx="7210500" cy="810600"/>
          </a:xfrm>
          <a:prstGeom prst="rect">
            <a:avLst/>
          </a:prstGeom>
          <a:noFill/>
          <a:ln>
            <a:noFill/>
          </a:ln>
        </p:spPr>
        <p:txBody>
          <a:bodyPr anchorCtr="0" anchor="ctr" bIns="34275" lIns="68575" spcFirstLastPara="1" rIns="68575" wrap="square" tIns="34275"/>
          <a:lstStyle>
            <a:lvl1pPr lvl="0" rtl="0" algn="l">
              <a:lnSpc>
                <a:spcPct val="90000"/>
              </a:lnSpc>
              <a:spcBef>
                <a:spcPts val="0"/>
              </a:spcBef>
              <a:spcAft>
                <a:spcPts val="0"/>
              </a:spcAft>
              <a:buClr>
                <a:schemeClr val="lt1"/>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296" name="Google Shape;296;p15"/>
          <p:cNvSpPr txBox="1"/>
          <p:nvPr>
            <p:ph idx="1" type="body"/>
          </p:nvPr>
        </p:nvSpPr>
        <p:spPr>
          <a:xfrm>
            <a:off x="510241" y="1752655"/>
            <a:ext cx="7210500" cy="2699400"/>
          </a:xfrm>
          <a:prstGeom prst="rect">
            <a:avLst/>
          </a:prstGeom>
          <a:noFill/>
          <a:ln>
            <a:noFill/>
          </a:ln>
        </p:spPr>
        <p:txBody>
          <a:bodyPr anchorCtr="0" anchor="t" bIns="34275" lIns="68575" spcFirstLastPara="1" rIns="68575" wrap="square" tIns="34275"/>
          <a:lstStyle>
            <a:lvl1pPr indent="-317500" lvl="0" marL="457200" rtl="0" algn="l">
              <a:lnSpc>
                <a:spcPct val="90000"/>
              </a:lnSpc>
              <a:spcBef>
                <a:spcPts val="800"/>
              </a:spcBef>
              <a:spcAft>
                <a:spcPts val="0"/>
              </a:spcAft>
              <a:buClr>
                <a:schemeClr val="lt1"/>
              </a:buClr>
              <a:buSzPts val="1400"/>
              <a:buChar char="•"/>
              <a:defRPr/>
            </a:lvl1pPr>
            <a:lvl2pPr indent="-317500" lvl="1" marL="914400" rtl="0" algn="l">
              <a:lnSpc>
                <a:spcPct val="90000"/>
              </a:lnSpc>
              <a:spcBef>
                <a:spcPts val="400"/>
              </a:spcBef>
              <a:spcAft>
                <a:spcPts val="0"/>
              </a:spcAft>
              <a:buClr>
                <a:schemeClr val="lt1"/>
              </a:buClr>
              <a:buSzPts val="1400"/>
              <a:buChar char="•"/>
              <a:defRPr/>
            </a:lvl2pPr>
            <a:lvl3pPr indent="-317500" lvl="2" marL="1371600" rtl="0" algn="l">
              <a:lnSpc>
                <a:spcPct val="90000"/>
              </a:lnSpc>
              <a:spcBef>
                <a:spcPts val="400"/>
              </a:spcBef>
              <a:spcAft>
                <a:spcPts val="0"/>
              </a:spcAft>
              <a:buClr>
                <a:schemeClr val="lt1"/>
              </a:buClr>
              <a:buSzPts val="1400"/>
              <a:buChar char="•"/>
              <a:defRPr/>
            </a:lvl3pPr>
            <a:lvl4pPr indent="-317500" lvl="3" marL="1828800" rtl="0" algn="l">
              <a:lnSpc>
                <a:spcPct val="90000"/>
              </a:lnSpc>
              <a:spcBef>
                <a:spcPts val="400"/>
              </a:spcBef>
              <a:spcAft>
                <a:spcPts val="0"/>
              </a:spcAft>
              <a:buClr>
                <a:schemeClr val="lt1"/>
              </a:buClr>
              <a:buSzPts val="1400"/>
              <a:buChar char="•"/>
              <a:defRPr/>
            </a:lvl4pPr>
            <a:lvl5pPr indent="-317500" lvl="4" marL="2286000" rtl="0" algn="l">
              <a:lnSpc>
                <a:spcPct val="90000"/>
              </a:lnSpc>
              <a:spcBef>
                <a:spcPts val="400"/>
              </a:spcBef>
              <a:spcAft>
                <a:spcPts val="0"/>
              </a:spcAft>
              <a:buClr>
                <a:schemeClr val="lt1"/>
              </a:buClr>
              <a:buSzPts val="1400"/>
              <a:buChar char="•"/>
              <a:defRPr/>
            </a:lvl5pPr>
            <a:lvl6pPr indent="-317500" lvl="5" marL="2743200" rtl="0" algn="l">
              <a:lnSpc>
                <a:spcPct val="90000"/>
              </a:lnSpc>
              <a:spcBef>
                <a:spcPts val="400"/>
              </a:spcBef>
              <a:spcAft>
                <a:spcPts val="0"/>
              </a:spcAft>
              <a:buClr>
                <a:schemeClr val="lt1"/>
              </a:buClr>
              <a:buSzPts val="1400"/>
              <a:buChar char="•"/>
              <a:defRPr/>
            </a:lvl6pPr>
            <a:lvl7pPr indent="-317500" lvl="6" marL="3200400" rtl="0" algn="l">
              <a:lnSpc>
                <a:spcPct val="90000"/>
              </a:lnSpc>
              <a:spcBef>
                <a:spcPts val="400"/>
              </a:spcBef>
              <a:spcAft>
                <a:spcPts val="0"/>
              </a:spcAft>
              <a:buClr>
                <a:schemeClr val="lt1"/>
              </a:buClr>
              <a:buSzPts val="1400"/>
              <a:buChar char="•"/>
              <a:defRPr/>
            </a:lvl7pPr>
            <a:lvl8pPr indent="-317500" lvl="7" marL="3657600" rtl="0" algn="l">
              <a:lnSpc>
                <a:spcPct val="90000"/>
              </a:lnSpc>
              <a:spcBef>
                <a:spcPts val="400"/>
              </a:spcBef>
              <a:spcAft>
                <a:spcPts val="0"/>
              </a:spcAft>
              <a:buClr>
                <a:schemeClr val="lt1"/>
              </a:buClr>
              <a:buSzPts val="1400"/>
              <a:buChar char="•"/>
              <a:defRPr/>
            </a:lvl8pPr>
            <a:lvl9pPr indent="-317500" lvl="8" marL="4114800" rtl="0" algn="l">
              <a:lnSpc>
                <a:spcPct val="90000"/>
              </a:lnSpc>
              <a:spcBef>
                <a:spcPts val="400"/>
              </a:spcBef>
              <a:spcAft>
                <a:spcPts val="0"/>
              </a:spcAft>
              <a:buClr>
                <a:schemeClr val="lt1"/>
              </a:buClr>
              <a:buSzPts val="1400"/>
              <a:buChar char="•"/>
              <a:defRPr/>
            </a:lvl9pPr>
          </a:lstStyle>
          <a:p/>
        </p:txBody>
      </p:sp>
      <p:sp>
        <p:nvSpPr>
          <p:cNvPr id="297" name="Google Shape;297;p15"/>
          <p:cNvSpPr txBox="1"/>
          <p:nvPr>
            <p:ph idx="10" type="dt"/>
          </p:nvPr>
        </p:nvSpPr>
        <p:spPr>
          <a:xfrm>
            <a:off x="5663236" y="4452140"/>
            <a:ext cx="2057400" cy="273900"/>
          </a:xfrm>
          <a:prstGeom prst="rect">
            <a:avLst/>
          </a:prstGeom>
          <a:noFill/>
          <a:ln>
            <a:noFill/>
          </a:ln>
        </p:spPr>
        <p:txBody>
          <a:bodyPr anchorCtr="0" anchor="ctr" bIns="34275" lIns="68575" spcFirstLastPara="1" rIns="68575" wrap="square" tIns="34275"/>
          <a:lstStyle>
            <a:lvl1pPr lvl="0" rtl="0" algn="r">
              <a:spcBef>
                <a:spcPts val="0"/>
              </a:spcBef>
              <a:spcAft>
                <a:spcPts val="0"/>
              </a:spcAft>
              <a:buSzPts val="1100"/>
              <a:buNone/>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298" name="Google Shape;298;p15"/>
          <p:cNvSpPr txBox="1"/>
          <p:nvPr>
            <p:ph idx="11" type="ftr"/>
          </p:nvPr>
        </p:nvSpPr>
        <p:spPr>
          <a:xfrm>
            <a:off x="510241" y="4452141"/>
            <a:ext cx="5153100" cy="273900"/>
          </a:xfrm>
          <a:prstGeom prst="rect">
            <a:avLst/>
          </a:prstGeom>
          <a:noFill/>
          <a:ln>
            <a:noFill/>
          </a:ln>
        </p:spPr>
        <p:txBody>
          <a:bodyPr anchorCtr="0" anchor="ctr" bIns="34275" lIns="68575" spcFirstLastPara="1" rIns="68575" wrap="square" tIns="34275"/>
          <a:lstStyle>
            <a:lvl1pPr lvl="0" rtl="0" algn="l">
              <a:spcBef>
                <a:spcPts val="0"/>
              </a:spcBef>
              <a:spcAft>
                <a:spcPts val="0"/>
              </a:spcAft>
              <a:buSzPts val="1100"/>
              <a:buNone/>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299" name="Google Shape;299;p15"/>
          <p:cNvSpPr txBox="1"/>
          <p:nvPr>
            <p:ph idx="12" type="sldNum"/>
          </p:nvPr>
        </p:nvSpPr>
        <p:spPr>
          <a:xfrm>
            <a:off x="8047091" y="564920"/>
            <a:ext cx="865500" cy="818100"/>
          </a:xfrm>
          <a:prstGeom prst="rect">
            <a:avLst/>
          </a:prstGeom>
          <a:noFill/>
          <a:ln>
            <a:noFill/>
          </a:ln>
        </p:spPr>
        <p:txBody>
          <a:bodyPr anchorCtr="0" anchor="ctr" bIns="34275" lIns="68575" spcFirstLastPara="1" rIns="68575" wrap="square" tIns="34275">
            <a:noAutofit/>
          </a:bodyPr>
          <a:lstStyle>
            <a:lvl1pPr indent="0" lvl="0" marL="0" rtl="0" algn="l">
              <a:spcBef>
                <a:spcPts val="0"/>
              </a:spcBef>
              <a:buNone/>
              <a:defRPr/>
            </a:lvl1pPr>
            <a:lvl2pPr indent="0" lvl="1" marL="0" rtl="0" algn="l">
              <a:spcBef>
                <a:spcPts val="0"/>
              </a:spcBef>
              <a:buNone/>
              <a:defRPr/>
            </a:lvl2pPr>
            <a:lvl3pPr indent="0" lvl="2" marL="0" rtl="0" algn="l">
              <a:spcBef>
                <a:spcPts val="0"/>
              </a:spcBef>
              <a:buNone/>
              <a:defRPr/>
            </a:lvl3pPr>
            <a:lvl4pPr indent="0" lvl="3" marL="0" rtl="0" algn="l">
              <a:spcBef>
                <a:spcPts val="0"/>
              </a:spcBef>
              <a:buNone/>
              <a:defRPr/>
            </a:lvl4pPr>
            <a:lvl5pPr indent="0" lvl="4" marL="0" rtl="0" algn="l">
              <a:spcBef>
                <a:spcPts val="0"/>
              </a:spcBef>
              <a:buNone/>
              <a:defRPr/>
            </a:lvl5pPr>
            <a:lvl6pPr indent="0" lvl="5" marL="0" rtl="0" algn="l">
              <a:spcBef>
                <a:spcPts val="0"/>
              </a:spcBef>
              <a:buNone/>
              <a:defRPr/>
            </a:lvl6pPr>
            <a:lvl7pPr indent="0" lvl="6" marL="0" rtl="0" algn="l">
              <a:spcBef>
                <a:spcPts val="0"/>
              </a:spcBef>
              <a:buNone/>
              <a:defRPr/>
            </a:lvl7pPr>
            <a:lvl8pPr indent="0" lvl="7" marL="0" rtl="0" algn="l">
              <a:spcBef>
                <a:spcPts val="0"/>
              </a:spcBef>
              <a:buNone/>
              <a:defRPr/>
            </a:lvl8pPr>
            <a:lvl9pPr indent="0" lvl="8" marL="0" rtl="0" algn="l">
              <a:spcBef>
                <a:spcPts val="0"/>
              </a:spcBef>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 Column">
  <p:cSld name="3 Column">
    <p:spTree>
      <p:nvGrpSpPr>
        <p:cNvPr id="300" name="Shape 300"/>
        <p:cNvGrpSpPr/>
        <p:nvPr/>
      </p:nvGrpSpPr>
      <p:grpSpPr>
        <a:xfrm>
          <a:off x="0" y="0"/>
          <a:ext cx="0" cy="0"/>
          <a:chOff x="0" y="0"/>
          <a:chExt cx="0" cy="0"/>
        </a:xfrm>
      </p:grpSpPr>
      <p:pic>
        <p:nvPicPr>
          <p:cNvPr descr="HD-ShadowLong.png" id="301" name="Google Shape;301;p16"/>
          <p:cNvPicPr preferRelativeResize="0"/>
          <p:nvPr/>
        </p:nvPicPr>
        <p:blipFill rotWithShape="1">
          <a:blip r:embed="rId2">
            <a:alphaModFix/>
          </a:blip>
          <a:srcRect b="0" l="0" r="0" t="0"/>
          <a:stretch/>
        </p:blipFill>
        <p:spPr>
          <a:xfrm>
            <a:off x="1" y="1477680"/>
            <a:ext cx="7828360" cy="240873"/>
          </a:xfrm>
          <a:prstGeom prst="rect">
            <a:avLst/>
          </a:prstGeom>
          <a:noFill/>
          <a:ln>
            <a:noFill/>
          </a:ln>
        </p:spPr>
      </p:pic>
      <p:pic>
        <p:nvPicPr>
          <p:cNvPr descr="HD-ShadowShort.png" id="302" name="Google Shape;302;p16"/>
          <p:cNvPicPr preferRelativeResize="0"/>
          <p:nvPr/>
        </p:nvPicPr>
        <p:blipFill rotWithShape="1">
          <a:blip r:embed="rId3">
            <a:alphaModFix/>
          </a:blip>
          <a:srcRect b="0" l="0" r="0" t="0"/>
          <a:stretch/>
        </p:blipFill>
        <p:spPr>
          <a:xfrm>
            <a:off x="7939369" y="1478425"/>
            <a:ext cx="1202248" cy="108202"/>
          </a:xfrm>
          <a:prstGeom prst="rect">
            <a:avLst/>
          </a:prstGeom>
          <a:noFill/>
          <a:ln>
            <a:noFill/>
          </a:ln>
        </p:spPr>
      </p:pic>
      <p:sp>
        <p:nvSpPr>
          <p:cNvPr id="303" name="Google Shape;303;p16"/>
          <p:cNvSpPr/>
          <p:nvPr/>
        </p:nvSpPr>
        <p:spPr>
          <a:xfrm>
            <a:off x="0" y="457200"/>
            <a:ext cx="7828500" cy="1026000"/>
          </a:xfrm>
          <a:prstGeom prst="rect">
            <a:avLst/>
          </a:prstGeom>
          <a:solidFill>
            <a:srgbClr val="262626"/>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304" name="Google Shape;304;p16"/>
          <p:cNvSpPr/>
          <p:nvPr/>
        </p:nvSpPr>
        <p:spPr>
          <a:xfrm>
            <a:off x="7939371" y="457200"/>
            <a:ext cx="1202100" cy="1026000"/>
          </a:xfrm>
          <a:prstGeom prst="rect">
            <a:avLst/>
          </a:prstGeom>
          <a:solidFill>
            <a:schemeClr val="accent1"/>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305" name="Google Shape;305;p16"/>
          <p:cNvSpPr txBox="1"/>
          <p:nvPr>
            <p:ph type="title"/>
          </p:nvPr>
        </p:nvSpPr>
        <p:spPr>
          <a:xfrm>
            <a:off x="501917" y="564921"/>
            <a:ext cx="7218600" cy="810600"/>
          </a:xfrm>
          <a:prstGeom prst="rect">
            <a:avLst/>
          </a:prstGeom>
          <a:noFill/>
          <a:ln>
            <a:noFill/>
          </a:ln>
        </p:spPr>
        <p:txBody>
          <a:bodyPr anchorCtr="0" anchor="ctr" bIns="34275" lIns="68575" spcFirstLastPara="1" rIns="68575" wrap="square" tIns="34275"/>
          <a:lstStyle>
            <a:lvl1pPr lvl="0" rtl="0" algn="l">
              <a:lnSpc>
                <a:spcPct val="90000"/>
              </a:lnSpc>
              <a:spcBef>
                <a:spcPts val="0"/>
              </a:spcBef>
              <a:spcAft>
                <a:spcPts val="0"/>
              </a:spcAft>
              <a:buClr>
                <a:schemeClr val="lt1"/>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306" name="Google Shape;306;p16"/>
          <p:cNvSpPr txBox="1"/>
          <p:nvPr>
            <p:ph idx="1" type="body"/>
          </p:nvPr>
        </p:nvSpPr>
        <p:spPr>
          <a:xfrm>
            <a:off x="495709" y="1752655"/>
            <a:ext cx="2302500" cy="432300"/>
          </a:xfrm>
          <a:prstGeom prst="rect">
            <a:avLst/>
          </a:prstGeom>
          <a:noFill/>
          <a:ln>
            <a:noFill/>
          </a:ln>
        </p:spPr>
        <p:txBody>
          <a:bodyPr anchorCtr="0" anchor="b" bIns="34275" lIns="68575" spcFirstLastPara="1" rIns="68575" wrap="square" tIns="34275"/>
          <a:lstStyle>
            <a:lvl1pPr indent="-228600" lvl="0" marL="457200" rtl="0" algn="l">
              <a:lnSpc>
                <a:spcPct val="90000"/>
              </a:lnSpc>
              <a:spcBef>
                <a:spcPts val="800"/>
              </a:spcBef>
              <a:spcAft>
                <a:spcPts val="0"/>
              </a:spcAft>
              <a:buClr>
                <a:schemeClr val="lt1"/>
              </a:buClr>
              <a:buSzPts val="1800"/>
              <a:buNone/>
              <a:defRPr b="0" sz="1800">
                <a:solidFill>
                  <a:schemeClr val="lt1"/>
                </a:solidFill>
              </a:defRPr>
            </a:lvl1pPr>
            <a:lvl2pPr indent="-228600" lvl="1" marL="914400" rtl="0" algn="l">
              <a:lnSpc>
                <a:spcPct val="90000"/>
              </a:lnSpc>
              <a:spcBef>
                <a:spcPts val="400"/>
              </a:spcBef>
              <a:spcAft>
                <a:spcPts val="0"/>
              </a:spcAft>
              <a:buClr>
                <a:schemeClr val="lt1"/>
              </a:buClr>
              <a:buSzPts val="1500"/>
              <a:buNone/>
              <a:defRPr b="1" sz="1500"/>
            </a:lvl2pPr>
            <a:lvl3pPr indent="-228600" lvl="2" marL="1371600" rtl="0" algn="l">
              <a:lnSpc>
                <a:spcPct val="90000"/>
              </a:lnSpc>
              <a:spcBef>
                <a:spcPts val="400"/>
              </a:spcBef>
              <a:spcAft>
                <a:spcPts val="0"/>
              </a:spcAft>
              <a:buClr>
                <a:schemeClr val="lt1"/>
              </a:buClr>
              <a:buSzPts val="1400"/>
              <a:buNone/>
              <a:defRPr b="1" sz="1400"/>
            </a:lvl3pPr>
            <a:lvl4pPr indent="-228600" lvl="3" marL="1828800" rtl="0" algn="l">
              <a:lnSpc>
                <a:spcPct val="90000"/>
              </a:lnSpc>
              <a:spcBef>
                <a:spcPts val="400"/>
              </a:spcBef>
              <a:spcAft>
                <a:spcPts val="0"/>
              </a:spcAft>
              <a:buClr>
                <a:schemeClr val="lt1"/>
              </a:buClr>
              <a:buSzPts val="1200"/>
              <a:buNone/>
              <a:defRPr b="1" sz="1200"/>
            </a:lvl4pPr>
            <a:lvl5pPr indent="-228600" lvl="4" marL="2286000" rtl="0" algn="l">
              <a:lnSpc>
                <a:spcPct val="90000"/>
              </a:lnSpc>
              <a:spcBef>
                <a:spcPts val="400"/>
              </a:spcBef>
              <a:spcAft>
                <a:spcPts val="0"/>
              </a:spcAft>
              <a:buClr>
                <a:schemeClr val="lt1"/>
              </a:buClr>
              <a:buSzPts val="1200"/>
              <a:buNone/>
              <a:defRPr b="1" sz="1200"/>
            </a:lvl5pPr>
            <a:lvl6pPr indent="-228600" lvl="5" marL="2743200" rtl="0" algn="l">
              <a:lnSpc>
                <a:spcPct val="90000"/>
              </a:lnSpc>
              <a:spcBef>
                <a:spcPts val="400"/>
              </a:spcBef>
              <a:spcAft>
                <a:spcPts val="0"/>
              </a:spcAft>
              <a:buClr>
                <a:schemeClr val="lt1"/>
              </a:buClr>
              <a:buSzPts val="1200"/>
              <a:buNone/>
              <a:defRPr b="1" sz="1200"/>
            </a:lvl6pPr>
            <a:lvl7pPr indent="-228600" lvl="6" marL="3200400" rtl="0" algn="l">
              <a:lnSpc>
                <a:spcPct val="90000"/>
              </a:lnSpc>
              <a:spcBef>
                <a:spcPts val="400"/>
              </a:spcBef>
              <a:spcAft>
                <a:spcPts val="0"/>
              </a:spcAft>
              <a:buClr>
                <a:schemeClr val="lt1"/>
              </a:buClr>
              <a:buSzPts val="1200"/>
              <a:buNone/>
              <a:defRPr b="1" sz="1200"/>
            </a:lvl7pPr>
            <a:lvl8pPr indent="-228600" lvl="7" marL="3657600" rtl="0" algn="l">
              <a:lnSpc>
                <a:spcPct val="90000"/>
              </a:lnSpc>
              <a:spcBef>
                <a:spcPts val="400"/>
              </a:spcBef>
              <a:spcAft>
                <a:spcPts val="0"/>
              </a:spcAft>
              <a:buClr>
                <a:schemeClr val="lt1"/>
              </a:buClr>
              <a:buSzPts val="1200"/>
              <a:buNone/>
              <a:defRPr b="1" sz="1200"/>
            </a:lvl8pPr>
            <a:lvl9pPr indent="-228600" lvl="8" marL="4114800" rtl="0" algn="l">
              <a:lnSpc>
                <a:spcPct val="90000"/>
              </a:lnSpc>
              <a:spcBef>
                <a:spcPts val="400"/>
              </a:spcBef>
              <a:spcAft>
                <a:spcPts val="0"/>
              </a:spcAft>
              <a:buClr>
                <a:schemeClr val="lt1"/>
              </a:buClr>
              <a:buSzPts val="1200"/>
              <a:buNone/>
              <a:defRPr b="1" sz="1200"/>
            </a:lvl9pPr>
          </a:lstStyle>
          <a:p/>
        </p:txBody>
      </p:sp>
      <p:sp>
        <p:nvSpPr>
          <p:cNvPr id="307" name="Google Shape;307;p16"/>
          <p:cNvSpPr txBox="1"/>
          <p:nvPr>
            <p:ph idx="2" type="body"/>
          </p:nvPr>
        </p:nvSpPr>
        <p:spPr>
          <a:xfrm>
            <a:off x="510242" y="2267005"/>
            <a:ext cx="2287200" cy="2185200"/>
          </a:xfrm>
          <a:prstGeom prst="rect">
            <a:avLst/>
          </a:prstGeom>
          <a:noFill/>
          <a:ln>
            <a:noFill/>
          </a:ln>
        </p:spPr>
        <p:txBody>
          <a:bodyPr anchorCtr="0" anchor="t" bIns="34275" lIns="68575" spcFirstLastPara="1" rIns="68575" wrap="square" tIns="34275"/>
          <a:lstStyle>
            <a:lvl1pPr indent="-228600" lvl="0" marL="457200" rtl="0" algn="l">
              <a:lnSpc>
                <a:spcPct val="90000"/>
              </a:lnSpc>
              <a:spcBef>
                <a:spcPts val="800"/>
              </a:spcBef>
              <a:spcAft>
                <a:spcPts val="0"/>
              </a:spcAft>
              <a:buClr>
                <a:schemeClr val="lt1"/>
              </a:buClr>
              <a:buSzPts val="1100"/>
              <a:buNone/>
              <a:defRPr sz="1100"/>
            </a:lvl1pPr>
            <a:lvl2pPr indent="-228600" lvl="1" marL="914400" rtl="0" algn="l">
              <a:lnSpc>
                <a:spcPct val="90000"/>
              </a:lnSpc>
              <a:spcBef>
                <a:spcPts val="400"/>
              </a:spcBef>
              <a:spcAft>
                <a:spcPts val="0"/>
              </a:spcAft>
              <a:buClr>
                <a:schemeClr val="lt1"/>
              </a:buClr>
              <a:buSzPts val="900"/>
              <a:buNone/>
              <a:defRPr sz="900"/>
            </a:lvl2pPr>
            <a:lvl3pPr indent="-228600" lvl="2" marL="1371600" rtl="0" algn="l">
              <a:lnSpc>
                <a:spcPct val="90000"/>
              </a:lnSpc>
              <a:spcBef>
                <a:spcPts val="400"/>
              </a:spcBef>
              <a:spcAft>
                <a:spcPts val="0"/>
              </a:spcAft>
              <a:buClr>
                <a:schemeClr val="lt1"/>
              </a:buClr>
              <a:buSzPts val="800"/>
              <a:buNone/>
              <a:defRPr sz="800"/>
            </a:lvl3pPr>
            <a:lvl4pPr indent="-228600" lvl="3" marL="1828800" rtl="0" algn="l">
              <a:lnSpc>
                <a:spcPct val="90000"/>
              </a:lnSpc>
              <a:spcBef>
                <a:spcPts val="400"/>
              </a:spcBef>
              <a:spcAft>
                <a:spcPts val="0"/>
              </a:spcAft>
              <a:buClr>
                <a:schemeClr val="lt1"/>
              </a:buClr>
              <a:buSzPts val="700"/>
              <a:buNone/>
              <a:defRPr sz="700"/>
            </a:lvl4pPr>
            <a:lvl5pPr indent="-228600" lvl="4" marL="2286000" rtl="0" algn="l">
              <a:lnSpc>
                <a:spcPct val="90000"/>
              </a:lnSpc>
              <a:spcBef>
                <a:spcPts val="400"/>
              </a:spcBef>
              <a:spcAft>
                <a:spcPts val="0"/>
              </a:spcAft>
              <a:buClr>
                <a:schemeClr val="lt1"/>
              </a:buClr>
              <a:buSzPts val="700"/>
              <a:buNone/>
              <a:defRPr sz="700"/>
            </a:lvl5pPr>
            <a:lvl6pPr indent="-228600" lvl="5" marL="2743200" rtl="0" algn="l">
              <a:lnSpc>
                <a:spcPct val="90000"/>
              </a:lnSpc>
              <a:spcBef>
                <a:spcPts val="400"/>
              </a:spcBef>
              <a:spcAft>
                <a:spcPts val="0"/>
              </a:spcAft>
              <a:buClr>
                <a:schemeClr val="lt1"/>
              </a:buClr>
              <a:buSzPts val="700"/>
              <a:buNone/>
              <a:defRPr sz="700"/>
            </a:lvl6pPr>
            <a:lvl7pPr indent="-228600" lvl="6" marL="3200400" rtl="0" algn="l">
              <a:lnSpc>
                <a:spcPct val="90000"/>
              </a:lnSpc>
              <a:spcBef>
                <a:spcPts val="400"/>
              </a:spcBef>
              <a:spcAft>
                <a:spcPts val="0"/>
              </a:spcAft>
              <a:buClr>
                <a:schemeClr val="lt1"/>
              </a:buClr>
              <a:buSzPts val="700"/>
              <a:buNone/>
              <a:defRPr sz="700"/>
            </a:lvl7pPr>
            <a:lvl8pPr indent="-228600" lvl="7" marL="3657600" rtl="0" algn="l">
              <a:lnSpc>
                <a:spcPct val="90000"/>
              </a:lnSpc>
              <a:spcBef>
                <a:spcPts val="400"/>
              </a:spcBef>
              <a:spcAft>
                <a:spcPts val="0"/>
              </a:spcAft>
              <a:buClr>
                <a:schemeClr val="lt1"/>
              </a:buClr>
              <a:buSzPts val="700"/>
              <a:buNone/>
              <a:defRPr sz="700"/>
            </a:lvl8pPr>
            <a:lvl9pPr indent="-228600" lvl="8" marL="4114800" rtl="0" algn="l">
              <a:lnSpc>
                <a:spcPct val="90000"/>
              </a:lnSpc>
              <a:spcBef>
                <a:spcPts val="400"/>
              </a:spcBef>
              <a:spcAft>
                <a:spcPts val="0"/>
              </a:spcAft>
              <a:buClr>
                <a:schemeClr val="lt1"/>
              </a:buClr>
              <a:buSzPts val="700"/>
              <a:buNone/>
              <a:defRPr sz="700"/>
            </a:lvl9pPr>
          </a:lstStyle>
          <a:p/>
        </p:txBody>
      </p:sp>
      <p:sp>
        <p:nvSpPr>
          <p:cNvPr id="308" name="Google Shape;308;p16"/>
          <p:cNvSpPr txBox="1"/>
          <p:nvPr>
            <p:ph idx="3" type="body"/>
          </p:nvPr>
        </p:nvSpPr>
        <p:spPr>
          <a:xfrm>
            <a:off x="2967019" y="1752655"/>
            <a:ext cx="2297400" cy="432300"/>
          </a:xfrm>
          <a:prstGeom prst="rect">
            <a:avLst/>
          </a:prstGeom>
          <a:noFill/>
          <a:ln>
            <a:noFill/>
          </a:ln>
        </p:spPr>
        <p:txBody>
          <a:bodyPr anchorCtr="0" anchor="b" bIns="34275" lIns="68575" spcFirstLastPara="1" rIns="68575" wrap="square" tIns="34275"/>
          <a:lstStyle>
            <a:lvl1pPr indent="-228600" lvl="0" marL="457200" rtl="0" algn="l">
              <a:lnSpc>
                <a:spcPct val="90000"/>
              </a:lnSpc>
              <a:spcBef>
                <a:spcPts val="800"/>
              </a:spcBef>
              <a:spcAft>
                <a:spcPts val="0"/>
              </a:spcAft>
              <a:buClr>
                <a:schemeClr val="lt1"/>
              </a:buClr>
              <a:buSzPts val="1800"/>
              <a:buNone/>
              <a:defRPr b="0" sz="1800">
                <a:solidFill>
                  <a:schemeClr val="lt1"/>
                </a:solidFill>
              </a:defRPr>
            </a:lvl1pPr>
            <a:lvl2pPr indent="-228600" lvl="1" marL="914400" rtl="0" algn="l">
              <a:lnSpc>
                <a:spcPct val="90000"/>
              </a:lnSpc>
              <a:spcBef>
                <a:spcPts val="400"/>
              </a:spcBef>
              <a:spcAft>
                <a:spcPts val="0"/>
              </a:spcAft>
              <a:buClr>
                <a:schemeClr val="lt1"/>
              </a:buClr>
              <a:buSzPts val="1500"/>
              <a:buNone/>
              <a:defRPr b="1" sz="1500"/>
            </a:lvl2pPr>
            <a:lvl3pPr indent="-228600" lvl="2" marL="1371600" rtl="0" algn="l">
              <a:lnSpc>
                <a:spcPct val="90000"/>
              </a:lnSpc>
              <a:spcBef>
                <a:spcPts val="400"/>
              </a:spcBef>
              <a:spcAft>
                <a:spcPts val="0"/>
              </a:spcAft>
              <a:buClr>
                <a:schemeClr val="lt1"/>
              </a:buClr>
              <a:buSzPts val="1400"/>
              <a:buNone/>
              <a:defRPr b="1" sz="1400"/>
            </a:lvl3pPr>
            <a:lvl4pPr indent="-228600" lvl="3" marL="1828800" rtl="0" algn="l">
              <a:lnSpc>
                <a:spcPct val="90000"/>
              </a:lnSpc>
              <a:spcBef>
                <a:spcPts val="400"/>
              </a:spcBef>
              <a:spcAft>
                <a:spcPts val="0"/>
              </a:spcAft>
              <a:buClr>
                <a:schemeClr val="lt1"/>
              </a:buClr>
              <a:buSzPts val="1200"/>
              <a:buNone/>
              <a:defRPr b="1" sz="1200"/>
            </a:lvl4pPr>
            <a:lvl5pPr indent="-228600" lvl="4" marL="2286000" rtl="0" algn="l">
              <a:lnSpc>
                <a:spcPct val="90000"/>
              </a:lnSpc>
              <a:spcBef>
                <a:spcPts val="400"/>
              </a:spcBef>
              <a:spcAft>
                <a:spcPts val="0"/>
              </a:spcAft>
              <a:buClr>
                <a:schemeClr val="lt1"/>
              </a:buClr>
              <a:buSzPts val="1200"/>
              <a:buNone/>
              <a:defRPr b="1" sz="1200"/>
            </a:lvl5pPr>
            <a:lvl6pPr indent="-228600" lvl="5" marL="2743200" rtl="0" algn="l">
              <a:lnSpc>
                <a:spcPct val="90000"/>
              </a:lnSpc>
              <a:spcBef>
                <a:spcPts val="400"/>
              </a:spcBef>
              <a:spcAft>
                <a:spcPts val="0"/>
              </a:spcAft>
              <a:buClr>
                <a:schemeClr val="lt1"/>
              </a:buClr>
              <a:buSzPts val="1200"/>
              <a:buNone/>
              <a:defRPr b="1" sz="1200"/>
            </a:lvl6pPr>
            <a:lvl7pPr indent="-228600" lvl="6" marL="3200400" rtl="0" algn="l">
              <a:lnSpc>
                <a:spcPct val="90000"/>
              </a:lnSpc>
              <a:spcBef>
                <a:spcPts val="400"/>
              </a:spcBef>
              <a:spcAft>
                <a:spcPts val="0"/>
              </a:spcAft>
              <a:buClr>
                <a:schemeClr val="lt1"/>
              </a:buClr>
              <a:buSzPts val="1200"/>
              <a:buNone/>
              <a:defRPr b="1" sz="1200"/>
            </a:lvl7pPr>
            <a:lvl8pPr indent="-228600" lvl="7" marL="3657600" rtl="0" algn="l">
              <a:lnSpc>
                <a:spcPct val="90000"/>
              </a:lnSpc>
              <a:spcBef>
                <a:spcPts val="400"/>
              </a:spcBef>
              <a:spcAft>
                <a:spcPts val="0"/>
              </a:spcAft>
              <a:buClr>
                <a:schemeClr val="lt1"/>
              </a:buClr>
              <a:buSzPts val="1200"/>
              <a:buNone/>
              <a:defRPr b="1" sz="1200"/>
            </a:lvl8pPr>
            <a:lvl9pPr indent="-228600" lvl="8" marL="4114800" rtl="0" algn="l">
              <a:lnSpc>
                <a:spcPct val="90000"/>
              </a:lnSpc>
              <a:spcBef>
                <a:spcPts val="400"/>
              </a:spcBef>
              <a:spcAft>
                <a:spcPts val="0"/>
              </a:spcAft>
              <a:buClr>
                <a:schemeClr val="lt1"/>
              </a:buClr>
              <a:buSzPts val="1200"/>
              <a:buNone/>
              <a:defRPr b="1" sz="1200"/>
            </a:lvl9pPr>
          </a:lstStyle>
          <a:p/>
        </p:txBody>
      </p:sp>
      <p:sp>
        <p:nvSpPr>
          <p:cNvPr id="309" name="Google Shape;309;p16"/>
          <p:cNvSpPr txBox="1"/>
          <p:nvPr>
            <p:ph idx="4" type="body"/>
          </p:nvPr>
        </p:nvSpPr>
        <p:spPr>
          <a:xfrm>
            <a:off x="2959102" y="2267005"/>
            <a:ext cx="2297400" cy="2185200"/>
          </a:xfrm>
          <a:prstGeom prst="rect">
            <a:avLst/>
          </a:prstGeom>
          <a:noFill/>
          <a:ln>
            <a:noFill/>
          </a:ln>
        </p:spPr>
        <p:txBody>
          <a:bodyPr anchorCtr="0" anchor="t" bIns="34275" lIns="68575" spcFirstLastPara="1" rIns="68575" wrap="square" tIns="34275"/>
          <a:lstStyle>
            <a:lvl1pPr indent="-228600" lvl="0" marL="457200" rtl="0" algn="l">
              <a:lnSpc>
                <a:spcPct val="90000"/>
              </a:lnSpc>
              <a:spcBef>
                <a:spcPts val="800"/>
              </a:spcBef>
              <a:spcAft>
                <a:spcPts val="0"/>
              </a:spcAft>
              <a:buClr>
                <a:schemeClr val="lt1"/>
              </a:buClr>
              <a:buSzPts val="1100"/>
              <a:buNone/>
              <a:defRPr sz="1100"/>
            </a:lvl1pPr>
            <a:lvl2pPr indent="-228600" lvl="1" marL="914400" rtl="0" algn="l">
              <a:lnSpc>
                <a:spcPct val="90000"/>
              </a:lnSpc>
              <a:spcBef>
                <a:spcPts val="400"/>
              </a:spcBef>
              <a:spcAft>
                <a:spcPts val="0"/>
              </a:spcAft>
              <a:buClr>
                <a:schemeClr val="lt1"/>
              </a:buClr>
              <a:buSzPts val="900"/>
              <a:buNone/>
              <a:defRPr sz="900"/>
            </a:lvl2pPr>
            <a:lvl3pPr indent="-228600" lvl="2" marL="1371600" rtl="0" algn="l">
              <a:lnSpc>
                <a:spcPct val="90000"/>
              </a:lnSpc>
              <a:spcBef>
                <a:spcPts val="400"/>
              </a:spcBef>
              <a:spcAft>
                <a:spcPts val="0"/>
              </a:spcAft>
              <a:buClr>
                <a:schemeClr val="lt1"/>
              </a:buClr>
              <a:buSzPts val="800"/>
              <a:buNone/>
              <a:defRPr sz="800"/>
            </a:lvl3pPr>
            <a:lvl4pPr indent="-228600" lvl="3" marL="1828800" rtl="0" algn="l">
              <a:lnSpc>
                <a:spcPct val="90000"/>
              </a:lnSpc>
              <a:spcBef>
                <a:spcPts val="400"/>
              </a:spcBef>
              <a:spcAft>
                <a:spcPts val="0"/>
              </a:spcAft>
              <a:buClr>
                <a:schemeClr val="lt1"/>
              </a:buClr>
              <a:buSzPts val="700"/>
              <a:buNone/>
              <a:defRPr sz="700"/>
            </a:lvl4pPr>
            <a:lvl5pPr indent="-228600" lvl="4" marL="2286000" rtl="0" algn="l">
              <a:lnSpc>
                <a:spcPct val="90000"/>
              </a:lnSpc>
              <a:spcBef>
                <a:spcPts val="400"/>
              </a:spcBef>
              <a:spcAft>
                <a:spcPts val="0"/>
              </a:spcAft>
              <a:buClr>
                <a:schemeClr val="lt1"/>
              </a:buClr>
              <a:buSzPts val="700"/>
              <a:buNone/>
              <a:defRPr sz="700"/>
            </a:lvl5pPr>
            <a:lvl6pPr indent="-228600" lvl="5" marL="2743200" rtl="0" algn="l">
              <a:lnSpc>
                <a:spcPct val="90000"/>
              </a:lnSpc>
              <a:spcBef>
                <a:spcPts val="400"/>
              </a:spcBef>
              <a:spcAft>
                <a:spcPts val="0"/>
              </a:spcAft>
              <a:buClr>
                <a:schemeClr val="lt1"/>
              </a:buClr>
              <a:buSzPts val="700"/>
              <a:buNone/>
              <a:defRPr sz="700"/>
            </a:lvl6pPr>
            <a:lvl7pPr indent="-228600" lvl="6" marL="3200400" rtl="0" algn="l">
              <a:lnSpc>
                <a:spcPct val="90000"/>
              </a:lnSpc>
              <a:spcBef>
                <a:spcPts val="400"/>
              </a:spcBef>
              <a:spcAft>
                <a:spcPts val="0"/>
              </a:spcAft>
              <a:buClr>
                <a:schemeClr val="lt1"/>
              </a:buClr>
              <a:buSzPts val="700"/>
              <a:buNone/>
              <a:defRPr sz="700"/>
            </a:lvl7pPr>
            <a:lvl8pPr indent="-228600" lvl="7" marL="3657600" rtl="0" algn="l">
              <a:lnSpc>
                <a:spcPct val="90000"/>
              </a:lnSpc>
              <a:spcBef>
                <a:spcPts val="400"/>
              </a:spcBef>
              <a:spcAft>
                <a:spcPts val="0"/>
              </a:spcAft>
              <a:buClr>
                <a:schemeClr val="lt1"/>
              </a:buClr>
              <a:buSzPts val="700"/>
              <a:buNone/>
              <a:defRPr sz="700"/>
            </a:lvl8pPr>
            <a:lvl9pPr indent="-228600" lvl="8" marL="4114800" rtl="0" algn="l">
              <a:lnSpc>
                <a:spcPct val="90000"/>
              </a:lnSpc>
              <a:spcBef>
                <a:spcPts val="400"/>
              </a:spcBef>
              <a:spcAft>
                <a:spcPts val="0"/>
              </a:spcAft>
              <a:buClr>
                <a:schemeClr val="lt1"/>
              </a:buClr>
              <a:buSzPts val="700"/>
              <a:buNone/>
              <a:defRPr sz="700"/>
            </a:lvl9pPr>
          </a:lstStyle>
          <a:p/>
        </p:txBody>
      </p:sp>
      <p:sp>
        <p:nvSpPr>
          <p:cNvPr id="310" name="Google Shape;310;p16"/>
          <p:cNvSpPr txBox="1"/>
          <p:nvPr>
            <p:ph idx="5" type="body"/>
          </p:nvPr>
        </p:nvSpPr>
        <p:spPr>
          <a:xfrm>
            <a:off x="5418117" y="1752655"/>
            <a:ext cx="2302500" cy="432300"/>
          </a:xfrm>
          <a:prstGeom prst="rect">
            <a:avLst/>
          </a:prstGeom>
          <a:noFill/>
          <a:ln>
            <a:noFill/>
          </a:ln>
        </p:spPr>
        <p:txBody>
          <a:bodyPr anchorCtr="0" anchor="b" bIns="34275" lIns="68575" spcFirstLastPara="1" rIns="68575" wrap="square" tIns="34275"/>
          <a:lstStyle>
            <a:lvl1pPr indent="-228600" lvl="0" marL="457200" rtl="0" algn="l">
              <a:lnSpc>
                <a:spcPct val="90000"/>
              </a:lnSpc>
              <a:spcBef>
                <a:spcPts val="800"/>
              </a:spcBef>
              <a:spcAft>
                <a:spcPts val="0"/>
              </a:spcAft>
              <a:buClr>
                <a:schemeClr val="lt1"/>
              </a:buClr>
              <a:buSzPts val="1800"/>
              <a:buNone/>
              <a:defRPr b="0" sz="1800">
                <a:solidFill>
                  <a:schemeClr val="lt1"/>
                </a:solidFill>
              </a:defRPr>
            </a:lvl1pPr>
            <a:lvl2pPr indent="-228600" lvl="1" marL="914400" rtl="0" algn="l">
              <a:lnSpc>
                <a:spcPct val="90000"/>
              </a:lnSpc>
              <a:spcBef>
                <a:spcPts val="400"/>
              </a:spcBef>
              <a:spcAft>
                <a:spcPts val="0"/>
              </a:spcAft>
              <a:buClr>
                <a:schemeClr val="lt1"/>
              </a:buClr>
              <a:buSzPts val="1500"/>
              <a:buNone/>
              <a:defRPr b="1" sz="1500"/>
            </a:lvl2pPr>
            <a:lvl3pPr indent="-228600" lvl="2" marL="1371600" rtl="0" algn="l">
              <a:lnSpc>
                <a:spcPct val="90000"/>
              </a:lnSpc>
              <a:spcBef>
                <a:spcPts val="400"/>
              </a:spcBef>
              <a:spcAft>
                <a:spcPts val="0"/>
              </a:spcAft>
              <a:buClr>
                <a:schemeClr val="lt1"/>
              </a:buClr>
              <a:buSzPts val="1400"/>
              <a:buNone/>
              <a:defRPr b="1" sz="1400"/>
            </a:lvl3pPr>
            <a:lvl4pPr indent="-228600" lvl="3" marL="1828800" rtl="0" algn="l">
              <a:lnSpc>
                <a:spcPct val="90000"/>
              </a:lnSpc>
              <a:spcBef>
                <a:spcPts val="400"/>
              </a:spcBef>
              <a:spcAft>
                <a:spcPts val="0"/>
              </a:spcAft>
              <a:buClr>
                <a:schemeClr val="lt1"/>
              </a:buClr>
              <a:buSzPts val="1200"/>
              <a:buNone/>
              <a:defRPr b="1" sz="1200"/>
            </a:lvl4pPr>
            <a:lvl5pPr indent="-228600" lvl="4" marL="2286000" rtl="0" algn="l">
              <a:lnSpc>
                <a:spcPct val="90000"/>
              </a:lnSpc>
              <a:spcBef>
                <a:spcPts val="400"/>
              </a:spcBef>
              <a:spcAft>
                <a:spcPts val="0"/>
              </a:spcAft>
              <a:buClr>
                <a:schemeClr val="lt1"/>
              </a:buClr>
              <a:buSzPts val="1200"/>
              <a:buNone/>
              <a:defRPr b="1" sz="1200"/>
            </a:lvl5pPr>
            <a:lvl6pPr indent="-228600" lvl="5" marL="2743200" rtl="0" algn="l">
              <a:lnSpc>
                <a:spcPct val="90000"/>
              </a:lnSpc>
              <a:spcBef>
                <a:spcPts val="400"/>
              </a:spcBef>
              <a:spcAft>
                <a:spcPts val="0"/>
              </a:spcAft>
              <a:buClr>
                <a:schemeClr val="lt1"/>
              </a:buClr>
              <a:buSzPts val="1200"/>
              <a:buNone/>
              <a:defRPr b="1" sz="1200"/>
            </a:lvl6pPr>
            <a:lvl7pPr indent="-228600" lvl="6" marL="3200400" rtl="0" algn="l">
              <a:lnSpc>
                <a:spcPct val="90000"/>
              </a:lnSpc>
              <a:spcBef>
                <a:spcPts val="400"/>
              </a:spcBef>
              <a:spcAft>
                <a:spcPts val="0"/>
              </a:spcAft>
              <a:buClr>
                <a:schemeClr val="lt1"/>
              </a:buClr>
              <a:buSzPts val="1200"/>
              <a:buNone/>
              <a:defRPr b="1" sz="1200"/>
            </a:lvl7pPr>
            <a:lvl8pPr indent="-228600" lvl="7" marL="3657600" rtl="0" algn="l">
              <a:lnSpc>
                <a:spcPct val="90000"/>
              </a:lnSpc>
              <a:spcBef>
                <a:spcPts val="400"/>
              </a:spcBef>
              <a:spcAft>
                <a:spcPts val="0"/>
              </a:spcAft>
              <a:buClr>
                <a:schemeClr val="lt1"/>
              </a:buClr>
              <a:buSzPts val="1200"/>
              <a:buNone/>
              <a:defRPr b="1" sz="1200"/>
            </a:lvl8pPr>
            <a:lvl9pPr indent="-228600" lvl="8" marL="4114800" rtl="0" algn="l">
              <a:lnSpc>
                <a:spcPct val="90000"/>
              </a:lnSpc>
              <a:spcBef>
                <a:spcPts val="400"/>
              </a:spcBef>
              <a:spcAft>
                <a:spcPts val="0"/>
              </a:spcAft>
              <a:buClr>
                <a:schemeClr val="lt1"/>
              </a:buClr>
              <a:buSzPts val="1200"/>
              <a:buNone/>
              <a:defRPr b="1" sz="1200"/>
            </a:lvl9pPr>
          </a:lstStyle>
          <a:p/>
        </p:txBody>
      </p:sp>
      <p:sp>
        <p:nvSpPr>
          <p:cNvPr id="311" name="Google Shape;311;p16"/>
          <p:cNvSpPr txBox="1"/>
          <p:nvPr>
            <p:ph idx="6" type="body"/>
          </p:nvPr>
        </p:nvSpPr>
        <p:spPr>
          <a:xfrm>
            <a:off x="5418117" y="2267005"/>
            <a:ext cx="2302500" cy="2185200"/>
          </a:xfrm>
          <a:prstGeom prst="rect">
            <a:avLst/>
          </a:prstGeom>
          <a:noFill/>
          <a:ln>
            <a:noFill/>
          </a:ln>
        </p:spPr>
        <p:txBody>
          <a:bodyPr anchorCtr="0" anchor="t" bIns="34275" lIns="68575" spcFirstLastPara="1" rIns="68575" wrap="square" tIns="34275"/>
          <a:lstStyle>
            <a:lvl1pPr indent="-228600" lvl="0" marL="457200" rtl="0" algn="l">
              <a:lnSpc>
                <a:spcPct val="90000"/>
              </a:lnSpc>
              <a:spcBef>
                <a:spcPts val="800"/>
              </a:spcBef>
              <a:spcAft>
                <a:spcPts val="0"/>
              </a:spcAft>
              <a:buClr>
                <a:schemeClr val="lt1"/>
              </a:buClr>
              <a:buSzPts val="1100"/>
              <a:buNone/>
              <a:defRPr sz="1100"/>
            </a:lvl1pPr>
            <a:lvl2pPr indent="-228600" lvl="1" marL="914400" rtl="0" algn="l">
              <a:lnSpc>
                <a:spcPct val="90000"/>
              </a:lnSpc>
              <a:spcBef>
                <a:spcPts val="400"/>
              </a:spcBef>
              <a:spcAft>
                <a:spcPts val="0"/>
              </a:spcAft>
              <a:buClr>
                <a:schemeClr val="lt1"/>
              </a:buClr>
              <a:buSzPts val="900"/>
              <a:buNone/>
              <a:defRPr sz="900"/>
            </a:lvl2pPr>
            <a:lvl3pPr indent="-228600" lvl="2" marL="1371600" rtl="0" algn="l">
              <a:lnSpc>
                <a:spcPct val="90000"/>
              </a:lnSpc>
              <a:spcBef>
                <a:spcPts val="400"/>
              </a:spcBef>
              <a:spcAft>
                <a:spcPts val="0"/>
              </a:spcAft>
              <a:buClr>
                <a:schemeClr val="lt1"/>
              </a:buClr>
              <a:buSzPts val="800"/>
              <a:buNone/>
              <a:defRPr sz="800"/>
            </a:lvl3pPr>
            <a:lvl4pPr indent="-228600" lvl="3" marL="1828800" rtl="0" algn="l">
              <a:lnSpc>
                <a:spcPct val="90000"/>
              </a:lnSpc>
              <a:spcBef>
                <a:spcPts val="400"/>
              </a:spcBef>
              <a:spcAft>
                <a:spcPts val="0"/>
              </a:spcAft>
              <a:buClr>
                <a:schemeClr val="lt1"/>
              </a:buClr>
              <a:buSzPts val="700"/>
              <a:buNone/>
              <a:defRPr sz="700"/>
            </a:lvl4pPr>
            <a:lvl5pPr indent="-228600" lvl="4" marL="2286000" rtl="0" algn="l">
              <a:lnSpc>
                <a:spcPct val="90000"/>
              </a:lnSpc>
              <a:spcBef>
                <a:spcPts val="400"/>
              </a:spcBef>
              <a:spcAft>
                <a:spcPts val="0"/>
              </a:spcAft>
              <a:buClr>
                <a:schemeClr val="lt1"/>
              </a:buClr>
              <a:buSzPts val="700"/>
              <a:buNone/>
              <a:defRPr sz="700"/>
            </a:lvl5pPr>
            <a:lvl6pPr indent="-228600" lvl="5" marL="2743200" rtl="0" algn="l">
              <a:lnSpc>
                <a:spcPct val="90000"/>
              </a:lnSpc>
              <a:spcBef>
                <a:spcPts val="400"/>
              </a:spcBef>
              <a:spcAft>
                <a:spcPts val="0"/>
              </a:spcAft>
              <a:buClr>
                <a:schemeClr val="lt1"/>
              </a:buClr>
              <a:buSzPts val="700"/>
              <a:buNone/>
              <a:defRPr sz="700"/>
            </a:lvl6pPr>
            <a:lvl7pPr indent="-228600" lvl="6" marL="3200400" rtl="0" algn="l">
              <a:lnSpc>
                <a:spcPct val="90000"/>
              </a:lnSpc>
              <a:spcBef>
                <a:spcPts val="400"/>
              </a:spcBef>
              <a:spcAft>
                <a:spcPts val="0"/>
              </a:spcAft>
              <a:buClr>
                <a:schemeClr val="lt1"/>
              </a:buClr>
              <a:buSzPts val="700"/>
              <a:buNone/>
              <a:defRPr sz="700"/>
            </a:lvl7pPr>
            <a:lvl8pPr indent="-228600" lvl="7" marL="3657600" rtl="0" algn="l">
              <a:lnSpc>
                <a:spcPct val="90000"/>
              </a:lnSpc>
              <a:spcBef>
                <a:spcPts val="400"/>
              </a:spcBef>
              <a:spcAft>
                <a:spcPts val="0"/>
              </a:spcAft>
              <a:buClr>
                <a:schemeClr val="lt1"/>
              </a:buClr>
              <a:buSzPts val="700"/>
              <a:buNone/>
              <a:defRPr sz="700"/>
            </a:lvl8pPr>
            <a:lvl9pPr indent="-228600" lvl="8" marL="4114800" rtl="0" algn="l">
              <a:lnSpc>
                <a:spcPct val="90000"/>
              </a:lnSpc>
              <a:spcBef>
                <a:spcPts val="400"/>
              </a:spcBef>
              <a:spcAft>
                <a:spcPts val="0"/>
              </a:spcAft>
              <a:buClr>
                <a:schemeClr val="lt1"/>
              </a:buClr>
              <a:buSzPts val="700"/>
              <a:buNone/>
              <a:defRPr sz="700"/>
            </a:lvl9pPr>
          </a:lstStyle>
          <a:p/>
        </p:txBody>
      </p:sp>
      <p:sp>
        <p:nvSpPr>
          <p:cNvPr id="312" name="Google Shape;312;p16"/>
          <p:cNvSpPr txBox="1"/>
          <p:nvPr>
            <p:ph idx="10" type="dt"/>
          </p:nvPr>
        </p:nvSpPr>
        <p:spPr>
          <a:xfrm>
            <a:off x="5663236" y="4452140"/>
            <a:ext cx="2057400" cy="273900"/>
          </a:xfrm>
          <a:prstGeom prst="rect">
            <a:avLst/>
          </a:prstGeom>
          <a:noFill/>
          <a:ln>
            <a:noFill/>
          </a:ln>
        </p:spPr>
        <p:txBody>
          <a:bodyPr anchorCtr="0" anchor="ctr" bIns="34275" lIns="68575" spcFirstLastPara="1" rIns="68575" wrap="square" tIns="34275"/>
          <a:lstStyle>
            <a:lvl1pPr lvl="0" rtl="0" algn="r">
              <a:spcBef>
                <a:spcPts val="0"/>
              </a:spcBef>
              <a:spcAft>
                <a:spcPts val="0"/>
              </a:spcAft>
              <a:buSzPts val="1100"/>
              <a:buNone/>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313" name="Google Shape;313;p16"/>
          <p:cNvSpPr txBox="1"/>
          <p:nvPr>
            <p:ph idx="11" type="ftr"/>
          </p:nvPr>
        </p:nvSpPr>
        <p:spPr>
          <a:xfrm>
            <a:off x="510241" y="4452141"/>
            <a:ext cx="5153100" cy="273900"/>
          </a:xfrm>
          <a:prstGeom prst="rect">
            <a:avLst/>
          </a:prstGeom>
          <a:noFill/>
          <a:ln>
            <a:noFill/>
          </a:ln>
        </p:spPr>
        <p:txBody>
          <a:bodyPr anchorCtr="0" anchor="ctr" bIns="34275" lIns="68575" spcFirstLastPara="1" rIns="68575" wrap="square" tIns="34275"/>
          <a:lstStyle>
            <a:lvl1pPr lvl="0" rtl="0" algn="l">
              <a:spcBef>
                <a:spcPts val="0"/>
              </a:spcBef>
              <a:spcAft>
                <a:spcPts val="0"/>
              </a:spcAft>
              <a:buSzPts val="1100"/>
              <a:buNone/>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314" name="Google Shape;314;p16"/>
          <p:cNvSpPr txBox="1"/>
          <p:nvPr>
            <p:ph idx="12" type="sldNum"/>
          </p:nvPr>
        </p:nvSpPr>
        <p:spPr>
          <a:xfrm>
            <a:off x="8047091" y="564920"/>
            <a:ext cx="865500" cy="818100"/>
          </a:xfrm>
          <a:prstGeom prst="rect">
            <a:avLst/>
          </a:prstGeom>
          <a:noFill/>
          <a:ln>
            <a:noFill/>
          </a:ln>
        </p:spPr>
        <p:txBody>
          <a:bodyPr anchorCtr="0" anchor="ctr" bIns="34275" lIns="68575" spcFirstLastPara="1" rIns="68575" wrap="square" tIns="34275">
            <a:noAutofit/>
          </a:bodyPr>
          <a:lstStyle>
            <a:lvl1pPr indent="0" lvl="0" marL="0" rtl="0" algn="l">
              <a:spcBef>
                <a:spcPts val="0"/>
              </a:spcBef>
              <a:buNone/>
              <a:defRPr/>
            </a:lvl1pPr>
            <a:lvl2pPr indent="0" lvl="1" marL="0" rtl="0" algn="l">
              <a:spcBef>
                <a:spcPts val="0"/>
              </a:spcBef>
              <a:buNone/>
              <a:defRPr/>
            </a:lvl2pPr>
            <a:lvl3pPr indent="0" lvl="2" marL="0" rtl="0" algn="l">
              <a:spcBef>
                <a:spcPts val="0"/>
              </a:spcBef>
              <a:buNone/>
              <a:defRPr/>
            </a:lvl3pPr>
            <a:lvl4pPr indent="0" lvl="3" marL="0" rtl="0" algn="l">
              <a:spcBef>
                <a:spcPts val="0"/>
              </a:spcBef>
              <a:buNone/>
              <a:defRPr/>
            </a:lvl4pPr>
            <a:lvl5pPr indent="0" lvl="4" marL="0" rtl="0" algn="l">
              <a:spcBef>
                <a:spcPts val="0"/>
              </a:spcBef>
              <a:buNone/>
              <a:defRPr/>
            </a:lvl5pPr>
            <a:lvl6pPr indent="0" lvl="5" marL="0" rtl="0" algn="l">
              <a:spcBef>
                <a:spcPts val="0"/>
              </a:spcBef>
              <a:buNone/>
              <a:defRPr/>
            </a:lvl6pPr>
            <a:lvl7pPr indent="0" lvl="6" marL="0" rtl="0" algn="l">
              <a:spcBef>
                <a:spcPts val="0"/>
              </a:spcBef>
              <a:buNone/>
              <a:defRPr/>
            </a:lvl7pPr>
            <a:lvl8pPr indent="0" lvl="7" marL="0" rtl="0" algn="l">
              <a:spcBef>
                <a:spcPts val="0"/>
              </a:spcBef>
              <a:buNone/>
              <a:defRPr/>
            </a:lvl8pPr>
            <a:lvl9pPr indent="0" lvl="8" marL="0" rtl="0" algn="l">
              <a:spcBef>
                <a:spcPts val="0"/>
              </a:spcBef>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315" name="Shape 315"/>
        <p:cNvGrpSpPr/>
        <p:nvPr/>
      </p:nvGrpSpPr>
      <p:grpSpPr>
        <a:xfrm>
          <a:off x="0" y="0"/>
          <a:ext cx="0" cy="0"/>
          <a:chOff x="0" y="0"/>
          <a:chExt cx="0" cy="0"/>
        </a:xfrm>
      </p:grpSpPr>
      <p:pic>
        <p:nvPicPr>
          <p:cNvPr descr="HD-ShadowLong.png" id="316" name="Google Shape;316;p17"/>
          <p:cNvPicPr preferRelativeResize="0"/>
          <p:nvPr/>
        </p:nvPicPr>
        <p:blipFill rotWithShape="1">
          <a:blip r:embed="rId2">
            <a:alphaModFix/>
          </a:blip>
          <a:srcRect b="0" l="0" r="0" t="0"/>
          <a:stretch/>
        </p:blipFill>
        <p:spPr>
          <a:xfrm>
            <a:off x="-1" y="3065180"/>
            <a:ext cx="7828360" cy="240873"/>
          </a:xfrm>
          <a:prstGeom prst="rect">
            <a:avLst/>
          </a:prstGeom>
          <a:noFill/>
          <a:ln>
            <a:noFill/>
          </a:ln>
        </p:spPr>
      </p:pic>
      <p:pic>
        <p:nvPicPr>
          <p:cNvPr descr="HD-ShadowShort.png" id="317" name="Google Shape;317;p17"/>
          <p:cNvPicPr preferRelativeResize="0"/>
          <p:nvPr/>
        </p:nvPicPr>
        <p:blipFill rotWithShape="1">
          <a:blip r:embed="rId3">
            <a:alphaModFix/>
          </a:blip>
          <a:srcRect b="0" l="0" r="0" t="0"/>
          <a:stretch/>
        </p:blipFill>
        <p:spPr>
          <a:xfrm>
            <a:off x="7939368" y="3065926"/>
            <a:ext cx="1202248" cy="108203"/>
          </a:xfrm>
          <a:prstGeom prst="rect">
            <a:avLst/>
          </a:prstGeom>
          <a:noFill/>
          <a:ln>
            <a:noFill/>
          </a:ln>
        </p:spPr>
      </p:pic>
      <p:sp>
        <p:nvSpPr>
          <p:cNvPr id="318" name="Google Shape;318;p17"/>
          <p:cNvSpPr/>
          <p:nvPr/>
        </p:nvSpPr>
        <p:spPr>
          <a:xfrm>
            <a:off x="-1" y="2044700"/>
            <a:ext cx="7828500" cy="1026000"/>
          </a:xfrm>
          <a:prstGeom prst="rect">
            <a:avLst/>
          </a:prstGeom>
          <a:solidFill>
            <a:srgbClr val="262626"/>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319" name="Google Shape;319;p17"/>
          <p:cNvSpPr/>
          <p:nvPr/>
        </p:nvSpPr>
        <p:spPr>
          <a:xfrm>
            <a:off x="7939369" y="2044700"/>
            <a:ext cx="1202100" cy="1026000"/>
          </a:xfrm>
          <a:prstGeom prst="rect">
            <a:avLst/>
          </a:prstGeom>
          <a:solidFill>
            <a:schemeClr val="accent1"/>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320" name="Google Shape;320;p17"/>
          <p:cNvSpPr txBox="1"/>
          <p:nvPr>
            <p:ph type="title"/>
          </p:nvPr>
        </p:nvSpPr>
        <p:spPr>
          <a:xfrm>
            <a:off x="510242" y="2152421"/>
            <a:ext cx="7210500" cy="818100"/>
          </a:xfrm>
          <a:prstGeom prst="rect">
            <a:avLst/>
          </a:prstGeom>
          <a:noFill/>
          <a:ln>
            <a:noFill/>
          </a:ln>
        </p:spPr>
        <p:txBody>
          <a:bodyPr anchorCtr="0" anchor="ctr" bIns="34275" lIns="68575" spcFirstLastPara="1" rIns="68575" wrap="square" tIns="34275"/>
          <a:lstStyle>
            <a:lvl1pPr lvl="0" rtl="0" algn="r">
              <a:lnSpc>
                <a:spcPct val="90000"/>
              </a:lnSpc>
              <a:spcBef>
                <a:spcPts val="0"/>
              </a:spcBef>
              <a:spcAft>
                <a:spcPts val="0"/>
              </a:spcAft>
              <a:buClr>
                <a:schemeClr val="lt1"/>
              </a:buClr>
              <a:buSzPts val="2700"/>
              <a:buFont typeface="Trebuchet MS"/>
              <a:buNone/>
              <a:defRPr sz="2700"/>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321" name="Google Shape;321;p17"/>
          <p:cNvSpPr txBox="1"/>
          <p:nvPr>
            <p:ph idx="1" type="body"/>
          </p:nvPr>
        </p:nvSpPr>
        <p:spPr>
          <a:xfrm>
            <a:off x="510242" y="3174128"/>
            <a:ext cx="7210500" cy="1278000"/>
          </a:xfrm>
          <a:prstGeom prst="rect">
            <a:avLst/>
          </a:prstGeom>
          <a:noFill/>
          <a:ln>
            <a:noFill/>
          </a:ln>
        </p:spPr>
        <p:txBody>
          <a:bodyPr anchorCtr="0" anchor="t" bIns="34275" lIns="68575" spcFirstLastPara="1" rIns="68575" wrap="square" tIns="34275"/>
          <a:lstStyle>
            <a:lvl1pPr indent="-228600" lvl="0" marL="457200" rtl="0" algn="r">
              <a:lnSpc>
                <a:spcPct val="90000"/>
              </a:lnSpc>
              <a:spcBef>
                <a:spcPts val="800"/>
              </a:spcBef>
              <a:spcAft>
                <a:spcPts val="0"/>
              </a:spcAft>
              <a:buClr>
                <a:schemeClr val="lt1"/>
              </a:buClr>
              <a:buSzPts val="1500"/>
              <a:buNone/>
              <a:defRPr sz="1500">
                <a:solidFill>
                  <a:schemeClr val="lt1"/>
                </a:solidFill>
              </a:defRPr>
            </a:lvl1pPr>
            <a:lvl2pPr indent="-228600" lvl="1" marL="914400" rtl="0" algn="l">
              <a:lnSpc>
                <a:spcPct val="90000"/>
              </a:lnSpc>
              <a:spcBef>
                <a:spcPts val="400"/>
              </a:spcBef>
              <a:spcAft>
                <a:spcPts val="0"/>
              </a:spcAft>
              <a:buClr>
                <a:schemeClr val="lt1"/>
              </a:buClr>
              <a:buSzPts val="1500"/>
              <a:buNone/>
              <a:defRPr sz="1500">
                <a:solidFill>
                  <a:schemeClr val="lt1"/>
                </a:solidFill>
              </a:defRPr>
            </a:lvl2pPr>
            <a:lvl3pPr indent="-228600" lvl="2" marL="1371600" rtl="0" algn="l">
              <a:lnSpc>
                <a:spcPct val="90000"/>
              </a:lnSpc>
              <a:spcBef>
                <a:spcPts val="400"/>
              </a:spcBef>
              <a:spcAft>
                <a:spcPts val="0"/>
              </a:spcAft>
              <a:buClr>
                <a:schemeClr val="lt1"/>
              </a:buClr>
              <a:buSzPts val="1400"/>
              <a:buNone/>
              <a:defRPr sz="1400">
                <a:solidFill>
                  <a:schemeClr val="lt1"/>
                </a:solidFill>
              </a:defRPr>
            </a:lvl3pPr>
            <a:lvl4pPr indent="-228600" lvl="3" marL="1828800" rtl="0" algn="l">
              <a:lnSpc>
                <a:spcPct val="90000"/>
              </a:lnSpc>
              <a:spcBef>
                <a:spcPts val="400"/>
              </a:spcBef>
              <a:spcAft>
                <a:spcPts val="0"/>
              </a:spcAft>
              <a:buClr>
                <a:schemeClr val="lt1"/>
              </a:buClr>
              <a:buSzPts val="1200"/>
              <a:buNone/>
              <a:defRPr sz="1200">
                <a:solidFill>
                  <a:schemeClr val="lt1"/>
                </a:solidFill>
              </a:defRPr>
            </a:lvl4pPr>
            <a:lvl5pPr indent="-228600" lvl="4" marL="2286000" rtl="0" algn="l">
              <a:lnSpc>
                <a:spcPct val="90000"/>
              </a:lnSpc>
              <a:spcBef>
                <a:spcPts val="400"/>
              </a:spcBef>
              <a:spcAft>
                <a:spcPts val="0"/>
              </a:spcAft>
              <a:buClr>
                <a:schemeClr val="lt1"/>
              </a:buClr>
              <a:buSzPts val="1200"/>
              <a:buNone/>
              <a:defRPr sz="1200">
                <a:solidFill>
                  <a:schemeClr val="lt1"/>
                </a:solidFill>
              </a:defRPr>
            </a:lvl5pPr>
            <a:lvl6pPr indent="-228600" lvl="5" marL="2743200" rtl="0" algn="l">
              <a:lnSpc>
                <a:spcPct val="90000"/>
              </a:lnSpc>
              <a:spcBef>
                <a:spcPts val="400"/>
              </a:spcBef>
              <a:spcAft>
                <a:spcPts val="0"/>
              </a:spcAft>
              <a:buClr>
                <a:schemeClr val="lt1"/>
              </a:buClr>
              <a:buSzPts val="1200"/>
              <a:buNone/>
              <a:defRPr sz="1200">
                <a:solidFill>
                  <a:schemeClr val="lt1"/>
                </a:solidFill>
              </a:defRPr>
            </a:lvl6pPr>
            <a:lvl7pPr indent="-228600" lvl="6" marL="3200400" rtl="0" algn="l">
              <a:lnSpc>
                <a:spcPct val="90000"/>
              </a:lnSpc>
              <a:spcBef>
                <a:spcPts val="400"/>
              </a:spcBef>
              <a:spcAft>
                <a:spcPts val="0"/>
              </a:spcAft>
              <a:buClr>
                <a:schemeClr val="lt1"/>
              </a:buClr>
              <a:buSzPts val="1200"/>
              <a:buNone/>
              <a:defRPr sz="1200">
                <a:solidFill>
                  <a:schemeClr val="lt1"/>
                </a:solidFill>
              </a:defRPr>
            </a:lvl7pPr>
            <a:lvl8pPr indent="-228600" lvl="7" marL="3657600" rtl="0" algn="l">
              <a:lnSpc>
                <a:spcPct val="90000"/>
              </a:lnSpc>
              <a:spcBef>
                <a:spcPts val="400"/>
              </a:spcBef>
              <a:spcAft>
                <a:spcPts val="0"/>
              </a:spcAft>
              <a:buClr>
                <a:schemeClr val="lt1"/>
              </a:buClr>
              <a:buSzPts val="1200"/>
              <a:buNone/>
              <a:defRPr sz="1200">
                <a:solidFill>
                  <a:schemeClr val="lt1"/>
                </a:solidFill>
              </a:defRPr>
            </a:lvl8pPr>
            <a:lvl9pPr indent="-228600" lvl="8" marL="4114800" rtl="0" algn="l">
              <a:lnSpc>
                <a:spcPct val="90000"/>
              </a:lnSpc>
              <a:spcBef>
                <a:spcPts val="400"/>
              </a:spcBef>
              <a:spcAft>
                <a:spcPts val="0"/>
              </a:spcAft>
              <a:buClr>
                <a:schemeClr val="lt1"/>
              </a:buClr>
              <a:buSzPts val="1200"/>
              <a:buNone/>
              <a:defRPr sz="1200">
                <a:solidFill>
                  <a:schemeClr val="lt1"/>
                </a:solidFill>
              </a:defRPr>
            </a:lvl9pPr>
          </a:lstStyle>
          <a:p/>
        </p:txBody>
      </p:sp>
      <p:sp>
        <p:nvSpPr>
          <p:cNvPr id="322" name="Google Shape;322;p17"/>
          <p:cNvSpPr txBox="1"/>
          <p:nvPr>
            <p:ph idx="10" type="dt"/>
          </p:nvPr>
        </p:nvSpPr>
        <p:spPr>
          <a:xfrm>
            <a:off x="5663236" y="4452140"/>
            <a:ext cx="2057400" cy="273900"/>
          </a:xfrm>
          <a:prstGeom prst="rect">
            <a:avLst/>
          </a:prstGeom>
          <a:noFill/>
          <a:ln>
            <a:noFill/>
          </a:ln>
        </p:spPr>
        <p:txBody>
          <a:bodyPr anchorCtr="0" anchor="ctr" bIns="34275" lIns="68575" spcFirstLastPara="1" rIns="68575" wrap="square" tIns="34275"/>
          <a:lstStyle>
            <a:lvl1pPr lvl="0" rtl="0" algn="r">
              <a:spcBef>
                <a:spcPts val="0"/>
              </a:spcBef>
              <a:spcAft>
                <a:spcPts val="0"/>
              </a:spcAft>
              <a:buSzPts val="1100"/>
              <a:buNone/>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323" name="Google Shape;323;p17"/>
          <p:cNvSpPr txBox="1"/>
          <p:nvPr>
            <p:ph idx="11" type="ftr"/>
          </p:nvPr>
        </p:nvSpPr>
        <p:spPr>
          <a:xfrm>
            <a:off x="510241" y="4452141"/>
            <a:ext cx="5153100" cy="273900"/>
          </a:xfrm>
          <a:prstGeom prst="rect">
            <a:avLst/>
          </a:prstGeom>
          <a:noFill/>
          <a:ln>
            <a:noFill/>
          </a:ln>
        </p:spPr>
        <p:txBody>
          <a:bodyPr anchorCtr="0" anchor="ctr" bIns="34275" lIns="68575" spcFirstLastPara="1" rIns="68575" wrap="square" tIns="34275"/>
          <a:lstStyle>
            <a:lvl1pPr lvl="0" rtl="0" algn="l">
              <a:spcBef>
                <a:spcPts val="0"/>
              </a:spcBef>
              <a:spcAft>
                <a:spcPts val="0"/>
              </a:spcAft>
              <a:buSzPts val="1100"/>
              <a:buNone/>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324" name="Google Shape;324;p17"/>
          <p:cNvSpPr txBox="1"/>
          <p:nvPr>
            <p:ph idx="12" type="sldNum"/>
          </p:nvPr>
        </p:nvSpPr>
        <p:spPr>
          <a:xfrm>
            <a:off x="8047091" y="2152421"/>
            <a:ext cx="865500" cy="818100"/>
          </a:xfrm>
          <a:prstGeom prst="rect">
            <a:avLst/>
          </a:prstGeom>
          <a:noFill/>
          <a:ln>
            <a:noFill/>
          </a:ln>
        </p:spPr>
        <p:txBody>
          <a:bodyPr anchorCtr="0" anchor="ctr" bIns="34275" lIns="68575" spcFirstLastPara="1" rIns="68575" wrap="square" tIns="34275">
            <a:noAutofit/>
          </a:bodyPr>
          <a:lstStyle>
            <a:lvl1pPr indent="0" lvl="0" marL="0" rtl="0" algn="l">
              <a:spcBef>
                <a:spcPts val="0"/>
              </a:spcBef>
              <a:buNone/>
              <a:defRPr/>
            </a:lvl1pPr>
            <a:lvl2pPr indent="0" lvl="1" marL="0" rtl="0" algn="l">
              <a:spcBef>
                <a:spcPts val="0"/>
              </a:spcBef>
              <a:buNone/>
              <a:defRPr/>
            </a:lvl2pPr>
            <a:lvl3pPr indent="0" lvl="2" marL="0" rtl="0" algn="l">
              <a:spcBef>
                <a:spcPts val="0"/>
              </a:spcBef>
              <a:buNone/>
              <a:defRPr/>
            </a:lvl3pPr>
            <a:lvl4pPr indent="0" lvl="3" marL="0" rtl="0" algn="l">
              <a:spcBef>
                <a:spcPts val="0"/>
              </a:spcBef>
              <a:buNone/>
              <a:defRPr/>
            </a:lvl4pPr>
            <a:lvl5pPr indent="0" lvl="4" marL="0" rtl="0" algn="l">
              <a:spcBef>
                <a:spcPts val="0"/>
              </a:spcBef>
              <a:buNone/>
              <a:defRPr/>
            </a:lvl5pPr>
            <a:lvl6pPr indent="0" lvl="5" marL="0" rtl="0" algn="l">
              <a:spcBef>
                <a:spcPts val="0"/>
              </a:spcBef>
              <a:buNone/>
              <a:defRPr/>
            </a:lvl6pPr>
            <a:lvl7pPr indent="0" lvl="6" marL="0" rtl="0" algn="l">
              <a:spcBef>
                <a:spcPts val="0"/>
              </a:spcBef>
              <a:buNone/>
              <a:defRPr/>
            </a:lvl7pPr>
            <a:lvl8pPr indent="0" lvl="7" marL="0" rtl="0" algn="l">
              <a:spcBef>
                <a:spcPts val="0"/>
              </a:spcBef>
              <a:buNone/>
              <a:defRPr/>
            </a:lvl8pPr>
            <a:lvl9pPr indent="0" lvl="8" marL="0" rtl="0" algn="l">
              <a:spcBef>
                <a:spcPts val="0"/>
              </a:spcBef>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wo Content" type="twoObj">
  <p:cSld name="TWO_OBJECTS">
    <p:spTree>
      <p:nvGrpSpPr>
        <p:cNvPr id="325" name="Shape 325"/>
        <p:cNvGrpSpPr/>
        <p:nvPr/>
      </p:nvGrpSpPr>
      <p:grpSpPr>
        <a:xfrm>
          <a:off x="0" y="0"/>
          <a:ext cx="0" cy="0"/>
          <a:chOff x="0" y="0"/>
          <a:chExt cx="0" cy="0"/>
        </a:xfrm>
      </p:grpSpPr>
      <p:pic>
        <p:nvPicPr>
          <p:cNvPr descr="HD-ShadowLong.png" id="326" name="Google Shape;326;p18"/>
          <p:cNvPicPr preferRelativeResize="0"/>
          <p:nvPr/>
        </p:nvPicPr>
        <p:blipFill rotWithShape="1">
          <a:blip r:embed="rId2">
            <a:alphaModFix/>
          </a:blip>
          <a:srcRect b="0" l="0" r="0" t="0"/>
          <a:stretch/>
        </p:blipFill>
        <p:spPr>
          <a:xfrm>
            <a:off x="1" y="1477680"/>
            <a:ext cx="7828360" cy="240873"/>
          </a:xfrm>
          <a:prstGeom prst="rect">
            <a:avLst/>
          </a:prstGeom>
          <a:noFill/>
          <a:ln>
            <a:noFill/>
          </a:ln>
        </p:spPr>
      </p:pic>
      <p:pic>
        <p:nvPicPr>
          <p:cNvPr descr="HD-ShadowShort.png" id="327" name="Google Shape;327;p18"/>
          <p:cNvPicPr preferRelativeResize="0"/>
          <p:nvPr/>
        </p:nvPicPr>
        <p:blipFill rotWithShape="1">
          <a:blip r:embed="rId3">
            <a:alphaModFix/>
          </a:blip>
          <a:srcRect b="0" l="0" r="0" t="0"/>
          <a:stretch/>
        </p:blipFill>
        <p:spPr>
          <a:xfrm>
            <a:off x="7939369" y="1478425"/>
            <a:ext cx="1202248" cy="108202"/>
          </a:xfrm>
          <a:prstGeom prst="rect">
            <a:avLst/>
          </a:prstGeom>
          <a:noFill/>
          <a:ln>
            <a:noFill/>
          </a:ln>
        </p:spPr>
      </p:pic>
      <p:sp>
        <p:nvSpPr>
          <p:cNvPr id="328" name="Google Shape;328;p18"/>
          <p:cNvSpPr/>
          <p:nvPr/>
        </p:nvSpPr>
        <p:spPr>
          <a:xfrm>
            <a:off x="0" y="457200"/>
            <a:ext cx="7828500" cy="1026000"/>
          </a:xfrm>
          <a:prstGeom prst="rect">
            <a:avLst/>
          </a:prstGeom>
          <a:solidFill>
            <a:srgbClr val="262626"/>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329" name="Google Shape;329;p18"/>
          <p:cNvSpPr/>
          <p:nvPr/>
        </p:nvSpPr>
        <p:spPr>
          <a:xfrm>
            <a:off x="7939371" y="457200"/>
            <a:ext cx="1202100" cy="1026000"/>
          </a:xfrm>
          <a:prstGeom prst="rect">
            <a:avLst/>
          </a:prstGeom>
          <a:solidFill>
            <a:schemeClr val="accent1"/>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330" name="Google Shape;330;p18"/>
          <p:cNvSpPr txBox="1"/>
          <p:nvPr>
            <p:ph type="title"/>
          </p:nvPr>
        </p:nvSpPr>
        <p:spPr>
          <a:xfrm>
            <a:off x="510241" y="564921"/>
            <a:ext cx="7210500" cy="810600"/>
          </a:xfrm>
          <a:prstGeom prst="rect">
            <a:avLst/>
          </a:prstGeom>
          <a:noFill/>
          <a:ln>
            <a:noFill/>
          </a:ln>
        </p:spPr>
        <p:txBody>
          <a:bodyPr anchorCtr="0" anchor="ctr" bIns="34275" lIns="68575" spcFirstLastPara="1" rIns="68575" wrap="square" tIns="34275"/>
          <a:lstStyle>
            <a:lvl1pPr lvl="0" rtl="0" algn="l">
              <a:lnSpc>
                <a:spcPct val="90000"/>
              </a:lnSpc>
              <a:spcBef>
                <a:spcPts val="0"/>
              </a:spcBef>
              <a:spcAft>
                <a:spcPts val="0"/>
              </a:spcAft>
              <a:buClr>
                <a:schemeClr val="lt1"/>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331" name="Google Shape;331;p18"/>
          <p:cNvSpPr txBox="1"/>
          <p:nvPr>
            <p:ph idx="1" type="body"/>
          </p:nvPr>
        </p:nvSpPr>
        <p:spPr>
          <a:xfrm>
            <a:off x="510240" y="1752655"/>
            <a:ext cx="3523800" cy="2699400"/>
          </a:xfrm>
          <a:prstGeom prst="rect">
            <a:avLst/>
          </a:prstGeom>
          <a:noFill/>
          <a:ln>
            <a:noFill/>
          </a:ln>
        </p:spPr>
        <p:txBody>
          <a:bodyPr anchorCtr="0" anchor="t" bIns="34275" lIns="68575" spcFirstLastPara="1" rIns="68575" wrap="square" tIns="34275"/>
          <a:lstStyle>
            <a:lvl1pPr indent="-317500" lvl="0" marL="457200" rtl="0" algn="l">
              <a:lnSpc>
                <a:spcPct val="90000"/>
              </a:lnSpc>
              <a:spcBef>
                <a:spcPts val="800"/>
              </a:spcBef>
              <a:spcAft>
                <a:spcPts val="0"/>
              </a:spcAft>
              <a:buClr>
                <a:schemeClr val="lt1"/>
              </a:buClr>
              <a:buSzPts val="1400"/>
              <a:buChar char="•"/>
              <a:defRPr/>
            </a:lvl1pPr>
            <a:lvl2pPr indent="-317500" lvl="1" marL="914400" rtl="0" algn="l">
              <a:lnSpc>
                <a:spcPct val="90000"/>
              </a:lnSpc>
              <a:spcBef>
                <a:spcPts val="400"/>
              </a:spcBef>
              <a:spcAft>
                <a:spcPts val="0"/>
              </a:spcAft>
              <a:buClr>
                <a:schemeClr val="lt1"/>
              </a:buClr>
              <a:buSzPts val="1400"/>
              <a:buChar char="•"/>
              <a:defRPr/>
            </a:lvl2pPr>
            <a:lvl3pPr indent="-317500" lvl="2" marL="1371600" rtl="0" algn="l">
              <a:lnSpc>
                <a:spcPct val="90000"/>
              </a:lnSpc>
              <a:spcBef>
                <a:spcPts val="400"/>
              </a:spcBef>
              <a:spcAft>
                <a:spcPts val="0"/>
              </a:spcAft>
              <a:buClr>
                <a:schemeClr val="lt1"/>
              </a:buClr>
              <a:buSzPts val="1400"/>
              <a:buChar char="•"/>
              <a:defRPr/>
            </a:lvl3pPr>
            <a:lvl4pPr indent="-317500" lvl="3" marL="1828800" rtl="0" algn="l">
              <a:lnSpc>
                <a:spcPct val="90000"/>
              </a:lnSpc>
              <a:spcBef>
                <a:spcPts val="400"/>
              </a:spcBef>
              <a:spcAft>
                <a:spcPts val="0"/>
              </a:spcAft>
              <a:buClr>
                <a:schemeClr val="lt1"/>
              </a:buClr>
              <a:buSzPts val="1400"/>
              <a:buChar char="•"/>
              <a:defRPr/>
            </a:lvl4pPr>
            <a:lvl5pPr indent="-317500" lvl="4" marL="2286000" rtl="0" algn="l">
              <a:lnSpc>
                <a:spcPct val="90000"/>
              </a:lnSpc>
              <a:spcBef>
                <a:spcPts val="400"/>
              </a:spcBef>
              <a:spcAft>
                <a:spcPts val="0"/>
              </a:spcAft>
              <a:buClr>
                <a:schemeClr val="lt1"/>
              </a:buClr>
              <a:buSzPts val="1400"/>
              <a:buChar char="•"/>
              <a:defRPr/>
            </a:lvl5pPr>
            <a:lvl6pPr indent="-317500" lvl="5" marL="2743200" rtl="0" algn="l">
              <a:lnSpc>
                <a:spcPct val="90000"/>
              </a:lnSpc>
              <a:spcBef>
                <a:spcPts val="400"/>
              </a:spcBef>
              <a:spcAft>
                <a:spcPts val="0"/>
              </a:spcAft>
              <a:buClr>
                <a:schemeClr val="lt1"/>
              </a:buClr>
              <a:buSzPts val="1400"/>
              <a:buChar char="•"/>
              <a:defRPr/>
            </a:lvl6pPr>
            <a:lvl7pPr indent="-317500" lvl="6" marL="3200400" rtl="0" algn="l">
              <a:lnSpc>
                <a:spcPct val="90000"/>
              </a:lnSpc>
              <a:spcBef>
                <a:spcPts val="400"/>
              </a:spcBef>
              <a:spcAft>
                <a:spcPts val="0"/>
              </a:spcAft>
              <a:buClr>
                <a:schemeClr val="lt1"/>
              </a:buClr>
              <a:buSzPts val="1400"/>
              <a:buChar char="•"/>
              <a:defRPr/>
            </a:lvl7pPr>
            <a:lvl8pPr indent="-317500" lvl="7" marL="3657600" rtl="0" algn="l">
              <a:lnSpc>
                <a:spcPct val="90000"/>
              </a:lnSpc>
              <a:spcBef>
                <a:spcPts val="400"/>
              </a:spcBef>
              <a:spcAft>
                <a:spcPts val="0"/>
              </a:spcAft>
              <a:buClr>
                <a:schemeClr val="lt1"/>
              </a:buClr>
              <a:buSzPts val="1400"/>
              <a:buChar char="•"/>
              <a:defRPr/>
            </a:lvl8pPr>
            <a:lvl9pPr indent="-317500" lvl="8" marL="4114800" rtl="0" algn="l">
              <a:lnSpc>
                <a:spcPct val="90000"/>
              </a:lnSpc>
              <a:spcBef>
                <a:spcPts val="400"/>
              </a:spcBef>
              <a:spcAft>
                <a:spcPts val="0"/>
              </a:spcAft>
              <a:buClr>
                <a:schemeClr val="lt1"/>
              </a:buClr>
              <a:buSzPts val="1400"/>
              <a:buChar char="•"/>
              <a:defRPr/>
            </a:lvl9pPr>
          </a:lstStyle>
          <a:p/>
        </p:txBody>
      </p:sp>
      <p:sp>
        <p:nvSpPr>
          <p:cNvPr id="332" name="Google Shape;332;p18"/>
          <p:cNvSpPr txBox="1"/>
          <p:nvPr>
            <p:ph idx="2" type="body"/>
          </p:nvPr>
        </p:nvSpPr>
        <p:spPr>
          <a:xfrm>
            <a:off x="4195592" y="1752655"/>
            <a:ext cx="3525000" cy="2699400"/>
          </a:xfrm>
          <a:prstGeom prst="rect">
            <a:avLst/>
          </a:prstGeom>
          <a:noFill/>
          <a:ln>
            <a:noFill/>
          </a:ln>
        </p:spPr>
        <p:txBody>
          <a:bodyPr anchorCtr="0" anchor="t" bIns="34275" lIns="68575" spcFirstLastPara="1" rIns="68575" wrap="square" tIns="34275"/>
          <a:lstStyle>
            <a:lvl1pPr indent="-317500" lvl="0" marL="457200" rtl="0" algn="l">
              <a:lnSpc>
                <a:spcPct val="90000"/>
              </a:lnSpc>
              <a:spcBef>
                <a:spcPts val="800"/>
              </a:spcBef>
              <a:spcAft>
                <a:spcPts val="0"/>
              </a:spcAft>
              <a:buClr>
                <a:schemeClr val="lt1"/>
              </a:buClr>
              <a:buSzPts val="1400"/>
              <a:buChar char="•"/>
              <a:defRPr/>
            </a:lvl1pPr>
            <a:lvl2pPr indent="-317500" lvl="1" marL="914400" rtl="0" algn="l">
              <a:lnSpc>
                <a:spcPct val="90000"/>
              </a:lnSpc>
              <a:spcBef>
                <a:spcPts val="400"/>
              </a:spcBef>
              <a:spcAft>
                <a:spcPts val="0"/>
              </a:spcAft>
              <a:buClr>
                <a:schemeClr val="lt1"/>
              </a:buClr>
              <a:buSzPts val="1400"/>
              <a:buChar char="•"/>
              <a:defRPr/>
            </a:lvl2pPr>
            <a:lvl3pPr indent="-317500" lvl="2" marL="1371600" rtl="0" algn="l">
              <a:lnSpc>
                <a:spcPct val="90000"/>
              </a:lnSpc>
              <a:spcBef>
                <a:spcPts val="400"/>
              </a:spcBef>
              <a:spcAft>
                <a:spcPts val="0"/>
              </a:spcAft>
              <a:buClr>
                <a:schemeClr val="lt1"/>
              </a:buClr>
              <a:buSzPts val="1400"/>
              <a:buChar char="•"/>
              <a:defRPr/>
            </a:lvl3pPr>
            <a:lvl4pPr indent="-317500" lvl="3" marL="1828800" rtl="0" algn="l">
              <a:lnSpc>
                <a:spcPct val="90000"/>
              </a:lnSpc>
              <a:spcBef>
                <a:spcPts val="400"/>
              </a:spcBef>
              <a:spcAft>
                <a:spcPts val="0"/>
              </a:spcAft>
              <a:buClr>
                <a:schemeClr val="lt1"/>
              </a:buClr>
              <a:buSzPts val="1400"/>
              <a:buChar char="•"/>
              <a:defRPr/>
            </a:lvl4pPr>
            <a:lvl5pPr indent="-317500" lvl="4" marL="2286000" rtl="0" algn="l">
              <a:lnSpc>
                <a:spcPct val="90000"/>
              </a:lnSpc>
              <a:spcBef>
                <a:spcPts val="400"/>
              </a:spcBef>
              <a:spcAft>
                <a:spcPts val="0"/>
              </a:spcAft>
              <a:buClr>
                <a:schemeClr val="lt1"/>
              </a:buClr>
              <a:buSzPts val="1400"/>
              <a:buChar char="•"/>
              <a:defRPr/>
            </a:lvl5pPr>
            <a:lvl6pPr indent="-317500" lvl="5" marL="2743200" rtl="0" algn="l">
              <a:lnSpc>
                <a:spcPct val="90000"/>
              </a:lnSpc>
              <a:spcBef>
                <a:spcPts val="400"/>
              </a:spcBef>
              <a:spcAft>
                <a:spcPts val="0"/>
              </a:spcAft>
              <a:buClr>
                <a:schemeClr val="lt1"/>
              </a:buClr>
              <a:buSzPts val="1400"/>
              <a:buChar char="•"/>
              <a:defRPr/>
            </a:lvl6pPr>
            <a:lvl7pPr indent="-317500" lvl="6" marL="3200400" rtl="0" algn="l">
              <a:lnSpc>
                <a:spcPct val="90000"/>
              </a:lnSpc>
              <a:spcBef>
                <a:spcPts val="400"/>
              </a:spcBef>
              <a:spcAft>
                <a:spcPts val="0"/>
              </a:spcAft>
              <a:buClr>
                <a:schemeClr val="lt1"/>
              </a:buClr>
              <a:buSzPts val="1400"/>
              <a:buChar char="•"/>
              <a:defRPr/>
            </a:lvl7pPr>
            <a:lvl8pPr indent="-317500" lvl="7" marL="3657600" rtl="0" algn="l">
              <a:lnSpc>
                <a:spcPct val="90000"/>
              </a:lnSpc>
              <a:spcBef>
                <a:spcPts val="400"/>
              </a:spcBef>
              <a:spcAft>
                <a:spcPts val="0"/>
              </a:spcAft>
              <a:buClr>
                <a:schemeClr val="lt1"/>
              </a:buClr>
              <a:buSzPts val="1400"/>
              <a:buChar char="•"/>
              <a:defRPr/>
            </a:lvl8pPr>
            <a:lvl9pPr indent="-317500" lvl="8" marL="4114800" rtl="0" algn="l">
              <a:lnSpc>
                <a:spcPct val="90000"/>
              </a:lnSpc>
              <a:spcBef>
                <a:spcPts val="400"/>
              </a:spcBef>
              <a:spcAft>
                <a:spcPts val="0"/>
              </a:spcAft>
              <a:buClr>
                <a:schemeClr val="lt1"/>
              </a:buClr>
              <a:buSzPts val="1400"/>
              <a:buChar char="•"/>
              <a:defRPr/>
            </a:lvl9pPr>
          </a:lstStyle>
          <a:p/>
        </p:txBody>
      </p:sp>
      <p:sp>
        <p:nvSpPr>
          <p:cNvPr id="333" name="Google Shape;333;p18"/>
          <p:cNvSpPr txBox="1"/>
          <p:nvPr>
            <p:ph idx="10" type="dt"/>
          </p:nvPr>
        </p:nvSpPr>
        <p:spPr>
          <a:xfrm>
            <a:off x="5663236" y="4452140"/>
            <a:ext cx="2057400" cy="273900"/>
          </a:xfrm>
          <a:prstGeom prst="rect">
            <a:avLst/>
          </a:prstGeom>
          <a:noFill/>
          <a:ln>
            <a:noFill/>
          </a:ln>
        </p:spPr>
        <p:txBody>
          <a:bodyPr anchorCtr="0" anchor="ctr" bIns="34275" lIns="68575" spcFirstLastPara="1" rIns="68575" wrap="square" tIns="34275"/>
          <a:lstStyle>
            <a:lvl1pPr lvl="0" rtl="0" algn="r">
              <a:spcBef>
                <a:spcPts val="0"/>
              </a:spcBef>
              <a:spcAft>
                <a:spcPts val="0"/>
              </a:spcAft>
              <a:buSzPts val="1100"/>
              <a:buNone/>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334" name="Google Shape;334;p18"/>
          <p:cNvSpPr txBox="1"/>
          <p:nvPr>
            <p:ph idx="11" type="ftr"/>
          </p:nvPr>
        </p:nvSpPr>
        <p:spPr>
          <a:xfrm>
            <a:off x="510241" y="4452141"/>
            <a:ext cx="5153100" cy="273900"/>
          </a:xfrm>
          <a:prstGeom prst="rect">
            <a:avLst/>
          </a:prstGeom>
          <a:noFill/>
          <a:ln>
            <a:noFill/>
          </a:ln>
        </p:spPr>
        <p:txBody>
          <a:bodyPr anchorCtr="0" anchor="ctr" bIns="34275" lIns="68575" spcFirstLastPara="1" rIns="68575" wrap="square" tIns="34275"/>
          <a:lstStyle>
            <a:lvl1pPr lvl="0" rtl="0" algn="l">
              <a:spcBef>
                <a:spcPts val="0"/>
              </a:spcBef>
              <a:spcAft>
                <a:spcPts val="0"/>
              </a:spcAft>
              <a:buSzPts val="1100"/>
              <a:buNone/>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335" name="Google Shape;335;p18"/>
          <p:cNvSpPr txBox="1"/>
          <p:nvPr>
            <p:ph idx="12" type="sldNum"/>
          </p:nvPr>
        </p:nvSpPr>
        <p:spPr>
          <a:xfrm>
            <a:off x="8047091" y="564920"/>
            <a:ext cx="865500" cy="818100"/>
          </a:xfrm>
          <a:prstGeom prst="rect">
            <a:avLst/>
          </a:prstGeom>
          <a:noFill/>
          <a:ln>
            <a:noFill/>
          </a:ln>
        </p:spPr>
        <p:txBody>
          <a:bodyPr anchorCtr="0" anchor="ctr" bIns="34275" lIns="68575" spcFirstLastPara="1" rIns="68575" wrap="square" tIns="34275">
            <a:noAutofit/>
          </a:bodyPr>
          <a:lstStyle>
            <a:lvl1pPr indent="0" lvl="0" marL="0" rtl="0" algn="l">
              <a:spcBef>
                <a:spcPts val="0"/>
              </a:spcBef>
              <a:buNone/>
              <a:defRPr/>
            </a:lvl1pPr>
            <a:lvl2pPr indent="0" lvl="1" marL="0" rtl="0" algn="l">
              <a:spcBef>
                <a:spcPts val="0"/>
              </a:spcBef>
              <a:buNone/>
              <a:defRPr/>
            </a:lvl2pPr>
            <a:lvl3pPr indent="0" lvl="2" marL="0" rtl="0" algn="l">
              <a:spcBef>
                <a:spcPts val="0"/>
              </a:spcBef>
              <a:buNone/>
              <a:defRPr/>
            </a:lvl3pPr>
            <a:lvl4pPr indent="0" lvl="3" marL="0" rtl="0" algn="l">
              <a:spcBef>
                <a:spcPts val="0"/>
              </a:spcBef>
              <a:buNone/>
              <a:defRPr/>
            </a:lvl4pPr>
            <a:lvl5pPr indent="0" lvl="4" marL="0" rtl="0" algn="l">
              <a:spcBef>
                <a:spcPts val="0"/>
              </a:spcBef>
              <a:buNone/>
              <a:defRPr/>
            </a:lvl5pPr>
            <a:lvl6pPr indent="0" lvl="5" marL="0" rtl="0" algn="l">
              <a:spcBef>
                <a:spcPts val="0"/>
              </a:spcBef>
              <a:buNone/>
              <a:defRPr/>
            </a:lvl6pPr>
            <a:lvl7pPr indent="0" lvl="6" marL="0" rtl="0" algn="l">
              <a:spcBef>
                <a:spcPts val="0"/>
              </a:spcBef>
              <a:buNone/>
              <a:defRPr/>
            </a:lvl7pPr>
            <a:lvl8pPr indent="0" lvl="7" marL="0" rtl="0" algn="l">
              <a:spcBef>
                <a:spcPts val="0"/>
              </a:spcBef>
              <a:buNone/>
              <a:defRPr/>
            </a:lvl8pPr>
            <a:lvl9pPr indent="0" lvl="8" marL="0" rtl="0" algn="l">
              <a:spcBef>
                <a:spcPts val="0"/>
              </a:spcBef>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mparison" type="twoTxTwoObj">
  <p:cSld name="TWO_OBJECTS_WITH_TEXT">
    <p:spTree>
      <p:nvGrpSpPr>
        <p:cNvPr id="336" name="Shape 336"/>
        <p:cNvGrpSpPr/>
        <p:nvPr/>
      </p:nvGrpSpPr>
      <p:grpSpPr>
        <a:xfrm>
          <a:off x="0" y="0"/>
          <a:ext cx="0" cy="0"/>
          <a:chOff x="0" y="0"/>
          <a:chExt cx="0" cy="0"/>
        </a:xfrm>
      </p:grpSpPr>
      <p:pic>
        <p:nvPicPr>
          <p:cNvPr descr="HD-ShadowLong.png" id="337" name="Google Shape;337;p19"/>
          <p:cNvPicPr preferRelativeResize="0"/>
          <p:nvPr/>
        </p:nvPicPr>
        <p:blipFill rotWithShape="1">
          <a:blip r:embed="rId2">
            <a:alphaModFix/>
          </a:blip>
          <a:srcRect b="0" l="0" r="0" t="0"/>
          <a:stretch/>
        </p:blipFill>
        <p:spPr>
          <a:xfrm>
            <a:off x="1" y="1477680"/>
            <a:ext cx="7828360" cy="240873"/>
          </a:xfrm>
          <a:prstGeom prst="rect">
            <a:avLst/>
          </a:prstGeom>
          <a:noFill/>
          <a:ln>
            <a:noFill/>
          </a:ln>
        </p:spPr>
      </p:pic>
      <p:pic>
        <p:nvPicPr>
          <p:cNvPr descr="HD-ShadowShort.png" id="338" name="Google Shape;338;p19"/>
          <p:cNvPicPr preferRelativeResize="0"/>
          <p:nvPr/>
        </p:nvPicPr>
        <p:blipFill rotWithShape="1">
          <a:blip r:embed="rId3">
            <a:alphaModFix/>
          </a:blip>
          <a:srcRect b="0" l="0" r="0" t="0"/>
          <a:stretch/>
        </p:blipFill>
        <p:spPr>
          <a:xfrm>
            <a:off x="7939369" y="1478425"/>
            <a:ext cx="1202248" cy="108202"/>
          </a:xfrm>
          <a:prstGeom prst="rect">
            <a:avLst/>
          </a:prstGeom>
          <a:noFill/>
          <a:ln>
            <a:noFill/>
          </a:ln>
        </p:spPr>
      </p:pic>
      <p:sp>
        <p:nvSpPr>
          <p:cNvPr id="339" name="Google Shape;339;p19"/>
          <p:cNvSpPr/>
          <p:nvPr/>
        </p:nvSpPr>
        <p:spPr>
          <a:xfrm>
            <a:off x="0" y="457200"/>
            <a:ext cx="7828500" cy="1026000"/>
          </a:xfrm>
          <a:prstGeom prst="rect">
            <a:avLst/>
          </a:prstGeom>
          <a:solidFill>
            <a:srgbClr val="262626"/>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340" name="Google Shape;340;p19"/>
          <p:cNvSpPr/>
          <p:nvPr/>
        </p:nvSpPr>
        <p:spPr>
          <a:xfrm>
            <a:off x="7939371" y="457200"/>
            <a:ext cx="1202100" cy="1026000"/>
          </a:xfrm>
          <a:prstGeom prst="rect">
            <a:avLst/>
          </a:prstGeom>
          <a:solidFill>
            <a:schemeClr val="accent1"/>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341" name="Google Shape;341;p19"/>
          <p:cNvSpPr txBox="1"/>
          <p:nvPr>
            <p:ph type="title"/>
          </p:nvPr>
        </p:nvSpPr>
        <p:spPr>
          <a:xfrm>
            <a:off x="510239" y="564922"/>
            <a:ext cx="7210500" cy="810600"/>
          </a:xfrm>
          <a:prstGeom prst="rect">
            <a:avLst/>
          </a:prstGeom>
          <a:noFill/>
          <a:ln>
            <a:noFill/>
          </a:ln>
        </p:spPr>
        <p:txBody>
          <a:bodyPr anchorCtr="0" anchor="ctr" bIns="34275" lIns="68575" spcFirstLastPara="1" rIns="68575" wrap="square" tIns="34275"/>
          <a:lstStyle>
            <a:lvl1pPr lvl="0" rtl="0" algn="l">
              <a:lnSpc>
                <a:spcPct val="90000"/>
              </a:lnSpc>
              <a:spcBef>
                <a:spcPts val="0"/>
              </a:spcBef>
              <a:spcAft>
                <a:spcPts val="0"/>
              </a:spcAft>
              <a:buClr>
                <a:schemeClr val="lt1"/>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342" name="Google Shape;342;p19"/>
          <p:cNvSpPr txBox="1"/>
          <p:nvPr>
            <p:ph idx="1" type="body"/>
          </p:nvPr>
        </p:nvSpPr>
        <p:spPr>
          <a:xfrm>
            <a:off x="679763" y="1752655"/>
            <a:ext cx="3354300" cy="519900"/>
          </a:xfrm>
          <a:prstGeom prst="rect">
            <a:avLst/>
          </a:prstGeom>
          <a:noFill/>
          <a:ln>
            <a:noFill/>
          </a:ln>
        </p:spPr>
        <p:txBody>
          <a:bodyPr anchorCtr="0" anchor="b" bIns="34275" lIns="68575" spcFirstLastPara="1" rIns="68575" wrap="square" tIns="34275"/>
          <a:lstStyle>
            <a:lvl1pPr indent="-228600" lvl="0" marL="457200" rtl="0" algn="l">
              <a:lnSpc>
                <a:spcPct val="90000"/>
              </a:lnSpc>
              <a:spcBef>
                <a:spcPts val="800"/>
              </a:spcBef>
              <a:spcAft>
                <a:spcPts val="0"/>
              </a:spcAft>
              <a:buClr>
                <a:schemeClr val="lt1"/>
              </a:buClr>
              <a:buSzPts val="1800"/>
              <a:buNone/>
              <a:defRPr b="1" sz="1800"/>
            </a:lvl1pPr>
            <a:lvl2pPr indent="-228600" lvl="1" marL="914400" rtl="0" algn="l">
              <a:lnSpc>
                <a:spcPct val="90000"/>
              </a:lnSpc>
              <a:spcBef>
                <a:spcPts val="400"/>
              </a:spcBef>
              <a:spcAft>
                <a:spcPts val="0"/>
              </a:spcAft>
              <a:buClr>
                <a:schemeClr val="lt1"/>
              </a:buClr>
              <a:buSzPts val="1500"/>
              <a:buNone/>
              <a:defRPr b="1" sz="1500"/>
            </a:lvl2pPr>
            <a:lvl3pPr indent="-228600" lvl="2" marL="1371600" rtl="0" algn="l">
              <a:lnSpc>
                <a:spcPct val="90000"/>
              </a:lnSpc>
              <a:spcBef>
                <a:spcPts val="400"/>
              </a:spcBef>
              <a:spcAft>
                <a:spcPts val="0"/>
              </a:spcAft>
              <a:buClr>
                <a:schemeClr val="lt1"/>
              </a:buClr>
              <a:buSzPts val="1400"/>
              <a:buNone/>
              <a:defRPr b="1" sz="1400"/>
            </a:lvl3pPr>
            <a:lvl4pPr indent="-228600" lvl="3" marL="1828800" rtl="0" algn="l">
              <a:lnSpc>
                <a:spcPct val="90000"/>
              </a:lnSpc>
              <a:spcBef>
                <a:spcPts val="400"/>
              </a:spcBef>
              <a:spcAft>
                <a:spcPts val="0"/>
              </a:spcAft>
              <a:buClr>
                <a:schemeClr val="lt1"/>
              </a:buClr>
              <a:buSzPts val="1200"/>
              <a:buNone/>
              <a:defRPr b="1" sz="1200"/>
            </a:lvl4pPr>
            <a:lvl5pPr indent="-228600" lvl="4" marL="2286000" rtl="0" algn="l">
              <a:lnSpc>
                <a:spcPct val="90000"/>
              </a:lnSpc>
              <a:spcBef>
                <a:spcPts val="400"/>
              </a:spcBef>
              <a:spcAft>
                <a:spcPts val="0"/>
              </a:spcAft>
              <a:buClr>
                <a:schemeClr val="lt1"/>
              </a:buClr>
              <a:buSzPts val="1200"/>
              <a:buNone/>
              <a:defRPr b="1" sz="1200"/>
            </a:lvl5pPr>
            <a:lvl6pPr indent="-228600" lvl="5" marL="2743200" rtl="0" algn="l">
              <a:lnSpc>
                <a:spcPct val="90000"/>
              </a:lnSpc>
              <a:spcBef>
                <a:spcPts val="400"/>
              </a:spcBef>
              <a:spcAft>
                <a:spcPts val="0"/>
              </a:spcAft>
              <a:buClr>
                <a:schemeClr val="lt1"/>
              </a:buClr>
              <a:buSzPts val="1200"/>
              <a:buNone/>
              <a:defRPr b="1" sz="1200"/>
            </a:lvl6pPr>
            <a:lvl7pPr indent="-228600" lvl="6" marL="3200400" rtl="0" algn="l">
              <a:lnSpc>
                <a:spcPct val="90000"/>
              </a:lnSpc>
              <a:spcBef>
                <a:spcPts val="400"/>
              </a:spcBef>
              <a:spcAft>
                <a:spcPts val="0"/>
              </a:spcAft>
              <a:buClr>
                <a:schemeClr val="lt1"/>
              </a:buClr>
              <a:buSzPts val="1200"/>
              <a:buNone/>
              <a:defRPr b="1" sz="1200"/>
            </a:lvl7pPr>
            <a:lvl8pPr indent="-228600" lvl="7" marL="3657600" rtl="0" algn="l">
              <a:lnSpc>
                <a:spcPct val="90000"/>
              </a:lnSpc>
              <a:spcBef>
                <a:spcPts val="400"/>
              </a:spcBef>
              <a:spcAft>
                <a:spcPts val="0"/>
              </a:spcAft>
              <a:buClr>
                <a:schemeClr val="lt1"/>
              </a:buClr>
              <a:buSzPts val="1200"/>
              <a:buNone/>
              <a:defRPr b="1" sz="1200"/>
            </a:lvl8pPr>
            <a:lvl9pPr indent="-228600" lvl="8" marL="4114800" rtl="0" algn="l">
              <a:lnSpc>
                <a:spcPct val="90000"/>
              </a:lnSpc>
              <a:spcBef>
                <a:spcPts val="400"/>
              </a:spcBef>
              <a:spcAft>
                <a:spcPts val="0"/>
              </a:spcAft>
              <a:buClr>
                <a:schemeClr val="lt1"/>
              </a:buClr>
              <a:buSzPts val="1200"/>
              <a:buNone/>
              <a:defRPr b="1" sz="1200"/>
            </a:lvl9pPr>
          </a:lstStyle>
          <a:p/>
        </p:txBody>
      </p:sp>
      <p:sp>
        <p:nvSpPr>
          <p:cNvPr id="343" name="Google Shape;343;p19"/>
          <p:cNvSpPr txBox="1"/>
          <p:nvPr>
            <p:ph idx="2" type="body"/>
          </p:nvPr>
        </p:nvSpPr>
        <p:spPr>
          <a:xfrm>
            <a:off x="510242" y="2272506"/>
            <a:ext cx="3523800" cy="2179500"/>
          </a:xfrm>
          <a:prstGeom prst="rect">
            <a:avLst/>
          </a:prstGeom>
          <a:noFill/>
          <a:ln>
            <a:noFill/>
          </a:ln>
        </p:spPr>
        <p:txBody>
          <a:bodyPr anchorCtr="0" anchor="t" bIns="34275" lIns="68575" spcFirstLastPara="1" rIns="68575" wrap="square" tIns="34275"/>
          <a:lstStyle>
            <a:lvl1pPr indent="-317500" lvl="0" marL="457200" rtl="0" algn="l">
              <a:lnSpc>
                <a:spcPct val="90000"/>
              </a:lnSpc>
              <a:spcBef>
                <a:spcPts val="800"/>
              </a:spcBef>
              <a:spcAft>
                <a:spcPts val="0"/>
              </a:spcAft>
              <a:buClr>
                <a:schemeClr val="lt1"/>
              </a:buClr>
              <a:buSzPts val="1400"/>
              <a:buChar char="•"/>
              <a:defRPr/>
            </a:lvl1pPr>
            <a:lvl2pPr indent="-317500" lvl="1" marL="914400" rtl="0" algn="l">
              <a:lnSpc>
                <a:spcPct val="90000"/>
              </a:lnSpc>
              <a:spcBef>
                <a:spcPts val="400"/>
              </a:spcBef>
              <a:spcAft>
                <a:spcPts val="0"/>
              </a:spcAft>
              <a:buClr>
                <a:schemeClr val="lt1"/>
              </a:buClr>
              <a:buSzPts val="1400"/>
              <a:buChar char="•"/>
              <a:defRPr/>
            </a:lvl2pPr>
            <a:lvl3pPr indent="-317500" lvl="2" marL="1371600" rtl="0" algn="l">
              <a:lnSpc>
                <a:spcPct val="90000"/>
              </a:lnSpc>
              <a:spcBef>
                <a:spcPts val="400"/>
              </a:spcBef>
              <a:spcAft>
                <a:spcPts val="0"/>
              </a:spcAft>
              <a:buClr>
                <a:schemeClr val="lt1"/>
              </a:buClr>
              <a:buSzPts val="1400"/>
              <a:buChar char="•"/>
              <a:defRPr/>
            </a:lvl3pPr>
            <a:lvl4pPr indent="-317500" lvl="3" marL="1828800" rtl="0" algn="l">
              <a:lnSpc>
                <a:spcPct val="90000"/>
              </a:lnSpc>
              <a:spcBef>
                <a:spcPts val="400"/>
              </a:spcBef>
              <a:spcAft>
                <a:spcPts val="0"/>
              </a:spcAft>
              <a:buClr>
                <a:schemeClr val="lt1"/>
              </a:buClr>
              <a:buSzPts val="1400"/>
              <a:buChar char="•"/>
              <a:defRPr/>
            </a:lvl4pPr>
            <a:lvl5pPr indent="-317500" lvl="4" marL="2286000" rtl="0" algn="l">
              <a:lnSpc>
                <a:spcPct val="90000"/>
              </a:lnSpc>
              <a:spcBef>
                <a:spcPts val="400"/>
              </a:spcBef>
              <a:spcAft>
                <a:spcPts val="0"/>
              </a:spcAft>
              <a:buClr>
                <a:schemeClr val="lt1"/>
              </a:buClr>
              <a:buSzPts val="1400"/>
              <a:buChar char="•"/>
              <a:defRPr/>
            </a:lvl5pPr>
            <a:lvl6pPr indent="-317500" lvl="5" marL="2743200" rtl="0" algn="l">
              <a:lnSpc>
                <a:spcPct val="90000"/>
              </a:lnSpc>
              <a:spcBef>
                <a:spcPts val="400"/>
              </a:spcBef>
              <a:spcAft>
                <a:spcPts val="0"/>
              </a:spcAft>
              <a:buClr>
                <a:schemeClr val="lt1"/>
              </a:buClr>
              <a:buSzPts val="1400"/>
              <a:buChar char="•"/>
              <a:defRPr/>
            </a:lvl6pPr>
            <a:lvl7pPr indent="-317500" lvl="6" marL="3200400" rtl="0" algn="l">
              <a:lnSpc>
                <a:spcPct val="90000"/>
              </a:lnSpc>
              <a:spcBef>
                <a:spcPts val="400"/>
              </a:spcBef>
              <a:spcAft>
                <a:spcPts val="0"/>
              </a:spcAft>
              <a:buClr>
                <a:schemeClr val="lt1"/>
              </a:buClr>
              <a:buSzPts val="1400"/>
              <a:buChar char="•"/>
              <a:defRPr/>
            </a:lvl7pPr>
            <a:lvl8pPr indent="-317500" lvl="7" marL="3657600" rtl="0" algn="l">
              <a:lnSpc>
                <a:spcPct val="90000"/>
              </a:lnSpc>
              <a:spcBef>
                <a:spcPts val="400"/>
              </a:spcBef>
              <a:spcAft>
                <a:spcPts val="0"/>
              </a:spcAft>
              <a:buClr>
                <a:schemeClr val="lt1"/>
              </a:buClr>
              <a:buSzPts val="1400"/>
              <a:buChar char="•"/>
              <a:defRPr/>
            </a:lvl8pPr>
            <a:lvl9pPr indent="-317500" lvl="8" marL="4114800" rtl="0" algn="l">
              <a:lnSpc>
                <a:spcPct val="90000"/>
              </a:lnSpc>
              <a:spcBef>
                <a:spcPts val="400"/>
              </a:spcBef>
              <a:spcAft>
                <a:spcPts val="0"/>
              </a:spcAft>
              <a:buClr>
                <a:schemeClr val="lt1"/>
              </a:buClr>
              <a:buSzPts val="1400"/>
              <a:buChar char="•"/>
              <a:defRPr/>
            </a:lvl9pPr>
          </a:lstStyle>
          <a:p/>
        </p:txBody>
      </p:sp>
      <p:sp>
        <p:nvSpPr>
          <p:cNvPr id="344" name="Google Shape;344;p19"/>
          <p:cNvSpPr txBox="1"/>
          <p:nvPr>
            <p:ph idx="3" type="body"/>
          </p:nvPr>
        </p:nvSpPr>
        <p:spPr>
          <a:xfrm>
            <a:off x="4365115" y="1752655"/>
            <a:ext cx="3355500" cy="519000"/>
          </a:xfrm>
          <a:prstGeom prst="rect">
            <a:avLst/>
          </a:prstGeom>
          <a:noFill/>
          <a:ln>
            <a:noFill/>
          </a:ln>
        </p:spPr>
        <p:txBody>
          <a:bodyPr anchorCtr="0" anchor="b" bIns="34275" lIns="68575" spcFirstLastPara="1" rIns="68575" wrap="square" tIns="34275"/>
          <a:lstStyle>
            <a:lvl1pPr indent="-228600" lvl="0" marL="457200" rtl="0" algn="l">
              <a:lnSpc>
                <a:spcPct val="90000"/>
              </a:lnSpc>
              <a:spcBef>
                <a:spcPts val="800"/>
              </a:spcBef>
              <a:spcAft>
                <a:spcPts val="0"/>
              </a:spcAft>
              <a:buClr>
                <a:schemeClr val="lt1"/>
              </a:buClr>
              <a:buSzPts val="1800"/>
              <a:buNone/>
              <a:defRPr b="1" sz="1800"/>
            </a:lvl1pPr>
            <a:lvl2pPr indent="-228600" lvl="1" marL="914400" rtl="0" algn="l">
              <a:lnSpc>
                <a:spcPct val="90000"/>
              </a:lnSpc>
              <a:spcBef>
                <a:spcPts val="400"/>
              </a:spcBef>
              <a:spcAft>
                <a:spcPts val="0"/>
              </a:spcAft>
              <a:buClr>
                <a:schemeClr val="lt1"/>
              </a:buClr>
              <a:buSzPts val="1500"/>
              <a:buNone/>
              <a:defRPr b="1" sz="1500"/>
            </a:lvl2pPr>
            <a:lvl3pPr indent="-228600" lvl="2" marL="1371600" rtl="0" algn="l">
              <a:lnSpc>
                <a:spcPct val="90000"/>
              </a:lnSpc>
              <a:spcBef>
                <a:spcPts val="400"/>
              </a:spcBef>
              <a:spcAft>
                <a:spcPts val="0"/>
              </a:spcAft>
              <a:buClr>
                <a:schemeClr val="lt1"/>
              </a:buClr>
              <a:buSzPts val="1400"/>
              <a:buNone/>
              <a:defRPr b="1" sz="1400"/>
            </a:lvl3pPr>
            <a:lvl4pPr indent="-228600" lvl="3" marL="1828800" rtl="0" algn="l">
              <a:lnSpc>
                <a:spcPct val="90000"/>
              </a:lnSpc>
              <a:spcBef>
                <a:spcPts val="400"/>
              </a:spcBef>
              <a:spcAft>
                <a:spcPts val="0"/>
              </a:spcAft>
              <a:buClr>
                <a:schemeClr val="lt1"/>
              </a:buClr>
              <a:buSzPts val="1200"/>
              <a:buNone/>
              <a:defRPr b="1" sz="1200"/>
            </a:lvl4pPr>
            <a:lvl5pPr indent="-228600" lvl="4" marL="2286000" rtl="0" algn="l">
              <a:lnSpc>
                <a:spcPct val="90000"/>
              </a:lnSpc>
              <a:spcBef>
                <a:spcPts val="400"/>
              </a:spcBef>
              <a:spcAft>
                <a:spcPts val="0"/>
              </a:spcAft>
              <a:buClr>
                <a:schemeClr val="lt1"/>
              </a:buClr>
              <a:buSzPts val="1200"/>
              <a:buNone/>
              <a:defRPr b="1" sz="1200"/>
            </a:lvl5pPr>
            <a:lvl6pPr indent="-228600" lvl="5" marL="2743200" rtl="0" algn="l">
              <a:lnSpc>
                <a:spcPct val="90000"/>
              </a:lnSpc>
              <a:spcBef>
                <a:spcPts val="400"/>
              </a:spcBef>
              <a:spcAft>
                <a:spcPts val="0"/>
              </a:spcAft>
              <a:buClr>
                <a:schemeClr val="lt1"/>
              </a:buClr>
              <a:buSzPts val="1200"/>
              <a:buNone/>
              <a:defRPr b="1" sz="1200"/>
            </a:lvl6pPr>
            <a:lvl7pPr indent="-228600" lvl="6" marL="3200400" rtl="0" algn="l">
              <a:lnSpc>
                <a:spcPct val="90000"/>
              </a:lnSpc>
              <a:spcBef>
                <a:spcPts val="400"/>
              </a:spcBef>
              <a:spcAft>
                <a:spcPts val="0"/>
              </a:spcAft>
              <a:buClr>
                <a:schemeClr val="lt1"/>
              </a:buClr>
              <a:buSzPts val="1200"/>
              <a:buNone/>
              <a:defRPr b="1" sz="1200"/>
            </a:lvl7pPr>
            <a:lvl8pPr indent="-228600" lvl="7" marL="3657600" rtl="0" algn="l">
              <a:lnSpc>
                <a:spcPct val="90000"/>
              </a:lnSpc>
              <a:spcBef>
                <a:spcPts val="400"/>
              </a:spcBef>
              <a:spcAft>
                <a:spcPts val="0"/>
              </a:spcAft>
              <a:buClr>
                <a:schemeClr val="lt1"/>
              </a:buClr>
              <a:buSzPts val="1200"/>
              <a:buNone/>
              <a:defRPr b="1" sz="1200"/>
            </a:lvl8pPr>
            <a:lvl9pPr indent="-228600" lvl="8" marL="4114800" rtl="0" algn="l">
              <a:lnSpc>
                <a:spcPct val="90000"/>
              </a:lnSpc>
              <a:spcBef>
                <a:spcPts val="400"/>
              </a:spcBef>
              <a:spcAft>
                <a:spcPts val="0"/>
              </a:spcAft>
              <a:buClr>
                <a:schemeClr val="lt1"/>
              </a:buClr>
              <a:buSzPts val="1200"/>
              <a:buNone/>
              <a:defRPr b="1" sz="1200"/>
            </a:lvl9pPr>
          </a:lstStyle>
          <a:p/>
        </p:txBody>
      </p:sp>
      <p:sp>
        <p:nvSpPr>
          <p:cNvPr id="345" name="Google Shape;345;p19"/>
          <p:cNvSpPr txBox="1"/>
          <p:nvPr>
            <p:ph idx="4" type="body"/>
          </p:nvPr>
        </p:nvSpPr>
        <p:spPr>
          <a:xfrm>
            <a:off x="4195592" y="2272506"/>
            <a:ext cx="3525000" cy="2179500"/>
          </a:xfrm>
          <a:prstGeom prst="rect">
            <a:avLst/>
          </a:prstGeom>
          <a:noFill/>
          <a:ln>
            <a:noFill/>
          </a:ln>
        </p:spPr>
        <p:txBody>
          <a:bodyPr anchorCtr="0" anchor="t" bIns="34275" lIns="68575" spcFirstLastPara="1" rIns="68575" wrap="square" tIns="34275"/>
          <a:lstStyle>
            <a:lvl1pPr indent="-317500" lvl="0" marL="457200" rtl="0" algn="l">
              <a:lnSpc>
                <a:spcPct val="90000"/>
              </a:lnSpc>
              <a:spcBef>
                <a:spcPts val="800"/>
              </a:spcBef>
              <a:spcAft>
                <a:spcPts val="0"/>
              </a:spcAft>
              <a:buClr>
                <a:schemeClr val="lt1"/>
              </a:buClr>
              <a:buSzPts val="1400"/>
              <a:buChar char="•"/>
              <a:defRPr/>
            </a:lvl1pPr>
            <a:lvl2pPr indent="-317500" lvl="1" marL="914400" rtl="0" algn="l">
              <a:lnSpc>
                <a:spcPct val="90000"/>
              </a:lnSpc>
              <a:spcBef>
                <a:spcPts val="400"/>
              </a:spcBef>
              <a:spcAft>
                <a:spcPts val="0"/>
              </a:spcAft>
              <a:buClr>
                <a:schemeClr val="lt1"/>
              </a:buClr>
              <a:buSzPts val="1400"/>
              <a:buChar char="•"/>
              <a:defRPr/>
            </a:lvl2pPr>
            <a:lvl3pPr indent="-317500" lvl="2" marL="1371600" rtl="0" algn="l">
              <a:lnSpc>
                <a:spcPct val="90000"/>
              </a:lnSpc>
              <a:spcBef>
                <a:spcPts val="400"/>
              </a:spcBef>
              <a:spcAft>
                <a:spcPts val="0"/>
              </a:spcAft>
              <a:buClr>
                <a:schemeClr val="lt1"/>
              </a:buClr>
              <a:buSzPts val="1400"/>
              <a:buChar char="•"/>
              <a:defRPr/>
            </a:lvl3pPr>
            <a:lvl4pPr indent="-317500" lvl="3" marL="1828800" rtl="0" algn="l">
              <a:lnSpc>
                <a:spcPct val="90000"/>
              </a:lnSpc>
              <a:spcBef>
                <a:spcPts val="400"/>
              </a:spcBef>
              <a:spcAft>
                <a:spcPts val="0"/>
              </a:spcAft>
              <a:buClr>
                <a:schemeClr val="lt1"/>
              </a:buClr>
              <a:buSzPts val="1400"/>
              <a:buChar char="•"/>
              <a:defRPr/>
            </a:lvl4pPr>
            <a:lvl5pPr indent="-317500" lvl="4" marL="2286000" rtl="0" algn="l">
              <a:lnSpc>
                <a:spcPct val="90000"/>
              </a:lnSpc>
              <a:spcBef>
                <a:spcPts val="400"/>
              </a:spcBef>
              <a:spcAft>
                <a:spcPts val="0"/>
              </a:spcAft>
              <a:buClr>
                <a:schemeClr val="lt1"/>
              </a:buClr>
              <a:buSzPts val="1400"/>
              <a:buChar char="•"/>
              <a:defRPr/>
            </a:lvl5pPr>
            <a:lvl6pPr indent="-317500" lvl="5" marL="2743200" rtl="0" algn="l">
              <a:lnSpc>
                <a:spcPct val="90000"/>
              </a:lnSpc>
              <a:spcBef>
                <a:spcPts val="400"/>
              </a:spcBef>
              <a:spcAft>
                <a:spcPts val="0"/>
              </a:spcAft>
              <a:buClr>
                <a:schemeClr val="lt1"/>
              </a:buClr>
              <a:buSzPts val="1400"/>
              <a:buChar char="•"/>
              <a:defRPr/>
            </a:lvl6pPr>
            <a:lvl7pPr indent="-317500" lvl="6" marL="3200400" rtl="0" algn="l">
              <a:lnSpc>
                <a:spcPct val="90000"/>
              </a:lnSpc>
              <a:spcBef>
                <a:spcPts val="400"/>
              </a:spcBef>
              <a:spcAft>
                <a:spcPts val="0"/>
              </a:spcAft>
              <a:buClr>
                <a:schemeClr val="lt1"/>
              </a:buClr>
              <a:buSzPts val="1400"/>
              <a:buChar char="•"/>
              <a:defRPr/>
            </a:lvl7pPr>
            <a:lvl8pPr indent="-317500" lvl="7" marL="3657600" rtl="0" algn="l">
              <a:lnSpc>
                <a:spcPct val="90000"/>
              </a:lnSpc>
              <a:spcBef>
                <a:spcPts val="400"/>
              </a:spcBef>
              <a:spcAft>
                <a:spcPts val="0"/>
              </a:spcAft>
              <a:buClr>
                <a:schemeClr val="lt1"/>
              </a:buClr>
              <a:buSzPts val="1400"/>
              <a:buChar char="•"/>
              <a:defRPr/>
            </a:lvl8pPr>
            <a:lvl9pPr indent="-317500" lvl="8" marL="4114800" rtl="0" algn="l">
              <a:lnSpc>
                <a:spcPct val="90000"/>
              </a:lnSpc>
              <a:spcBef>
                <a:spcPts val="400"/>
              </a:spcBef>
              <a:spcAft>
                <a:spcPts val="0"/>
              </a:spcAft>
              <a:buClr>
                <a:schemeClr val="lt1"/>
              </a:buClr>
              <a:buSzPts val="1400"/>
              <a:buChar char="•"/>
              <a:defRPr/>
            </a:lvl9pPr>
          </a:lstStyle>
          <a:p/>
        </p:txBody>
      </p:sp>
      <p:sp>
        <p:nvSpPr>
          <p:cNvPr id="346" name="Google Shape;346;p19"/>
          <p:cNvSpPr txBox="1"/>
          <p:nvPr>
            <p:ph idx="10" type="dt"/>
          </p:nvPr>
        </p:nvSpPr>
        <p:spPr>
          <a:xfrm>
            <a:off x="5663236" y="4452140"/>
            <a:ext cx="2057400" cy="273900"/>
          </a:xfrm>
          <a:prstGeom prst="rect">
            <a:avLst/>
          </a:prstGeom>
          <a:noFill/>
          <a:ln>
            <a:noFill/>
          </a:ln>
        </p:spPr>
        <p:txBody>
          <a:bodyPr anchorCtr="0" anchor="ctr" bIns="34275" lIns="68575" spcFirstLastPara="1" rIns="68575" wrap="square" tIns="34275"/>
          <a:lstStyle>
            <a:lvl1pPr lvl="0" rtl="0" algn="r">
              <a:spcBef>
                <a:spcPts val="0"/>
              </a:spcBef>
              <a:spcAft>
                <a:spcPts val="0"/>
              </a:spcAft>
              <a:buSzPts val="1100"/>
              <a:buNone/>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347" name="Google Shape;347;p19"/>
          <p:cNvSpPr txBox="1"/>
          <p:nvPr>
            <p:ph idx="11" type="ftr"/>
          </p:nvPr>
        </p:nvSpPr>
        <p:spPr>
          <a:xfrm>
            <a:off x="510241" y="4452141"/>
            <a:ext cx="5153100" cy="273900"/>
          </a:xfrm>
          <a:prstGeom prst="rect">
            <a:avLst/>
          </a:prstGeom>
          <a:noFill/>
          <a:ln>
            <a:noFill/>
          </a:ln>
        </p:spPr>
        <p:txBody>
          <a:bodyPr anchorCtr="0" anchor="ctr" bIns="34275" lIns="68575" spcFirstLastPara="1" rIns="68575" wrap="square" tIns="34275"/>
          <a:lstStyle>
            <a:lvl1pPr lvl="0" rtl="0" algn="l">
              <a:spcBef>
                <a:spcPts val="0"/>
              </a:spcBef>
              <a:spcAft>
                <a:spcPts val="0"/>
              </a:spcAft>
              <a:buSzPts val="1100"/>
              <a:buNone/>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348" name="Google Shape;348;p19"/>
          <p:cNvSpPr txBox="1"/>
          <p:nvPr>
            <p:ph idx="12" type="sldNum"/>
          </p:nvPr>
        </p:nvSpPr>
        <p:spPr>
          <a:xfrm>
            <a:off x="8047091" y="564920"/>
            <a:ext cx="865500" cy="818100"/>
          </a:xfrm>
          <a:prstGeom prst="rect">
            <a:avLst/>
          </a:prstGeom>
          <a:noFill/>
          <a:ln>
            <a:noFill/>
          </a:ln>
        </p:spPr>
        <p:txBody>
          <a:bodyPr anchorCtr="0" anchor="ctr" bIns="34275" lIns="68575" spcFirstLastPara="1" rIns="68575" wrap="square" tIns="34275">
            <a:noAutofit/>
          </a:bodyPr>
          <a:lstStyle>
            <a:lvl1pPr indent="0" lvl="0" marL="0" rtl="0" algn="l">
              <a:spcBef>
                <a:spcPts val="0"/>
              </a:spcBef>
              <a:buNone/>
              <a:defRPr/>
            </a:lvl1pPr>
            <a:lvl2pPr indent="0" lvl="1" marL="0" rtl="0" algn="l">
              <a:spcBef>
                <a:spcPts val="0"/>
              </a:spcBef>
              <a:buNone/>
              <a:defRPr/>
            </a:lvl2pPr>
            <a:lvl3pPr indent="0" lvl="2" marL="0" rtl="0" algn="l">
              <a:spcBef>
                <a:spcPts val="0"/>
              </a:spcBef>
              <a:buNone/>
              <a:defRPr/>
            </a:lvl3pPr>
            <a:lvl4pPr indent="0" lvl="3" marL="0" rtl="0" algn="l">
              <a:spcBef>
                <a:spcPts val="0"/>
              </a:spcBef>
              <a:buNone/>
              <a:defRPr/>
            </a:lvl4pPr>
            <a:lvl5pPr indent="0" lvl="4" marL="0" rtl="0" algn="l">
              <a:spcBef>
                <a:spcPts val="0"/>
              </a:spcBef>
              <a:buNone/>
              <a:defRPr/>
            </a:lvl5pPr>
            <a:lvl6pPr indent="0" lvl="5" marL="0" rtl="0" algn="l">
              <a:spcBef>
                <a:spcPts val="0"/>
              </a:spcBef>
              <a:buNone/>
              <a:defRPr/>
            </a:lvl6pPr>
            <a:lvl7pPr indent="0" lvl="6" marL="0" rtl="0" algn="l">
              <a:spcBef>
                <a:spcPts val="0"/>
              </a:spcBef>
              <a:buNone/>
              <a:defRPr/>
            </a:lvl7pPr>
            <a:lvl8pPr indent="0" lvl="7" marL="0" rtl="0" algn="l">
              <a:spcBef>
                <a:spcPts val="0"/>
              </a:spcBef>
              <a:buNone/>
              <a:defRPr/>
            </a:lvl8pPr>
            <a:lvl9pPr indent="0" lvl="8" marL="0" rtl="0" algn="l">
              <a:spcBef>
                <a:spcPts val="0"/>
              </a:spcBef>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349" name="Shape 349"/>
        <p:cNvGrpSpPr/>
        <p:nvPr/>
      </p:nvGrpSpPr>
      <p:grpSpPr>
        <a:xfrm>
          <a:off x="0" y="0"/>
          <a:ext cx="0" cy="0"/>
          <a:chOff x="0" y="0"/>
          <a:chExt cx="0" cy="0"/>
        </a:xfrm>
      </p:grpSpPr>
      <p:pic>
        <p:nvPicPr>
          <p:cNvPr descr="HD-ShadowLong.png" id="350" name="Google Shape;350;p20"/>
          <p:cNvPicPr preferRelativeResize="0"/>
          <p:nvPr/>
        </p:nvPicPr>
        <p:blipFill rotWithShape="1">
          <a:blip r:embed="rId2">
            <a:alphaModFix/>
          </a:blip>
          <a:srcRect b="0" l="0" r="0" t="0"/>
          <a:stretch/>
        </p:blipFill>
        <p:spPr>
          <a:xfrm>
            <a:off x="1" y="1477680"/>
            <a:ext cx="7828360" cy="240873"/>
          </a:xfrm>
          <a:prstGeom prst="rect">
            <a:avLst/>
          </a:prstGeom>
          <a:noFill/>
          <a:ln>
            <a:noFill/>
          </a:ln>
        </p:spPr>
      </p:pic>
      <p:pic>
        <p:nvPicPr>
          <p:cNvPr descr="HD-ShadowShort.png" id="351" name="Google Shape;351;p20"/>
          <p:cNvPicPr preferRelativeResize="0"/>
          <p:nvPr/>
        </p:nvPicPr>
        <p:blipFill rotWithShape="1">
          <a:blip r:embed="rId3">
            <a:alphaModFix/>
          </a:blip>
          <a:srcRect b="0" l="0" r="0" t="0"/>
          <a:stretch/>
        </p:blipFill>
        <p:spPr>
          <a:xfrm>
            <a:off x="7939369" y="1478425"/>
            <a:ext cx="1202248" cy="108202"/>
          </a:xfrm>
          <a:prstGeom prst="rect">
            <a:avLst/>
          </a:prstGeom>
          <a:noFill/>
          <a:ln>
            <a:noFill/>
          </a:ln>
        </p:spPr>
      </p:pic>
      <p:sp>
        <p:nvSpPr>
          <p:cNvPr id="352" name="Google Shape;352;p20"/>
          <p:cNvSpPr/>
          <p:nvPr/>
        </p:nvSpPr>
        <p:spPr>
          <a:xfrm>
            <a:off x="0" y="457200"/>
            <a:ext cx="7828500" cy="1026000"/>
          </a:xfrm>
          <a:prstGeom prst="rect">
            <a:avLst/>
          </a:prstGeom>
          <a:solidFill>
            <a:srgbClr val="262626"/>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353" name="Google Shape;353;p20"/>
          <p:cNvSpPr/>
          <p:nvPr/>
        </p:nvSpPr>
        <p:spPr>
          <a:xfrm>
            <a:off x="7939371" y="457200"/>
            <a:ext cx="1202100" cy="1026000"/>
          </a:xfrm>
          <a:prstGeom prst="rect">
            <a:avLst/>
          </a:prstGeom>
          <a:solidFill>
            <a:schemeClr val="accent1"/>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354" name="Google Shape;354;p20"/>
          <p:cNvSpPr txBox="1"/>
          <p:nvPr>
            <p:ph type="title"/>
          </p:nvPr>
        </p:nvSpPr>
        <p:spPr>
          <a:xfrm>
            <a:off x="510241" y="564921"/>
            <a:ext cx="7210500" cy="810600"/>
          </a:xfrm>
          <a:prstGeom prst="rect">
            <a:avLst/>
          </a:prstGeom>
          <a:noFill/>
          <a:ln>
            <a:noFill/>
          </a:ln>
        </p:spPr>
        <p:txBody>
          <a:bodyPr anchorCtr="0" anchor="ctr" bIns="34275" lIns="68575" spcFirstLastPara="1" rIns="68575" wrap="square" tIns="34275"/>
          <a:lstStyle>
            <a:lvl1pPr lvl="0" rtl="0" algn="l">
              <a:lnSpc>
                <a:spcPct val="90000"/>
              </a:lnSpc>
              <a:spcBef>
                <a:spcPts val="0"/>
              </a:spcBef>
              <a:spcAft>
                <a:spcPts val="0"/>
              </a:spcAft>
              <a:buClr>
                <a:schemeClr val="lt1"/>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355" name="Google Shape;355;p20"/>
          <p:cNvSpPr txBox="1"/>
          <p:nvPr>
            <p:ph idx="10" type="dt"/>
          </p:nvPr>
        </p:nvSpPr>
        <p:spPr>
          <a:xfrm>
            <a:off x="5663236" y="4452140"/>
            <a:ext cx="2057400" cy="273900"/>
          </a:xfrm>
          <a:prstGeom prst="rect">
            <a:avLst/>
          </a:prstGeom>
          <a:noFill/>
          <a:ln>
            <a:noFill/>
          </a:ln>
        </p:spPr>
        <p:txBody>
          <a:bodyPr anchorCtr="0" anchor="ctr" bIns="34275" lIns="68575" spcFirstLastPara="1" rIns="68575" wrap="square" tIns="34275"/>
          <a:lstStyle>
            <a:lvl1pPr lvl="0" rtl="0" algn="r">
              <a:spcBef>
                <a:spcPts val="0"/>
              </a:spcBef>
              <a:spcAft>
                <a:spcPts val="0"/>
              </a:spcAft>
              <a:buSzPts val="1100"/>
              <a:buNone/>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356" name="Google Shape;356;p20"/>
          <p:cNvSpPr txBox="1"/>
          <p:nvPr>
            <p:ph idx="11" type="ftr"/>
          </p:nvPr>
        </p:nvSpPr>
        <p:spPr>
          <a:xfrm>
            <a:off x="510241" y="4452141"/>
            <a:ext cx="5153100" cy="273900"/>
          </a:xfrm>
          <a:prstGeom prst="rect">
            <a:avLst/>
          </a:prstGeom>
          <a:noFill/>
          <a:ln>
            <a:noFill/>
          </a:ln>
        </p:spPr>
        <p:txBody>
          <a:bodyPr anchorCtr="0" anchor="ctr" bIns="34275" lIns="68575" spcFirstLastPara="1" rIns="68575" wrap="square" tIns="34275"/>
          <a:lstStyle>
            <a:lvl1pPr lvl="0" rtl="0" algn="l">
              <a:spcBef>
                <a:spcPts val="0"/>
              </a:spcBef>
              <a:spcAft>
                <a:spcPts val="0"/>
              </a:spcAft>
              <a:buSzPts val="1100"/>
              <a:buNone/>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357" name="Google Shape;357;p20"/>
          <p:cNvSpPr txBox="1"/>
          <p:nvPr>
            <p:ph idx="12" type="sldNum"/>
          </p:nvPr>
        </p:nvSpPr>
        <p:spPr>
          <a:xfrm>
            <a:off x="8047091" y="564920"/>
            <a:ext cx="865500" cy="818100"/>
          </a:xfrm>
          <a:prstGeom prst="rect">
            <a:avLst/>
          </a:prstGeom>
          <a:noFill/>
          <a:ln>
            <a:noFill/>
          </a:ln>
        </p:spPr>
        <p:txBody>
          <a:bodyPr anchorCtr="0" anchor="ctr" bIns="34275" lIns="68575" spcFirstLastPara="1" rIns="68575" wrap="square" tIns="34275">
            <a:noAutofit/>
          </a:bodyPr>
          <a:lstStyle>
            <a:lvl1pPr indent="0" lvl="0" marL="0" rtl="0" algn="l">
              <a:spcBef>
                <a:spcPts val="0"/>
              </a:spcBef>
              <a:buNone/>
              <a:defRPr/>
            </a:lvl1pPr>
            <a:lvl2pPr indent="0" lvl="1" marL="0" rtl="0" algn="l">
              <a:spcBef>
                <a:spcPts val="0"/>
              </a:spcBef>
              <a:buNone/>
              <a:defRPr/>
            </a:lvl2pPr>
            <a:lvl3pPr indent="0" lvl="2" marL="0" rtl="0" algn="l">
              <a:spcBef>
                <a:spcPts val="0"/>
              </a:spcBef>
              <a:buNone/>
              <a:defRPr/>
            </a:lvl3pPr>
            <a:lvl4pPr indent="0" lvl="3" marL="0" rtl="0" algn="l">
              <a:spcBef>
                <a:spcPts val="0"/>
              </a:spcBef>
              <a:buNone/>
              <a:defRPr/>
            </a:lvl4pPr>
            <a:lvl5pPr indent="0" lvl="4" marL="0" rtl="0" algn="l">
              <a:spcBef>
                <a:spcPts val="0"/>
              </a:spcBef>
              <a:buNone/>
              <a:defRPr/>
            </a:lvl5pPr>
            <a:lvl6pPr indent="0" lvl="5" marL="0" rtl="0" algn="l">
              <a:spcBef>
                <a:spcPts val="0"/>
              </a:spcBef>
              <a:buNone/>
              <a:defRPr/>
            </a:lvl6pPr>
            <a:lvl7pPr indent="0" lvl="6" marL="0" rtl="0" algn="l">
              <a:spcBef>
                <a:spcPts val="0"/>
              </a:spcBef>
              <a:buNone/>
              <a:defRPr/>
            </a:lvl7pPr>
            <a:lvl8pPr indent="0" lvl="7" marL="0" rtl="0" algn="l">
              <a:spcBef>
                <a:spcPts val="0"/>
              </a:spcBef>
              <a:buNone/>
              <a:defRPr/>
            </a:lvl8pPr>
            <a:lvl9pPr indent="0" lvl="8" marL="0" rtl="0" algn="l">
              <a:spcBef>
                <a:spcPts val="0"/>
              </a:spcBef>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358" name="Shape 358"/>
        <p:cNvGrpSpPr/>
        <p:nvPr/>
      </p:nvGrpSpPr>
      <p:grpSpPr>
        <a:xfrm>
          <a:off x="0" y="0"/>
          <a:ext cx="0" cy="0"/>
          <a:chOff x="0" y="0"/>
          <a:chExt cx="0" cy="0"/>
        </a:xfrm>
      </p:grpSpPr>
      <p:pic>
        <p:nvPicPr>
          <p:cNvPr descr="HD-ShadowShort.png" id="359" name="Google Shape;359;p21"/>
          <p:cNvPicPr preferRelativeResize="0"/>
          <p:nvPr/>
        </p:nvPicPr>
        <p:blipFill rotWithShape="1">
          <a:blip r:embed="rId2">
            <a:alphaModFix/>
          </a:blip>
          <a:srcRect b="0" l="0" r="0" t="0"/>
          <a:stretch/>
        </p:blipFill>
        <p:spPr>
          <a:xfrm>
            <a:off x="7939369" y="1478425"/>
            <a:ext cx="1202248" cy="108202"/>
          </a:xfrm>
          <a:prstGeom prst="rect">
            <a:avLst/>
          </a:prstGeom>
          <a:noFill/>
          <a:ln>
            <a:noFill/>
          </a:ln>
        </p:spPr>
      </p:pic>
      <p:sp>
        <p:nvSpPr>
          <p:cNvPr id="360" name="Google Shape;360;p21"/>
          <p:cNvSpPr/>
          <p:nvPr/>
        </p:nvSpPr>
        <p:spPr>
          <a:xfrm>
            <a:off x="7939371" y="457200"/>
            <a:ext cx="1202100" cy="1026000"/>
          </a:xfrm>
          <a:prstGeom prst="rect">
            <a:avLst/>
          </a:prstGeom>
          <a:solidFill>
            <a:schemeClr val="accent1"/>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361" name="Google Shape;361;p21"/>
          <p:cNvSpPr txBox="1"/>
          <p:nvPr>
            <p:ph idx="10" type="dt"/>
          </p:nvPr>
        </p:nvSpPr>
        <p:spPr>
          <a:xfrm>
            <a:off x="5663236" y="4452140"/>
            <a:ext cx="2057400" cy="273900"/>
          </a:xfrm>
          <a:prstGeom prst="rect">
            <a:avLst/>
          </a:prstGeom>
          <a:noFill/>
          <a:ln>
            <a:noFill/>
          </a:ln>
        </p:spPr>
        <p:txBody>
          <a:bodyPr anchorCtr="0" anchor="ctr" bIns="34275" lIns="68575" spcFirstLastPara="1" rIns="68575" wrap="square" tIns="34275"/>
          <a:lstStyle>
            <a:lvl1pPr lvl="0" rtl="0" algn="r">
              <a:spcBef>
                <a:spcPts val="0"/>
              </a:spcBef>
              <a:spcAft>
                <a:spcPts val="0"/>
              </a:spcAft>
              <a:buSzPts val="1100"/>
              <a:buNone/>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362" name="Google Shape;362;p21"/>
          <p:cNvSpPr txBox="1"/>
          <p:nvPr>
            <p:ph idx="11" type="ftr"/>
          </p:nvPr>
        </p:nvSpPr>
        <p:spPr>
          <a:xfrm>
            <a:off x="510241" y="4452141"/>
            <a:ext cx="5153100" cy="273900"/>
          </a:xfrm>
          <a:prstGeom prst="rect">
            <a:avLst/>
          </a:prstGeom>
          <a:noFill/>
          <a:ln>
            <a:noFill/>
          </a:ln>
        </p:spPr>
        <p:txBody>
          <a:bodyPr anchorCtr="0" anchor="ctr" bIns="34275" lIns="68575" spcFirstLastPara="1" rIns="68575" wrap="square" tIns="34275"/>
          <a:lstStyle>
            <a:lvl1pPr lvl="0" rtl="0" algn="l">
              <a:spcBef>
                <a:spcPts val="0"/>
              </a:spcBef>
              <a:spcAft>
                <a:spcPts val="0"/>
              </a:spcAft>
              <a:buSzPts val="1100"/>
              <a:buNone/>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363" name="Google Shape;363;p21"/>
          <p:cNvSpPr txBox="1"/>
          <p:nvPr>
            <p:ph idx="12" type="sldNum"/>
          </p:nvPr>
        </p:nvSpPr>
        <p:spPr>
          <a:xfrm>
            <a:off x="8047091" y="564920"/>
            <a:ext cx="865500" cy="818100"/>
          </a:xfrm>
          <a:prstGeom prst="rect">
            <a:avLst/>
          </a:prstGeom>
          <a:noFill/>
          <a:ln>
            <a:noFill/>
          </a:ln>
        </p:spPr>
        <p:txBody>
          <a:bodyPr anchorCtr="0" anchor="ctr" bIns="34275" lIns="68575" spcFirstLastPara="1" rIns="68575" wrap="square" tIns="34275">
            <a:noAutofit/>
          </a:bodyPr>
          <a:lstStyle>
            <a:lvl1pPr indent="0" lvl="0" marL="0" rtl="0" algn="l">
              <a:spcBef>
                <a:spcPts val="0"/>
              </a:spcBef>
              <a:buNone/>
              <a:defRPr/>
            </a:lvl1pPr>
            <a:lvl2pPr indent="0" lvl="1" marL="0" rtl="0" algn="l">
              <a:spcBef>
                <a:spcPts val="0"/>
              </a:spcBef>
              <a:buNone/>
              <a:defRPr/>
            </a:lvl2pPr>
            <a:lvl3pPr indent="0" lvl="2" marL="0" rtl="0" algn="l">
              <a:spcBef>
                <a:spcPts val="0"/>
              </a:spcBef>
              <a:buNone/>
              <a:defRPr/>
            </a:lvl3pPr>
            <a:lvl4pPr indent="0" lvl="3" marL="0" rtl="0" algn="l">
              <a:spcBef>
                <a:spcPts val="0"/>
              </a:spcBef>
              <a:buNone/>
              <a:defRPr/>
            </a:lvl4pPr>
            <a:lvl5pPr indent="0" lvl="4" marL="0" rtl="0" algn="l">
              <a:spcBef>
                <a:spcPts val="0"/>
              </a:spcBef>
              <a:buNone/>
              <a:defRPr/>
            </a:lvl5pPr>
            <a:lvl6pPr indent="0" lvl="5" marL="0" rtl="0" algn="l">
              <a:spcBef>
                <a:spcPts val="0"/>
              </a:spcBef>
              <a:buNone/>
              <a:defRPr/>
            </a:lvl6pPr>
            <a:lvl7pPr indent="0" lvl="6" marL="0" rtl="0" algn="l">
              <a:spcBef>
                <a:spcPts val="0"/>
              </a:spcBef>
              <a:buNone/>
              <a:defRPr/>
            </a:lvl7pPr>
            <a:lvl8pPr indent="0" lvl="7" marL="0" rtl="0" algn="l">
              <a:spcBef>
                <a:spcPts val="0"/>
              </a:spcBef>
              <a:buNone/>
              <a:defRPr/>
            </a:lvl8pPr>
            <a:lvl9pPr indent="0" lvl="8" marL="0" rtl="0" algn="l">
              <a:spcBef>
                <a:spcPts val="0"/>
              </a:spcBef>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bg>
      <p:bgPr>
        <a:solidFill>
          <a:schemeClr val="dk1"/>
        </a:solidFill>
      </p:bgPr>
    </p:bg>
    <p:spTree>
      <p:nvGrpSpPr>
        <p:cNvPr id="49" name="Shape 49"/>
        <p:cNvGrpSpPr/>
        <p:nvPr/>
      </p:nvGrpSpPr>
      <p:grpSpPr>
        <a:xfrm>
          <a:off x="0" y="0"/>
          <a:ext cx="0" cy="0"/>
          <a:chOff x="0" y="0"/>
          <a:chExt cx="0" cy="0"/>
        </a:xfrm>
      </p:grpSpPr>
      <p:grpSp>
        <p:nvGrpSpPr>
          <p:cNvPr id="50" name="Google Shape;50;p3"/>
          <p:cNvGrpSpPr/>
          <p:nvPr/>
        </p:nvGrpSpPr>
        <p:grpSpPr>
          <a:xfrm>
            <a:off x="146769" y="3406"/>
            <a:ext cx="1233215" cy="1384535"/>
            <a:chOff x="146769" y="3406"/>
            <a:chExt cx="1233215" cy="1384535"/>
          </a:xfrm>
        </p:grpSpPr>
        <p:grpSp>
          <p:nvGrpSpPr>
            <p:cNvPr id="51" name="Google Shape;51;p3"/>
            <p:cNvGrpSpPr/>
            <p:nvPr/>
          </p:nvGrpSpPr>
          <p:grpSpPr>
            <a:xfrm>
              <a:off x="1063183" y="3406"/>
              <a:ext cx="316800" cy="688513"/>
              <a:chOff x="1063183" y="3406"/>
              <a:chExt cx="316800" cy="688513"/>
            </a:xfrm>
          </p:grpSpPr>
          <p:sp>
            <p:nvSpPr>
              <p:cNvPr id="52" name="Google Shape;52;p3"/>
              <p:cNvSpPr/>
              <p:nvPr/>
            </p:nvSpPr>
            <p:spPr>
              <a:xfrm rot="10800000">
                <a:off x="1063183" y="3419"/>
                <a:ext cx="316800" cy="6885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 name="Google Shape;53;p3"/>
              <p:cNvSpPr/>
              <p:nvPr/>
            </p:nvSpPr>
            <p:spPr>
              <a:xfrm rot="10800000">
                <a:off x="1063183" y="3406"/>
                <a:ext cx="316800" cy="3405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54" name="Google Shape;54;p3"/>
            <p:cNvGrpSpPr/>
            <p:nvPr/>
          </p:nvGrpSpPr>
          <p:grpSpPr>
            <a:xfrm>
              <a:off x="604976" y="3406"/>
              <a:ext cx="316800" cy="1036524"/>
              <a:chOff x="604976" y="3406"/>
              <a:chExt cx="316800" cy="1036524"/>
            </a:xfrm>
          </p:grpSpPr>
          <p:sp>
            <p:nvSpPr>
              <p:cNvPr id="55" name="Google Shape;55;p3"/>
              <p:cNvSpPr/>
              <p:nvPr/>
            </p:nvSpPr>
            <p:spPr>
              <a:xfrm rot="10800000">
                <a:off x="604976" y="3419"/>
                <a:ext cx="316800" cy="6885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 name="Google Shape;56;p3"/>
              <p:cNvSpPr/>
              <p:nvPr/>
            </p:nvSpPr>
            <p:spPr>
              <a:xfrm rot="10800000">
                <a:off x="604976" y="3430"/>
                <a:ext cx="316800" cy="10365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 name="Google Shape;57;p3"/>
              <p:cNvSpPr/>
              <p:nvPr/>
            </p:nvSpPr>
            <p:spPr>
              <a:xfrm rot="10800000">
                <a:off x="604976" y="3406"/>
                <a:ext cx="316800" cy="3405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58" name="Google Shape;58;p3"/>
            <p:cNvGrpSpPr/>
            <p:nvPr/>
          </p:nvGrpSpPr>
          <p:grpSpPr>
            <a:xfrm>
              <a:off x="146769" y="3406"/>
              <a:ext cx="316800" cy="1384535"/>
              <a:chOff x="146769" y="3406"/>
              <a:chExt cx="316800" cy="1384535"/>
            </a:xfrm>
          </p:grpSpPr>
          <p:sp>
            <p:nvSpPr>
              <p:cNvPr id="59" name="Google Shape;59;p3"/>
              <p:cNvSpPr/>
              <p:nvPr/>
            </p:nvSpPr>
            <p:spPr>
              <a:xfrm rot="10800000">
                <a:off x="146769" y="3419"/>
                <a:ext cx="316800" cy="6885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 name="Google Shape;60;p3"/>
              <p:cNvSpPr/>
              <p:nvPr/>
            </p:nvSpPr>
            <p:spPr>
              <a:xfrm rot="10800000">
                <a:off x="146769" y="3441"/>
                <a:ext cx="316800" cy="13845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 name="Google Shape;61;p3"/>
              <p:cNvSpPr/>
              <p:nvPr/>
            </p:nvSpPr>
            <p:spPr>
              <a:xfrm rot="10800000">
                <a:off x="146769" y="3430"/>
                <a:ext cx="316800" cy="10365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 name="Google Shape;62;p3"/>
              <p:cNvSpPr/>
              <p:nvPr/>
            </p:nvSpPr>
            <p:spPr>
              <a:xfrm rot="10800000">
                <a:off x="146769" y="3406"/>
                <a:ext cx="316800" cy="3405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grpSp>
        <p:nvGrpSpPr>
          <p:cNvPr id="63" name="Google Shape;63;p3"/>
          <p:cNvGrpSpPr/>
          <p:nvPr/>
        </p:nvGrpSpPr>
        <p:grpSpPr>
          <a:xfrm>
            <a:off x="6775084" y="2904008"/>
            <a:ext cx="2186148" cy="2239500"/>
            <a:chOff x="6775084" y="2904008"/>
            <a:chExt cx="2186148" cy="2239500"/>
          </a:xfrm>
        </p:grpSpPr>
        <p:grpSp>
          <p:nvGrpSpPr>
            <p:cNvPr id="64" name="Google Shape;64;p3"/>
            <p:cNvGrpSpPr/>
            <p:nvPr/>
          </p:nvGrpSpPr>
          <p:grpSpPr>
            <a:xfrm>
              <a:off x="6775084" y="4253708"/>
              <a:ext cx="409500" cy="889800"/>
              <a:chOff x="6775084" y="4253708"/>
              <a:chExt cx="409500" cy="889800"/>
            </a:xfrm>
          </p:grpSpPr>
          <p:sp>
            <p:nvSpPr>
              <p:cNvPr id="65" name="Google Shape;65;p3"/>
              <p:cNvSpPr/>
              <p:nvPr/>
            </p:nvSpPr>
            <p:spPr>
              <a:xfrm>
                <a:off x="6775084" y="4253708"/>
                <a:ext cx="409500" cy="8898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 name="Google Shape;66;p3"/>
              <p:cNvSpPr/>
              <p:nvPr/>
            </p:nvSpPr>
            <p:spPr>
              <a:xfrm>
                <a:off x="6775084" y="4703408"/>
                <a:ext cx="409500" cy="4401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67" name="Google Shape;67;p3"/>
            <p:cNvGrpSpPr/>
            <p:nvPr/>
          </p:nvGrpSpPr>
          <p:grpSpPr>
            <a:xfrm>
              <a:off x="7367299" y="3804008"/>
              <a:ext cx="409500" cy="1339500"/>
              <a:chOff x="7367299" y="3804008"/>
              <a:chExt cx="409500" cy="1339500"/>
            </a:xfrm>
          </p:grpSpPr>
          <p:sp>
            <p:nvSpPr>
              <p:cNvPr id="68" name="Google Shape;68;p3"/>
              <p:cNvSpPr/>
              <p:nvPr/>
            </p:nvSpPr>
            <p:spPr>
              <a:xfrm>
                <a:off x="7367299" y="4253708"/>
                <a:ext cx="409500" cy="8898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 name="Google Shape;69;p3"/>
              <p:cNvSpPr/>
              <p:nvPr/>
            </p:nvSpPr>
            <p:spPr>
              <a:xfrm>
                <a:off x="7367299" y="3804008"/>
                <a:ext cx="409500" cy="13395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 name="Google Shape;70;p3"/>
              <p:cNvSpPr/>
              <p:nvPr/>
            </p:nvSpPr>
            <p:spPr>
              <a:xfrm>
                <a:off x="7367299" y="4703408"/>
                <a:ext cx="409500" cy="4401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71" name="Google Shape;71;p3"/>
            <p:cNvGrpSpPr/>
            <p:nvPr/>
          </p:nvGrpSpPr>
          <p:grpSpPr>
            <a:xfrm>
              <a:off x="7959516" y="3354008"/>
              <a:ext cx="409500" cy="1789500"/>
              <a:chOff x="7959516" y="3354008"/>
              <a:chExt cx="409500" cy="1789500"/>
            </a:xfrm>
          </p:grpSpPr>
          <p:sp>
            <p:nvSpPr>
              <p:cNvPr id="72" name="Google Shape;72;p3"/>
              <p:cNvSpPr/>
              <p:nvPr/>
            </p:nvSpPr>
            <p:spPr>
              <a:xfrm>
                <a:off x="7959516" y="4253708"/>
                <a:ext cx="409500" cy="8898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 name="Google Shape;73;p3"/>
              <p:cNvSpPr/>
              <p:nvPr/>
            </p:nvSpPr>
            <p:spPr>
              <a:xfrm>
                <a:off x="7959516" y="3354008"/>
                <a:ext cx="409500" cy="17895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 name="Google Shape;74;p3"/>
              <p:cNvSpPr/>
              <p:nvPr/>
            </p:nvSpPr>
            <p:spPr>
              <a:xfrm>
                <a:off x="7959516" y="3804008"/>
                <a:ext cx="409500" cy="13395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 name="Google Shape;75;p3"/>
              <p:cNvSpPr/>
              <p:nvPr/>
            </p:nvSpPr>
            <p:spPr>
              <a:xfrm>
                <a:off x="7959516" y="4703408"/>
                <a:ext cx="409500" cy="4401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76" name="Google Shape;76;p3"/>
            <p:cNvGrpSpPr/>
            <p:nvPr/>
          </p:nvGrpSpPr>
          <p:grpSpPr>
            <a:xfrm>
              <a:off x="8551731" y="2904008"/>
              <a:ext cx="409500" cy="2239500"/>
              <a:chOff x="8551731" y="2904008"/>
              <a:chExt cx="409500" cy="2239500"/>
            </a:xfrm>
          </p:grpSpPr>
          <p:sp>
            <p:nvSpPr>
              <p:cNvPr id="77" name="Google Shape;77;p3"/>
              <p:cNvSpPr/>
              <p:nvPr/>
            </p:nvSpPr>
            <p:spPr>
              <a:xfrm>
                <a:off x="8551731" y="4253708"/>
                <a:ext cx="409500" cy="8898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 name="Google Shape;78;p3"/>
              <p:cNvSpPr/>
              <p:nvPr/>
            </p:nvSpPr>
            <p:spPr>
              <a:xfrm>
                <a:off x="8551731" y="3354008"/>
                <a:ext cx="409500" cy="17895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 name="Google Shape;79;p3"/>
              <p:cNvSpPr/>
              <p:nvPr/>
            </p:nvSpPr>
            <p:spPr>
              <a:xfrm>
                <a:off x="8551731" y="3804008"/>
                <a:ext cx="409500" cy="13395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 name="Google Shape;80;p3"/>
              <p:cNvSpPr/>
              <p:nvPr/>
            </p:nvSpPr>
            <p:spPr>
              <a:xfrm>
                <a:off x="8551731" y="2904008"/>
                <a:ext cx="409500" cy="22395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 name="Google Shape;81;p3"/>
              <p:cNvSpPr/>
              <p:nvPr/>
            </p:nvSpPr>
            <p:spPr>
              <a:xfrm>
                <a:off x="8551731" y="4703408"/>
                <a:ext cx="409500" cy="4401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
        <p:nvSpPr>
          <p:cNvPr id="82" name="Google Shape;82;p3"/>
          <p:cNvSpPr txBox="1"/>
          <p:nvPr>
            <p:ph type="title"/>
          </p:nvPr>
        </p:nvSpPr>
        <p:spPr>
          <a:xfrm>
            <a:off x="824000" y="1613825"/>
            <a:ext cx="5857800" cy="1872900"/>
          </a:xfrm>
          <a:prstGeom prst="rect">
            <a:avLst/>
          </a:prstGeom>
        </p:spPr>
        <p:txBody>
          <a:bodyPr anchorCtr="0" anchor="ctr" bIns="91425" lIns="91425" spcFirstLastPara="1" rIns="91425" wrap="square" tIns="91425"/>
          <a:lstStyle>
            <a:lvl1pPr lvl="0" rtl="0">
              <a:spcBef>
                <a:spcPts val="0"/>
              </a:spcBef>
              <a:spcAft>
                <a:spcPts val="0"/>
              </a:spcAft>
              <a:buClr>
                <a:schemeClr val="lt1"/>
              </a:buClr>
              <a:buSzPts val="3600"/>
              <a:buNone/>
              <a:defRPr sz="3600">
                <a:solidFill>
                  <a:schemeClr val="lt1"/>
                </a:solidFill>
              </a:defRPr>
            </a:lvl1pPr>
            <a:lvl2pPr lvl="1" rtl="0">
              <a:spcBef>
                <a:spcPts val="0"/>
              </a:spcBef>
              <a:spcAft>
                <a:spcPts val="0"/>
              </a:spcAft>
              <a:buClr>
                <a:schemeClr val="lt1"/>
              </a:buClr>
              <a:buSzPts val="3600"/>
              <a:buNone/>
              <a:defRPr sz="3600">
                <a:solidFill>
                  <a:schemeClr val="lt1"/>
                </a:solidFill>
              </a:defRPr>
            </a:lvl2pPr>
            <a:lvl3pPr lvl="2" rtl="0">
              <a:spcBef>
                <a:spcPts val="0"/>
              </a:spcBef>
              <a:spcAft>
                <a:spcPts val="0"/>
              </a:spcAft>
              <a:buClr>
                <a:schemeClr val="lt1"/>
              </a:buClr>
              <a:buSzPts val="3600"/>
              <a:buNone/>
              <a:defRPr sz="3600">
                <a:solidFill>
                  <a:schemeClr val="lt1"/>
                </a:solidFill>
              </a:defRPr>
            </a:lvl3pPr>
            <a:lvl4pPr lvl="3" rtl="0">
              <a:spcBef>
                <a:spcPts val="0"/>
              </a:spcBef>
              <a:spcAft>
                <a:spcPts val="0"/>
              </a:spcAft>
              <a:buClr>
                <a:schemeClr val="lt1"/>
              </a:buClr>
              <a:buSzPts val="3600"/>
              <a:buNone/>
              <a:defRPr sz="3600">
                <a:solidFill>
                  <a:schemeClr val="lt1"/>
                </a:solidFill>
              </a:defRPr>
            </a:lvl4pPr>
            <a:lvl5pPr lvl="4" rtl="0">
              <a:spcBef>
                <a:spcPts val="0"/>
              </a:spcBef>
              <a:spcAft>
                <a:spcPts val="0"/>
              </a:spcAft>
              <a:buClr>
                <a:schemeClr val="lt1"/>
              </a:buClr>
              <a:buSzPts val="3600"/>
              <a:buNone/>
              <a:defRPr sz="3600">
                <a:solidFill>
                  <a:schemeClr val="lt1"/>
                </a:solidFill>
              </a:defRPr>
            </a:lvl5pPr>
            <a:lvl6pPr lvl="5" rtl="0">
              <a:spcBef>
                <a:spcPts val="0"/>
              </a:spcBef>
              <a:spcAft>
                <a:spcPts val="0"/>
              </a:spcAft>
              <a:buClr>
                <a:schemeClr val="lt1"/>
              </a:buClr>
              <a:buSzPts val="3600"/>
              <a:buNone/>
              <a:defRPr sz="3600">
                <a:solidFill>
                  <a:schemeClr val="lt1"/>
                </a:solidFill>
              </a:defRPr>
            </a:lvl6pPr>
            <a:lvl7pPr lvl="6" rtl="0">
              <a:spcBef>
                <a:spcPts val="0"/>
              </a:spcBef>
              <a:spcAft>
                <a:spcPts val="0"/>
              </a:spcAft>
              <a:buClr>
                <a:schemeClr val="lt1"/>
              </a:buClr>
              <a:buSzPts val="3600"/>
              <a:buNone/>
              <a:defRPr sz="3600">
                <a:solidFill>
                  <a:schemeClr val="lt1"/>
                </a:solidFill>
              </a:defRPr>
            </a:lvl7pPr>
            <a:lvl8pPr lvl="7" rtl="0">
              <a:spcBef>
                <a:spcPts val="0"/>
              </a:spcBef>
              <a:spcAft>
                <a:spcPts val="0"/>
              </a:spcAft>
              <a:buClr>
                <a:schemeClr val="lt1"/>
              </a:buClr>
              <a:buSzPts val="3600"/>
              <a:buNone/>
              <a:defRPr sz="3600">
                <a:solidFill>
                  <a:schemeClr val="lt1"/>
                </a:solidFill>
              </a:defRPr>
            </a:lvl8pPr>
            <a:lvl9pPr lvl="8" rtl="0">
              <a:spcBef>
                <a:spcPts val="0"/>
              </a:spcBef>
              <a:spcAft>
                <a:spcPts val="0"/>
              </a:spcAft>
              <a:buClr>
                <a:schemeClr val="lt1"/>
              </a:buClr>
              <a:buSzPts val="3600"/>
              <a:buNone/>
              <a:defRPr sz="3600">
                <a:solidFill>
                  <a:schemeClr val="lt1"/>
                </a:solidFill>
              </a:defRPr>
            </a:lvl9pPr>
          </a:lstStyle>
          <a:p/>
        </p:txBody>
      </p:sp>
      <p:sp>
        <p:nvSpPr>
          <p:cNvPr id="83" name="Google Shape;83;p3"/>
          <p:cNvSpPr txBox="1"/>
          <p:nvPr>
            <p:ph idx="12" type="sldNum"/>
          </p:nvPr>
        </p:nvSpPr>
        <p:spPr>
          <a:xfrm>
            <a:off x="8451046" y="4736976"/>
            <a:ext cx="548700" cy="393600"/>
          </a:xfrm>
          <a:prstGeom prst="rect">
            <a:avLst/>
          </a:prstGeom>
        </p:spPr>
        <p:txBody>
          <a:bodyPr anchorCtr="0" anchor="ctr" bIns="91425" lIns="91425" spcFirstLastPara="1" rIns="91425" wrap="square" tIns="91425">
            <a:no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with Caption" type="objTx">
  <p:cSld name="OBJECT_WITH_CAPTION_TEXT">
    <p:spTree>
      <p:nvGrpSpPr>
        <p:cNvPr id="364" name="Shape 364"/>
        <p:cNvGrpSpPr/>
        <p:nvPr/>
      </p:nvGrpSpPr>
      <p:grpSpPr>
        <a:xfrm>
          <a:off x="0" y="0"/>
          <a:ext cx="0" cy="0"/>
          <a:chOff x="0" y="0"/>
          <a:chExt cx="0" cy="0"/>
        </a:xfrm>
      </p:grpSpPr>
      <p:pic>
        <p:nvPicPr>
          <p:cNvPr descr="HD-ShadowLong.png" id="365" name="Google Shape;365;p22"/>
          <p:cNvPicPr preferRelativeResize="0"/>
          <p:nvPr/>
        </p:nvPicPr>
        <p:blipFill rotWithShape="1">
          <a:blip r:embed="rId2">
            <a:alphaModFix/>
          </a:blip>
          <a:srcRect b="0" l="0" r="0" t="0"/>
          <a:stretch/>
        </p:blipFill>
        <p:spPr>
          <a:xfrm>
            <a:off x="1" y="1477680"/>
            <a:ext cx="7828360" cy="240873"/>
          </a:xfrm>
          <a:prstGeom prst="rect">
            <a:avLst/>
          </a:prstGeom>
          <a:noFill/>
          <a:ln>
            <a:noFill/>
          </a:ln>
        </p:spPr>
      </p:pic>
      <p:pic>
        <p:nvPicPr>
          <p:cNvPr descr="HD-ShadowShort.png" id="366" name="Google Shape;366;p22"/>
          <p:cNvPicPr preferRelativeResize="0"/>
          <p:nvPr/>
        </p:nvPicPr>
        <p:blipFill rotWithShape="1">
          <a:blip r:embed="rId3">
            <a:alphaModFix/>
          </a:blip>
          <a:srcRect b="0" l="0" r="0" t="0"/>
          <a:stretch/>
        </p:blipFill>
        <p:spPr>
          <a:xfrm>
            <a:off x="7939369" y="1478425"/>
            <a:ext cx="1202248" cy="108202"/>
          </a:xfrm>
          <a:prstGeom prst="rect">
            <a:avLst/>
          </a:prstGeom>
          <a:noFill/>
          <a:ln>
            <a:noFill/>
          </a:ln>
        </p:spPr>
      </p:pic>
      <p:sp>
        <p:nvSpPr>
          <p:cNvPr id="367" name="Google Shape;367;p22"/>
          <p:cNvSpPr/>
          <p:nvPr/>
        </p:nvSpPr>
        <p:spPr>
          <a:xfrm>
            <a:off x="0" y="457200"/>
            <a:ext cx="7828500" cy="1026000"/>
          </a:xfrm>
          <a:prstGeom prst="rect">
            <a:avLst/>
          </a:prstGeom>
          <a:solidFill>
            <a:srgbClr val="262626"/>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368" name="Google Shape;368;p22"/>
          <p:cNvSpPr/>
          <p:nvPr/>
        </p:nvSpPr>
        <p:spPr>
          <a:xfrm>
            <a:off x="7939371" y="457200"/>
            <a:ext cx="1202100" cy="1026000"/>
          </a:xfrm>
          <a:prstGeom prst="rect">
            <a:avLst/>
          </a:prstGeom>
          <a:solidFill>
            <a:schemeClr val="accent1"/>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369" name="Google Shape;369;p22"/>
          <p:cNvSpPr txBox="1"/>
          <p:nvPr>
            <p:ph type="title"/>
          </p:nvPr>
        </p:nvSpPr>
        <p:spPr>
          <a:xfrm>
            <a:off x="510241" y="564920"/>
            <a:ext cx="7210500" cy="810600"/>
          </a:xfrm>
          <a:prstGeom prst="rect">
            <a:avLst/>
          </a:prstGeom>
          <a:noFill/>
          <a:ln>
            <a:noFill/>
          </a:ln>
        </p:spPr>
        <p:txBody>
          <a:bodyPr anchorCtr="0" anchor="ctr" bIns="34275" lIns="68575" spcFirstLastPara="1" rIns="68575" wrap="square" tIns="34275"/>
          <a:lstStyle>
            <a:lvl1pPr lvl="0" rtl="0" algn="l">
              <a:lnSpc>
                <a:spcPct val="90000"/>
              </a:lnSpc>
              <a:spcBef>
                <a:spcPts val="0"/>
              </a:spcBef>
              <a:spcAft>
                <a:spcPts val="0"/>
              </a:spcAft>
              <a:buClr>
                <a:schemeClr val="lt1"/>
              </a:buClr>
              <a:buSzPts val="2700"/>
              <a:buFont typeface="Trebuchet MS"/>
              <a:buNone/>
              <a:defRPr sz="2700"/>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370" name="Google Shape;370;p22"/>
          <p:cNvSpPr txBox="1"/>
          <p:nvPr>
            <p:ph idx="1" type="body"/>
          </p:nvPr>
        </p:nvSpPr>
        <p:spPr>
          <a:xfrm>
            <a:off x="3514385" y="1752655"/>
            <a:ext cx="4206300" cy="2699400"/>
          </a:xfrm>
          <a:prstGeom prst="rect">
            <a:avLst/>
          </a:prstGeom>
          <a:noFill/>
          <a:ln>
            <a:noFill/>
          </a:ln>
        </p:spPr>
        <p:txBody>
          <a:bodyPr anchorCtr="0" anchor="t" bIns="34275" lIns="68575" spcFirstLastPara="1" rIns="68575" wrap="square" tIns="34275"/>
          <a:lstStyle>
            <a:lvl1pPr indent="-317500" lvl="0" marL="457200" rtl="0" algn="l">
              <a:lnSpc>
                <a:spcPct val="90000"/>
              </a:lnSpc>
              <a:spcBef>
                <a:spcPts val="800"/>
              </a:spcBef>
              <a:spcAft>
                <a:spcPts val="0"/>
              </a:spcAft>
              <a:buClr>
                <a:schemeClr val="lt1"/>
              </a:buClr>
              <a:buSzPts val="1400"/>
              <a:buChar char="•"/>
              <a:defRPr/>
            </a:lvl1pPr>
            <a:lvl2pPr indent="-317500" lvl="1" marL="914400" rtl="0" algn="l">
              <a:lnSpc>
                <a:spcPct val="90000"/>
              </a:lnSpc>
              <a:spcBef>
                <a:spcPts val="400"/>
              </a:spcBef>
              <a:spcAft>
                <a:spcPts val="0"/>
              </a:spcAft>
              <a:buClr>
                <a:schemeClr val="lt1"/>
              </a:buClr>
              <a:buSzPts val="1400"/>
              <a:buChar char="•"/>
              <a:defRPr/>
            </a:lvl2pPr>
            <a:lvl3pPr indent="-317500" lvl="2" marL="1371600" rtl="0" algn="l">
              <a:lnSpc>
                <a:spcPct val="90000"/>
              </a:lnSpc>
              <a:spcBef>
                <a:spcPts val="400"/>
              </a:spcBef>
              <a:spcAft>
                <a:spcPts val="0"/>
              </a:spcAft>
              <a:buClr>
                <a:schemeClr val="lt1"/>
              </a:buClr>
              <a:buSzPts val="1400"/>
              <a:buChar char="•"/>
              <a:defRPr/>
            </a:lvl3pPr>
            <a:lvl4pPr indent="-317500" lvl="3" marL="1828800" rtl="0" algn="l">
              <a:lnSpc>
                <a:spcPct val="90000"/>
              </a:lnSpc>
              <a:spcBef>
                <a:spcPts val="400"/>
              </a:spcBef>
              <a:spcAft>
                <a:spcPts val="0"/>
              </a:spcAft>
              <a:buClr>
                <a:schemeClr val="lt1"/>
              </a:buClr>
              <a:buSzPts val="1400"/>
              <a:buChar char="•"/>
              <a:defRPr/>
            </a:lvl4pPr>
            <a:lvl5pPr indent="-317500" lvl="4" marL="2286000" rtl="0" algn="l">
              <a:lnSpc>
                <a:spcPct val="90000"/>
              </a:lnSpc>
              <a:spcBef>
                <a:spcPts val="400"/>
              </a:spcBef>
              <a:spcAft>
                <a:spcPts val="0"/>
              </a:spcAft>
              <a:buClr>
                <a:schemeClr val="lt1"/>
              </a:buClr>
              <a:buSzPts val="1400"/>
              <a:buChar char="•"/>
              <a:defRPr/>
            </a:lvl5pPr>
            <a:lvl6pPr indent="-317500" lvl="5" marL="2743200" rtl="0" algn="l">
              <a:lnSpc>
                <a:spcPct val="90000"/>
              </a:lnSpc>
              <a:spcBef>
                <a:spcPts val="400"/>
              </a:spcBef>
              <a:spcAft>
                <a:spcPts val="0"/>
              </a:spcAft>
              <a:buClr>
                <a:schemeClr val="lt1"/>
              </a:buClr>
              <a:buSzPts val="1400"/>
              <a:buChar char="•"/>
              <a:defRPr/>
            </a:lvl6pPr>
            <a:lvl7pPr indent="-317500" lvl="6" marL="3200400" rtl="0" algn="l">
              <a:lnSpc>
                <a:spcPct val="90000"/>
              </a:lnSpc>
              <a:spcBef>
                <a:spcPts val="400"/>
              </a:spcBef>
              <a:spcAft>
                <a:spcPts val="0"/>
              </a:spcAft>
              <a:buClr>
                <a:schemeClr val="lt1"/>
              </a:buClr>
              <a:buSzPts val="1400"/>
              <a:buChar char="•"/>
              <a:defRPr/>
            </a:lvl7pPr>
            <a:lvl8pPr indent="-317500" lvl="7" marL="3657600" rtl="0" algn="l">
              <a:lnSpc>
                <a:spcPct val="90000"/>
              </a:lnSpc>
              <a:spcBef>
                <a:spcPts val="400"/>
              </a:spcBef>
              <a:spcAft>
                <a:spcPts val="0"/>
              </a:spcAft>
              <a:buClr>
                <a:schemeClr val="lt1"/>
              </a:buClr>
              <a:buSzPts val="1400"/>
              <a:buChar char="•"/>
              <a:defRPr/>
            </a:lvl8pPr>
            <a:lvl9pPr indent="-317500" lvl="8" marL="4114800" rtl="0" algn="l">
              <a:lnSpc>
                <a:spcPct val="90000"/>
              </a:lnSpc>
              <a:spcBef>
                <a:spcPts val="400"/>
              </a:spcBef>
              <a:spcAft>
                <a:spcPts val="0"/>
              </a:spcAft>
              <a:buClr>
                <a:schemeClr val="lt1"/>
              </a:buClr>
              <a:buSzPts val="1400"/>
              <a:buChar char="•"/>
              <a:defRPr/>
            </a:lvl9pPr>
          </a:lstStyle>
          <a:p/>
        </p:txBody>
      </p:sp>
      <p:sp>
        <p:nvSpPr>
          <p:cNvPr id="371" name="Google Shape;371;p22"/>
          <p:cNvSpPr txBox="1"/>
          <p:nvPr>
            <p:ph idx="2" type="body"/>
          </p:nvPr>
        </p:nvSpPr>
        <p:spPr>
          <a:xfrm>
            <a:off x="510242" y="1752654"/>
            <a:ext cx="2842500" cy="2699400"/>
          </a:xfrm>
          <a:prstGeom prst="rect">
            <a:avLst/>
          </a:prstGeom>
          <a:noFill/>
          <a:ln>
            <a:noFill/>
          </a:ln>
        </p:spPr>
        <p:txBody>
          <a:bodyPr anchorCtr="0" anchor="ctr" bIns="34275" lIns="68575" spcFirstLastPara="1" rIns="68575" wrap="square" tIns="34275"/>
          <a:lstStyle>
            <a:lvl1pPr indent="-228600" lvl="0" marL="457200" rtl="0" algn="l">
              <a:lnSpc>
                <a:spcPct val="90000"/>
              </a:lnSpc>
              <a:spcBef>
                <a:spcPts val="800"/>
              </a:spcBef>
              <a:spcAft>
                <a:spcPts val="0"/>
              </a:spcAft>
              <a:buClr>
                <a:schemeClr val="lt1"/>
              </a:buClr>
              <a:buSzPts val="1200"/>
              <a:buNone/>
              <a:defRPr sz="1200"/>
            </a:lvl1pPr>
            <a:lvl2pPr indent="-228600" lvl="1" marL="914400" rtl="0" algn="l">
              <a:lnSpc>
                <a:spcPct val="90000"/>
              </a:lnSpc>
              <a:spcBef>
                <a:spcPts val="400"/>
              </a:spcBef>
              <a:spcAft>
                <a:spcPts val="0"/>
              </a:spcAft>
              <a:buClr>
                <a:schemeClr val="lt1"/>
              </a:buClr>
              <a:buSzPts val="1100"/>
              <a:buNone/>
              <a:defRPr sz="1100"/>
            </a:lvl2pPr>
            <a:lvl3pPr indent="-228600" lvl="2" marL="1371600" rtl="0" algn="l">
              <a:lnSpc>
                <a:spcPct val="90000"/>
              </a:lnSpc>
              <a:spcBef>
                <a:spcPts val="400"/>
              </a:spcBef>
              <a:spcAft>
                <a:spcPts val="0"/>
              </a:spcAft>
              <a:buClr>
                <a:schemeClr val="lt1"/>
              </a:buClr>
              <a:buSzPts val="900"/>
              <a:buNone/>
              <a:defRPr sz="900"/>
            </a:lvl3pPr>
            <a:lvl4pPr indent="-228600" lvl="3" marL="1828800" rtl="0" algn="l">
              <a:lnSpc>
                <a:spcPct val="90000"/>
              </a:lnSpc>
              <a:spcBef>
                <a:spcPts val="400"/>
              </a:spcBef>
              <a:spcAft>
                <a:spcPts val="0"/>
              </a:spcAft>
              <a:buClr>
                <a:schemeClr val="lt1"/>
              </a:buClr>
              <a:buSzPts val="800"/>
              <a:buNone/>
              <a:defRPr sz="800"/>
            </a:lvl4pPr>
            <a:lvl5pPr indent="-228600" lvl="4" marL="2286000" rtl="0" algn="l">
              <a:lnSpc>
                <a:spcPct val="90000"/>
              </a:lnSpc>
              <a:spcBef>
                <a:spcPts val="400"/>
              </a:spcBef>
              <a:spcAft>
                <a:spcPts val="0"/>
              </a:spcAft>
              <a:buClr>
                <a:schemeClr val="lt1"/>
              </a:buClr>
              <a:buSzPts val="800"/>
              <a:buNone/>
              <a:defRPr sz="800"/>
            </a:lvl5pPr>
            <a:lvl6pPr indent="-228600" lvl="5" marL="2743200" rtl="0" algn="l">
              <a:lnSpc>
                <a:spcPct val="90000"/>
              </a:lnSpc>
              <a:spcBef>
                <a:spcPts val="400"/>
              </a:spcBef>
              <a:spcAft>
                <a:spcPts val="0"/>
              </a:spcAft>
              <a:buClr>
                <a:schemeClr val="lt1"/>
              </a:buClr>
              <a:buSzPts val="800"/>
              <a:buNone/>
              <a:defRPr sz="800"/>
            </a:lvl6pPr>
            <a:lvl7pPr indent="-228600" lvl="6" marL="3200400" rtl="0" algn="l">
              <a:lnSpc>
                <a:spcPct val="90000"/>
              </a:lnSpc>
              <a:spcBef>
                <a:spcPts val="400"/>
              </a:spcBef>
              <a:spcAft>
                <a:spcPts val="0"/>
              </a:spcAft>
              <a:buClr>
                <a:schemeClr val="lt1"/>
              </a:buClr>
              <a:buSzPts val="800"/>
              <a:buNone/>
              <a:defRPr sz="800"/>
            </a:lvl7pPr>
            <a:lvl8pPr indent="-228600" lvl="7" marL="3657600" rtl="0" algn="l">
              <a:lnSpc>
                <a:spcPct val="90000"/>
              </a:lnSpc>
              <a:spcBef>
                <a:spcPts val="400"/>
              </a:spcBef>
              <a:spcAft>
                <a:spcPts val="0"/>
              </a:spcAft>
              <a:buClr>
                <a:schemeClr val="lt1"/>
              </a:buClr>
              <a:buSzPts val="800"/>
              <a:buNone/>
              <a:defRPr sz="800"/>
            </a:lvl8pPr>
            <a:lvl9pPr indent="-228600" lvl="8" marL="4114800" rtl="0" algn="l">
              <a:lnSpc>
                <a:spcPct val="90000"/>
              </a:lnSpc>
              <a:spcBef>
                <a:spcPts val="400"/>
              </a:spcBef>
              <a:spcAft>
                <a:spcPts val="0"/>
              </a:spcAft>
              <a:buClr>
                <a:schemeClr val="lt1"/>
              </a:buClr>
              <a:buSzPts val="800"/>
              <a:buNone/>
              <a:defRPr sz="800"/>
            </a:lvl9pPr>
          </a:lstStyle>
          <a:p/>
        </p:txBody>
      </p:sp>
      <p:sp>
        <p:nvSpPr>
          <p:cNvPr id="372" name="Google Shape;372;p22"/>
          <p:cNvSpPr txBox="1"/>
          <p:nvPr>
            <p:ph idx="10" type="dt"/>
          </p:nvPr>
        </p:nvSpPr>
        <p:spPr>
          <a:xfrm>
            <a:off x="5663236" y="4452140"/>
            <a:ext cx="2057400" cy="273900"/>
          </a:xfrm>
          <a:prstGeom prst="rect">
            <a:avLst/>
          </a:prstGeom>
          <a:noFill/>
          <a:ln>
            <a:noFill/>
          </a:ln>
        </p:spPr>
        <p:txBody>
          <a:bodyPr anchorCtr="0" anchor="ctr" bIns="34275" lIns="68575" spcFirstLastPara="1" rIns="68575" wrap="square" tIns="34275"/>
          <a:lstStyle>
            <a:lvl1pPr lvl="0" rtl="0" algn="r">
              <a:spcBef>
                <a:spcPts val="0"/>
              </a:spcBef>
              <a:spcAft>
                <a:spcPts val="0"/>
              </a:spcAft>
              <a:buSzPts val="1100"/>
              <a:buNone/>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373" name="Google Shape;373;p22"/>
          <p:cNvSpPr txBox="1"/>
          <p:nvPr>
            <p:ph idx="11" type="ftr"/>
          </p:nvPr>
        </p:nvSpPr>
        <p:spPr>
          <a:xfrm>
            <a:off x="510241" y="4452141"/>
            <a:ext cx="5153100" cy="273900"/>
          </a:xfrm>
          <a:prstGeom prst="rect">
            <a:avLst/>
          </a:prstGeom>
          <a:noFill/>
          <a:ln>
            <a:noFill/>
          </a:ln>
        </p:spPr>
        <p:txBody>
          <a:bodyPr anchorCtr="0" anchor="ctr" bIns="34275" lIns="68575" spcFirstLastPara="1" rIns="68575" wrap="square" tIns="34275"/>
          <a:lstStyle>
            <a:lvl1pPr lvl="0" rtl="0" algn="l">
              <a:spcBef>
                <a:spcPts val="0"/>
              </a:spcBef>
              <a:spcAft>
                <a:spcPts val="0"/>
              </a:spcAft>
              <a:buSzPts val="1100"/>
              <a:buNone/>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374" name="Google Shape;374;p22"/>
          <p:cNvSpPr txBox="1"/>
          <p:nvPr>
            <p:ph idx="12" type="sldNum"/>
          </p:nvPr>
        </p:nvSpPr>
        <p:spPr>
          <a:xfrm>
            <a:off x="8047091" y="564920"/>
            <a:ext cx="865500" cy="818100"/>
          </a:xfrm>
          <a:prstGeom prst="rect">
            <a:avLst/>
          </a:prstGeom>
          <a:noFill/>
          <a:ln>
            <a:noFill/>
          </a:ln>
        </p:spPr>
        <p:txBody>
          <a:bodyPr anchorCtr="0" anchor="ctr" bIns="34275" lIns="68575" spcFirstLastPara="1" rIns="68575" wrap="square" tIns="34275">
            <a:noAutofit/>
          </a:bodyPr>
          <a:lstStyle>
            <a:lvl1pPr indent="0" lvl="0" marL="0" rtl="0" algn="l">
              <a:spcBef>
                <a:spcPts val="0"/>
              </a:spcBef>
              <a:buNone/>
              <a:defRPr/>
            </a:lvl1pPr>
            <a:lvl2pPr indent="0" lvl="1" marL="0" rtl="0" algn="l">
              <a:spcBef>
                <a:spcPts val="0"/>
              </a:spcBef>
              <a:buNone/>
              <a:defRPr/>
            </a:lvl2pPr>
            <a:lvl3pPr indent="0" lvl="2" marL="0" rtl="0" algn="l">
              <a:spcBef>
                <a:spcPts val="0"/>
              </a:spcBef>
              <a:buNone/>
              <a:defRPr/>
            </a:lvl3pPr>
            <a:lvl4pPr indent="0" lvl="3" marL="0" rtl="0" algn="l">
              <a:spcBef>
                <a:spcPts val="0"/>
              </a:spcBef>
              <a:buNone/>
              <a:defRPr/>
            </a:lvl4pPr>
            <a:lvl5pPr indent="0" lvl="4" marL="0" rtl="0" algn="l">
              <a:spcBef>
                <a:spcPts val="0"/>
              </a:spcBef>
              <a:buNone/>
              <a:defRPr/>
            </a:lvl5pPr>
            <a:lvl6pPr indent="0" lvl="5" marL="0" rtl="0" algn="l">
              <a:spcBef>
                <a:spcPts val="0"/>
              </a:spcBef>
              <a:buNone/>
              <a:defRPr/>
            </a:lvl6pPr>
            <a:lvl7pPr indent="0" lvl="6" marL="0" rtl="0" algn="l">
              <a:spcBef>
                <a:spcPts val="0"/>
              </a:spcBef>
              <a:buNone/>
              <a:defRPr/>
            </a:lvl7pPr>
            <a:lvl8pPr indent="0" lvl="7" marL="0" rtl="0" algn="l">
              <a:spcBef>
                <a:spcPts val="0"/>
              </a:spcBef>
              <a:buNone/>
              <a:defRPr/>
            </a:lvl8pPr>
            <a:lvl9pPr indent="0" lvl="8" marL="0" rtl="0" algn="l">
              <a:spcBef>
                <a:spcPts val="0"/>
              </a:spcBef>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Picture with Caption" type="picTx">
  <p:cSld name="PICTURE_WITH_CAPTION_TEXT">
    <p:spTree>
      <p:nvGrpSpPr>
        <p:cNvPr id="375" name="Shape 375"/>
        <p:cNvGrpSpPr/>
        <p:nvPr/>
      </p:nvGrpSpPr>
      <p:grpSpPr>
        <a:xfrm>
          <a:off x="0" y="0"/>
          <a:ext cx="0" cy="0"/>
          <a:chOff x="0" y="0"/>
          <a:chExt cx="0" cy="0"/>
        </a:xfrm>
      </p:grpSpPr>
      <p:pic>
        <p:nvPicPr>
          <p:cNvPr descr="HD-ShadowLong.png" id="376" name="Google Shape;376;p23"/>
          <p:cNvPicPr preferRelativeResize="0"/>
          <p:nvPr/>
        </p:nvPicPr>
        <p:blipFill rotWithShape="1">
          <a:blip r:embed="rId2">
            <a:alphaModFix/>
          </a:blip>
          <a:srcRect b="0" l="0" r="0" t="0"/>
          <a:stretch/>
        </p:blipFill>
        <p:spPr>
          <a:xfrm>
            <a:off x="1" y="1477680"/>
            <a:ext cx="7828360" cy="240873"/>
          </a:xfrm>
          <a:prstGeom prst="rect">
            <a:avLst/>
          </a:prstGeom>
          <a:noFill/>
          <a:ln>
            <a:noFill/>
          </a:ln>
        </p:spPr>
      </p:pic>
      <p:pic>
        <p:nvPicPr>
          <p:cNvPr descr="HD-ShadowShort.png" id="377" name="Google Shape;377;p23"/>
          <p:cNvPicPr preferRelativeResize="0"/>
          <p:nvPr/>
        </p:nvPicPr>
        <p:blipFill rotWithShape="1">
          <a:blip r:embed="rId3">
            <a:alphaModFix/>
          </a:blip>
          <a:srcRect b="0" l="0" r="0" t="0"/>
          <a:stretch/>
        </p:blipFill>
        <p:spPr>
          <a:xfrm>
            <a:off x="7939369" y="1478425"/>
            <a:ext cx="1202248" cy="108202"/>
          </a:xfrm>
          <a:prstGeom prst="rect">
            <a:avLst/>
          </a:prstGeom>
          <a:noFill/>
          <a:ln>
            <a:noFill/>
          </a:ln>
        </p:spPr>
      </p:pic>
      <p:sp>
        <p:nvSpPr>
          <p:cNvPr id="378" name="Google Shape;378;p23"/>
          <p:cNvSpPr/>
          <p:nvPr/>
        </p:nvSpPr>
        <p:spPr>
          <a:xfrm>
            <a:off x="0" y="457200"/>
            <a:ext cx="7828500" cy="1026000"/>
          </a:xfrm>
          <a:prstGeom prst="rect">
            <a:avLst/>
          </a:prstGeom>
          <a:solidFill>
            <a:srgbClr val="262626"/>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379" name="Google Shape;379;p23"/>
          <p:cNvSpPr/>
          <p:nvPr/>
        </p:nvSpPr>
        <p:spPr>
          <a:xfrm>
            <a:off x="7939371" y="457200"/>
            <a:ext cx="1202100" cy="1026000"/>
          </a:xfrm>
          <a:prstGeom prst="rect">
            <a:avLst/>
          </a:prstGeom>
          <a:solidFill>
            <a:schemeClr val="accent1"/>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380" name="Google Shape;380;p23"/>
          <p:cNvSpPr txBox="1"/>
          <p:nvPr>
            <p:ph type="title"/>
          </p:nvPr>
        </p:nvSpPr>
        <p:spPr>
          <a:xfrm>
            <a:off x="510242" y="564921"/>
            <a:ext cx="7210500" cy="810600"/>
          </a:xfrm>
          <a:prstGeom prst="rect">
            <a:avLst/>
          </a:prstGeom>
          <a:noFill/>
          <a:ln>
            <a:noFill/>
          </a:ln>
        </p:spPr>
        <p:txBody>
          <a:bodyPr anchorCtr="0" anchor="ctr" bIns="34275" lIns="68575" spcFirstLastPara="1" rIns="68575" wrap="square" tIns="34275"/>
          <a:lstStyle>
            <a:lvl1pPr lvl="0" rtl="0" algn="l">
              <a:lnSpc>
                <a:spcPct val="90000"/>
              </a:lnSpc>
              <a:spcBef>
                <a:spcPts val="0"/>
              </a:spcBef>
              <a:spcAft>
                <a:spcPts val="0"/>
              </a:spcAft>
              <a:buClr>
                <a:schemeClr val="lt1"/>
              </a:buClr>
              <a:buSzPts val="2700"/>
              <a:buFont typeface="Trebuchet MS"/>
              <a:buNone/>
              <a:defRPr sz="2700"/>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381" name="Google Shape;381;p23"/>
          <p:cNvSpPr/>
          <p:nvPr>
            <p:ph idx="2" type="pic"/>
          </p:nvPr>
        </p:nvSpPr>
        <p:spPr>
          <a:xfrm>
            <a:off x="3651250" y="1752656"/>
            <a:ext cx="4069500" cy="2699400"/>
          </a:xfrm>
          <a:prstGeom prst="rect">
            <a:avLst/>
          </a:prstGeom>
          <a:noFill/>
          <a:ln>
            <a:noFill/>
          </a:ln>
          <a:effectLst>
            <a:outerShdw blurRad="76200" rotWithShape="0" algn="tl" dir="5040000" dist="63500">
              <a:srgbClr val="000000">
                <a:alpha val="40780"/>
              </a:srgbClr>
            </a:outerShdw>
          </a:effectLst>
        </p:spPr>
        <p:txBody>
          <a:bodyPr anchorCtr="0" anchor="t" bIns="34275" lIns="68575" spcFirstLastPara="1" rIns="68575" wrap="square" tIns="34275"/>
          <a:lstStyle>
            <a:lvl1pPr lvl="0" marR="0" rtl="0" algn="l">
              <a:lnSpc>
                <a:spcPct val="90000"/>
              </a:lnSpc>
              <a:spcBef>
                <a:spcPts val="800"/>
              </a:spcBef>
              <a:spcAft>
                <a:spcPts val="0"/>
              </a:spcAft>
              <a:buClr>
                <a:schemeClr val="lt1"/>
              </a:buClr>
              <a:buSzPts val="2400"/>
              <a:buFont typeface="Arial"/>
              <a:buNone/>
              <a:defRPr b="0" i="0" sz="2400" u="none" cap="none" strike="noStrike">
                <a:solidFill>
                  <a:schemeClr val="lt1"/>
                </a:solidFill>
                <a:latin typeface="Trebuchet MS"/>
                <a:ea typeface="Trebuchet MS"/>
                <a:cs typeface="Trebuchet MS"/>
                <a:sym typeface="Trebuchet MS"/>
              </a:defRPr>
            </a:lvl1pPr>
            <a:lvl2pPr lvl="1" marR="0" rtl="0" algn="l">
              <a:lnSpc>
                <a:spcPct val="90000"/>
              </a:lnSpc>
              <a:spcBef>
                <a:spcPts val="400"/>
              </a:spcBef>
              <a:spcAft>
                <a:spcPts val="0"/>
              </a:spcAft>
              <a:buClr>
                <a:schemeClr val="lt1"/>
              </a:buClr>
              <a:buSzPts val="2100"/>
              <a:buFont typeface="Arial"/>
              <a:buNone/>
              <a:defRPr b="0" i="0" sz="2100" u="none" cap="none" strike="noStrike">
                <a:solidFill>
                  <a:schemeClr val="lt1"/>
                </a:solidFill>
                <a:latin typeface="Trebuchet MS"/>
                <a:ea typeface="Trebuchet MS"/>
                <a:cs typeface="Trebuchet MS"/>
                <a:sym typeface="Trebuchet MS"/>
              </a:defRPr>
            </a:lvl2pPr>
            <a:lvl3pPr lvl="2" marR="0" rtl="0" algn="l">
              <a:lnSpc>
                <a:spcPct val="90000"/>
              </a:lnSpc>
              <a:spcBef>
                <a:spcPts val="400"/>
              </a:spcBef>
              <a:spcAft>
                <a:spcPts val="0"/>
              </a:spcAft>
              <a:buClr>
                <a:schemeClr val="lt1"/>
              </a:buClr>
              <a:buSzPts val="1800"/>
              <a:buFont typeface="Arial"/>
              <a:buNone/>
              <a:defRPr b="0" i="0" sz="1800" u="none" cap="none" strike="noStrike">
                <a:solidFill>
                  <a:schemeClr val="lt1"/>
                </a:solidFill>
                <a:latin typeface="Trebuchet MS"/>
                <a:ea typeface="Trebuchet MS"/>
                <a:cs typeface="Trebuchet MS"/>
                <a:sym typeface="Trebuchet MS"/>
              </a:defRPr>
            </a:lvl3pPr>
            <a:lvl4pPr lvl="3" marR="0" rtl="0" algn="l">
              <a:lnSpc>
                <a:spcPct val="90000"/>
              </a:lnSpc>
              <a:spcBef>
                <a:spcPts val="400"/>
              </a:spcBef>
              <a:spcAft>
                <a:spcPts val="0"/>
              </a:spcAft>
              <a:buClr>
                <a:schemeClr val="lt1"/>
              </a:buClr>
              <a:buSzPts val="1500"/>
              <a:buFont typeface="Arial"/>
              <a:buNone/>
              <a:defRPr b="0" i="0" sz="1500" u="none" cap="none" strike="noStrike">
                <a:solidFill>
                  <a:schemeClr val="lt1"/>
                </a:solidFill>
                <a:latin typeface="Trebuchet MS"/>
                <a:ea typeface="Trebuchet MS"/>
                <a:cs typeface="Trebuchet MS"/>
                <a:sym typeface="Trebuchet MS"/>
              </a:defRPr>
            </a:lvl4pPr>
            <a:lvl5pPr lvl="4" marR="0" rtl="0" algn="l">
              <a:lnSpc>
                <a:spcPct val="90000"/>
              </a:lnSpc>
              <a:spcBef>
                <a:spcPts val="400"/>
              </a:spcBef>
              <a:spcAft>
                <a:spcPts val="0"/>
              </a:spcAft>
              <a:buClr>
                <a:schemeClr val="lt1"/>
              </a:buClr>
              <a:buSzPts val="1500"/>
              <a:buFont typeface="Arial"/>
              <a:buNone/>
              <a:defRPr b="0" i="0" sz="1500" u="none" cap="none" strike="noStrike">
                <a:solidFill>
                  <a:schemeClr val="lt1"/>
                </a:solidFill>
                <a:latin typeface="Trebuchet MS"/>
                <a:ea typeface="Trebuchet MS"/>
                <a:cs typeface="Trebuchet MS"/>
                <a:sym typeface="Trebuchet MS"/>
              </a:defRPr>
            </a:lvl5pPr>
            <a:lvl6pPr lvl="5" marR="0" rtl="0" algn="l">
              <a:lnSpc>
                <a:spcPct val="90000"/>
              </a:lnSpc>
              <a:spcBef>
                <a:spcPts val="400"/>
              </a:spcBef>
              <a:spcAft>
                <a:spcPts val="0"/>
              </a:spcAft>
              <a:buClr>
                <a:schemeClr val="lt1"/>
              </a:buClr>
              <a:buSzPts val="1500"/>
              <a:buFont typeface="Arial"/>
              <a:buNone/>
              <a:defRPr b="0" i="0" sz="1500" u="none" cap="none" strike="noStrike">
                <a:solidFill>
                  <a:schemeClr val="lt1"/>
                </a:solidFill>
                <a:latin typeface="Trebuchet MS"/>
                <a:ea typeface="Trebuchet MS"/>
                <a:cs typeface="Trebuchet MS"/>
                <a:sym typeface="Trebuchet MS"/>
              </a:defRPr>
            </a:lvl6pPr>
            <a:lvl7pPr lvl="6" marR="0" rtl="0" algn="l">
              <a:lnSpc>
                <a:spcPct val="90000"/>
              </a:lnSpc>
              <a:spcBef>
                <a:spcPts val="400"/>
              </a:spcBef>
              <a:spcAft>
                <a:spcPts val="0"/>
              </a:spcAft>
              <a:buClr>
                <a:schemeClr val="lt1"/>
              </a:buClr>
              <a:buSzPts val="1500"/>
              <a:buFont typeface="Arial"/>
              <a:buNone/>
              <a:defRPr b="0" i="0" sz="1500" u="none" cap="none" strike="noStrike">
                <a:solidFill>
                  <a:schemeClr val="lt1"/>
                </a:solidFill>
                <a:latin typeface="Trebuchet MS"/>
                <a:ea typeface="Trebuchet MS"/>
                <a:cs typeface="Trebuchet MS"/>
                <a:sym typeface="Trebuchet MS"/>
              </a:defRPr>
            </a:lvl7pPr>
            <a:lvl8pPr lvl="7" marR="0" rtl="0" algn="l">
              <a:lnSpc>
                <a:spcPct val="90000"/>
              </a:lnSpc>
              <a:spcBef>
                <a:spcPts val="400"/>
              </a:spcBef>
              <a:spcAft>
                <a:spcPts val="0"/>
              </a:spcAft>
              <a:buClr>
                <a:schemeClr val="lt1"/>
              </a:buClr>
              <a:buSzPts val="1500"/>
              <a:buFont typeface="Arial"/>
              <a:buNone/>
              <a:defRPr b="0" i="0" sz="1500" u="none" cap="none" strike="noStrike">
                <a:solidFill>
                  <a:schemeClr val="lt1"/>
                </a:solidFill>
                <a:latin typeface="Trebuchet MS"/>
                <a:ea typeface="Trebuchet MS"/>
                <a:cs typeface="Trebuchet MS"/>
                <a:sym typeface="Trebuchet MS"/>
              </a:defRPr>
            </a:lvl8pPr>
            <a:lvl9pPr lvl="8" marR="0" rtl="0" algn="l">
              <a:lnSpc>
                <a:spcPct val="90000"/>
              </a:lnSpc>
              <a:spcBef>
                <a:spcPts val="400"/>
              </a:spcBef>
              <a:spcAft>
                <a:spcPts val="0"/>
              </a:spcAft>
              <a:buClr>
                <a:schemeClr val="lt1"/>
              </a:buClr>
              <a:buSzPts val="1500"/>
              <a:buFont typeface="Arial"/>
              <a:buNone/>
              <a:defRPr b="0" i="0" sz="1500" u="none" cap="none" strike="noStrike">
                <a:solidFill>
                  <a:schemeClr val="lt1"/>
                </a:solidFill>
                <a:latin typeface="Trebuchet MS"/>
                <a:ea typeface="Trebuchet MS"/>
                <a:cs typeface="Trebuchet MS"/>
                <a:sym typeface="Trebuchet MS"/>
              </a:defRPr>
            </a:lvl9pPr>
          </a:lstStyle>
          <a:p/>
        </p:txBody>
      </p:sp>
      <p:sp>
        <p:nvSpPr>
          <p:cNvPr id="382" name="Google Shape;382;p23"/>
          <p:cNvSpPr txBox="1"/>
          <p:nvPr>
            <p:ph idx="1" type="body"/>
          </p:nvPr>
        </p:nvSpPr>
        <p:spPr>
          <a:xfrm>
            <a:off x="510242" y="1752655"/>
            <a:ext cx="2907300" cy="2699400"/>
          </a:xfrm>
          <a:prstGeom prst="rect">
            <a:avLst/>
          </a:prstGeom>
          <a:noFill/>
          <a:ln>
            <a:noFill/>
          </a:ln>
        </p:spPr>
        <p:txBody>
          <a:bodyPr anchorCtr="0" anchor="ctr" bIns="34275" lIns="68575" spcFirstLastPara="1" rIns="68575" wrap="square" tIns="34275"/>
          <a:lstStyle>
            <a:lvl1pPr indent="-228600" lvl="0" marL="457200" rtl="0" algn="l">
              <a:lnSpc>
                <a:spcPct val="90000"/>
              </a:lnSpc>
              <a:spcBef>
                <a:spcPts val="800"/>
              </a:spcBef>
              <a:spcAft>
                <a:spcPts val="0"/>
              </a:spcAft>
              <a:buClr>
                <a:schemeClr val="lt1"/>
              </a:buClr>
              <a:buSzPts val="1200"/>
              <a:buNone/>
              <a:defRPr sz="1200"/>
            </a:lvl1pPr>
            <a:lvl2pPr indent="-228600" lvl="1" marL="914400" rtl="0" algn="l">
              <a:lnSpc>
                <a:spcPct val="90000"/>
              </a:lnSpc>
              <a:spcBef>
                <a:spcPts val="400"/>
              </a:spcBef>
              <a:spcAft>
                <a:spcPts val="0"/>
              </a:spcAft>
              <a:buClr>
                <a:schemeClr val="lt1"/>
              </a:buClr>
              <a:buSzPts val="1100"/>
              <a:buNone/>
              <a:defRPr sz="1100"/>
            </a:lvl2pPr>
            <a:lvl3pPr indent="-228600" lvl="2" marL="1371600" rtl="0" algn="l">
              <a:lnSpc>
                <a:spcPct val="90000"/>
              </a:lnSpc>
              <a:spcBef>
                <a:spcPts val="400"/>
              </a:spcBef>
              <a:spcAft>
                <a:spcPts val="0"/>
              </a:spcAft>
              <a:buClr>
                <a:schemeClr val="lt1"/>
              </a:buClr>
              <a:buSzPts val="900"/>
              <a:buNone/>
              <a:defRPr sz="900"/>
            </a:lvl3pPr>
            <a:lvl4pPr indent="-228600" lvl="3" marL="1828800" rtl="0" algn="l">
              <a:lnSpc>
                <a:spcPct val="90000"/>
              </a:lnSpc>
              <a:spcBef>
                <a:spcPts val="400"/>
              </a:spcBef>
              <a:spcAft>
                <a:spcPts val="0"/>
              </a:spcAft>
              <a:buClr>
                <a:schemeClr val="lt1"/>
              </a:buClr>
              <a:buSzPts val="800"/>
              <a:buNone/>
              <a:defRPr sz="800"/>
            </a:lvl4pPr>
            <a:lvl5pPr indent="-228600" lvl="4" marL="2286000" rtl="0" algn="l">
              <a:lnSpc>
                <a:spcPct val="90000"/>
              </a:lnSpc>
              <a:spcBef>
                <a:spcPts val="400"/>
              </a:spcBef>
              <a:spcAft>
                <a:spcPts val="0"/>
              </a:spcAft>
              <a:buClr>
                <a:schemeClr val="lt1"/>
              </a:buClr>
              <a:buSzPts val="800"/>
              <a:buNone/>
              <a:defRPr sz="800"/>
            </a:lvl5pPr>
            <a:lvl6pPr indent="-228600" lvl="5" marL="2743200" rtl="0" algn="l">
              <a:lnSpc>
                <a:spcPct val="90000"/>
              </a:lnSpc>
              <a:spcBef>
                <a:spcPts val="400"/>
              </a:spcBef>
              <a:spcAft>
                <a:spcPts val="0"/>
              </a:spcAft>
              <a:buClr>
                <a:schemeClr val="lt1"/>
              </a:buClr>
              <a:buSzPts val="800"/>
              <a:buNone/>
              <a:defRPr sz="800"/>
            </a:lvl6pPr>
            <a:lvl7pPr indent="-228600" lvl="6" marL="3200400" rtl="0" algn="l">
              <a:lnSpc>
                <a:spcPct val="90000"/>
              </a:lnSpc>
              <a:spcBef>
                <a:spcPts val="400"/>
              </a:spcBef>
              <a:spcAft>
                <a:spcPts val="0"/>
              </a:spcAft>
              <a:buClr>
                <a:schemeClr val="lt1"/>
              </a:buClr>
              <a:buSzPts val="800"/>
              <a:buNone/>
              <a:defRPr sz="800"/>
            </a:lvl7pPr>
            <a:lvl8pPr indent="-228600" lvl="7" marL="3657600" rtl="0" algn="l">
              <a:lnSpc>
                <a:spcPct val="90000"/>
              </a:lnSpc>
              <a:spcBef>
                <a:spcPts val="400"/>
              </a:spcBef>
              <a:spcAft>
                <a:spcPts val="0"/>
              </a:spcAft>
              <a:buClr>
                <a:schemeClr val="lt1"/>
              </a:buClr>
              <a:buSzPts val="800"/>
              <a:buNone/>
              <a:defRPr sz="800"/>
            </a:lvl8pPr>
            <a:lvl9pPr indent="-228600" lvl="8" marL="4114800" rtl="0" algn="l">
              <a:lnSpc>
                <a:spcPct val="90000"/>
              </a:lnSpc>
              <a:spcBef>
                <a:spcPts val="400"/>
              </a:spcBef>
              <a:spcAft>
                <a:spcPts val="0"/>
              </a:spcAft>
              <a:buClr>
                <a:schemeClr val="lt1"/>
              </a:buClr>
              <a:buSzPts val="800"/>
              <a:buNone/>
              <a:defRPr sz="800"/>
            </a:lvl9pPr>
          </a:lstStyle>
          <a:p/>
        </p:txBody>
      </p:sp>
      <p:sp>
        <p:nvSpPr>
          <p:cNvPr id="383" name="Google Shape;383;p23"/>
          <p:cNvSpPr txBox="1"/>
          <p:nvPr>
            <p:ph idx="10" type="dt"/>
          </p:nvPr>
        </p:nvSpPr>
        <p:spPr>
          <a:xfrm>
            <a:off x="5663236" y="4452140"/>
            <a:ext cx="2057400" cy="273900"/>
          </a:xfrm>
          <a:prstGeom prst="rect">
            <a:avLst/>
          </a:prstGeom>
          <a:noFill/>
          <a:ln>
            <a:noFill/>
          </a:ln>
        </p:spPr>
        <p:txBody>
          <a:bodyPr anchorCtr="0" anchor="ctr" bIns="34275" lIns="68575" spcFirstLastPara="1" rIns="68575" wrap="square" tIns="34275"/>
          <a:lstStyle>
            <a:lvl1pPr lvl="0" rtl="0" algn="r">
              <a:spcBef>
                <a:spcPts val="0"/>
              </a:spcBef>
              <a:spcAft>
                <a:spcPts val="0"/>
              </a:spcAft>
              <a:buSzPts val="1100"/>
              <a:buNone/>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384" name="Google Shape;384;p23"/>
          <p:cNvSpPr txBox="1"/>
          <p:nvPr>
            <p:ph idx="11" type="ftr"/>
          </p:nvPr>
        </p:nvSpPr>
        <p:spPr>
          <a:xfrm>
            <a:off x="510241" y="4452141"/>
            <a:ext cx="5153100" cy="273900"/>
          </a:xfrm>
          <a:prstGeom prst="rect">
            <a:avLst/>
          </a:prstGeom>
          <a:noFill/>
          <a:ln>
            <a:noFill/>
          </a:ln>
        </p:spPr>
        <p:txBody>
          <a:bodyPr anchorCtr="0" anchor="ctr" bIns="34275" lIns="68575" spcFirstLastPara="1" rIns="68575" wrap="square" tIns="34275"/>
          <a:lstStyle>
            <a:lvl1pPr lvl="0" rtl="0" algn="l">
              <a:spcBef>
                <a:spcPts val="0"/>
              </a:spcBef>
              <a:spcAft>
                <a:spcPts val="0"/>
              </a:spcAft>
              <a:buSzPts val="1100"/>
              <a:buNone/>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385" name="Google Shape;385;p23"/>
          <p:cNvSpPr txBox="1"/>
          <p:nvPr>
            <p:ph idx="12" type="sldNum"/>
          </p:nvPr>
        </p:nvSpPr>
        <p:spPr>
          <a:xfrm>
            <a:off x="8047091" y="564920"/>
            <a:ext cx="865500" cy="818100"/>
          </a:xfrm>
          <a:prstGeom prst="rect">
            <a:avLst/>
          </a:prstGeom>
          <a:noFill/>
          <a:ln>
            <a:noFill/>
          </a:ln>
        </p:spPr>
        <p:txBody>
          <a:bodyPr anchorCtr="0" anchor="ctr" bIns="34275" lIns="68575" spcFirstLastPara="1" rIns="68575" wrap="square" tIns="34275">
            <a:noAutofit/>
          </a:bodyPr>
          <a:lstStyle>
            <a:lvl1pPr indent="0" lvl="0" marL="0" rtl="0" algn="l">
              <a:spcBef>
                <a:spcPts val="0"/>
              </a:spcBef>
              <a:buNone/>
              <a:defRPr/>
            </a:lvl1pPr>
            <a:lvl2pPr indent="0" lvl="1" marL="0" rtl="0" algn="l">
              <a:spcBef>
                <a:spcPts val="0"/>
              </a:spcBef>
              <a:buNone/>
              <a:defRPr/>
            </a:lvl2pPr>
            <a:lvl3pPr indent="0" lvl="2" marL="0" rtl="0" algn="l">
              <a:spcBef>
                <a:spcPts val="0"/>
              </a:spcBef>
              <a:buNone/>
              <a:defRPr/>
            </a:lvl3pPr>
            <a:lvl4pPr indent="0" lvl="3" marL="0" rtl="0" algn="l">
              <a:spcBef>
                <a:spcPts val="0"/>
              </a:spcBef>
              <a:buNone/>
              <a:defRPr/>
            </a:lvl4pPr>
            <a:lvl5pPr indent="0" lvl="4" marL="0" rtl="0" algn="l">
              <a:spcBef>
                <a:spcPts val="0"/>
              </a:spcBef>
              <a:buNone/>
              <a:defRPr/>
            </a:lvl5pPr>
            <a:lvl6pPr indent="0" lvl="5" marL="0" rtl="0" algn="l">
              <a:spcBef>
                <a:spcPts val="0"/>
              </a:spcBef>
              <a:buNone/>
              <a:defRPr/>
            </a:lvl6pPr>
            <a:lvl7pPr indent="0" lvl="6" marL="0" rtl="0" algn="l">
              <a:spcBef>
                <a:spcPts val="0"/>
              </a:spcBef>
              <a:buNone/>
              <a:defRPr/>
            </a:lvl7pPr>
            <a:lvl8pPr indent="0" lvl="7" marL="0" rtl="0" algn="l">
              <a:spcBef>
                <a:spcPts val="0"/>
              </a:spcBef>
              <a:buNone/>
              <a:defRPr/>
            </a:lvl8pPr>
            <a:lvl9pPr indent="0" lvl="8" marL="0" rtl="0" algn="l">
              <a:spcBef>
                <a:spcPts val="0"/>
              </a:spcBef>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Panoramic Picture with Caption">
  <p:cSld name="Panoramic Picture with Caption">
    <p:spTree>
      <p:nvGrpSpPr>
        <p:cNvPr id="386" name="Shape 386"/>
        <p:cNvGrpSpPr/>
        <p:nvPr/>
      </p:nvGrpSpPr>
      <p:grpSpPr>
        <a:xfrm>
          <a:off x="0" y="0"/>
          <a:ext cx="0" cy="0"/>
          <a:chOff x="0" y="0"/>
          <a:chExt cx="0" cy="0"/>
        </a:xfrm>
      </p:grpSpPr>
      <p:pic>
        <p:nvPicPr>
          <p:cNvPr descr="HD-ShadowLong.png" id="387" name="Google Shape;387;p24"/>
          <p:cNvPicPr preferRelativeResize="0"/>
          <p:nvPr/>
        </p:nvPicPr>
        <p:blipFill rotWithShape="1">
          <a:blip r:embed="rId2">
            <a:alphaModFix/>
          </a:blip>
          <a:srcRect b="0" l="0" r="0" t="0"/>
          <a:stretch/>
        </p:blipFill>
        <p:spPr>
          <a:xfrm>
            <a:off x="1" y="4446471"/>
            <a:ext cx="7828360" cy="240873"/>
          </a:xfrm>
          <a:prstGeom prst="rect">
            <a:avLst/>
          </a:prstGeom>
          <a:noFill/>
          <a:ln>
            <a:noFill/>
          </a:ln>
        </p:spPr>
      </p:pic>
      <p:pic>
        <p:nvPicPr>
          <p:cNvPr descr="HD-ShadowShort.png" id="388" name="Google Shape;388;p24"/>
          <p:cNvPicPr preferRelativeResize="0"/>
          <p:nvPr/>
        </p:nvPicPr>
        <p:blipFill rotWithShape="1">
          <a:blip r:embed="rId3">
            <a:alphaModFix/>
          </a:blip>
          <a:srcRect b="0" l="0" r="0" t="0"/>
          <a:stretch/>
        </p:blipFill>
        <p:spPr>
          <a:xfrm>
            <a:off x="7939369" y="4447216"/>
            <a:ext cx="1202248" cy="108203"/>
          </a:xfrm>
          <a:prstGeom prst="rect">
            <a:avLst/>
          </a:prstGeom>
          <a:noFill/>
          <a:ln>
            <a:noFill/>
          </a:ln>
        </p:spPr>
      </p:pic>
      <p:sp>
        <p:nvSpPr>
          <p:cNvPr id="389" name="Google Shape;389;p24"/>
          <p:cNvSpPr/>
          <p:nvPr/>
        </p:nvSpPr>
        <p:spPr>
          <a:xfrm>
            <a:off x="0" y="3425991"/>
            <a:ext cx="7828500" cy="1026000"/>
          </a:xfrm>
          <a:prstGeom prst="rect">
            <a:avLst/>
          </a:prstGeom>
          <a:solidFill>
            <a:srgbClr val="262626"/>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390" name="Google Shape;390;p24"/>
          <p:cNvSpPr/>
          <p:nvPr/>
        </p:nvSpPr>
        <p:spPr>
          <a:xfrm>
            <a:off x="7939371" y="3425991"/>
            <a:ext cx="1202100" cy="1026000"/>
          </a:xfrm>
          <a:prstGeom prst="rect">
            <a:avLst/>
          </a:prstGeom>
          <a:solidFill>
            <a:schemeClr val="accent1"/>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391" name="Google Shape;391;p24"/>
          <p:cNvSpPr txBox="1"/>
          <p:nvPr>
            <p:ph type="title"/>
          </p:nvPr>
        </p:nvSpPr>
        <p:spPr>
          <a:xfrm>
            <a:off x="510242" y="3533712"/>
            <a:ext cx="7210500" cy="339900"/>
          </a:xfrm>
          <a:prstGeom prst="rect">
            <a:avLst/>
          </a:prstGeom>
          <a:noFill/>
          <a:ln>
            <a:noFill/>
          </a:ln>
        </p:spPr>
        <p:txBody>
          <a:bodyPr anchorCtr="0" anchor="b" bIns="34275" lIns="68575" spcFirstLastPara="1" rIns="68575" wrap="square" tIns="34275"/>
          <a:lstStyle>
            <a:lvl1pPr lvl="0" rtl="0" algn="l">
              <a:lnSpc>
                <a:spcPct val="90000"/>
              </a:lnSpc>
              <a:spcBef>
                <a:spcPts val="0"/>
              </a:spcBef>
              <a:spcAft>
                <a:spcPts val="0"/>
              </a:spcAft>
              <a:buClr>
                <a:schemeClr val="lt1"/>
              </a:buClr>
              <a:buSzPts val="1800"/>
              <a:buFont typeface="Trebuchet MS"/>
              <a:buNone/>
              <a:defRPr sz="1800"/>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392" name="Google Shape;392;p24"/>
          <p:cNvSpPr/>
          <p:nvPr>
            <p:ph idx="2" type="pic"/>
          </p:nvPr>
        </p:nvSpPr>
        <p:spPr>
          <a:xfrm>
            <a:off x="510242" y="457198"/>
            <a:ext cx="7210500" cy="2692200"/>
          </a:xfrm>
          <a:prstGeom prst="rect">
            <a:avLst/>
          </a:prstGeom>
          <a:noFill/>
          <a:ln>
            <a:noFill/>
          </a:ln>
          <a:effectLst>
            <a:outerShdw blurRad="76200" rotWithShape="0" algn="tl" dir="5040000" dist="63500">
              <a:srgbClr val="000000">
                <a:alpha val="40780"/>
              </a:srgbClr>
            </a:outerShdw>
          </a:effectLst>
        </p:spPr>
        <p:txBody>
          <a:bodyPr anchorCtr="0" anchor="t" bIns="34275" lIns="68575" spcFirstLastPara="1" rIns="68575" wrap="square" tIns="34275"/>
          <a:lstStyle>
            <a:lvl1pPr lvl="0" marR="0" rtl="0" algn="l">
              <a:lnSpc>
                <a:spcPct val="90000"/>
              </a:lnSpc>
              <a:spcBef>
                <a:spcPts val="800"/>
              </a:spcBef>
              <a:spcAft>
                <a:spcPts val="0"/>
              </a:spcAft>
              <a:buClr>
                <a:schemeClr val="lt1"/>
              </a:buClr>
              <a:buSzPts val="2400"/>
              <a:buFont typeface="Arial"/>
              <a:buNone/>
              <a:defRPr b="0" i="0" sz="2400" u="none" cap="none" strike="noStrike">
                <a:solidFill>
                  <a:schemeClr val="lt1"/>
                </a:solidFill>
                <a:latin typeface="Trebuchet MS"/>
                <a:ea typeface="Trebuchet MS"/>
                <a:cs typeface="Trebuchet MS"/>
                <a:sym typeface="Trebuchet MS"/>
              </a:defRPr>
            </a:lvl1pPr>
            <a:lvl2pPr lvl="1" marR="0" rtl="0" algn="l">
              <a:lnSpc>
                <a:spcPct val="90000"/>
              </a:lnSpc>
              <a:spcBef>
                <a:spcPts val="400"/>
              </a:spcBef>
              <a:spcAft>
                <a:spcPts val="0"/>
              </a:spcAft>
              <a:buClr>
                <a:schemeClr val="lt1"/>
              </a:buClr>
              <a:buSzPts val="2100"/>
              <a:buFont typeface="Arial"/>
              <a:buNone/>
              <a:defRPr b="0" i="0" sz="2100" u="none" cap="none" strike="noStrike">
                <a:solidFill>
                  <a:schemeClr val="lt1"/>
                </a:solidFill>
                <a:latin typeface="Trebuchet MS"/>
                <a:ea typeface="Trebuchet MS"/>
                <a:cs typeface="Trebuchet MS"/>
                <a:sym typeface="Trebuchet MS"/>
              </a:defRPr>
            </a:lvl2pPr>
            <a:lvl3pPr lvl="2" marR="0" rtl="0" algn="l">
              <a:lnSpc>
                <a:spcPct val="90000"/>
              </a:lnSpc>
              <a:spcBef>
                <a:spcPts val="400"/>
              </a:spcBef>
              <a:spcAft>
                <a:spcPts val="0"/>
              </a:spcAft>
              <a:buClr>
                <a:schemeClr val="lt1"/>
              </a:buClr>
              <a:buSzPts val="1800"/>
              <a:buFont typeface="Arial"/>
              <a:buNone/>
              <a:defRPr b="0" i="0" sz="1800" u="none" cap="none" strike="noStrike">
                <a:solidFill>
                  <a:schemeClr val="lt1"/>
                </a:solidFill>
                <a:latin typeface="Trebuchet MS"/>
                <a:ea typeface="Trebuchet MS"/>
                <a:cs typeface="Trebuchet MS"/>
                <a:sym typeface="Trebuchet MS"/>
              </a:defRPr>
            </a:lvl3pPr>
            <a:lvl4pPr lvl="3" marR="0" rtl="0" algn="l">
              <a:lnSpc>
                <a:spcPct val="90000"/>
              </a:lnSpc>
              <a:spcBef>
                <a:spcPts val="400"/>
              </a:spcBef>
              <a:spcAft>
                <a:spcPts val="0"/>
              </a:spcAft>
              <a:buClr>
                <a:schemeClr val="lt1"/>
              </a:buClr>
              <a:buSzPts val="1500"/>
              <a:buFont typeface="Arial"/>
              <a:buNone/>
              <a:defRPr b="0" i="0" sz="1500" u="none" cap="none" strike="noStrike">
                <a:solidFill>
                  <a:schemeClr val="lt1"/>
                </a:solidFill>
                <a:latin typeface="Trebuchet MS"/>
                <a:ea typeface="Trebuchet MS"/>
                <a:cs typeface="Trebuchet MS"/>
                <a:sym typeface="Trebuchet MS"/>
              </a:defRPr>
            </a:lvl4pPr>
            <a:lvl5pPr lvl="4" marR="0" rtl="0" algn="l">
              <a:lnSpc>
                <a:spcPct val="90000"/>
              </a:lnSpc>
              <a:spcBef>
                <a:spcPts val="400"/>
              </a:spcBef>
              <a:spcAft>
                <a:spcPts val="0"/>
              </a:spcAft>
              <a:buClr>
                <a:schemeClr val="lt1"/>
              </a:buClr>
              <a:buSzPts val="1500"/>
              <a:buFont typeface="Arial"/>
              <a:buNone/>
              <a:defRPr b="0" i="0" sz="1500" u="none" cap="none" strike="noStrike">
                <a:solidFill>
                  <a:schemeClr val="lt1"/>
                </a:solidFill>
                <a:latin typeface="Trebuchet MS"/>
                <a:ea typeface="Trebuchet MS"/>
                <a:cs typeface="Trebuchet MS"/>
                <a:sym typeface="Trebuchet MS"/>
              </a:defRPr>
            </a:lvl5pPr>
            <a:lvl6pPr lvl="5" marR="0" rtl="0" algn="l">
              <a:lnSpc>
                <a:spcPct val="90000"/>
              </a:lnSpc>
              <a:spcBef>
                <a:spcPts val="400"/>
              </a:spcBef>
              <a:spcAft>
                <a:spcPts val="0"/>
              </a:spcAft>
              <a:buClr>
                <a:schemeClr val="lt1"/>
              </a:buClr>
              <a:buSzPts val="1500"/>
              <a:buFont typeface="Arial"/>
              <a:buNone/>
              <a:defRPr b="0" i="0" sz="1500" u="none" cap="none" strike="noStrike">
                <a:solidFill>
                  <a:schemeClr val="lt1"/>
                </a:solidFill>
                <a:latin typeface="Trebuchet MS"/>
                <a:ea typeface="Trebuchet MS"/>
                <a:cs typeface="Trebuchet MS"/>
                <a:sym typeface="Trebuchet MS"/>
              </a:defRPr>
            </a:lvl6pPr>
            <a:lvl7pPr lvl="6" marR="0" rtl="0" algn="l">
              <a:lnSpc>
                <a:spcPct val="90000"/>
              </a:lnSpc>
              <a:spcBef>
                <a:spcPts val="400"/>
              </a:spcBef>
              <a:spcAft>
                <a:spcPts val="0"/>
              </a:spcAft>
              <a:buClr>
                <a:schemeClr val="lt1"/>
              </a:buClr>
              <a:buSzPts val="1500"/>
              <a:buFont typeface="Arial"/>
              <a:buNone/>
              <a:defRPr b="0" i="0" sz="1500" u="none" cap="none" strike="noStrike">
                <a:solidFill>
                  <a:schemeClr val="lt1"/>
                </a:solidFill>
                <a:latin typeface="Trebuchet MS"/>
                <a:ea typeface="Trebuchet MS"/>
                <a:cs typeface="Trebuchet MS"/>
                <a:sym typeface="Trebuchet MS"/>
              </a:defRPr>
            </a:lvl7pPr>
            <a:lvl8pPr lvl="7" marR="0" rtl="0" algn="l">
              <a:lnSpc>
                <a:spcPct val="90000"/>
              </a:lnSpc>
              <a:spcBef>
                <a:spcPts val="400"/>
              </a:spcBef>
              <a:spcAft>
                <a:spcPts val="0"/>
              </a:spcAft>
              <a:buClr>
                <a:schemeClr val="lt1"/>
              </a:buClr>
              <a:buSzPts val="1500"/>
              <a:buFont typeface="Arial"/>
              <a:buNone/>
              <a:defRPr b="0" i="0" sz="1500" u="none" cap="none" strike="noStrike">
                <a:solidFill>
                  <a:schemeClr val="lt1"/>
                </a:solidFill>
                <a:latin typeface="Trebuchet MS"/>
                <a:ea typeface="Trebuchet MS"/>
                <a:cs typeface="Trebuchet MS"/>
                <a:sym typeface="Trebuchet MS"/>
              </a:defRPr>
            </a:lvl8pPr>
            <a:lvl9pPr lvl="8" marR="0" rtl="0" algn="l">
              <a:lnSpc>
                <a:spcPct val="90000"/>
              </a:lnSpc>
              <a:spcBef>
                <a:spcPts val="400"/>
              </a:spcBef>
              <a:spcAft>
                <a:spcPts val="0"/>
              </a:spcAft>
              <a:buClr>
                <a:schemeClr val="lt1"/>
              </a:buClr>
              <a:buSzPts val="1500"/>
              <a:buFont typeface="Arial"/>
              <a:buNone/>
              <a:defRPr b="0" i="0" sz="1500" u="none" cap="none" strike="noStrike">
                <a:solidFill>
                  <a:schemeClr val="lt1"/>
                </a:solidFill>
                <a:latin typeface="Trebuchet MS"/>
                <a:ea typeface="Trebuchet MS"/>
                <a:cs typeface="Trebuchet MS"/>
                <a:sym typeface="Trebuchet MS"/>
              </a:defRPr>
            </a:lvl9pPr>
          </a:lstStyle>
          <a:p/>
        </p:txBody>
      </p:sp>
      <p:sp>
        <p:nvSpPr>
          <p:cNvPr id="393" name="Google Shape;393;p24"/>
          <p:cNvSpPr txBox="1"/>
          <p:nvPr>
            <p:ph idx="1" type="body"/>
          </p:nvPr>
        </p:nvSpPr>
        <p:spPr>
          <a:xfrm>
            <a:off x="510239" y="3877187"/>
            <a:ext cx="7210500" cy="467100"/>
          </a:xfrm>
          <a:prstGeom prst="rect">
            <a:avLst/>
          </a:prstGeom>
          <a:noFill/>
          <a:ln>
            <a:noFill/>
          </a:ln>
        </p:spPr>
        <p:txBody>
          <a:bodyPr anchorCtr="0" anchor="t" bIns="34275" lIns="68575" spcFirstLastPara="1" rIns="68575" wrap="square" tIns="34275"/>
          <a:lstStyle>
            <a:lvl1pPr indent="-228600" lvl="0" marL="457200" rtl="0" algn="l">
              <a:lnSpc>
                <a:spcPct val="90000"/>
              </a:lnSpc>
              <a:spcBef>
                <a:spcPts val="800"/>
              </a:spcBef>
              <a:spcAft>
                <a:spcPts val="0"/>
              </a:spcAft>
              <a:buClr>
                <a:schemeClr val="lt1"/>
              </a:buClr>
              <a:buSzPts val="1200"/>
              <a:buNone/>
              <a:defRPr sz="1200"/>
            </a:lvl1pPr>
            <a:lvl2pPr indent="-228600" lvl="1" marL="914400" rtl="0" algn="l">
              <a:lnSpc>
                <a:spcPct val="90000"/>
              </a:lnSpc>
              <a:spcBef>
                <a:spcPts val="400"/>
              </a:spcBef>
              <a:spcAft>
                <a:spcPts val="0"/>
              </a:spcAft>
              <a:buClr>
                <a:schemeClr val="lt1"/>
              </a:buClr>
              <a:buSzPts val="1100"/>
              <a:buNone/>
              <a:defRPr sz="1100"/>
            </a:lvl2pPr>
            <a:lvl3pPr indent="-228600" lvl="2" marL="1371600" rtl="0" algn="l">
              <a:lnSpc>
                <a:spcPct val="90000"/>
              </a:lnSpc>
              <a:spcBef>
                <a:spcPts val="400"/>
              </a:spcBef>
              <a:spcAft>
                <a:spcPts val="0"/>
              </a:spcAft>
              <a:buClr>
                <a:schemeClr val="lt1"/>
              </a:buClr>
              <a:buSzPts val="900"/>
              <a:buNone/>
              <a:defRPr sz="900"/>
            </a:lvl3pPr>
            <a:lvl4pPr indent="-228600" lvl="3" marL="1828800" rtl="0" algn="l">
              <a:lnSpc>
                <a:spcPct val="90000"/>
              </a:lnSpc>
              <a:spcBef>
                <a:spcPts val="400"/>
              </a:spcBef>
              <a:spcAft>
                <a:spcPts val="0"/>
              </a:spcAft>
              <a:buClr>
                <a:schemeClr val="lt1"/>
              </a:buClr>
              <a:buSzPts val="800"/>
              <a:buNone/>
              <a:defRPr sz="800"/>
            </a:lvl4pPr>
            <a:lvl5pPr indent="-228600" lvl="4" marL="2286000" rtl="0" algn="l">
              <a:lnSpc>
                <a:spcPct val="90000"/>
              </a:lnSpc>
              <a:spcBef>
                <a:spcPts val="400"/>
              </a:spcBef>
              <a:spcAft>
                <a:spcPts val="0"/>
              </a:spcAft>
              <a:buClr>
                <a:schemeClr val="lt1"/>
              </a:buClr>
              <a:buSzPts val="800"/>
              <a:buNone/>
              <a:defRPr sz="800"/>
            </a:lvl5pPr>
            <a:lvl6pPr indent="-228600" lvl="5" marL="2743200" rtl="0" algn="l">
              <a:lnSpc>
                <a:spcPct val="90000"/>
              </a:lnSpc>
              <a:spcBef>
                <a:spcPts val="400"/>
              </a:spcBef>
              <a:spcAft>
                <a:spcPts val="0"/>
              </a:spcAft>
              <a:buClr>
                <a:schemeClr val="lt1"/>
              </a:buClr>
              <a:buSzPts val="800"/>
              <a:buNone/>
              <a:defRPr sz="800"/>
            </a:lvl6pPr>
            <a:lvl7pPr indent="-228600" lvl="6" marL="3200400" rtl="0" algn="l">
              <a:lnSpc>
                <a:spcPct val="90000"/>
              </a:lnSpc>
              <a:spcBef>
                <a:spcPts val="400"/>
              </a:spcBef>
              <a:spcAft>
                <a:spcPts val="0"/>
              </a:spcAft>
              <a:buClr>
                <a:schemeClr val="lt1"/>
              </a:buClr>
              <a:buSzPts val="800"/>
              <a:buNone/>
              <a:defRPr sz="800"/>
            </a:lvl7pPr>
            <a:lvl8pPr indent="-228600" lvl="7" marL="3657600" rtl="0" algn="l">
              <a:lnSpc>
                <a:spcPct val="90000"/>
              </a:lnSpc>
              <a:spcBef>
                <a:spcPts val="400"/>
              </a:spcBef>
              <a:spcAft>
                <a:spcPts val="0"/>
              </a:spcAft>
              <a:buClr>
                <a:schemeClr val="lt1"/>
              </a:buClr>
              <a:buSzPts val="800"/>
              <a:buNone/>
              <a:defRPr sz="800"/>
            </a:lvl8pPr>
            <a:lvl9pPr indent="-228600" lvl="8" marL="4114800" rtl="0" algn="l">
              <a:lnSpc>
                <a:spcPct val="90000"/>
              </a:lnSpc>
              <a:spcBef>
                <a:spcPts val="400"/>
              </a:spcBef>
              <a:spcAft>
                <a:spcPts val="0"/>
              </a:spcAft>
              <a:buClr>
                <a:schemeClr val="lt1"/>
              </a:buClr>
              <a:buSzPts val="800"/>
              <a:buNone/>
              <a:defRPr sz="800"/>
            </a:lvl9pPr>
          </a:lstStyle>
          <a:p/>
        </p:txBody>
      </p:sp>
      <p:sp>
        <p:nvSpPr>
          <p:cNvPr id="394" name="Google Shape;394;p24"/>
          <p:cNvSpPr txBox="1"/>
          <p:nvPr>
            <p:ph idx="10" type="dt"/>
          </p:nvPr>
        </p:nvSpPr>
        <p:spPr>
          <a:xfrm>
            <a:off x="5663236" y="4452140"/>
            <a:ext cx="2057400" cy="273900"/>
          </a:xfrm>
          <a:prstGeom prst="rect">
            <a:avLst/>
          </a:prstGeom>
          <a:noFill/>
          <a:ln>
            <a:noFill/>
          </a:ln>
        </p:spPr>
        <p:txBody>
          <a:bodyPr anchorCtr="0" anchor="ctr" bIns="34275" lIns="68575" spcFirstLastPara="1" rIns="68575" wrap="square" tIns="34275"/>
          <a:lstStyle>
            <a:lvl1pPr lvl="0" rtl="0" algn="r">
              <a:spcBef>
                <a:spcPts val="0"/>
              </a:spcBef>
              <a:spcAft>
                <a:spcPts val="0"/>
              </a:spcAft>
              <a:buSzPts val="1100"/>
              <a:buNone/>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395" name="Google Shape;395;p24"/>
          <p:cNvSpPr txBox="1"/>
          <p:nvPr>
            <p:ph idx="11" type="ftr"/>
          </p:nvPr>
        </p:nvSpPr>
        <p:spPr>
          <a:xfrm>
            <a:off x="510241" y="4452141"/>
            <a:ext cx="5153100" cy="273900"/>
          </a:xfrm>
          <a:prstGeom prst="rect">
            <a:avLst/>
          </a:prstGeom>
          <a:noFill/>
          <a:ln>
            <a:noFill/>
          </a:ln>
        </p:spPr>
        <p:txBody>
          <a:bodyPr anchorCtr="0" anchor="ctr" bIns="34275" lIns="68575" spcFirstLastPara="1" rIns="68575" wrap="square" tIns="34275"/>
          <a:lstStyle>
            <a:lvl1pPr lvl="0" rtl="0" algn="l">
              <a:spcBef>
                <a:spcPts val="0"/>
              </a:spcBef>
              <a:spcAft>
                <a:spcPts val="0"/>
              </a:spcAft>
              <a:buSzPts val="1100"/>
              <a:buNone/>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396" name="Google Shape;396;p24"/>
          <p:cNvSpPr txBox="1"/>
          <p:nvPr>
            <p:ph idx="12" type="sldNum"/>
          </p:nvPr>
        </p:nvSpPr>
        <p:spPr>
          <a:xfrm>
            <a:off x="8047091" y="3533482"/>
            <a:ext cx="865500" cy="818100"/>
          </a:xfrm>
          <a:prstGeom prst="rect">
            <a:avLst/>
          </a:prstGeom>
          <a:noFill/>
          <a:ln>
            <a:noFill/>
          </a:ln>
        </p:spPr>
        <p:txBody>
          <a:bodyPr anchorCtr="0" anchor="ctr" bIns="34275" lIns="68575" spcFirstLastPara="1" rIns="68575" wrap="square" tIns="34275">
            <a:noAutofit/>
          </a:bodyPr>
          <a:lstStyle>
            <a:lvl1pPr indent="0" lvl="0" marL="0" rtl="0" algn="l">
              <a:spcBef>
                <a:spcPts val="0"/>
              </a:spcBef>
              <a:buNone/>
              <a:defRPr/>
            </a:lvl1pPr>
            <a:lvl2pPr indent="0" lvl="1" marL="0" rtl="0" algn="l">
              <a:spcBef>
                <a:spcPts val="0"/>
              </a:spcBef>
              <a:buNone/>
              <a:defRPr/>
            </a:lvl2pPr>
            <a:lvl3pPr indent="0" lvl="2" marL="0" rtl="0" algn="l">
              <a:spcBef>
                <a:spcPts val="0"/>
              </a:spcBef>
              <a:buNone/>
              <a:defRPr/>
            </a:lvl3pPr>
            <a:lvl4pPr indent="0" lvl="3" marL="0" rtl="0" algn="l">
              <a:spcBef>
                <a:spcPts val="0"/>
              </a:spcBef>
              <a:buNone/>
              <a:defRPr/>
            </a:lvl4pPr>
            <a:lvl5pPr indent="0" lvl="4" marL="0" rtl="0" algn="l">
              <a:spcBef>
                <a:spcPts val="0"/>
              </a:spcBef>
              <a:buNone/>
              <a:defRPr/>
            </a:lvl5pPr>
            <a:lvl6pPr indent="0" lvl="5" marL="0" rtl="0" algn="l">
              <a:spcBef>
                <a:spcPts val="0"/>
              </a:spcBef>
              <a:buNone/>
              <a:defRPr/>
            </a:lvl6pPr>
            <a:lvl7pPr indent="0" lvl="6" marL="0" rtl="0" algn="l">
              <a:spcBef>
                <a:spcPts val="0"/>
              </a:spcBef>
              <a:buNone/>
              <a:defRPr/>
            </a:lvl7pPr>
            <a:lvl8pPr indent="0" lvl="7" marL="0" rtl="0" algn="l">
              <a:spcBef>
                <a:spcPts val="0"/>
              </a:spcBef>
              <a:buNone/>
              <a:defRPr/>
            </a:lvl8pPr>
            <a:lvl9pPr indent="0" lvl="8" marL="0" rtl="0" algn="l">
              <a:spcBef>
                <a:spcPts val="0"/>
              </a:spcBef>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Caption">
  <p:cSld name="Title and Caption">
    <p:spTree>
      <p:nvGrpSpPr>
        <p:cNvPr id="397" name="Shape 397"/>
        <p:cNvGrpSpPr/>
        <p:nvPr/>
      </p:nvGrpSpPr>
      <p:grpSpPr>
        <a:xfrm>
          <a:off x="0" y="0"/>
          <a:ext cx="0" cy="0"/>
          <a:chOff x="0" y="0"/>
          <a:chExt cx="0" cy="0"/>
        </a:xfrm>
      </p:grpSpPr>
      <p:pic>
        <p:nvPicPr>
          <p:cNvPr descr="HD-ShadowLong.png" id="398" name="Google Shape;398;p25"/>
          <p:cNvPicPr preferRelativeResize="0"/>
          <p:nvPr/>
        </p:nvPicPr>
        <p:blipFill rotWithShape="1">
          <a:blip r:embed="rId2">
            <a:alphaModFix/>
          </a:blip>
          <a:srcRect b="0" l="0" r="0" t="0"/>
          <a:stretch/>
        </p:blipFill>
        <p:spPr>
          <a:xfrm>
            <a:off x="1" y="4446471"/>
            <a:ext cx="7828360" cy="240873"/>
          </a:xfrm>
          <a:prstGeom prst="rect">
            <a:avLst/>
          </a:prstGeom>
          <a:noFill/>
          <a:ln>
            <a:noFill/>
          </a:ln>
        </p:spPr>
      </p:pic>
      <p:pic>
        <p:nvPicPr>
          <p:cNvPr descr="HD-ShadowShort.png" id="399" name="Google Shape;399;p25"/>
          <p:cNvPicPr preferRelativeResize="0"/>
          <p:nvPr/>
        </p:nvPicPr>
        <p:blipFill rotWithShape="1">
          <a:blip r:embed="rId3">
            <a:alphaModFix/>
          </a:blip>
          <a:srcRect b="0" l="0" r="0" t="0"/>
          <a:stretch/>
        </p:blipFill>
        <p:spPr>
          <a:xfrm>
            <a:off x="7939369" y="4447216"/>
            <a:ext cx="1202248" cy="108203"/>
          </a:xfrm>
          <a:prstGeom prst="rect">
            <a:avLst/>
          </a:prstGeom>
          <a:noFill/>
          <a:ln>
            <a:noFill/>
          </a:ln>
        </p:spPr>
      </p:pic>
      <p:sp>
        <p:nvSpPr>
          <p:cNvPr id="400" name="Google Shape;400;p25"/>
          <p:cNvSpPr/>
          <p:nvPr/>
        </p:nvSpPr>
        <p:spPr>
          <a:xfrm>
            <a:off x="0" y="3425991"/>
            <a:ext cx="7828500" cy="1026000"/>
          </a:xfrm>
          <a:prstGeom prst="rect">
            <a:avLst/>
          </a:prstGeom>
          <a:solidFill>
            <a:srgbClr val="262626"/>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401" name="Google Shape;401;p25"/>
          <p:cNvSpPr/>
          <p:nvPr/>
        </p:nvSpPr>
        <p:spPr>
          <a:xfrm>
            <a:off x="7939371" y="3425991"/>
            <a:ext cx="1202100" cy="1026000"/>
          </a:xfrm>
          <a:prstGeom prst="rect">
            <a:avLst/>
          </a:prstGeom>
          <a:solidFill>
            <a:schemeClr val="accent1"/>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402" name="Google Shape;402;p25"/>
          <p:cNvSpPr txBox="1"/>
          <p:nvPr>
            <p:ph type="title"/>
          </p:nvPr>
        </p:nvSpPr>
        <p:spPr>
          <a:xfrm>
            <a:off x="510242" y="457198"/>
            <a:ext cx="7210500" cy="2694600"/>
          </a:xfrm>
          <a:prstGeom prst="rect">
            <a:avLst/>
          </a:prstGeom>
          <a:noFill/>
          <a:ln>
            <a:noFill/>
          </a:ln>
        </p:spPr>
        <p:txBody>
          <a:bodyPr anchorCtr="0" anchor="ctr" bIns="34275" lIns="68575" spcFirstLastPara="1" rIns="68575" wrap="square" tIns="34275"/>
          <a:lstStyle>
            <a:lvl1pPr lvl="0" rtl="0" algn="l">
              <a:lnSpc>
                <a:spcPct val="90000"/>
              </a:lnSpc>
              <a:spcBef>
                <a:spcPts val="0"/>
              </a:spcBef>
              <a:spcAft>
                <a:spcPts val="0"/>
              </a:spcAft>
              <a:buClr>
                <a:schemeClr val="lt1"/>
              </a:buClr>
              <a:buSzPts val="2400"/>
              <a:buFont typeface="Trebuchet MS"/>
              <a:buNone/>
              <a:defRPr sz="2400"/>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403" name="Google Shape;403;p25"/>
          <p:cNvSpPr txBox="1"/>
          <p:nvPr>
            <p:ph idx="1" type="body"/>
          </p:nvPr>
        </p:nvSpPr>
        <p:spPr>
          <a:xfrm>
            <a:off x="510242" y="3533711"/>
            <a:ext cx="7210500" cy="818100"/>
          </a:xfrm>
          <a:prstGeom prst="rect">
            <a:avLst/>
          </a:prstGeom>
          <a:noFill/>
          <a:ln>
            <a:noFill/>
          </a:ln>
        </p:spPr>
        <p:txBody>
          <a:bodyPr anchorCtr="0" anchor="ctr" bIns="34275" lIns="68575" spcFirstLastPara="1" rIns="68575" wrap="square" tIns="34275"/>
          <a:lstStyle>
            <a:lvl1pPr indent="-228600" lvl="0" marL="457200" rtl="0" algn="l">
              <a:lnSpc>
                <a:spcPct val="90000"/>
              </a:lnSpc>
              <a:spcBef>
                <a:spcPts val="800"/>
              </a:spcBef>
              <a:spcAft>
                <a:spcPts val="0"/>
              </a:spcAft>
              <a:buClr>
                <a:schemeClr val="lt1"/>
              </a:buClr>
              <a:buSzPts val="1200"/>
              <a:buNone/>
              <a:defRPr sz="1200"/>
            </a:lvl1pPr>
            <a:lvl2pPr indent="-228600" lvl="1" marL="914400" rtl="0" algn="l">
              <a:lnSpc>
                <a:spcPct val="90000"/>
              </a:lnSpc>
              <a:spcBef>
                <a:spcPts val="400"/>
              </a:spcBef>
              <a:spcAft>
                <a:spcPts val="0"/>
              </a:spcAft>
              <a:buClr>
                <a:schemeClr val="lt1"/>
              </a:buClr>
              <a:buSzPts val="1100"/>
              <a:buNone/>
              <a:defRPr sz="1100"/>
            </a:lvl2pPr>
            <a:lvl3pPr indent="-228600" lvl="2" marL="1371600" rtl="0" algn="l">
              <a:lnSpc>
                <a:spcPct val="90000"/>
              </a:lnSpc>
              <a:spcBef>
                <a:spcPts val="400"/>
              </a:spcBef>
              <a:spcAft>
                <a:spcPts val="0"/>
              </a:spcAft>
              <a:buClr>
                <a:schemeClr val="lt1"/>
              </a:buClr>
              <a:buSzPts val="900"/>
              <a:buNone/>
              <a:defRPr sz="900"/>
            </a:lvl3pPr>
            <a:lvl4pPr indent="-228600" lvl="3" marL="1828800" rtl="0" algn="l">
              <a:lnSpc>
                <a:spcPct val="90000"/>
              </a:lnSpc>
              <a:spcBef>
                <a:spcPts val="400"/>
              </a:spcBef>
              <a:spcAft>
                <a:spcPts val="0"/>
              </a:spcAft>
              <a:buClr>
                <a:schemeClr val="lt1"/>
              </a:buClr>
              <a:buSzPts val="800"/>
              <a:buNone/>
              <a:defRPr sz="800"/>
            </a:lvl4pPr>
            <a:lvl5pPr indent="-228600" lvl="4" marL="2286000" rtl="0" algn="l">
              <a:lnSpc>
                <a:spcPct val="90000"/>
              </a:lnSpc>
              <a:spcBef>
                <a:spcPts val="400"/>
              </a:spcBef>
              <a:spcAft>
                <a:spcPts val="0"/>
              </a:spcAft>
              <a:buClr>
                <a:schemeClr val="lt1"/>
              </a:buClr>
              <a:buSzPts val="800"/>
              <a:buNone/>
              <a:defRPr sz="800"/>
            </a:lvl5pPr>
            <a:lvl6pPr indent="-228600" lvl="5" marL="2743200" rtl="0" algn="l">
              <a:lnSpc>
                <a:spcPct val="90000"/>
              </a:lnSpc>
              <a:spcBef>
                <a:spcPts val="400"/>
              </a:spcBef>
              <a:spcAft>
                <a:spcPts val="0"/>
              </a:spcAft>
              <a:buClr>
                <a:schemeClr val="lt1"/>
              </a:buClr>
              <a:buSzPts val="800"/>
              <a:buNone/>
              <a:defRPr sz="800"/>
            </a:lvl6pPr>
            <a:lvl7pPr indent="-228600" lvl="6" marL="3200400" rtl="0" algn="l">
              <a:lnSpc>
                <a:spcPct val="90000"/>
              </a:lnSpc>
              <a:spcBef>
                <a:spcPts val="400"/>
              </a:spcBef>
              <a:spcAft>
                <a:spcPts val="0"/>
              </a:spcAft>
              <a:buClr>
                <a:schemeClr val="lt1"/>
              </a:buClr>
              <a:buSzPts val="800"/>
              <a:buNone/>
              <a:defRPr sz="800"/>
            </a:lvl7pPr>
            <a:lvl8pPr indent="-228600" lvl="7" marL="3657600" rtl="0" algn="l">
              <a:lnSpc>
                <a:spcPct val="90000"/>
              </a:lnSpc>
              <a:spcBef>
                <a:spcPts val="400"/>
              </a:spcBef>
              <a:spcAft>
                <a:spcPts val="0"/>
              </a:spcAft>
              <a:buClr>
                <a:schemeClr val="lt1"/>
              </a:buClr>
              <a:buSzPts val="800"/>
              <a:buNone/>
              <a:defRPr sz="800"/>
            </a:lvl8pPr>
            <a:lvl9pPr indent="-228600" lvl="8" marL="4114800" rtl="0" algn="l">
              <a:lnSpc>
                <a:spcPct val="90000"/>
              </a:lnSpc>
              <a:spcBef>
                <a:spcPts val="400"/>
              </a:spcBef>
              <a:spcAft>
                <a:spcPts val="0"/>
              </a:spcAft>
              <a:buClr>
                <a:schemeClr val="lt1"/>
              </a:buClr>
              <a:buSzPts val="800"/>
              <a:buNone/>
              <a:defRPr sz="800"/>
            </a:lvl9pPr>
          </a:lstStyle>
          <a:p/>
        </p:txBody>
      </p:sp>
      <p:sp>
        <p:nvSpPr>
          <p:cNvPr id="404" name="Google Shape;404;p25"/>
          <p:cNvSpPr txBox="1"/>
          <p:nvPr>
            <p:ph idx="10" type="dt"/>
          </p:nvPr>
        </p:nvSpPr>
        <p:spPr>
          <a:xfrm>
            <a:off x="5663236" y="4452140"/>
            <a:ext cx="2057400" cy="273900"/>
          </a:xfrm>
          <a:prstGeom prst="rect">
            <a:avLst/>
          </a:prstGeom>
          <a:noFill/>
          <a:ln>
            <a:noFill/>
          </a:ln>
        </p:spPr>
        <p:txBody>
          <a:bodyPr anchorCtr="0" anchor="ctr" bIns="34275" lIns="68575" spcFirstLastPara="1" rIns="68575" wrap="square" tIns="34275"/>
          <a:lstStyle>
            <a:lvl1pPr lvl="0" rtl="0" algn="r">
              <a:spcBef>
                <a:spcPts val="0"/>
              </a:spcBef>
              <a:spcAft>
                <a:spcPts val="0"/>
              </a:spcAft>
              <a:buSzPts val="1100"/>
              <a:buNone/>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405" name="Google Shape;405;p25"/>
          <p:cNvSpPr txBox="1"/>
          <p:nvPr>
            <p:ph idx="11" type="ftr"/>
          </p:nvPr>
        </p:nvSpPr>
        <p:spPr>
          <a:xfrm>
            <a:off x="510241" y="4452141"/>
            <a:ext cx="5153100" cy="273900"/>
          </a:xfrm>
          <a:prstGeom prst="rect">
            <a:avLst/>
          </a:prstGeom>
          <a:noFill/>
          <a:ln>
            <a:noFill/>
          </a:ln>
        </p:spPr>
        <p:txBody>
          <a:bodyPr anchorCtr="0" anchor="ctr" bIns="34275" lIns="68575" spcFirstLastPara="1" rIns="68575" wrap="square" tIns="34275"/>
          <a:lstStyle>
            <a:lvl1pPr lvl="0" rtl="0" algn="l">
              <a:spcBef>
                <a:spcPts val="0"/>
              </a:spcBef>
              <a:spcAft>
                <a:spcPts val="0"/>
              </a:spcAft>
              <a:buSzPts val="1100"/>
              <a:buNone/>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406" name="Google Shape;406;p25"/>
          <p:cNvSpPr txBox="1"/>
          <p:nvPr>
            <p:ph idx="12" type="sldNum"/>
          </p:nvPr>
        </p:nvSpPr>
        <p:spPr>
          <a:xfrm>
            <a:off x="8047091" y="3533711"/>
            <a:ext cx="865500" cy="818100"/>
          </a:xfrm>
          <a:prstGeom prst="rect">
            <a:avLst/>
          </a:prstGeom>
          <a:noFill/>
          <a:ln>
            <a:noFill/>
          </a:ln>
        </p:spPr>
        <p:txBody>
          <a:bodyPr anchorCtr="0" anchor="ctr" bIns="34275" lIns="68575" spcFirstLastPara="1" rIns="68575" wrap="square" tIns="34275">
            <a:noAutofit/>
          </a:bodyPr>
          <a:lstStyle>
            <a:lvl1pPr indent="0" lvl="0" marL="0" rtl="0" algn="l">
              <a:spcBef>
                <a:spcPts val="0"/>
              </a:spcBef>
              <a:buNone/>
              <a:defRPr/>
            </a:lvl1pPr>
            <a:lvl2pPr indent="0" lvl="1" marL="0" rtl="0" algn="l">
              <a:spcBef>
                <a:spcPts val="0"/>
              </a:spcBef>
              <a:buNone/>
              <a:defRPr/>
            </a:lvl2pPr>
            <a:lvl3pPr indent="0" lvl="2" marL="0" rtl="0" algn="l">
              <a:spcBef>
                <a:spcPts val="0"/>
              </a:spcBef>
              <a:buNone/>
              <a:defRPr/>
            </a:lvl3pPr>
            <a:lvl4pPr indent="0" lvl="3" marL="0" rtl="0" algn="l">
              <a:spcBef>
                <a:spcPts val="0"/>
              </a:spcBef>
              <a:buNone/>
              <a:defRPr/>
            </a:lvl4pPr>
            <a:lvl5pPr indent="0" lvl="4" marL="0" rtl="0" algn="l">
              <a:spcBef>
                <a:spcPts val="0"/>
              </a:spcBef>
              <a:buNone/>
              <a:defRPr/>
            </a:lvl5pPr>
            <a:lvl6pPr indent="0" lvl="5" marL="0" rtl="0" algn="l">
              <a:spcBef>
                <a:spcPts val="0"/>
              </a:spcBef>
              <a:buNone/>
              <a:defRPr/>
            </a:lvl6pPr>
            <a:lvl7pPr indent="0" lvl="6" marL="0" rtl="0" algn="l">
              <a:spcBef>
                <a:spcPts val="0"/>
              </a:spcBef>
              <a:buNone/>
              <a:defRPr/>
            </a:lvl7pPr>
            <a:lvl8pPr indent="0" lvl="7" marL="0" rtl="0" algn="l">
              <a:spcBef>
                <a:spcPts val="0"/>
              </a:spcBef>
              <a:buNone/>
              <a:defRPr/>
            </a:lvl8pPr>
            <a:lvl9pPr indent="0" lvl="8" marL="0" rtl="0" algn="l">
              <a:spcBef>
                <a:spcPts val="0"/>
              </a:spcBef>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Quote with Caption">
  <p:cSld name="Quote with Caption">
    <p:spTree>
      <p:nvGrpSpPr>
        <p:cNvPr id="407" name="Shape 407"/>
        <p:cNvGrpSpPr/>
        <p:nvPr/>
      </p:nvGrpSpPr>
      <p:grpSpPr>
        <a:xfrm>
          <a:off x="0" y="0"/>
          <a:ext cx="0" cy="0"/>
          <a:chOff x="0" y="0"/>
          <a:chExt cx="0" cy="0"/>
        </a:xfrm>
      </p:grpSpPr>
      <p:pic>
        <p:nvPicPr>
          <p:cNvPr descr="HD-ShadowLong.png" id="408" name="Google Shape;408;p26"/>
          <p:cNvPicPr preferRelativeResize="0"/>
          <p:nvPr/>
        </p:nvPicPr>
        <p:blipFill rotWithShape="1">
          <a:blip r:embed="rId2">
            <a:alphaModFix/>
          </a:blip>
          <a:srcRect b="0" l="0" r="0" t="0"/>
          <a:stretch/>
        </p:blipFill>
        <p:spPr>
          <a:xfrm>
            <a:off x="1" y="4446471"/>
            <a:ext cx="7828360" cy="240873"/>
          </a:xfrm>
          <a:prstGeom prst="rect">
            <a:avLst/>
          </a:prstGeom>
          <a:noFill/>
          <a:ln>
            <a:noFill/>
          </a:ln>
        </p:spPr>
      </p:pic>
      <p:pic>
        <p:nvPicPr>
          <p:cNvPr descr="HD-ShadowShort.png" id="409" name="Google Shape;409;p26"/>
          <p:cNvPicPr preferRelativeResize="0"/>
          <p:nvPr/>
        </p:nvPicPr>
        <p:blipFill rotWithShape="1">
          <a:blip r:embed="rId3">
            <a:alphaModFix/>
          </a:blip>
          <a:srcRect b="0" l="0" r="0" t="0"/>
          <a:stretch/>
        </p:blipFill>
        <p:spPr>
          <a:xfrm>
            <a:off x="7939369" y="4447216"/>
            <a:ext cx="1202248" cy="108203"/>
          </a:xfrm>
          <a:prstGeom prst="rect">
            <a:avLst/>
          </a:prstGeom>
          <a:noFill/>
          <a:ln>
            <a:noFill/>
          </a:ln>
        </p:spPr>
      </p:pic>
      <p:sp>
        <p:nvSpPr>
          <p:cNvPr id="410" name="Google Shape;410;p26"/>
          <p:cNvSpPr/>
          <p:nvPr/>
        </p:nvSpPr>
        <p:spPr>
          <a:xfrm>
            <a:off x="0" y="3425991"/>
            <a:ext cx="7828500" cy="1026000"/>
          </a:xfrm>
          <a:prstGeom prst="rect">
            <a:avLst/>
          </a:prstGeom>
          <a:solidFill>
            <a:srgbClr val="262626"/>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411" name="Google Shape;411;p26"/>
          <p:cNvSpPr/>
          <p:nvPr/>
        </p:nvSpPr>
        <p:spPr>
          <a:xfrm>
            <a:off x="7939371" y="3425991"/>
            <a:ext cx="1202100" cy="1026000"/>
          </a:xfrm>
          <a:prstGeom prst="rect">
            <a:avLst/>
          </a:prstGeom>
          <a:solidFill>
            <a:schemeClr val="accent1"/>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412" name="Google Shape;412;p26"/>
          <p:cNvSpPr txBox="1"/>
          <p:nvPr>
            <p:ph type="title"/>
          </p:nvPr>
        </p:nvSpPr>
        <p:spPr>
          <a:xfrm>
            <a:off x="845892" y="457198"/>
            <a:ext cx="6539100" cy="2277000"/>
          </a:xfrm>
          <a:prstGeom prst="rect">
            <a:avLst/>
          </a:prstGeom>
          <a:noFill/>
          <a:ln>
            <a:noFill/>
          </a:ln>
        </p:spPr>
        <p:txBody>
          <a:bodyPr anchorCtr="0" anchor="ctr" bIns="34275" lIns="68575" spcFirstLastPara="1" rIns="68575" wrap="square" tIns="34275"/>
          <a:lstStyle>
            <a:lvl1pPr lvl="0" rtl="0" algn="l">
              <a:lnSpc>
                <a:spcPct val="90000"/>
              </a:lnSpc>
              <a:spcBef>
                <a:spcPts val="0"/>
              </a:spcBef>
              <a:spcAft>
                <a:spcPts val="0"/>
              </a:spcAft>
              <a:buClr>
                <a:schemeClr val="lt1"/>
              </a:buClr>
              <a:buSzPts val="2400"/>
              <a:buFont typeface="Trebuchet MS"/>
              <a:buNone/>
              <a:defRPr sz="2400"/>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413" name="Google Shape;413;p26"/>
          <p:cNvSpPr txBox="1"/>
          <p:nvPr>
            <p:ph idx="1" type="body"/>
          </p:nvPr>
        </p:nvSpPr>
        <p:spPr>
          <a:xfrm>
            <a:off x="1051716" y="2740034"/>
            <a:ext cx="6117300" cy="411600"/>
          </a:xfrm>
          <a:prstGeom prst="rect">
            <a:avLst/>
          </a:prstGeom>
          <a:noFill/>
          <a:ln>
            <a:noFill/>
          </a:ln>
        </p:spPr>
        <p:txBody>
          <a:bodyPr anchorCtr="0" anchor="t" bIns="34275" lIns="68575" spcFirstLastPara="1" rIns="68575" wrap="square" tIns="34275"/>
          <a:lstStyle>
            <a:lvl1pPr indent="-228600" lvl="0" marL="457200" rtl="0" algn="l">
              <a:lnSpc>
                <a:spcPct val="90000"/>
              </a:lnSpc>
              <a:spcBef>
                <a:spcPts val="800"/>
              </a:spcBef>
              <a:spcAft>
                <a:spcPts val="0"/>
              </a:spcAft>
              <a:buClr>
                <a:schemeClr val="lt1"/>
              </a:buClr>
              <a:buSzPts val="1100"/>
              <a:buNone/>
              <a:defRPr sz="1100"/>
            </a:lvl1pPr>
            <a:lvl2pPr indent="-228600" lvl="1" marL="914400" rtl="0" algn="l">
              <a:lnSpc>
                <a:spcPct val="90000"/>
              </a:lnSpc>
              <a:spcBef>
                <a:spcPts val="400"/>
              </a:spcBef>
              <a:spcAft>
                <a:spcPts val="0"/>
              </a:spcAft>
              <a:buClr>
                <a:schemeClr val="lt1"/>
              </a:buClr>
              <a:buSzPts val="1100"/>
              <a:buNone/>
              <a:defRPr sz="1100"/>
            </a:lvl2pPr>
            <a:lvl3pPr indent="-228600" lvl="2" marL="1371600" rtl="0" algn="l">
              <a:lnSpc>
                <a:spcPct val="90000"/>
              </a:lnSpc>
              <a:spcBef>
                <a:spcPts val="400"/>
              </a:spcBef>
              <a:spcAft>
                <a:spcPts val="0"/>
              </a:spcAft>
              <a:buClr>
                <a:schemeClr val="lt1"/>
              </a:buClr>
              <a:buSzPts val="900"/>
              <a:buNone/>
              <a:defRPr sz="900"/>
            </a:lvl3pPr>
            <a:lvl4pPr indent="-228600" lvl="3" marL="1828800" rtl="0" algn="l">
              <a:lnSpc>
                <a:spcPct val="90000"/>
              </a:lnSpc>
              <a:spcBef>
                <a:spcPts val="400"/>
              </a:spcBef>
              <a:spcAft>
                <a:spcPts val="0"/>
              </a:spcAft>
              <a:buClr>
                <a:schemeClr val="lt1"/>
              </a:buClr>
              <a:buSzPts val="800"/>
              <a:buNone/>
              <a:defRPr sz="800"/>
            </a:lvl4pPr>
            <a:lvl5pPr indent="-228600" lvl="4" marL="2286000" rtl="0" algn="l">
              <a:lnSpc>
                <a:spcPct val="90000"/>
              </a:lnSpc>
              <a:spcBef>
                <a:spcPts val="400"/>
              </a:spcBef>
              <a:spcAft>
                <a:spcPts val="0"/>
              </a:spcAft>
              <a:buClr>
                <a:schemeClr val="lt1"/>
              </a:buClr>
              <a:buSzPts val="800"/>
              <a:buNone/>
              <a:defRPr sz="800"/>
            </a:lvl5pPr>
            <a:lvl6pPr indent="-228600" lvl="5" marL="2743200" rtl="0" algn="l">
              <a:lnSpc>
                <a:spcPct val="90000"/>
              </a:lnSpc>
              <a:spcBef>
                <a:spcPts val="400"/>
              </a:spcBef>
              <a:spcAft>
                <a:spcPts val="0"/>
              </a:spcAft>
              <a:buClr>
                <a:schemeClr val="lt1"/>
              </a:buClr>
              <a:buSzPts val="800"/>
              <a:buNone/>
              <a:defRPr sz="800"/>
            </a:lvl6pPr>
            <a:lvl7pPr indent="-228600" lvl="6" marL="3200400" rtl="0" algn="l">
              <a:lnSpc>
                <a:spcPct val="90000"/>
              </a:lnSpc>
              <a:spcBef>
                <a:spcPts val="400"/>
              </a:spcBef>
              <a:spcAft>
                <a:spcPts val="0"/>
              </a:spcAft>
              <a:buClr>
                <a:schemeClr val="lt1"/>
              </a:buClr>
              <a:buSzPts val="800"/>
              <a:buNone/>
              <a:defRPr sz="800"/>
            </a:lvl7pPr>
            <a:lvl8pPr indent="-228600" lvl="7" marL="3657600" rtl="0" algn="l">
              <a:lnSpc>
                <a:spcPct val="90000"/>
              </a:lnSpc>
              <a:spcBef>
                <a:spcPts val="400"/>
              </a:spcBef>
              <a:spcAft>
                <a:spcPts val="0"/>
              </a:spcAft>
              <a:buClr>
                <a:schemeClr val="lt1"/>
              </a:buClr>
              <a:buSzPts val="800"/>
              <a:buNone/>
              <a:defRPr sz="800"/>
            </a:lvl8pPr>
            <a:lvl9pPr indent="-228600" lvl="8" marL="4114800" rtl="0" algn="l">
              <a:lnSpc>
                <a:spcPct val="90000"/>
              </a:lnSpc>
              <a:spcBef>
                <a:spcPts val="400"/>
              </a:spcBef>
              <a:spcAft>
                <a:spcPts val="0"/>
              </a:spcAft>
              <a:buClr>
                <a:schemeClr val="lt1"/>
              </a:buClr>
              <a:buSzPts val="800"/>
              <a:buNone/>
              <a:defRPr sz="800"/>
            </a:lvl9pPr>
          </a:lstStyle>
          <a:p/>
        </p:txBody>
      </p:sp>
      <p:sp>
        <p:nvSpPr>
          <p:cNvPr id="414" name="Google Shape;414;p26"/>
          <p:cNvSpPr txBox="1"/>
          <p:nvPr>
            <p:ph idx="2" type="body"/>
          </p:nvPr>
        </p:nvSpPr>
        <p:spPr>
          <a:xfrm>
            <a:off x="510242" y="3533711"/>
            <a:ext cx="7210500" cy="818100"/>
          </a:xfrm>
          <a:prstGeom prst="rect">
            <a:avLst/>
          </a:prstGeom>
          <a:noFill/>
          <a:ln>
            <a:noFill/>
          </a:ln>
        </p:spPr>
        <p:txBody>
          <a:bodyPr anchorCtr="0" anchor="ctr" bIns="34275" lIns="68575" spcFirstLastPara="1" rIns="68575" wrap="square" tIns="34275"/>
          <a:lstStyle>
            <a:lvl1pPr indent="-228600" lvl="0" marL="457200" rtl="0" algn="l">
              <a:lnSpc>
                <a:spcPct val="90000"/>
              </a:lnSpc>
              <a:spcBef>
                <a:spcPts val="800"/>
              </a:spcBef>
              <a:spcAft>
                <a:spcPts val="0"/>
              </a:spcAft>
              <a:buClr>
                <a:schemeClr val="lt1"/>
              </a:buClr>
              <a:buSzPts val="1200"/>
              <a:buNone/>
              <a:defRPr sz="1200"/>
            </a:lvl1pPr>
            <a:lvl2pPr indent="-228600" lvl="1" marL="914400" rtl="0" algn="l">
              <a:lnSpc>
                <a:spcPct val="90000"/>
              </a:lnSpc>
              <a:spcBef>
                <a:spcPts val="400"/>
              </a:spcBef>
              <a:spcAft>
                <a:spcPts val="0"/>
              </a:spcAft>
              <a:buClr>
                <a:schemeClr val="lt1"/>
              </a:buClr>
              <a:buSzPts val="1100"/>
              <a:buNone/>
              <a:defRPr sz="1100"/>
            </a:lvl2pPr>
            <a:lvl3pPr indent="-228600" lvl="2" marL="1371600" rtl="0" algn="l">
              <a:lnSpc>
                <a:spcPct val="90000"/>
              </a:lnSpc>
              <a:spcBef>
                <a:spcPts val="400"/>
              </a:spcBef>
              <a:spcAft>
                <a:spcPts val="0"/>
              </a:spcAft>
              <a:buClr>
                <a:schemeClr val="lt1"/>
              </a:buClr>
              <a:buSzPts val="900"/>
              <a:buNone/>
              <a:defRPr sz="900"/>
            </a:lvl3pPr>
            <a:lvl4pPr indent="-228600" lvl="3" marL="1828800" rtl="0" algn="l">
              <a:lnSpc>
                <a:spcPct val="90000"/>
              </a:lnSpc>
              <a:spcBef>
                <a:spcPts val="400"/>
              </a:spcBef>
              <a:spcAft>
                <a:spcPts val="0"/>
              </a:spcAft>
              <a:buClr>
                <a:schemeClr val="lt1"/>
              </a:buClr>
              <a:buSzPts val="800"/>
              <a:buNone/>
              <a:defRPr sz="800"/>
            </a:lvl4pPr>
            <a:lvl5pPr indent="-228600" lvl="4" marL="2286000" rtl="0" algn="l">
              <a:lnSpc>
                <a:spcPct val="90000"/>
              </a:lnSpc>
              <a:spcBef>
                <a:spcPts val="400"/>
              </a:spcBef>
              <a:spcAft>
                <a:spcPts val="0"/>
              </a:spcAft>
              <a:buClr>
                <a:schemeClr val="lt1"/>
              </a:buClr>
              <a:buSzPts val="800"/>
              <a:buNone/>
              <a:defRPr sz="800"/>
            </a:lvl5pPr>
            <a:lvl6pPr indent="-228600" lvl="5" marL="2743200" rtl="0" algn="l">
              <a:lnSpc>
                <a:spcPct val="90000"/>
              </a:lnSpc>
              <a:spcBef>
                <a:spcPts val="400"/>
              </a:spcBef>
              <a:spcAft>
                <a:spcPts val="0"/>
              </a:spcAft>
              <a:buClr>
                <a:schemeClr val="lt1"/>
              </a:buClr>
              <a:buSzPts val="800"/>
              <a:buNone/>
              <a:defRPr sz="800"/>
            </a:lvl6pPr>
            <a:lvl7pPr indent="-228600" lvl="6" marL="3200400" rtl="0" algn="l">
              <a:lnSpc>
                <a:spcPct val="90000"/>
              </a:lnSpc>
              <a:spcBef>
                <a:spcPts val="400"/>
              </a:spcBef>
              <a:spcAft>
                <a:spcPts val="0"/>
              </a:spcAft>
              <a:buClr>
                <a:schemeClr val="lt1"/>
              </a:buClr>
              <a:buSzPts val="800"/>
              <a:buNone/>
              <a:defRPr sz="800"/>
            </a:lvl7pPr>
            <a:lvl8pPr indent="-228600" lvl="7" marL="3657600" rtl="0" algn="l">
              <a:lnSpc>
                <a:spcPct val="90000"/>
              </a:lnSpc>
              <a:spcBef>
                <a:spcPts val="400"/>
              </a:spcBef>
              <a:spcAft>
                <a:spcPts val="0"/>
              </a:spcAft>
              <a:buClr>
                <a:schemeClr val="lt1"/>
              </a:buClr>
              <a:buSzPts val="800"/>
              <a:buNone/>
              <a:defRPr sz="800"/>
            </a:lvl8pPr>
            <a:lvl9pPr indent="-228600" lvl="8" marL="4114800" rtl="0" algn="l">
              <a:lnSpc>
                <a:spcPct val="90000"/>
              </a:lnSpc>
              <a:spcBef>
                <a:spcPts val="400"/>
              </a:spcBef>
              <a:spcAft>
                <a:spcPts val="0"/>
              </a:spcAft>
              <a:buClr>
                <a:schemeClr val="lt1"/>
              </a:buClr>
              <a:buSzPts val="800"/>
              <a:buNone/>
              <a:defRPr sz="800"/>
            </a:lvl9pPr>
          </a:lstStyle>
          <a:p/>
        </p:txBody>
      </p:sp>
      <p:sp>
        <p:nvSpPr>
          <p:cNvPr id="415" name="Google Shape;415;p26"/>
          <p:cNvSpPr txBox="1"/>
          <p:nvPr>
            <p:ph idx="10" type="dt"/>
          </p:nvPr>
        </p:nvSpPr>
        <p:spPr>
          <a:xfrm>
            <a:off x="5663236" y="4452140"/>
            <a:ext cx="2057400" cy="273900"/>
          </a:xfrm>
          <a:prstGeom prst="rect">
            <a:avLst/>
          </a:prstGeom>
          <a:noFill/>
          <a:ln>
            <a:noFill/>
          </a:ln>
        </p:spPr>
        <p:txBody>
          <a:bodyPr anchorCtr="0" anchor="ctr" bIns="34275" lIns="68575" spcFirstLastPara="1" rIns="68575" wrap="square" tIns="34275"/>
          <a:lstStyle>
            <a:lvl1pPr lvl="0" rtl="0" algn="r">
              <a:spcBef>
                <a:spcPts val="0"/>
              </a:spcBef>
              <a:spcAft>
                <a:spcPts val="0"/>
              </a:spcAft>
              <a:buSzPts val="1100"/>
              <a:buNone/>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416" name="Google Shape;416;p26"/>
          <p:cNvSpPr txBox="1"/>
          <p:nvPr>
            <p:ph idx="11" type="ftr"/>
          </p:nvPr>
        </p:nvSpPr>
        <p:spPr>
          <a:xfrm>
            <a:off x="510241" y="4452141"/>
            <a:ext cx="5153100" cy="273900"/>
          </a:xfrm>
          <a:prstGeom prst="rect">
            <a:avLst/>
          </a:prstGeom>
          <a:noFill/>
          <a:ln>
            <a:noFill/>
          </a:ln>
        </p:spPr>
        <p:txBody>
          <a:bodyPr anchorCtr="0" anchor="ctr" bIns="34275" lIns="68575" spcFirstLastPara="1" rIns="68575" wrap="square" tIns="34275"/>
          <a:lstStyle>
            <a:lvl1pPr lvl="0" rtl="0" algn="l">
              <a:spcBef>
                <a:spcPts val="0"/>
              </a:spcBef>
              <a:spcAft>
                <a:spcPts val="0"/>
              </a:spcAft>
              <a:buSzPts val="1100"/>
              <a:buNone/>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417" name="Google Shape;417;p26"/>
          <p:cNvSpPr txBox="1"/>
          <p:nvPr>
            <p:ph idx="12" type="sldNum"/>
          </p:nvPr>
        </p:nvSpPr>
        <p:spPr>
          <a:xfrm>
            <a:off x="8047091" y="3532444"/>
            <a:ext cx="865500" cy="818100"/>
          </a:xfrm>
          <a:prstGeom prst="rect">
            <a:avLst/>
          </a:prstGeom>
          <a:noFill/>
          <a:ln>
            <a:noFill/>
          </a:ln>
        </p:spPr>
        <p:txBody>
          <a:bodyPr anchorCtr="0" anchor="ctr" bIns="34275" lIns="68575" spcFirstLastPara="1" rIns="68575" wrap="square" tIns="34275">
            <a:noAutofit/>
          </a:bodyPr>
          <a:lstStyle>
            <a:lvl1pPr indent="0" lvl="0" marL="0" rtl="0" algn="l">
              <a:spcBef>
                <a:spcPts val="0"/>
              </a:spcBef>
              <a:buNone/>
              <a:defRPr/>
            </a:lvl1pPr>
            <a:lvl2pPr indent="0" lvl="1" marL="0" rtl="0" algn="l">
              <a:spcBef>
                <a:spcPts val="0"/>
              </a:spcBef>
              <a:buNone/>
              <a:defRPr/>
            </a:lvl2pPr>
            <a:lvl3pPr indent="0" lvl="2" marL="0" rtl="0" algn="l">
              <a:spcBef>
                <a:spcPts val="0"/>
              </a:spcBef>
              <a:buNone/>
              <a:defRPr/>
            </a:lvl3pPr>
            <a:lvl4pPr indent="0" lvl="3" marL="0" rtl="0" algn="l">
              <a:spcBef>
                <a:spcPts val="0"/>
              </a:spcBef>
              <a:buNone/>
              <a:defRPr/>
            </a:lvl4pPr>
            <a:lvl5pPr indent="0" lvl="4" marL="0" rtl="0" algn="l">
              <a:spcBef>
                <a:spcPts val="0"/>
              </a:spcBef>
              <a:buNone/>
              <a:defRPr/>
            </a:lvl5pPr>
            <a:lvl6pPr indent="0" lvl="5" marL="0" rtl="0" algn="l">
              <a:spcBef>
                <a:spcPts val="0"/>
              </a:spcBef>
              <a:buNone/>
              <a:defRPr/>
            </a:lvl6pPr>
            <a:lvl7pPr indent="0" lvl="6" marL="0" rtl="0" algn="l">
              <a:spcBef>
                <a:spcPts val="0"/>
              </a:spcBef>
              <a:buNone/>
              <a:defRPr/>
            </a:lvl7pPr>
            <a:lvl8pPr indent="0" lvl="7" marL="0" rtl="0" algn="l">
              <a:spcBef>
                <a:spcPts val="0"/>
              </a:spcBef>
              <a:buNone/>
              <a:defRPr/>
            </a:lvl8pPr>
            <a:lvl9pPr indent="0" lvl="8" marL="0" rtl="0" algn="l">
              <a:spcBef>
                <a:spcPts val="0"/>
              </a:spcBef>
              <a:buNone/>
              <a:defRPr/>
            </a:lvl9pPr>
          </a:lstStyle>
          <a:p>
            <a:pPr indent="0" lvl="0" marL="0" rtl="0" algn="l">
              <a:spcBef>
                <a:spcPts val="0"/>
              </a:spcBef>
              <a:spcAft>
                <a:spcPts val="0"/>
              </a:spcAft>
              <a:buNone/>
            </a:pPr>
            <a:fld id="{00000000-1234-1234-1234-123412341234}" type="slidenum">
              <a:rPr lang="en"/>
              <a:t>‹#›</a:t>
            </a:fld>
            <a:endParaRPr/>
          </a:p>
        </p:txBody>
      </p:sp>
      <p:sp>
        <p:nvSpPr>
          <p:cNvPr id="418" name="Google Shape;418;p26"/>
          <p:cNvSpPr txBox="1"/>
          <p:nvPr/>
        </p:nvSpPr>
        <p:spPr>
          <a:xfrm>
            <a:off x="437679" y="561087"/>
            <a:ext cx="457200" cy="438600"/>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Clr>
                <a:schemeClr val="lt1"/>
              </a:buClr>
              <a:buSzPts val="5400"/>
              <a:buFont typeface="Trebuchet MS"/>
              <a:buNone/>
            </a:pPr>
            <a:r>
              <a:rPr b="0" lang="en" sz="5400" cap="none">
                <a:solidFill>
                  <a:schemeClr val="lt1"/>
                </a:solidFill>
                <a:latin typeface="Trebuchet MS"/>
                <a:ea typeface="Trebuchet MS"/>
                <a:cs typeface="Trebuchet MS"/>
                <a:sym typeface="Trebuchet MS"/>
              </a:rPr>
              <a:t>“</a:t>
            </a:r>
            <a:endParaRPr sz="1100"/>
          </a:p>
        </p:txBody>
      </p:sp>
      <p:sp>
        <p:nvSpPr>
          <p:cNvPr id="419" name="Google Shape;419;p26"/>
          <p:cNvSpPr txBox="1"/>
          <p:nvPr/>
        </p:nvSpPr>
        <p:spPr>
          <a:xfrm>
            <a:off x="7247107" y="2275143"/>
            <a:ext cx="457200" cy="438600"/>
          </a:xfrm>
          <a:prstGeom prst="rect">
            <a:avLst/>
          </a:prstGeom>
          <a:noFill/>
          <a:ln>
            <a:noFill/>
          </a:ln>
        </p:spPr>
        <p:txBody>
          <a:bodyPr anchorCtr="0" anchor="ctr" bIns="34275" lIns="68575" spcFirstLastPara="1" rIns="68575" wrap="square" tIns="34275">
            <a:noAutofit/>
          </a:bodyPr>
          <a:lstStyle/>
          <a:p>
            <a:pPr indent="0" lvl="0" marL="0" marR="0" rtl="0" algn="r">
              <a:spcBef>
                <a:spcPts val="0"/>
              </a:spcBef>
              <a:spcAft>
                <a:spcPts val="0"/>
              </a:spcAft>
              <a:buClr>
                <a:schemeClr val="lt1"/>
              </a:buClr>
              <a:buSzPts val="5400"/>
              <a:buFont typeface="Trebuchet MS"/>
              <a:buNone/>
            </a:pPr>
            <a:r>
              <a:rPr b="0" lang="en" sz="5400" cap="none">
                <a:solidFill>
                  <a:schemeClr val="lt1"/>
                </a:solidFill>
                <a:latin typeface="Trebuchet MS"/>
                <a:ea typeface="Trebuchet MS"/>
                <a:cs typeface="Trebuchet MS"/>
                <a:sym typeface="Trebuchet MS"/>
              </a:rPr>
              <a:t>”</a:t>
            </a:r>
            <a:endParaRPr sz="110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Name Card">
  <p:cSld name="Name Card">
    <p:spTree>
      <p:nvGrpSpPr>
        <p:cNvPr id="420" name="Shape 420"/>
        <p:cNvGrpSpPr/>
        <p:nvPr/>
      </p:nvGrpSpPr>
      <p:grpSpPr>
        <a:xfrm>
          <a:off x="0" y="0"/>
          <a:ext cx="0" cy="0"/>
          <a:chOff x="0" y="0"/>
          <a:chExt cx="0" cy="0"/>
        </a:xfrm>
      </p:grpSpPr>
      <p:pic>
        <p:nvPicPr>
          <p:cNvPr descr="HD-ShadowLong.png" id="421" name="Google Shape;421;p27"/>
          <p:cNvPicPr preferRelativeResize="0"/>
          <p:nvPr/>
        </p:nvPicPr>
        <p:blipFill rotWithShape="1">
          <a:blip r:embed="rId2">
            <a:alphaModFix/>
          </a:blip>
          <a:srcRect b="0" l="0" r="0" t="0"/>
          <a:stretch/>
        </p:blipFill>
        <p:spPr>
          <a:xfrm>
            <a:off x="1" y="4446471"/>
            <a:ext cx="7828360" cy="240873"/>
          </a:xfrm>
          <a:prstGeom prst="rect">
            <a:avLst/>
          </a:prstGeom>
          <a:noFill/>
          <a:ln>
            <a:noFill/>
          </a:ln>
        </p:spPr>
      </p:pic>
      <p:pic>
        <p:nvPicPr>
          <p:cNvPr descr="HD-ShadowShort.png" id="422" name="Google Shape;422;p27"/>
          <p:cNvPicPr preferRelativeResize="0"/>
          <p:nvPr/>
        </p:nvPicPr>
        <p:blipFill rotWithShape="1">
          <a:blip r:embed="rId3">
            <a:alphaModFix/>
          </a:blip>
          <a:srcRect b="0" l="0" r="0" t="0"/>
          <a:stretch/>
        </p:blipFill>
        <p:spPr>
          <a:xfrm>
            <a:off x="7939369" y="4447216"/>
            <a:ext cx="1202248" cy="108203"/>
          </a:xfrm>
          <a:prstGeom prst="rect">
            <a:avLst/>
          </a:prstGeom>
          <a:noFill/>
          <a:ln>
            <a:noFill/>
          </a:ln>
        </p:spPr>
      </p:pic>
      <p:sp>
        <p:nvSpPr>
          <p:cNvPr id="423" name="Google Shape;423;p27"/>
          <p:cNvSpPr/>
          <p:nvPr/>
        </p:nvSpPr>
        <p:spPr>
          <a:xfrm>
            <a:off x="0" y="3425991"/>
            <a:ext cx="7828500" cy="1026000"/>
          </a:xfrm>
          <a:prstGeom prst="rect">
            <a:avLst/>
          </a:prstGeom>
          <a:solidFill>
            <a:srgbClr val="262626"/>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424" name="Google Shape;424;p27"/>
          <p:cNvSpPr/>
          <p:nvPr/>
        </p:nvSpPr>
        <p:spPr>
          <a:xfrm>
            <a:off x="7939371" y="3425991"/>
            <a:ext cx="1202100" cy="1026000"/>
          </a:xfrm>
          <a:prstGeom prst="rect">
            <a:avLst/>
          </a:prstGeom>
          <a:solidFill>
            <a:schemeClr val="accent1"/>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425" name="Google Shape;425;p27"/>
          <p:cNvSpPr txBox="1"/>
          <p:nvPr>
            <p:ph type="title"/>
          </p:nvPr>
        </p:nvSpPr>
        <p:spPr>
          <a:xfrm>
            <a:off x="510239" y="3533711"/>
            <a:ext cx="7210500" cy="441300"/>
          </a:xfrm>
          <a:prstGeom prst="rect">
            <a:avLst/>
          </a:prstGeom>
          <a:noFill/>
          <a:ln>
            <a:noFill/>
          </a:ln>
        </p:spPr>
        <p:txBody>
          <a:bodyPr anchorCtr="0" anchor="b" bIns="34275" lIns="68575" spcFirstLastPara="1" rIns="68575" wrap="square" tIns="34275"/>
          <a:lstStyle>
            <a:lvl1pPr lvl="0" rtl="0" algn="l">
              <a:lnSpc>
                <a:spcPct val="90000"/>
              </a:lnSpc>
              <a:spcBef>
                <a:spcPts val="0"/>
              </a:spcBef>
              <a:spcAft>
                <a:spcPts val="0"/>
              </a:spcAft>
              <a:buClr>
                <a:schemeClr val="lt1"/>
              </a:buClr>
              <a:buSzPts val="2400"/>
              <a:buFont typeface="Trebuchet MS"/>
              <a:buNone/>
              <a:defRPr sz="2400"/>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426" name="Google Shape;426;p27"/>
          <p:cNvSpPr txBox="1"/>
          <p:nvPr>
            <p:ph idx="1" type="body"/>
          </p:nvPr>
        </p:nvSpPr>
        <p:spPr>
          <a:xfrm>
            <a:off x="510240" y="3975112"/>
            <a:ext cx="7210500" cy="376800"/>
          </a:xfrm>
          <a:prstGeom prst="rect">
            <a:avLst/>
          </a:prstGeom>
          <a:noFill/>
          <a:ln>
            <a:noFill/>
          </a:ln>
        </p:spPr>
        <p:txBody>
          <a:bodyPr anchorCtr="0" anchor="t" bIns="34275" lIns="68575" spcFirstLastPara="1" rIns="68575" wrap="square" tIns="34275"/>
          <a:lstStyle>
            <a:lvl1pPr indent="-228600" lvl="0" marL="457200" rtl="0" algn="l">
              <a:lnSpc>
                <a:spcPct val="90000"/>
              </a:lnSpc>
              <a:spcBef>
                <a:spcPts val="800"/>
              </a:spcBef>
              <a:spcAft>
                <a:spcPts val="0"/>
              </a:spcAft>
              <a:buClr>
                <a:schemeClr val="lt1"/>
              </a:buClr>
              <a:buSzPts val="1200"/>
              <a:buNone/>
              <a:defRPr sz="1200"/>
            </a:lvl1pPr>
            <a:lvl2pPr indent="-228600" lvl="1" marL="914400" rtl="0" algn="l">
              <a:lnSpc>
                <a:spcPct val="90000"/>
              </a:lnSpc>
              <a:spcBef>
                <a:spcPts val="400"/>
              </a:spcBef>
              <a:spcAft>
                <a:spcPts val="0"/>
              </a:spcAft>
              <a:buClr>
                <a:schemeClr val="lt1"/>
              </a:buClr>
              <a:buSzPts val="1100"/>
              <a:buNone/>
              <a:defRPr sz="1100"/>
            </a:lvl2pPr>
            <a:lvl3pPr indent="-228600" lvl="2" marL="1371600" rtl="0" algn="l">
              <a:lnSpc>
                <a:spcPct val="90000"/>
              </a:lnSpc>
              <a:spcBef>
                <a:spcPts val="400"/>
              </a:spcBef>
              <a:spcAft>
                <a:spcPts val="0"/>
              </a:spcAft>
              <a:buClr>
                <a:schemeClr val="lt1"/>
              </a:buClr>
              <a:buSzPts val="900"/>
              <a:buNone/>
              <a:defRPr sz="900"/>
            </a:lvl3pPr>
            <a:lvl4pPr indent="-228600" lvl="3" marL="1828800" rtl="0" algn="l">
              <a:lnSpc>
                <a:spcPct val="90000"/>
              </a:lnSpc>
              <a:spcBef>
                <a:spcPts val="400"/>
              </a:spcBef>
              <a:spcAft>
                <a:spcPts val="0"/>
              </a:spcAft>
              <a:buClr>
                <a:schemeClr val="lt1"/>
              </a:buClr>
              <a:buSzPts val="800"/>
              <a:buNone/>
              <a:defRPr sz="800"/>
            </a:lvl4pPr>
            <a:lvl5pPr indent="-228600" lvl="4" marL="2286000" rtl="0" algn="l">
              <a:lnSpc>
                <a:spcPct val="90000"/>
              </a:lnSpc>
              <a:spcBef>
                <a:spcPts val="400"/>
              </a:spcBef>
              <a:spcAft>
                <a:spcPts val="0"/>
              </a:spcAft>
              <a:buClr>
                <a:schemeClr val="lt1"/>
              </a:buClr>
              <a:buSzPts val="800"/>
              <a:buNone/>
              <a:defRPr sz="800"/>
            </a:lvl5pPr>
            <a:lvl6pPr indent="-228600" lvl="5" marL="2743200" rtl="0" algn="l">
              <a:lnSpc>
                <a:spcPct val="90000"/>
              </a:lnSpc>
              <a:spcBef>
                <a:spcPts val="400"/>
              </a:spcBef>
              <a:spcAft>
                <a:spcPts val="0"/>
              </a:spcAft>
              <a:buClr>
                <a:schemeClr val="lt1"/>
              </a:buClr>
              <a:buSzPts val="800"/>
              <a:buNone/>
              <a:defRPr sz="800"/>
            </a:lvl6pPr>
            <a:lvl7pPr indent="-228600" lvl="6" marL="3200400" rtl="0" algn="l">
              <a:lnSpc>
                <a:spcPct val="90000"/>
              </a:lnSpc>
              <a:spcBef>
                <a:spcPts val="400"/>
              </a:spcBef>
              <a:spcAft>
                <a:spcPts val="0"/>
              </a:spcAft>
              <a:buClr>
                <a:schemeClr val="lt1"/>
              </a:buClr>
              <a:buSzPts val="800"/>
              <a:buNone/>
              <a:defRPr sz="800"/>
            </a:lvl7pPr>
            <a:lvl8pPr indent="-228600" lvl="7" marL="3657600" rtl="0" algn="l">
              <a:lnSpc>
                <a:spcPct val="90000"/>
              </a:lnSpc>
              <a:spcBef>
                <a:spcPts val="400"/>
              </a:spcBef>
              <a:spcAft>
                <a:spcPts val="0"/>
              </a:spcAft>
              <a:buClr>
                <a:schemeClr val="lt1"/>
              </a:buClr>
              <a:buSzPts val="800"/>
              <a:buNone/>
              <a:defRPr sz="800"/>
            </a:lvl8pPr>
            <a:lvl9pPr indent="-228600" lvl="8" marL="4114800" rtl="0" algn="l">
              <a:lnSpc>
                <a:spcPct val="90000"/>
              </a:lnSpc>
              <a:spcBef>
                <a:spcPts val="400"/>
              </a:spcBef>
              <a:spcAft>
                <a:spcPts val="0"/>
              </a:spcAft>
              <a:buClr>
                <a:schemeClr val="lt1"/>
              </a:buClr>
              <a:buSzPts val="800"/>
              <a:buNone/>
              <a:defRPr sz="800"/>
            </a:lvl9pPr>
          </a:lstStyle>
          <a:p/>
        </p:txBody>
      </p:sp>
      <p:sp>
        <p:nvSpPr>
          <p:cNvPr id="427" name="Google Shape;427;p27"/>
          <p:cNvSpPr txBox="1"/>
          <p:nvPr>
            <p:ph idx="10" type="dt"/>
          </p:nvPr>
        </p:nvSpPr>
        <p:spPr>
          <a:xfrm>
            <a:off x="5663236" y="4452140"/>
            <a:ext cx="2057400" cy="273900"/>
          </a:xfrm>
          <a:prstGeom prst="rect">
            <a:avLst/>
          </a:prstGeom>
          <a:noFill/>
          <a:ln>
            <a:noFill/>
          </a:ln>
        </p:spPr>
        <p:txBody>
          <a:bodyPr anchorCtr="0" anchor="ctr" bIns="34275" lIns="68575" spcFirstLastPara="1" rIns="68575" wrap="square" tIns="34275"/>
          <a:lstStyle>
            <a:lvl1pPr lvl="0" rtl="0" algn="r">
              <a:spcBef>
                <a:spcPts val="0"/>
              </a:spcBef>
              <a:spcAft>
                <a:spcPts val="0"/>
              </a:spcAft>
              <a:buSzPts val="1100"/>
              <a:buNone/>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428" name="Google Shape;428;p27"/>
          <p:cNvSpPr txBox="1"/>
          <p:nvPr>
            <p:ph idx="11" type="ftr"/>
          </p:nvPr>
        </p:nvSpPr>
        <p:spPr>
          <a:xfrm>
            <a:off x="510241" y="4452141"/>
            <a:ext cx="5153100" cy="273900"/>
          </a:xfrm>
          <a:prstGeom prst="rect">
            <a:avLst/>
          </a:prstGeom>
          <a:noFill/>
          <a:ln>
            <a:noFill/>
          </a:ln>
        </p:spPr>
        <p:txBody>
          <a:bodyPr anchorCtr="0" anchor="ctr" bIns="34275" lIns="68575" spcFirstLastPara="1" rIns="68575" wrap="square" tIns="34275"/>
          <a:lstStyle>
            <a:lvl1pPr lvl="0" rtl="0" algn="l">
              <a:spcBef>
                <a:spcPts val="0"/>
              </a:spcBef>
              <a:spcAft>
                <a:spcPts val="0"/>
              </a:spcAft>
              <a:buSzPts val="1100"/>
              <a:buNone/>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429" name="Google Shape;429;p27"/>
          <p:cNvSpPr txBox="1"/>
          <p:nvPr>
            <p:ph idx="12" type="sldNum"/>
          </p:nvPr>
        </p:nvSpPr>
        <p:spPr>
          <a:xfrm>
            <a:off x="8047091" y="3532444"/>
            <a:ext cx="865500" cy="818100"/>
          </a:xfrm>
          <a:prstGeom prst="rect">
            <a:avLst/>
          </a:prstGeom>
          <a:noFill/>
          <a:ln>
            <a:noFill/>
          </a:ln>
        </p:spPr>
        <p:txBody>
          <a:bodyPr anchorCtr="0" anchor="ctr" bIns="34275" lIns="68575" spcFirstLastPara="1" rIns="68575" wrap="square" tIns="34275">
            <a:noAutofit/>
          </a:bodyPr>
          <a:lstStyle>
            <a:lvl1pPr indent="0" lvl="0" marL="0" rtl="0" algn="l">
              <a:spcBef>
                <a:spcPts val="0"/>
              </a:spcBef>
              <a:buNone/>
              <a:defRPr/>
            </a:lvl1pPr>
            <a:lvl2pPr indent="0" lvl="1" marL="0" rtl="0" algn="l">
              <a:spcBef>
                <a:spcPts val="0"/>
              </a:spcBef>
              <a:buNone/>
              <a:defRPr/>
            </a:lvl2pPr>
            <a:lvl3pPr indent="0" lvl="2" marL="0" rtl="0" algn="l">
              <a:spcBef>
                <a:spcPts val="0"/>
              </a:spcBef>
              <a:buNone/>
              <a:defRPr/>
            </a:lvl3pPr>
            <a:lvl4pPr indent="0" lvl="3" marL="0" rtl="0" algn="l">
              <a:spcBef>
                <a:spcPts val="0"/>
              </a:spcBef>
              <a:buNone/>
              <a:defRPr/>
            </a:lvl4pPr>
            <a:lvl5pPr indent="0" lvl="4" marL="0" rtl="0" algn="l">
              <a:spcBef>
                <a:spcPts val="0"/>
              </a:spcBef>
              <a:buNone/>
              <a:defRPr/>
            </a:lvl5pPr>
            <a:lvl6pPr indent="0" lvl="5" marL="0" rtl="0" algn="l">
              <a:spcBef>
                <a:spcPts val="0"/>
              </a:spcBef>
              <a:buNone/>
              <a:defRPr/>
            </a:lvl6pPr>
            <a:lvl7pPr indent="0" lvl="6" marL="0" rtl="0" algn="l">
              <a:spcBef>
                <a:spcPts val="0"/>
              </a:spcBef>
              <a:buNone/>
              <a:defRPr/>
            </a:lvl7pPr>
            <a:lvl8pPr indent="0" lvl="7" marL="0" rtl="0" algn="l">
              <a:spcBef>
                <a:spcPts val="0"/>
              </a:spcBef>
              <a:buNone/>
              <a:defRPr/>
            </a:lvl8pPr>
            <a:lvl9pPr indent="0" lvl="8" marL="0" rtl="0" algn="l">
              <a:spcBef>
                <a:spcPts val="0"/>
              </a:spcBef>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 Picture Column">
  <p:cSld name="3 Picture Column">
    <p:spTree>
      <p:nvGrpSpPr>
        <p:cNvPr id="430" name="Shape 430"/>
        <p:cNvGrpSpPr/>
        <p:nvPr/>
      </p:nvGrpSpPr>
      <p:grpSpPr>
        <a:xfrm>
          <a:off x="0" y="0"/>
          <a:ext cx="0" cy="0"/>
          <a:chOff x="0" y="0"/>
          <a:chExt cx="0" cy="0"/>
        </a:xfrm>
      </p:grpSpPr>
      <p:pic>
        <p:nvPicPr>
          <p:cNvPr descr="HD-ShadowLong.png" id="431" name="Google Shape;431;p28"/>
          <p:cNvPicPr preferRelativeResize="0"/>
          <p:nvPr/>
        </p:nvPicPr>
        <p:blipFill rotWithShape="1">
          <a:blip r:embed="rId2">
            <a:alphaModFix/>
          </a:blip>
          <a:srcRect b="0" l="0" r="0" t="0"/>
          <a:stretch/>
        </p:blipFill>
        <p:spPr>
          <a:xfrm>
            <a:off x="1" y="1477680"/>
            <a:ext cx="7828360" cy="240873"/>
          </a:xfrm>
          <a:prstGeom prst="rect">
            <a:avLst/>
          </a:prstGeom>
          <a:noFill/>
          <a:ln>
            <a:noFill/>
          </a:ln>
        </p:spPr>
      </p:pic>
      <p:pic>
        <p:nvPicPr>
          <p:cNvPr descr="HD-ShadowShort.png" id="432" name="Google Shape;432;p28"/>
          <p:cNvPicPr preferRelativeResize="0"/>
          <p:nvPr/>
        </p:nvPicPr>
        <p:blipFill rotWithShape="1">
          <a:blip r:embed="rId3">
            <a:alphaModFix/>
          </a:blip>
          <a:srcRect b="0" l="0" r="0" t="0"/>
          <a:stretch/>
        </p:blipFill>
        <p:spPr>
          <a:xfrm>
            <a:off x="7939369" y="1478425"/>
            <a:ext cx="1202248" cy="108202"/>
          </a:xfrm>
          <a:prstGeom prst="rect">
            <a:avLst/>
          </a:prstGeom>
          <a:noFill/>
          <a:ln>
            <a:noFill/>
          </a:ln>
        </p:spPr>
      </p:pic>
      <p:sp>
        <p:nvSpPr>
          <p:cNvPr id="433" name="Google Shape;433;p28"/>
          <p:cNvSpPr/>
          <p:nvPr/>
        </p:nvSpPr>
        <p:spPr>
          <a:xfrm>
            <a:off x="0" y="457200"/>
            <a:ext cx="7828500" cy="1026000"/>
          </a:xfrm>
          <a:prstGeom prst="rect">
            <a:avLst/>
          </a:prstGeom>
          <a:solidFill>
            <a:srgbClr val="262626"/>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434" name="Google Shape;434;p28"/>
          <p:cNvSpPr/>
          <p:nvPr/>
        </p:nvSpPr>
        <p:spPr>
          <a:xfrm>
            <a:off x="7939371" y="457200"/>
            <a:ext cx="1202100" cy="1026000"/>
          </a:xfrm>
          <a:prstGeom prst="rect">
            <a:avLst/>
          </a:prstGeom>
          <a:solidFill>
            <a:schemeClr val="accent1"/>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435" name="Google Shape;435;p28"/>
          <p:cNvSpPr txBox="1"/>
          <p:nvPr>
            <p:ph type="title"/>
          </p:nvPr>
        </p:nvSpPr>
        <p:spPr>
          <a:xfrm>
            <a:off x="510242" y="564921"/>
            <a:ext cx="7210500" cy="810600"/>
          </a:xfrm>
          <a:prstGeom prst="rect">
            <a:avLst/>
          </a:prstGeom>
          <a:noFill/>
          <a:ln>
            <a:noFill/>
          </a:ln>
        </p:spPr>
        <p:txBody>
          <a:bodyPr anchorCtr="0" anchor="ctr" bIns="34275" lIns="68575" spcFirstLastPara="1" rIns="68575" wrap="square" tIns="34275"/>
          <a:lstStyle>
            <a:lvl1pPr lvl="0" rtl="0" algn="l">
              <a:lnSpc>
                <a:spcPct val="90000"/>
              </a:lnSpc>
              <a:spcBef>
                <a:spcPts val="0"/>
              </a:spcBef>
              <a:spcAft>
                <a:spcPts val="0"/>
              </a:spcAft>
              <a:buClr>
                <a:schemeClr val="lt1"/>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436" name="Google Shape;436;p28"/>
          <p:cNvSpPr txBox="1"/>
          <p:nvPr>
            <p:ph idx="1" type="body"/>
          </p:nvPr>
        </p:nvSpPr>
        <p:spPr>
          <a:xfrm>
            <a:off x="510239" y="3223127"/>
            <a:ext cx="2287200" cy="432300"/>
          </a:xfrm>
          <a:prstGeom prst="rect">
            <a:avLst/>
          </a:prstGeom>
          <a:noFill/>
          <a:ln>
            <a:noFill/>
          </a:ln>
        </p:spPr>
        <p:txBody>
          <a:bodyPr anchorCtr="0" anchor="b" bIns="34275" lIns="68575" spcFirstLastPara="1" rIns="68575" wrap="square" tIns="34275"/>
          <a:lstStyle>
            <a:lvl1pPr indent="-228600" lvl="0" marL="457200" rtl="0" algn="l">
              <a:lnSpc>
                <a:spcPct val="90000"/>
              </a:lnSpc>
              <a:spcBef>
                <a:spcPts val="800"/>
              </a:spcBef>
              <a:spcAft>
                <a:spcPts val="0"/>
              </a:spcAft>
              <a:buClr>
                <a:schemeClr val="lt1"/>
              </a:buClr>
              <a:buSzPts val="1800"/>
              <a:buNone/>
              <a:defRPr b="0" sz="1800">
                <a:solidFill>
                  <a:schemeClr val="lt1"/>
                </a:solidFill>
              </a:defRPr>
            </a:lvl1pPr>
            <a:lvl2pPr indent="-228600" lvl="1" marL="914400" rtl="0" algn="l">
              <a:lnSpc>
                <a:spcPct val="90000"/>
              </a:lnSpc>
              <a:spcBef>
                <a:spcPts val="400"/>
              </a:spcBef>
              <a:spcAft>
                <a:spcPts val="0"/>
              </a:spcAft>
              <a:buClr>
                <a:schemeClr val="lt1"/>
              </a:buClr>
              <a:buSzPts val="1500"/>
              <a:buNone/>
              <a:defRPr b="1" sz="1500"/>
            </a:lvl2pPr>
            <a:lvl3pPr indent="-228600" lvl="2" marL="1371600" rtl="0" algn="l">
              <a:lnSpc>
                <a:spcPct val="90000"/>
              </a:lnSpc>
              <a:spcBef>
                <a:spcPts val="400"/>
              </a:spcBef>
              <a:spcAft>
                <a:spcPts val="0"/>
              </a:spcAft>
              <a:buClr>
                <a:schemeClr val="lt1"/>
              </a:buClr>
              <a:buSzPts val="1400"/>
              <a:buNone/>
              <a:defRPr b="1" sz="1400"/>
            </a:lvl3pPr>
            <a:lvl4pPr indent="-228600" lvl="3" marL="1828800" rtl="0" algn="l">
              <a:lnSpc>
                <a:spcPct val="90000"/>
              </a:lnSpc>
              <a:spcBef>
                <a:spcPts val="400"/>
              </a:spcBef>
              <a:spcAft>
                <a:spcPts val="0"/>
              </a:spcAft>
              <a:buClr>
                <a:schemeClr val="lt1"/>
              </a:buClr>
              <a:buSzPts val="1200"/>
              <a:buNone/>
              <a:defRPr b="1" sz="1200"/>
            </a:lvl4pPr>
            <a:lvl5pPr indent="-228600" lvl="4" marL="2286000" rtl="0" algn="l">
              <a:lnSpc>
                <a:spcPct val="90000"/>
              </a:lnSpc>
              <a:spcBef>
                <a:spcPts val="400"/>
              </a:spcBef>
              <a:spcAft>
                <a:spcPts val="0"/>
              </a:spcAft>
              <a:buClr>
                <a:schemeClr val="lt1"/>
              </a:buClr>
              <a:buSzPts val="1200"/>
              <a:buNone/>
              <a:defRPr b="1" sz="1200"/>
            </a:lvl5pPr>
            <a:lvl6pPr indent="-228600" lvl="5" marL="2743200" rtl="0" algn="l">
              <a:lnSpc>
                <a:spcPct val="90000"/>
              </a:lnSpc>
              <a:spcBef>
                <a:spcPts val="400"/>
              </a:spcBef>
              <a:spcAft>
                <a:spcPts val="0"/>
              </a:spcAft>
              <a:buClr>
                <a:schemeClr val="lt1"/>
              </a:buClr>
              <a:buSzPts val="1200"/>
              <a:buNone/>
              <a:defRPr b="1" sz="1200"/>
            </a:lvl6pPr>
            <a:lvl7pPr indent="-228600" lvl="6" marL="3200400" rtl="0" algn="l">
              <a:lnSpc>
                <a:spcPct val="90000"/>
              </a:lnSpc>
              <a:spcBef>
                <a:spcPts val="400"/>
              </a:spcBef>
              <a:spcAft>
                <a:spcPts val="0"/>
              </a:spcAft>
              <a:buClr>
                <a:schemeClr val="lt1"/>
              </a:buClr>
              <a:buSzPts val="1200"/>
              <a:buNone/>
              <a:defRPr b="1" sz="1200"/>
            </a:lvl7pPr>
            <a:lvl8pPr indent="-228600" lvl="7" marL="3657600" rtl="0" algn="l">
              <a:lnSpc>
                <a:spcPct val="90000"/>
              </a:lnSpc>
              <a:spcBef>
                <a:spcPts val="400"/>
              </a:spcBef>
              <a:spcAft>
                <a:spcPts val="0"/>
              </a:spcAft>
              <a:buClr>
                <a:schemeClr val="lt1"/>
              </a:buClr>
              <a:buSzPts val="1200"/>
              <a:buNone/>
              <a:defRPr b="1" sz="1200"/>
            </a:lvl8pPr>
            <a:lvl9pPr indent="-228600" lvl="8" marL="4114800" rtl="0" algn="l">
              <a:lnSpc>
                <a:spcPct val="90000"/>
              </a:lnSpc>
              <a:spcBef>
                <a:spcPts val="400"/>
              </a:spcBef>
              <a:spcAft>
                <a:spcPts val="0"/>
              </a:spcAft>
              <a:buClr>
                <a:schemeClr val="lt1"/>
              </a:buClr>
              <a:buSzPts val="1200"/>
              <a:buNone/>
              <a:defRPr b="1" sz="1200"/>
            </a:lvl9pPr>
          </a:lstStyle>
          <a:p/>
        </p:txBody>
      </p:sp>
      <p:sp>
        <p:nvSpPr>
          <p:cNvPr id="437" name="Google Shape;437;p28"/>
          <p:cNvSpPr/>
          <p:nvPr>
            <p:ph idx="2" type="pic"/>
          </p:nvPr>
        </p:nvSpPr>
        <p:spPr>
          <a:xfrm>
            <a:off x="510239" y="1752655"/>
            <a:ext cx="2287200" cy="1143000"/>
          </a:xfrm>
          <a:prstGeom prst="roundRect">
            <a:avLst>
              <a:gd fmla="val 0" name="adj"/>
            </a:avLst>
          </a:prstGeom>
          <a:noFill/>
          <a:ln>
            <a:noFill/>
          </a:ln>
          <a:effectLst>
            <a:outerShdw blurRad="50800" rotWithShape="0" algn="tl" dir="5400000" dist="50800">
              <a:srgbClr val="000000">
                <a:alpha val="42750"/>
              </a:srgbClr>
            </a:outerShdw>
          </a:effectLst>
        </p:spPr>
        <p:txBody>
          <a:bodyPr anchorCtr="0" anchor="t" bIns="34275" lIns="68575" spcFirstLastPara="1" rIns="68575" wrap="square" tIns="34275"/>
          <a:lstStyle>
            <a:lvl1pPr lvl="0" marR="0" rtl="0" algn="ctr">
              <a:lnSpc>
                <a:spcPct val="90000"/>
              </a:lnSpc>
              <a:spcBef>
                <a:spcPts val="800"/>
              </a:spcBef>
              <a:spcAft>
                <a:spcPts val="0"/>
              </a:spcAft>
              <a:buClr>
                <a:schemeClr val="lt1"/>
              </a:buClr>
              <a:buSzPts val="1200"/>
              <a:buFont typeface="Arial"/>
              <a:buNone/>
              <a:defRPr b="0" i="0" sz="1200" u="none" cap="none" strike="noStrike">
                <a:solidFill>
                  <a:schemeClr val="lt1"/>
                </a:solidFill>
                <a:latin typeface="Trebuchet MS"/>
                <a:ea typeface="Trebuchet MS"/>
                <a:cs typeface="Trebuchet MS"/>
                <a:sym typeface="Trebuchet MS"/>
              </a:defRPr>
            </a:lvl1pPr>
            <a:lvl2pPr lvl="1" marR="0" rtl="0" algn="l">
              <a:lnSpc>
                <a:spcPct val="90000"/>
              </a:lnSpc>
              <a:spcBef>
                <a:spcPts val="400"/>
              </a:spcBef>
              <a:spcAft>
                <a:spcPts val="0"/>
              </a:spcAft>
              <a:buClr>
                <a:schemeClr val="lt1"/>
              </a:buClr>
              <a:buSzPts val="1200"/>
              <a:buFont typeface="Arial"/>
              <a:buNone/>
              <a:defRPr b="0" i="0" sz="1200" u="none" cap="none" strike="noStrike">
                <a:solidFill>
                  <a:schemeClr val="lt1"/>
                </a:solidFill>
                <a:latin typeface="Trebuchet MS"/>
                <a:ea typeface="Trebuchet MS"/>
                <a:cs typeface="Trebuchet MS"/>
                <a:sym typeface="Trebuchet MS"/>
              </a:defRPr>
            </a:lvl2pPr>
            <a:lvl3pPr lvl="2" marR="0" rtl="0" algn="l">
              <a:lnSpc>
                <a:spcPct val="90000"/>
              </a:lnSpc>
              <a:spcBef>
                <a:spcPts val="400"/>
              </a:spcBef>
              <a:spcAft>
                <a:spcPts val="0"/>
              </a:spcAft>
              <a:buClr>
                <a:schemeClr val="lt1"/>
              </a:buClr>
              <a:buSzPts val="1200"/>
              <a:buFont typeface="Arial"/>
              <a:buNone/>
              <a:defRPr b="0" i="0" sz="1200" u="none" cap="none" strike="noStrike">
                <a:solidFill>
                  <a:schemeClr val="lt1"/>
                </a:solidFill>
                <a:latin typeface="Trebuchet MS"/>
                <a:ea typeface="Trebuchet MS"/>
                <a:cs typeface="Trebuchet MS"/>
                <a:sym typeface="Trebuchet MS"/>
              </a:defRPr>
            </a:lvl3pPr>
            <a:lvl4pPr lvl="3" marR="0" rtl="0" algn="l">
              <a:lnSpc>
                <a:spcPct val="90000"/>
              </a:lnSpc>
              <a:spcBef>
                <a:spcPts val="400"/>
              </a:spcBef>
              <a:spcAft>
                <a:spcPts val="0"/>
              </a:spcAft>
              <a:buClr>
                <a:schemeClr val="lt1"/>
              </a:buClr>
              <a:buSzPts val="1200"/>
              <a:buFont typeface="Arial"/>
              <a:buNone/>
              <a:defRPr b="0" i="0" sz="1200" u="none" cap="none" strike="noStrike">
                <a:solidFill>
                  <a:schemeClr val="lt1"/>
                </a:solidFill>
                <a:latin typeface="Trebuchet MS"/>
                <a:ea typeface="Trebuchet MS"/>
                <a:cs typeface="Trebuchet MS"/>
                <a:sym typeface="Trebuchet MS"/>
              </a:defRPr>
            </a:lvl4pPr>
            <a:lvl5pPr lvl="4" marR="0" rtl="0" algn="l">
              <a:lnSpc>
                <a:spcPct val="90000"/>
              </a:lnSpc>
              <a:spcBef>
                <a:spcPts val="400"/>
              </a:spcBef>
              <a:spcAft>
                <a:spcPts val="0"/>
              </a:spcAft>
              <a:buClr>
                <a:schemeClr val="lt1"/>
              </a:buClr>
              <a:buSzPts val="1200"/>
              <a:buFont typeface="Arial"/>
              <a:buNone/>
              <a:defRPr b="0" i="0" sz="1200" u="none" cap="none" strike="noStrike">
                <a:solidFill>
                  <a:schemeClr val="lt1"/>
                </a:solidFill>
                <a:latin typeface="Trebuchet MS"/>
                <a:ea typeface="Trebuchet MS"/>
                <a:cs typeface="Trebuchet MS"/>
                <a:sym typeface="Trebuchet MS"/>
              </a:defRPr>
            </a:lvl5pPr>
            <a:lvl6pPr lvl="5" marR="0" rtl="0" algn="l">
              <a:lnSpc>
                <a:spcPct val="90000"/>
              </a:lnSpc>
              <a:spcBef>
                <a:spcPts val="400"/>
              </a:spcBef>
              <a:spcAft>
                <a:spcPts val="0"/>
              </a:spcAft>
              <a:buClr>
                <a:schemeClr val="lt1"/>
              </a:buClr>
              <a:buSzPts val="1200"/>
              <a:buFont typeface="Arial"/>
              <a:buNone/>
              <a:defRPr b="0" i="0" sz="1200" u="none" cap="none" strike="noStrike">
                <a:solidFill>
                  <a:schemeClr val="lt1"/>
                </a:solidFill>
                <a:latin typeface="Trebuchet MS"/>
                <a:ea typeface="Trebuchet MS"/>
                <a:cs typeface="Trebuchet MS"/>
                <a:sym typeface="Trebuchet MS"/>
              </a:defRPr>
            </a:lvl6pPr>
            <a:lvl7pPr lvl="6" marR="0" rtl="0" algn="l">
              <a:lnSpc>
                <a:spcPct val="90000"/>
              </a:lnSpc>
              <a:spcBef>
                <a:spcPts val="400"/>
              </a:spcBef>
              <a:spcAft>
                <a:spcPts val="0"/>
              </a:spcAft>
              <a:buClr>
                <a:schemeClr val="lt1"/>
              </a:buClr>
              <a:buSzPts val="1200"/>
              <a:buFont typeface="Arial"/>
              <a:buNone/>
              <a:defRPr b="0" i="0" sz="1200" u="none" cap="none" strike="noStrike">
                <a:solidFill>
                  <a:schemeClr val="lt1"/>
                </a:solidFill>
                <a:latin typeface="Trebuchet MS"/>
                <a:ea typeface="Trebuchet MS"/>
                <a:cs typeface="Trebuchet MS"/>
                <a:sym typeface="Trebuchet MS"/>
              </a:defRPr>
            </a:lvl7pPr>
            <a:lvl8pPr lvl="7" marR="0" rtl="0" algn="l">
              <a:lnSpc>
                <a:spcPct val="90000"/>
              </a:lnSpc>
              <a:spcBef>
                <a:spcPts val="400"/>
              </a:spcBef>
              <a:spcAft>
                <a:spcPts val="0"/>
              </a:spcAft>
              <a:buClr>
                <a:schemeClr val="lt1"/>
              </a:buClr>
              <a:buSzPts val="1200"/>
              <a:buFont typeface="Arial"/>
              <a:buNone/>
              <a:defRPr b="0" i="0" sz="1200" u="none" cap="none" strike="noStrike">
                <a:solidFill>
                  <a:schemeClr val="lt1"/>
                </a:solidFill>
                <a:latin typeface="Trebuchet MS"/>
                <a:ea typeface="Trebuchet MS"/>
                <a:cs typeface="Trebuchet MS"/>
                <a:sym typeface="Trebuchet MS"/>
              </a:defRPr>
            </a:lvl8pPr>
            <a:lvl9pPr lvl="8" marR="0" rtl="0" algn="l">
              <a:lnSpc>
                <a:spcPct val="90000"/>
              </a:lnSpc>
              <a:spcBef>
                <a:spcPts val="400"/>
              </a:spcBef>
              <a:spcAft>
                <a:spcPts val="0"/>
              </a:spcAft>
              <a:buClr>
                <a:schemeClr val="lt1"/>
              </a:buClr>
              <a:buSzPts val="1200"/>
              <a:buFont typeface="Arial"/>
              <a:buNone/>
              <a:defRPr b="0" i="0" sz="1200" u="none" cap="none" strike="noStrike">
                <a:solidFill>
                  <a:schemeClr val="lt1"/>
                </a:solidFill>
                <a:latin typeface="Trebuchet MS"/>
                <a:ea typeface="Trebuchet MS"/>
                <a:cs typeface="Trebuchet MS"/>
                <a:sym typeface="Trebuchet MS"/>
              </a:defRPr>
            </a:lvl9pPr>
          </a:lstStyle>
          <a:p/>
        </p:txBody>
      </p:sp>
      <p:sp>
        <p:nvSpPr>
          <p:cNvPr id="438" name="Google Shape;438;p28"/>
          <p:cNvSpPr txBox="1"/>
          <p:nvPr>
            <p:ph idx="3" type="body"/>
          </p:nvPr>
        </p:nvSpPr>
        <p:spPr>
          <a:xfrm>
            <a:off x="510239" y="3655324"/>
            <a:ext cx="2287200" cy="796800"/>
          </a:xfrm>
          <a:prstGeom prst="rect">
            <a:avLst/>
          </a:prstGeom>
          <a:noFill/>
          <a:ln>
            <a:noFill/>
          </a:ln>
        </p:spPr>
        <p:txBody>
          <a:bodyPr anchorCtr="0" anchor="t" bIns="34275" lIns="68575" spcFirstLastPara="1" rIns="68575" wrap="square" tIns="34275"/>
          <a:lstStyle>
            <a:lvl1pPr indent="-228600" lvl="0" marL="457200" rtl="0" algn="l">
              <a:lnSpc>
                <a:spcPct val="90000"/>
              </a:lnSpc>
              <a:spcBef>
                <a:spcPts val="800"/>
              </a:spcBef>
              <a:spcAft>
                <a:spcPts val="0"/>
              </a:spcAft>
              <a:buClr>
                <a:schemeClr val="lt1"/>
              </a:buClr>
              <a:buSzPts val="1100"/>
              <a:buNone/>
              <a:defRPr sz="1100"/>
            </a:lvl1pPr>
            <a:lvl2pPr indent="-228600" lvl="1" marL="914400" rtl="0" algn="l">
              <a:lnSpc>
                <a:spcPct val="90000"/>
              </a:lnSpc>
              <a:spcBef>
                <a:spcPts val="400"/>
              </a:spcBef>
              <a:spcAft>
                <a:spcPts val="0"/>
              </a:spcAft>
              <a:buClr>
                <a:schemeClr val="lt1"/>
              </a:buClr>
              <a:buSzPts val="900"/>
              <a:buNone/>
              <a:defRPr sz="900"/>
            </a:lvl2pPr>
            <a:lvl3pPr indent="-228600" lvl="2" marL="1371600" rtl="0" algn="l">
              <a:lnSpc>
                <a:spcPct val="90000"/>
              </a:lnSpc>
              <a:spcBef>
                <a:spcPts val="400"/>
              </a:spcBef>
              <a:spcAft>
                <a:spcPts val="0"/>
              </a:spcAft>
              <a:buClr>
                <a:schemeClr val="lt1"/>
              </a:buClr>
              <a:buSzPts val="800"/>
              <a:buNone/>
              <a:defRPr sz="800"/>
            </a:lvl3pPr>
            <a:lvl4pPr indent="-228600" lvl="3" marL="1828800" rtl="0" algn="l">
              <a:lnSpc>
                <a:spcPct val="90000"/>
              </a:lnSpc>
              <a:spcBef>
                <a:spcPts val="400"/>
              </a:spcBef>
              <a:spcAft>
                <a:spcPts val="0"/>
              </a:spcAft>
              <a:buClr>
                <a:schemeClr val="lt1"/>
              </a:buClr>
              <a:buSzPts val="700"/>
              <a:buNone/>
              <a:defRPr sz="700"/>
            </a:lvl4pPr>
            <a:lvl5pPr indent="-228600" lvl="4" marL="2286000" rtl="0" algn="l">
              <a:lnSpc>
                <a:spcPct val="90000"/>
              </a:lnSpc>
              <a:spcBef>
                <a:spcPts val="400"/>
              </a:spcBef>
              <a:spcAft>
                <a:spcPts val="0"/>
              </a:spcAft>
              <a:buClr>
                <a:schemeClr val="lt1"/>
              </a:buClr>
              <a:buSzPts val="700"/>
              <a:buNone/>
              <a:defRPr sz="700"/>
            </a:lvl5pPr>
            <a:lvl6pPr indent="-228600" lvl="5" marL="2743200" rtl="0" algn="l">
              <a:lnSpc>
                <a:spcPct val="90000"/>
              </a:lnSpc>
              <a:spcBef>
                <a:spcPts val="400"/>
              </a:spcBef>
              <a:spcAft>
                <a:spcPts val="0"/>
              </a:spcAft>
              <a:buClr>
                <a:schemeClr val="lt1"/>
              </a:buClr>
              <a:buSzPts val="700"/>
              <a:buNone/>
              <a:defRPr sz="700"/>
            </a:lvl6pPr>
            <a:lvl7pPr indent="-228600" lvl="6" marL="3200400" rtl="0" algn="l">
              <a:lnSpc>
                <a:spcPct val="90000"/>
              </a:lnSpc>
              <a:spcBef>
                <a:spcPts val="400"/>
              </a:spcBef>
              <a:spcAft>
                <a:spcPts val="0"/>
              </a:spcAft>
              <a:buClr>
                <a:schemeClr val="lt1"/>
              </a:buClr>
              <a:buSzPts val="700"/>
              <a:buNone/>
              <a:defRPr sz="700"/>
            </a:lvl7pPr>
            <a:lvl8pPr indent="-228600" lvl="7" marL="3657600" rtl="0" algn="l">
              <a:lnSpc>
                <a:spcPct val="90000"/>
              </a:lnSpc>
              <a:spcBef>
                <a:spcPts val="400"/>
              </a:spcBef>
              <a:spcAft>
                <a:spcPts val="0"/>
              </a:spcAft>
              <a:buClr>
                <a:schemeClr val="lt1"/>
              </a:buClr>
              <a:buSzPts val="700"/>
              <a:buNone/>
              <a:defRPr sz="700"/>
            </a:lvl8pPr>
            <a:lvl9pPr indent="-228600" lvl="8" marL="4114800" rtl="0" algn="l">
              <a:lnSpc>
                <a:spcPct val="90000"/>
              </a:lnSpc>
              <a:spcBef>
                <a:spcPts val="400"/>
              </a:spcBef>
              <a:spcAft>
                <a:spcPts val="0"/>
              </a:spcAft>
              <a:buClr>
                <a:schemeClr val="lt1"/>
              </a:buClr>
              <a:buSzPts val="700"/>
              <a:buNone/>
              <a:defRPr sz="700"/>
            </a:lvl9pPr>
          </a:lstStyle>
          <a:p/>
        </p:txBody>
      </p:sp>
      <p:sp>
        <p:nvSpPr>
          <p:cNvPr id="439" name="Google Shape;439;p28"/>
          <p:cNvSpPr txBox="1"/>
          <p:nvPr>
            <p:ph idx="4" type="body"/>
          </p:nvPr>
        </p:nvSpPr>
        <p:spPr>
          <a:xfrm>
            <a:off x="2959103" y="3223127"/>
            <a:ext cx="2297400" cy="432300"/>
          </a:xfrm>
          <a:prstGeom prst="rect">
            <a:avLst/>
          </a:prstGeom>
          <a:noFill/>
          <a:ln>
            <a:noFill/>
          </a:ln>
        </p:spPr>
        <p:txBody>
          <a:bodyPr anchorCtr="0" anchor="b" bIns="34275" lIns="68575" spcFirstLastPara="1" rIns="68575" wrap="square" tIns="34275"/>
          <a:lstStyle>
            <a:lvl1pPr indent="-228600" lvl="0" marL="457200" rtl="0" algn="l">
              <a:lnSpc>
                <a:spcPct val="90000"/>
              </a:lnSpc>
              <a:spcBef>
                <a:spcPts val="800"/>
              </a:spcBef>
              <a:spcAft>
                <a:spcPts val="0"/>
              </a:spcAft>
              <a:buClr>
                <a:schemeClr val="lt1"/>
              </a:buClr>
              <a:buSzPts val="1800"/>
              <a:buNone/>
              <a:defRPr b="0" sz="1800">
                <a:solidFill>
                  <a:schemeClr val="lt1"/>
                </a:solidFill>
              </a:defRPr>
            </a:lvl1pPr>
            <a:lvl2pPr indent="-228600" lvl="1" marL="914400" rtl="0" algn="l">
              <a:lnSpc>
                <a:spcPct val="90000"/>
              </a:lnSpc>
              <a:spcBef>
                <a:spcPts val="400"/>
              </a:spcBef>
              <a:spcAft>
                <a:spcPts val="0"/>
              </a:spcAft>
              <a:buClr>
                <a:schemeClr val="lt1"/>
              </a:buClr>
              <a:buSzPts val="1500"/>
              <a:buNone/>
              <a:defRPr b="1" sz="1500"/>
            </a:lvl2pPr>
            <a:lvl3pPr indent="-228600" lvl="2" marL="1371600" rtl="0" algn="l">
              <a:lnSpc>
                <a:spcPct val="90000"/>
              </a:lnSpc>
              <a:spcBef>
                <a:spcPts val="400"/>
              </a:spcBef>
              <a:spcAft>
                <a:spcPts val="0"/>
              </a:spcAft>
              <a:buClr>
                <a:schemeClr val="lt1"/>
              </a:buClr>
              <a:buSzPts val="1400"/>
              <a:buNone/>
              <a:defRPr b="1" sz="1400"/>
            </a:lvl3pPr>
            <a:lvl4pPr indent="-228600" lvl="3" marL="1828800" rtl="0" algn="l">
              <a:lnSpc>
                <a:spcPct val="90000"/>
              </a:lnSpc>
              <a:spcBef>
                <a:spcPts val="400"/>
              </a:spcBef>
              <a:spcAft>
                <a:spcPts val="0"/>
              </a:spcAft>
              <a:buClr>
                <a:schemeClr val="lt1"/>
              </a:buClr>
              <a:buSzPts val="1200"/>
              <a:buNone/>
              <a:defRPr b="1" sz="1200"/>
            </a:lvl4pPr>
            <a:lvl5pPr indent="-228600" lvl="4" marL="2286000" rtl="0" algn="l">
              <a:lnSpc>
                <a:spcPct val="90000"/>
              </a:lnSpc>
              <a:spcBef>
                <a:spcPts val="400"/>
              </a:spcBef>
              <a:spcAft>
                <a:spcPts val="0"/>
              </a:spcAft>
              <a:buClr>
                <a:schemeClr val="lt1"/>
              </a:buClr>
              <a:buSzPts val="1200"/>
              <a:buNone/>
              <a:defRPr b="1" sz="1200"/>
            </a:lvl5pPr>
            <a:lvl6pPr indent="-228600" lvl="5" marL="2743200" rtl="0" algn="l">
              <a:lnSpc>
                <a:spcPct val="90000"/>
              </a:lnSpc>
              <a:spcBef>
                <a:spcPts val="400"/>
              </a:spcBef>
              <a:spcAft>
                <a:spcPts val="0"/>
              </a:spcAft>
              <a:buClr>
                <a:schemeClr val="lt1"/>
              </a:buClr>
              <a:buSzPts val="1200"/>
              <a:buNone/>
              <a:defRPr b="1" sz="1200"/>
            </a:lvl6pPr>
            <a:lvl7pPr indent="-228600" lvl="6" marL="3200400" rtl="0" algn="l">
              <a:lnSpc>
                <a:spcPct val="90000"/>
              </a:lnSpc>
              <a:spcBef>
                <a:spcPts val="400"/>
              </a:spcBef>
              <a:spcAft>
                <a:spcPts val="0"/>
              </a:spcAft>
              <a:buClr>
                <a:schemeClr val="lt1"/>
              </a:buClr>
              <a:buSzPts val="1200"/>
              <a:buNone/>
              <a:defRPr b="1" sz="1200"/>
            </a:lvl7pPr>
            <a:lvl8pPr indent="-228600" lvl="7" marL="3657600" rtl="0" algn="l">
              <a:lnSpc>
                <a:spcPct val="90000"/>
              </a:lnSpc>
              <a:spcBef>
                <a:spcPts val="400"/>
              </a:spcBef>
              <a:spcAft>
                <a:spcPts val="0"/>
              </a:spcAft>
              <a:buClr>
                <a:schemeClr val="lt1"/>
              </a:buClr>
              <a:buSzPts val="1200"/>
              <a:buNone/>
              <a:defRPr b="1" sz="1200"/>
            </a:lvl8pPr>
            <a:lvl9pPr indent="-228600" lvl="8" marL="4114800" rtl="0" algn="l">
              <a:lnSpc>
                <a:spcPct val="90000"/>
              </a:lnSpc>
              <a:spcBef>
                <a:spcPts val="400"/>
              </a:spcBef>
              <a:spcAft>
                <a:spcPts val="0"/>
              </a:spcAft>
              <a:buClr>
                <a:schemeClr val="lt1"/>
              </a:buClr>
              <a:buSzPts val="1200"/>
              <a:buNone/>
              <a:defRPr b="1" sz="1200"/>
            </a:lvl9pPr>
          </a:lstStyle>
          <a:p/>
        </p:txBody>
      </p:sp>
      <p:sp>
        <p:nvSpPr>
          <p:cNvPr id="440" name="Google Shape;440;p28"/>
          <p:cNvSpPr/>
          <p:nvPr>
            <p:ph idx="5" type="pic"/>
          </p:nvPr>
        </p:nvSpPr>
        <p:spPr>
          <a:xfrm>
            <a:off x="2959102" y="1752655"/>
            <a:ext cx="2297400" cy="1143000"/>
          </a:xfrm>
          <a:prstGeom prst="roundRect">
            <a:avLst>
              <a:gd fmla="val 0" name="adj"/>
            </a:avLst>
          </a:prstGeom>
          <a:noFill/>
          <a:ln>
            <a:noFill/>
          </a:ln>
          <a:effectLst>
            <a:outerShdw blurRad="50800" rotWithShape="0" algn="tl" dir="5400000" dist="50800">
              <a:srgbClr val="000000">
                <a:alpha val="42750"/>
              </a:srgbClr>
            </a:outerShdw>
          </a:effectLst>
        </p:spPr>
        <p:txBody>
          <a:bodyPr anchorCtr="0" anchor="t" bIns="34275" lIns="68575" spcFirstLastPara="1" rIns="68575" wrap="square" tIns="34275"/>
          <a:lstStyle>
            <a:lvl1pPr lvl="0" marR="0" rtl="0" algn="ctr">
              <a:lnSpc>
                <a:spcPct val="90000"/>
              </a:lnSpc>
              <a:spcBef>
                <a:spcPts val="800"/>
              </a:spcBef>
              <a:spcAft>
                <a:spcPts val="0"/>
              </a:spcAft>
              <a:buClr>
                <a:schemeClr val="lt1"/>
              </a:buClr>
              <a:buSzPts val="1200"/>
              <a:buFont typeface="Arial"/>
              <a:buNone/>
              <a:defRPr b="0" i="0" sz="1200" u="none" cap="none" strike="noStrike">
                <a:solidFill>
                  <a:schemeClr val="lt1"/>
                </a:solidFill>
                <a:latin typeface="Trebuchet MS"/>
                <a:ea typeface="Trebuchet MS"/>
                <a:cs typeface="Trebuchet MS"/>
                <a:sym typeface="Trebuchet MS"/>
              </a:defRPr>
            </a:lvl1pPr>
            <a:lvl2pPr lvl="1" marR="0" rtl="0" algn="l">
              <a:lnSpc>
                <a:spcPct val="90000"/>
              </a:lnSpc>
              <a:spcBef>
                <a:spcPts val="400"/>
              </a:spcBef>
              <a:spcAft>
                <a:spcPts val="0"/>
              </a:spcAft>
              <a:buClr>
                <a:schemeClr val="lt1"/>
              </a:buClr>
              <a:buSzPts val="1200"/>
              <a:buFont typeface="Arial"/>
              <a:buNone/>
              <a:defRPr b="0" i="0" sz="1200" u="none" cap="none" strike="noStrike">
                <a:solidFill>
                  <a:schemeClr val="lt1"/>
                </a:solidFill>
                <a:latin typeface="Trebuchet MS"/>
                <a:ea typeface="Trebuchet MS"/>
                <a:cs typeface="Trebuchet MS"/>
                <a:sym typeface="Trebuchet MS"/>
              </a:defRPr>
            </a:lvl2pPr>
            <a:lvl3pPr lvl="2" marR="0" rtl="0" algn="l">
              <a:lnSpc>
                <a:spcPct val="90000"/>
              </a:lnSpc>
              <a:spcBef>
                <a:spcPts val="400"/>
              </a:spcBef>
              <a:spcAft>
                <a:spcPts val="0"/>
              </a:spcAft>
              <a:buClr>
                <a:schemeClr val="lt1"/>
              </a:buClr>
              <a:buSzPts val="1200"/>
              <a:buFont typeface="Arial"/>
              <a:buNone/>
              <a:defRPr b="0" i="0" sz="1200" u="none" cap="none" strike="noStrike">
                <a:solidFill>
                  <a:schemeClr val="lt1"/>
                </a:solidFill>
                <a:latin typeface="Trebuchet MS"/>
                <a:ea typeface="Trebuchet MS"/>
                <a:cs typeface="Trebuchet MS"/>
                <a:sym typeface="Trebuchet MS"/>
              </a:defRPr>
            </a:lvl3pPr>
            <a:lvl4pPr lvl="3" marR="0" rtl="0" algn="l">
              <a:lnSpc>
                <a:spcPct val="90000"/>
              </a:lnSpc>
              <a:spcBef>
                <a:spcPts val="400"/>
              </a:spcBef>
              <a:spcAft>
                <a:spcPts val="0"/>
              </a:spcAft>
              <a:buClr>
                <a:schemeClr val="lt1"/>
              </a:buClr>
              <a:buSzPts val="1200"/>
              <a:buFont typeface="Arial"/>
              <a:buNone/>
              <a:defRPr b="0" i="0" sz="1200" u="none" cap="none" strike="noStrike">
                <a:solidFill>
                  <a:schemeClr val="lt1"/>
                </a:solidFill>
                <a:latin typeface="Trebuchet MS"/>
                <a:ea typeface="Trebuchet MS"/>
                <a:cs typeface="Trebuchet MS"/>
                <a:sym typeface="Trebuchet MS"/>
              </a:defRPr>
            </a:lvl4pPr>
            <a:lvl5pPr lvl="4" marR="0" rtl="0" algn="l">
              <a:lnSpc>
                <a:spcPct val="90000"/>
              </a:lnSpc>
              <a:spcBef>
                <a:spcPts val="400"/>
              </a:spcBef>
              <a:spcAft>
                <a:spcPts val="0"/>
              </a:spcAft>
              <a:buClr>
                <a:schemeClr val="lt1"/>
              </a:buClr>
              <a:buSzPts val="1200"/>
              <a:buFont typeface="Arial"/>
              <a:buNone/>
              <a:defRPr b="0" i="0" sz="1200" u="none" cap="none" strike="noStrike">
                <a:solidFill>
                  <a:schemeClr val="lt1"/>
                </a:solidFill>
                <a:latin typeface="Trebuchet MS"/>
                <a:ea typeface="Trebuchet MS"/>
                <a:cs typeface="Trebuchet MS"/>
                <a:sym typeface="Trebuchet MS"/>
              </a:defRPr>
            </a:lvl5pPr>
            <a:lvl6pPr lvl="5" marR="0" rtl="0" algn="l">
              <a:lnSpc>
                <a:spcPct val="90000"/>
              </a:lnSpc>
              <a:spcBef>
                <a:spcPts val="400"/>
              </a:spcBef>
              <a:spcAft>
                <a:spcPts val="0"/>
              </a:spcAft>
              <a:buClr>
                <a:schemeClr val="lt1"/>
              </a:buClr>
              <a:buSzPts val="1200"/>
              <a:buFont typeface="Arial"/>
              <a:buNone/>
              <a:defRPr b="0" i="0" sz="1200" u="none" cap="none" strike="noStrike">
                <a:solidFill>
                  <a:schemeClr val="lt1"/>
                </a:solidFill>
                <a:latin typeface="Trebuchet MS"/>
                <a:ea typeface="Trebuchet MS"/>
                <a:cs typeface="Trebuchet MS"/>
                <a:sym typeface="Trebuchet MS"/>
              </a:defRPr>
            </a:lvl6pPr>
            <a:lvl7pPr lvl="6" marR="0" rtl="0" algn="l">
              <a:lnSpc>
                <a:spcPct val="90000"/>
              </a:lnSpc>
              <a:spcBef>
                <a:spcPts val="400"/>
              </a:spcBef>
              <a:spcAft>
                <a:spcPts val="0"/>
              </a:spcAft>
              <a:buClr>
                <a:schemeClr val="lt1"/>
              </a:buClr>
              <a:buSzPts val="1200"/>
              <a:buFont typeface="Arial"/>
              <a:buNone/>
              <a:defRPr b="0" i="0" sz="1200" u="none" cap="none" strike="noStrike">
                <a:solidFill>
                  <a:schemeClr val="lt1"/>
                </a:solidFill>
                <a:latin typeface="Trebuchet MS"/>
                <a:ea typeface="Trebuchet MS"/>
                <a:cs typeface="Trebuchet MS"/>
                <a:sym typeface="Trebuchet MS"/>
              </a:defRPr>
            </a:lvl7pPr>
            <a:lvl8pPr lvl="7" marR="0" rtl="0" algn="l">
              <a:lnSpc>
                <a:spcPct val="90000"/>
              </a:lnSpc>
              <a:spcBef>
                <a:spcPts val="400"/>
              </a:spcBef>
              <a:spcAft>
                <a:spcPts val="0"/>
              </a:spcAft>
              <a:buClr>
                <a:schemeClr val="lt1"/>
              </a:buClr>
              <a:buSzPts val="1200"/>
              <a:buFont typeface="Arial"/>
              <a:buNone/>
              <a:defRPr b="0" i="0" sz="1200" u="none" cap="none" strike="noStrike">
                <a:solidFill>
                  <a:schemeClr val="lt1"/>
                </a:solidFill>
                <a:latin typeface="Trebuchet MS"/>
                <a:ea typeface="Trebuchet MS"/>
                <a:cs typeface="Trebuchet MS"/>
                <a:sym typeface="Trebuchet MS"/>
              </a:defRPr>
            </a:lvl8pPr>
            <a:lvl9pPr lvl="8" marR="0" rtl="0" algn="l">
              <a:lnSpc>
                <a:spcPct val="90000"/>
              </a:lnSpc>
              <a:spcBef>
                <a:spcPts val="400"/>
              </a:spcBef>
              <a:spcAft>
                <a:spcPts val="0"/>
              </a:spcAft>
              <a:buClr>
                <a:schemeClr val="lt1"/>
              </a:buClr>
              <a:buSzPts val="1200"/>
              <a:buFont typeface="Arial"/>
              <a:buNone/>
              <a:defRPr b="0" i="0" sz="1200" u="none" cap="none" strike="noStrike">
                <a:solidFill>
                  <a:schemeClr val="lt1"/>
                </a:solidFill>
                <a:latin typeface="Trebuchet MS"/>
                <a:ea typeface="Trebuchet MS"/>
                <a:cs typeface="Trebuchet MS"/>
                <a:sym typeface="Trebuchet MS"/>
              </a:defRPr>
            </a:lvl9pPr>
          </a:lstStyle>
          <a:p/>
        </p:txBody>
      </p:sp>
      <p:sp>
        <p:nvSpPr>
          <p:cNvPr id="441" name="Google Shape;441;p28"/>
          <p:cNvSpPr txBox="1"/>
          <p:nvPr>
            <p:ph idx="6" type="body"/>
          </p:nvPr>
        </p:nvSpPr>
        <p:spPr>
          <a:xfrm>
            <a:off x="2958088" y="3655323"/>
            <a:ext cx="2300400" cy="796800"/>
          </a:xfrm>
          <a:prstGeom prst="rect">
            <a:avLst/>
          </a:prstGeom>
          <a:noFill/>
          <a:ln>
            <a:noFill/>
          </a:ln>
        </p:spPr>
        <p:txBody>
          <a:bodyPr anchorCtr="0" anchor="t" bIns="34275" lIns="68575" spcFirstLastPara="1" rIns="68575" wrap="square" tIns="34275"/>
          <a:lstStyle>
            <a:lvl1pPr indent="-228600" lvl="0" marL="457200" rtl="0" algn="l">
              <a:lnSpc>
                <a:spcPct val="90000"/>
              </a:lnSpc>
              <a:spcBef>
                <a:spcPts val="800"/>
              </a:spcBef>
              <a:spcAft>
                <a:spcPts val="0"/>
              </a:spcAft>
              <a:buClr>
                <a:schemeClr val="lt1"/>
              </a:buClr>
              <a:buSzPts val="1100"/>
              <a:buNone/>
              <a:defRPr sz="1100"/>
            </a:lvl1pPr>
            <a:lvl2pPr indent="-228600" lvl="1" marL="914400" rtl="0" algn="l">
              <a:lnSpc>
                <a:spcPct val="90000"/>
              </a:lnSpc>
              <a:spcBef>
                <a:spcPts val="400"/>
              </a:spcBef>
              <a:spcAft>
                <a:spcPts val="0"/>
              </a:spcAft>
              <a:buClr>
                <a:schemeClr val="lt1"/>
              </a:buClr>
              <a:buSzPts val="900"/>
              <a:buNone/>
              <a:defRPr sz="900"/>
            </a:lvl2pPr>
            <a:lvl3pPr indent="-228600" lvl="2" marL="1371600" rtl="0" algn="l">
              <a:lnSpc>
                <a:spcPct val="90000"/>
              </a:lnSpc>
              <a:spcBef>
                <a:spcPts val="400"/>
              </a:spcBef>
              <a:spcAft>
                <a:spcPts val="0"/>
              </a:spcAft>
              <a:buClr>
                <a:schemeClr val="lt1"/>
              </a:buClr>
              <a:buSzPts val="800"/>
              <a:buNone/>
              <a:defRPr sz="800"/>
            </a:lvl3pPr>
            <a:lvl4pPr indent="-228600" lvl="3" marL="1828800" rtl="0" algn="l">
              <a:lnSpc>
                <a:spcPct val="90000"/>
              </a:lnSpc>
              <a:spcBef>
                <a:spcPts val="400"/>
              </a:spcBef>
              <a:spcAft>
                <a:spcPts val="0"/>
              </a:spcAft>
              <a:buClr>
                <a:schemeClr val="lt1"/>
              </a:buClr>
              <a:buSzPts val="700"/>
              <a:buNone/>
              <a:defRPr sz="700"/>
            </a:lvl4pPr>
            <a:lvl5pPr indent="-228600" lvl="4" marL="2286000" rtl="0" algn="l">
              <a:lnSpc>
                <a:spcPct val="90000"/>
              </a:lnSpc>
              <a:spcBef>
                <a:spcPts val="400"/>
              </a:spcBef>
              <a:spcAft>
                <a:spcPts val="0"/>
              </a:spcAft>
              <a:buClr>
                <a:schemeClr val="lt1"/>
              </a:buClr>
              <a:buSzPts val="700"/>
              <a:buNone/>
              <a:defRPr sz="700"/>
            </a:lvl5pPr>
            <a:lvl6pPr indent="-228600" lvl="5" marL="2743200" rtl="0" algn="l">
              <a:lnSpc>
                <a:spcPct val="90000"/>
              </a:lnSpc>
              <a:spcBef>
                <a:spcPts val="400"/>
              </a:spcBef>
              <a:spcAft>
                <a:spcPts val="0"/>
              </a:spcAft>
              <a:buClr>
                <a:schemeClr val="lt1"/>
              </a:buClr>
              <a:buSzPts val="700"/>
              <a:buNone/>
              <a:defRPr sz="700"/>
            </a:lvl6pPr>
            <a:lvl7pPr indent="-228600" lvl="6" marL="3200400" rtl="0" algn="l">
              <a:lnSpc>
                <a:spcPct val="90000"/>
              </a:lnSpc>
              <a:spcBef>
                <a:spcPts val="400"/>
              </a:spcBef>
              <a:spcAft>
                <a:spcPts val="0"/>
              </a:spcAft>
              <a:buClr>
                <a:schemeClr val="lt1"/>
              </a:buClr>
              <a:buSzPts val="700"/>
              <a:buNone/>
              <a:defRPr sz="700"/>
            </a:lvl7pPr>
            <a:lvl8pPr indent="-228600" lvl="7" marL="3657600" rtl="0" algn="l">
              <a:lnSpc>
                <a:spcPct val="90000"/>
              </a:lnSpc>
              <a:spcBef>
                <a:spcPts val="400"/>
              </a:spcBef>
              <a:spcAft>
                <a:spcPts val="0"/>
              </a:spcAft>
              <a:buClr>
                <a:schemeClr val="lt1"/>
              </a:buClr>
              <a:buSzPts val="700"/>
              <a:buNone/>
              <a:defRPr sz="700"/>
            </a:lvl8pPr>
            <a:lvl9pPr indent="-228600" lvl="8" marL="4114800" rtl="0" algn="l">
              <a:lnSpc>
                <a:spcPct val="90000"/>
              </a:lnSpc>
              <a:spcBef>
                <a:spcPts val="400"/>
              </a:spcBef>
              <a:spcAft>
                <a:spcPts val="0"/>
              </a:spcAft>
              <a:buClr>
                <a:schemeClr val="lt1"/>
              </a:buClr>
              <a:buSzPts val="700"/>
              <a:buNone/>
              <a:defRPr sz="700"/>
            </a:lvl9pPr>
          </a:lstStyle>
          <a:p/>
        </p:txBody>
      </p:sp>
      <p:sp>
        <p:nvSpPr>
          <p:cNvPr id="442" name="Google Shape;442;p28"/>
          <p:cNvSpPr txBox="1"/>
          <p:nvPr>
            <p:ph idx="7" type="body"/>
          </p:nvPr>
        </p:nvSpPr>
        <p:spPr>
          <a:xfrm>
            <a:off x="5423009" y="3223127"/>
            <a:ext cx="2297700" cy="432300"/>
          </a:xfrm>
          <a:prstGeom prst="rect">
            <a:avLst/>
          </a:prstGeom>
          <a:noFill/>
          <a:ln>
            <a:noFill/>
          </a:ln>
        </p:spPr>
        <p:txBody>
          <a:bodyPr anchorCtr="0" anchor="b" bIns="34275" lIns="68575" spcFirstLastPara="1" rIns="68575" wrap="square" tIns="34275"/>
          <a:lstStyle>
            <a:lvl1pPr indent="-228600" lvl="0" marL="457200" rtl="0" algn="l">
              <a:lnSpc>
                <a:spcPct val="90000"/>
              </a:lnSpc>
              <a:spcBef>
                <a:spcPts val="800"/>
              </a:spcBef>
              <a:spcAft>
                <a:spcPts val="0"/>
              </a:spcAft>
              <a:buClr>
                <a:schemeClr val="lt1"/>
              </a:buClr>
              <a:buSzPts val="1800"/>
              <a:buNone/>
              <a:defRPr b="0" sz="1800">
                <a:solidFill>
                  <a:schemeClr val="lt1"/>
                </a:solidFill>
              </a:defRPr>
            </a:lvl1pPr>
            <a:lvl2pPr indent="-228600" lvl="1" marL="914400" rtl="0" algn="l">
              <a:lnSpc>
                <a:spcPct val="90000"/>
              </a:lnSpc>
              <a:spcBef>
                <a:spcPts val="400"/>
              </a:spcBef>
              <a:spcAft>
                <a:spcPts val="0"/>
              </a:spcAft>
              <a:buClr>
                <a:schemeClr val="lt1"/>
              </a:buClr>
              <a:buSzPts val="1500"/>
              <a:buNone/>
              <a:defRPr b="1" sz="1500"/>
            </a:lvl2pPr>
            <a:lvl3pPr indent="-228600" lvl="2" marL="1371600" rtl="0" algn="l">
              <a:lnSpc>
                <a:spcPct val="90000"/>
              </a:lnSpc>
              <a:spcBef>
                <a:spcPts val="400"/>
              </a:spcBef>
              <a:spcAft>
                <a:spcPts val="0"/>
              </a:spcAft>
              <a:buClr>
                <a:schemeClr val="lt1"/>
              </a:buClr>
              <a:buSzPts val="1400"/>
              <a:buNone/>
              <a:defRPr b="1" sz="1400"/>
            </a:lvl3pPr>
            <a:lvl4pPr indent="-228600" lvl="3" marL="1828800" rtl="0" algn="l">
              <a:lnSpc>
                <a:spcPct val="90000"/>
              </a:lnSpc>
              <a:spcBef>
                <a:spcPts val="400"/>
              </a:spcBef>
              <a:spcAft>
                <a:spcPts val="0"/>
              </a:spcAft>
              <a:buClr>
                <a:schemeClr val="lt1"/>
              </a:buClr>
              <a:buSzPts val="1200"/>
              <a:buNone/>
              <a:defRPr b="1" sz="1200"/>
            </a:lvl4pPr>
            <a:lvl5pPr indent="-228600" lvl="4" marL="2286000" rtl="0" algn="l">
              <a:lnSpc>
                <a:spcPct val="90000"/>
              </a:lnSpc>
              <a:spcBef>
                <a:spcPts val="400"/>
              </a:spcBef>
              <a:spcAft>
                <a:spcPts val="0"/>
              </a:spcAft>
              <a:buClr>
                <a:schemeClr val="lt1"/>
              </a:buClr>
              <a:buSzPts val="1200"/>
              <a:buNone/>
              <a:defRPr b="1" sz="1200"/>
            </a:lvl5pPr>
            <a:lvl6pPr indent="-228600" lvl="5" marL="2743200" rtl="0" algn="l">
              <a:lnSpc>
                <a:spcPct val="90000"/>
              </a:lnSpc>
              <a:spcBef>
                <a:spcPts val="400"/>
              </a:spcBef>
              <a:spcAft>
                <a:spcPts val="0"/>
              </a:spcAft>
              <a:buClr>
                <a:schemeClr val="lt1"/>
              </a:buClr>
              <a:buSzPts val="1200"/>
              <a:buNone/>
              <a:defRPr b="1" sz="1200"/>
            </a:lvl6pPr>
            <a:lvl7pPr indent="-228600" lvl="6" marL="3200400" rtl="0" algn="l">
              <a:lnSpc>
                <a:spcPct val="90000"/>
              </a:lnSpc>
              <a:spcBef>
                <a:spcPts val="400"/>
              </a:spcBef>
              <a:spcAft>
                <a:spcPts val="0"/>
              </a:spcAft>
              <a:buClr>
                <a:schemeClr val="lt1"/>
              </a:buClr>
              <a:buSzPts val="1200"/>
              <a:buNone/>
              <a:defRPr b="1" sz="1200"/>
            </a:lvl7pPr>
            <a:lvl8pPr indent="-228600" lvl="7" marL="3657600" rtl="0" algn="l">
              <a:lnSpc>
                <a:spcPct val="90000"/>
              </a:lnSpc>
              <a:spcBef>
                <a:spcPts val="400"/>
              </a:spcBef>
              <a:spcAft>
                <a:spcPts val="0"/>
              </a:spcAft>
              <a:buClr>
                <a:schemeClr val="lt1"/>
              </a:buClr>
              <a:buSzPts val="1200"/>
              <a:buNone/>
              <a:defRPr b="1" sz="1200"/>
            </a:lvl8pPr>
            <a:lvl9pPr indent="-228600" lvl="8" marL="4114800" rtl="0" algn="l">
              <a:lnSpc>
                <a:spcPct val="90000"/>
              </a:lnSpc>
              <a:spcBef>
                <a:spcPts val="400"/>
              </a:spcBef>
              <a:spcAft>
                <a:spcPts val="0"/>
              </a:spcAft>
              <a:buClr>
                <a:schemeClr val="lt1"/>
              </a:buClr>
              <a:buSzPts val="1200"/>
              <a:buNone/>
              <a:defRPr b="1" sz="1200"/>
            </a:lvl9pPr>
          </a:lstStyle>
          <a:p/>
        </p:txBody>
      </p:sp>
      <p:sp>
        <p:nvSpPr>
          <p:cNvPr id="443" name="Google Shape;443;p28"/>
          <p:cNvSpPr/>
          <p:nvPr>
            <p:ph idx="8" type="pic"/>
          </p:nvPr>
        </p:nvSpPr>
        <p:spPr>
          <a:xfrm>
            <a:off x="5423008" y="1752655"/>
            <a:ext cx="2297700" cy="1143000"/>
          </a:xfrm>
          <a:prstGeom prst="roundRect">
            <a:avLst>
              <a:gd fmla="val 0" name="adj"/>
            </a:avLst>
          </a:prstGeom>
          <a:noFill/>
          <a:ln>
            <a:noFill/>
          </a:ln>
          <a:effectLst>
            <a:outerShdw blurRad="50800" rotWithShape="0" algn="tl" dir="5400000" dist="50800">
              <a:srgbClr val="000000">
                <a:alpha val="42750"/>
              </a:srgbClr>
            </a:outerShdw>
          </a:effectLst>
        </p:spPr>
        <p:txBody>
          <a:bodyPr anchorCtr="0" anchor="t" bIns="34275" lIns="68575" spcFirstLastPara="1" rIns="68575" wrap="square" tIns="34275"/>
          <a:lstStyle>
            <a:lvl1pPr lvl="0" marR="0" rtl="0" algn="ctr">
              <a:lnSpc>
                <a:spcPct val="90000"/>
              </a:lnSpc>
              <a:spcBef>
                <a:spcPts val="800"/>
              </a:spcBef>
              <a:spcAft>
                <a:spcPts val="0"/>
              </a:spcAft>
              <a:buClr>
                <a:schemeClr val="lt1"/>
              </a:buClr>
              <a:buSzPts val="1200"/>
              <a:buFont typeface="Arial"/>
              <a:buNone/>
              <a:defRPr b="0" i="0" sz="1200" u="none" cap="none" strike="noStrike">
                <a:solidFill>
                  <a:schemeClr val="lt1"/>
                </a:solidFill>
                <a:latin typeface="Trebuchet MS"/>
                <a:ea typeface="Trebuchet MS"/>
                <a:cs typeface="Trebuchet MS"/>
                <a:sym typeface="Trebuchet MS"/>
              </a:defRPr>
            </a:lvl1pPr>
            <a:lvl2pPr lvl="1" marR="0" rtl="0" algn="l">
              <a:lnSpc>
                <a:spcPct val="90000"/>
              </a:lnSpc>
              <a:spcBef>
                <a:spcPts val="400"/>
              </a:spcBef>
              <a:spcAft>
                <a:spcPts val="0"/>
              </a:spcAft>
              <a:buClr>
                <a:schemeClr val="lt1"/>
              </a:buClr>
              <a:buSzPts val="1200"/>
              <a:buFont typeface="Arial"/>
              <a:buNone/>
              <a:defRPr b="0" i="0" sz="1200" u="none" cap="none" strike="noStrike">
                <a:solidFill>
                  <a:schemeClr val="lt1"/>
                </a:solidFill>
                <a:latin typeface="Trebuchet MS"/>
                <a:ea typeface="Trebuchet MS"/>
                <a:cs typeface="Trebuchet MS"/>
                <a:sym typeface="Trebuchet MS"/>
              </a:defRPr>
            </a:lvl2pPr>
            <a:lvl3pPr lvl="2" marR="0" rtl="0" algn="l">
              <a:lnSpc>
                <a:spcPct val="90000"/>
              </a:lnSpc>
              <a:spcBef>
                <a:spcPts val="400"/>
              </a:spcBef>
              <a:spcAft>
                <a:spcPts val="0"/>
              </a:spcAft>
              <a:buClr>
                <a:schemeClr val="lt1"/>
              </a:buClr>
              <a:buSzPts val="1200"/>
              <a:buFont typeface="Arial"/>
              <a:buNone/>
              <a:defRPr b="0" i="0" sz="1200" u="none" cap="none" strike="noStrike">
                <a:solidFill>
                  <a:schemeClr val="lt1"/>
                </a:solidFill>
                <a:latin typeface="Trebuchet MS"/>
                <a:ea typeface="Trebuchet MS"/>
                <a:cs typeface="Trebuchet MS"/>
                <a:sym typeface="Trebuchet MS"/>
              </a:defRPr>
            </a:lvl3pPr>
            <a:lvl4pPr lvl="3" marR="0" rtl="0" algn="l">
              <a:lnSpc>
                <a:spcPct val="90000"/>
              </a:lnSpc>
              <a:spcBef>
                <a:spcPts val="400"/>
              </a:spcBef>
              <a:spcAft>
                <a:spcPts val="0"/>
              </a:spcAft>
              <a:buClr>
                <a:schemeClr val="lt1"/>
              </a:buClr>
              <a:buSzPts val="1200"/>
              <a:buFont typeface="Arial"/>
              <a:buNone/>
              <a:defRPr b="0" i="0" sz="1200" u="none" cap="none" strike="noStrike">
                <a:solidFill>
                  <a:schemeClr val="lt1"/>
                </a:solidFill>
                <a:latin typeface="Trebuchet MS"/>
                <a:ea typeface="Trebuchet MS"/>
                <a:cs typeface="Trebuchet MS"/>
                <a:sym typeface="Trebuchet MS"/>
              </a:defRPr>
            </a:lvl4pPr>
            <a:lvl5pPr lvl="4" marR="0" rtl="0" algn="l">
              <a:lnSpc>
                <a:spcPct val="90000"/>
              </a:lnSpc>
              <a:spcBef>
                <a:spcPts val="400"/>
              </a:spcBef>
              <a:spcAft>
                <a:spcPts val="0"/>
              </a:spcAft>
              <a:buClr>
                <a:schemeClr val="lt1"/>
              </a:buClr>
              <a:buSzPts val="1200"/>
              <a:buFont typeface="Arial"/>
              <a:buNone/>
              <a:defRPr b="0" i="0" sz="1200" u="none" cap="none" strike="noStrike">
                <a:solidFill>
                  <a:schemeClr val="lt1"/>
                </a:solidFill>
                <a:latin typeface="Trebuchet MS"/>
                <a:ea typeface="Trebuchet MS"/>
                <a:cs typeface="Trebuchet MS"/>
                <a:sym typeface="Trebuchet MS"/>
              </a:defRPr>
            </a:lvl5pPr>
            <a:lvl6pPr lvl="5" marR="0" rtl="0" algn="l">
              <a:lnSpc>
                <a:spcPct val="90000"/>
              </a:lnSpc>
              <a:spcBef>
                <a:spcPts val="400"/>
              </a:spcBef>
              <a:spcAft>
                <a:spcPts val="0"/>
              </a:spcAft>
              <a:buClr>
                <a:schemeClr val="lt1"/>
              </a:buClr>
              <a:buSzPts val="1200"/>
              <a:buFont typeface="Arial"/>
              <a:buNone/>
              <a:defRPr b="0" i="0" sz="1200" u="none" cap="none" strike="noStrike">
                <a:solidFill>
                  <a:schemeClr val="lt1"/>
                </a:solidFill>
                <a:latin typeface="Trebuchet MS"/>
                <a:ea typeface="Trebuchet MS"/>
                <a:cs typeface="Trebuchet MS"/>
                <a:sym typeface="Trebuchet MS"/>
              </a:defRPr>
            </a:lvl6pPr>
            <a:lvl7pPr lvl="6" marR="0" rtl="0" algn="l">
              <a:lnSpc>
                <a:spcPct val="90000"/>
              </a:lnSpc>
              <a:spcBef>
                <a:spcPts val="400"/>
              </a:spcBef>
              <a:spcAft>
                <a:spcPts val="0"/>
              </a:spcAft>
              <a:buClr>
                <a:schemeClr val="lt1"/>
              </a:buClr>
              <a:buSzPts val="1200"/>
              <a:buFont typeface="Arial"/>
              <a:buNone/>
              <a:defRPr b="0" i="0" sz="1200" u="none" cap="none" strike="noStrike">
                <a:solidFill>
                  <a:schemeClr val="lt1"/>
                </a:solidFill>
                <a:latin typeface="Trebuchet MS"/>
                <a:ea typeface="Trebuchet MS"/>
                <a:cs typeface="Trebuchet MS"/>
                <a:sym typeface="Trebuchet MS"/>
              </a:defRPr>
            </a:lvl7pPr>
            <a:lvl8pPr lvl="7" marR="0" rtl="0" algn="l">
              <a:lnSpc>
                <a:spcPct val="90000"/>
              </a:lnSpc>
              <a:spcBef>
                <a:spcPts val="400"/>
              </a:spcBef>
              <a:spcAft>
                <a:spcPts val="0"/>
              </a:spcAft>
              <a:buClr>
                <a:schemeClr val="lt1"/>
              </a:buClr>
              <a:buSzPts val="1200"/>
              <a:buFont typeface="Arial"/>
              <a:buNone/>
              <a:defRPr b="0" i="0" sz="1200" u="none" cap="none" strike="noStrike">
                <a:solidFill>
                  <a:schemeClr val="lt1"/>
                </a:solidFill>
                <a:latin typeface="Trebuchet MS"/>
                <a:ea typeface="Trebuchet MS"/>
                <a:cs typeface="Trebuchet MS"/>
                <a:sym typeface="Trebuchet MS"/>
              </a:defRPr>
            </a:lvl8pPr>
            <a:lvl9pPr lvl="8" marR="0" rtl="0" algn="l">
              <a:lnSpc>
                <a:spcPct val="90000"/>
              </a:lnSpc>
              <a:spcBef>
                <a:spcPts val="400"/>
              </a:spcBef>
              <a:spcAft>
                <a:spcPts val="0"/>
              </a:spcAft>
              <a:buClr>
                <a:schemeClr val="lt1"/>
              </a:buClr>
              <a:buSzPts val="1200"/>
              <a:buFont typeface="Arial"/>
              <a:buNone/>
              <a:defRPr b="0" i="0" sz="1200" u="none" cap="none" strike="noStrike">
                <a:solidFill>
                  <a:schemeClr val="lt1"/>
                </a:solidFill>
                <a:latin typeface="Trebuchet MS"/>
                <a:ea typeface="Trebuchet MS"/>
                <a:cs typeface="Trebuchet MS"/>
                <a:sym typeface="Trebuchet MS"/>
              </a:defRPr>
            </a:lvl9pPr>
          </a:lstStyle>
          <a:p/>
        </p:txBody>
      </p:sp>
      <p:sp>
        <p:nvSpPr>
          <p:cNvPr id="444" name="Google Shape;444;p28"/>
          <p:cNvSpPr txBox="1"/>
          <p:nvPr>
            <p:ph idx="9" type="body"/>
          </p:nvPr>
        </p:nvSpPr>
        <p:spPr>
          <a:xfrm>
            <a:off x="5422915" y="3655322"/>
            <a:ext cx="2300700" cy="796800"/>
          </a:xfrm>
          <a:prstGeom prst="rect">
            <a:avLst/>
          </a:prstGeom>
          <a:noFill/>
          <a:ln>
            <a:noFill/>
          </a:ln>
        </p:spPr>
        <p:txBody>
          <a:bodyPr anchorCtr="0" anchor="t" bIns="34275" lIns="68575" spcFirstLastPara="1" rIns="68575" wrap="square" tIns="34275"/>
          <a:lstStyle>
            <a:lvl1pPr indent="-228600" lvl="0" marL="457200" rtl="0" algn="l">
              <a:lnSpc>
                <a:spcPct val="90000"/>
              </a:lnSpc>
              <a:spcBef>
                <a:spcPts val="800"/>
              </a:spcBef>
              <a:spcAft>
                <a:spcPts val="0"/>
              </a:spcAft>
              <a:buClr>
                <a:schemeClr val="lt1"/>
              </a:buClr>
              <a:buSzPts val="1100"/>
              <a:buNone/>
              <a:defRPr sz="1100"/>
            </a:lvl1pPr>
            <a:lvl2pPr indent="-228600" lvl="1" marL="914400" rtl="0" algn="l">
              <a:lnSpc>
                <a:spcPct val="90000"/>
              </a:lnSpc>
              <a:spcBef>
                <a:spcPts val="400"/>
              </a:spcBef>
              <a:spcAft>
                <a:spcPts val="0"/>
              </a:spcAft>
              <a:buClr>
                <a:schemeClr val="lt1"/>
              </a:buClr>
              <a:buSzPts val="900"/>
              <a:buNone/>
              <a:defRPr sz="900"/>
            </a:lvl2pPr>
            <a:lvl3pPr indent="-228600" lvl="2" marL="1371600" rtl="0" algn="l">
              <a:lnSpc>
                <a:spcPct val="90000"/>
              </a:lnSpc>
              <a:spcBef>
                <a:spcPts val="400"/>
              </a:spcBef>
              <a:spcAft>
                <a:spcPts val="0"/>
              </a:spcAft>
              <a:buClr>
                <a:schemeClr val="lt1"/>
              </a:buClr>
              <a:buSzPts val="800"/>
              <a:buNone/>
              <a:defRPr sz="800"/>
            </a:lvl3pPr>
            <a:lvl4pPr indent="-228600" lvl="3" marL="1828800" rtl="0" algn="l">
              <a:lnSpc>
                <a:spcPct val="90000"/>
              </a:lnSpc>
              <a:spcBef>
                <a:spcPts val="400"/>
              </a:spcBef>
              <a:spcAft>
                <a:spcPts val="0"/>
              </a:spcAft>
              <a:buClr>
                <a:schemeClr val="lt1"/>
              </a:buClr>
              <a:buSzPts val="700"/>
              <a:buNone/>
              <a:defRPr sz="700"/>
            </a:lvl4pPr>
            <a:lvl5pPr indent="-228600" lvl="4" marL="2286000" rtl="0" algn="l">
              <a:lnSpc>
                <a:spcPct val="90000"/>
              </a:lnSpc>
              <a:spcBef>
                <a:spcPts val="400"/>
              </a:spcBef>
              <a:spcAft>
                <a:spcPts val="0"/>
              </a:spcAft>
              <a:buClr>
                <a:schemeClr val="lt1"/>
              </a:buClr>
              <a:buSzPts val="700"/>
              <a:buNone/>
              <a:defRPr sz="700"/>
            </a:lvl5pPr>
            <a:lvl6pPr indent="-228600" lvl="5" marL="2743200" rtl="0" algn="l">
              <a:lnSpc>
                <a:spcPct val="90000"/>
              </a:lnSpc>
              <a:spcBef>
                <a:spcPts val="400"/>
              </a:spcBef>
              <a:spcAft>
                <a:spcPts val="0"/>
              </a:spcAft>
              <a:buClr>
                <a:schemeClr val="lt1"/>
              </a:buClr>
              <a:buSzPts val="700"/>
              <a:buNone/>
              <a:defRPr sz="700"/>
            </a:lvl6pPr>
            <a:lvl7pPr indent="-228600" lvl="6" marL="3200400" rtl="0" algn="l">
              <a:lnSpc>
                <a:spcPct val="90000"/>
              </a:lnSpc>
              <a:spcBef>
                <a:spcPts val="400"/>
              </a:spcBef>
              <a:spcAft>
                <a:spcPts val="0"/>
              </a:spcAft>
              <a:buClr>
                <a:schemeClr val="lt1"/>
              </a:buClr>
              <a:buSzPts val="700"/>
              <a:buNone/>
              <a:defRPr sz="700"/>
            </a:lvl7pPr>
            <a:lvl8pPr indent="-228600" lvl="7" marL="3657600" rtl="0" algn="l">
              <a:lnSpc>
                <a:spcPct val="90000"/>
              </a:lnSpc>
              <a:spcBef>
                <a:spcPts val="400"/>
              </a:spcBef>
              <a:spcAft>
                <a:spcPts val="0"/>
              </a:spcAft>
              <a:buClr>
                <a:schemeClr val="lt1"/>
              </a:buClr>
              <a:buSzPts val="700"/>
              <a:buNone/>
              <a:defRPr sz="700"/>
            </a:lvl8pPr>
            <a:lvl9pPr indent="-228600" lvl="8" marL="4114800" rtl="0" algn="l">
              <a:lnSpc>
                <a:spcPct val="90000"/>
              </a:lnSpc>
              <a:spcBef>
                <a:spcPts val="400"/>
              </a:spcBef>
              <a:spcAft>
                <a:spcPts val="0"/>
              </a:spcAft>
              <a:buClr>
                <a:schemeClr val="lt1"/>
              </a:buClr>
              <a:buSzPts val="700"/>
              <a:buNone/>
              <a:defRPr sz="700"/>
            </a:lvl9pPr>
          </a:lstStyle>
          <a:p/>
        </p:txBody>
      </p:sp>
      <p:sp>
        <p:nvSpPr>
          <p:cNvPr id="445" name="Google Shape;445;p28"/>
          <p:cNvSpPr txBox="1"/>
          <p:nvPr>
            <p:ph idx="10" type="dt"/>
          </p:nvPr>
        </p:nvSpPr>
        <p:spPr>
          <a:xfrm>
            <a:off x="5663236" y="4452140"/>
            <a:ext cx="2057400" cy="273900"/>
          </a:xfrm>
          <a:prstGeom prst="rect">
            <a:avLst/>
          </a:prstGeom>
          <a:noFill/>
          <a:ln>
            <a:noFill/>
          </a:ln>
        </p:spPr>
        <p:txBody>
          <a:bodyPr anchorCtr="0" anchor="ctr" bIns="34275" lIns="68575" spcFirstLastPara="1" rIns="68575" wrap="square" tIns="34275"/>
          <a:lstStyle>
            <a:lvl1pPr lvl="0" rtl="0" algn="r">
              <a:spcBef>
                <a:spcPts val="0"/>
              </a:spcBef>
              <a:spcAft>
                <a:spcPts val="0"/>
              </a:spcAft>
              <a:buSzPts val="1100"/>
              <a:buNone/>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446" name="Google Shape;446;p28"/>
          <p:cNvSpPr txBox="1"/>
          <p:nvPr>
            <p:ph idx="11" type="ftr"/>
          </p:nvPr>
        </p:nvSpPr>
        <p:spPr>
          <a:xfrm>
            <a:off x="510241" y="4452141"/>
            <a:ext cx="5153100" cy="273900"/>
          </a:xfrm>
          <a:prstGeom prst="rect">
            <a:avLst/>
          </a:prstGeom>
          <a:noFill/>
          <a:ln>
            <a:noFill/>
          </a:ln>
        </p:spPr>
        <p:txBody>
          <a:bodyPr anchorCtr="0" anchor="ctr" bIns="34275" lIns="68575" spcFirstLastPara="1" rIns="68575" wrap="square" tIns="34275"/>
          <a:lstStyle>
            <a:lvl1pPr lvl="0" rtl="0" algn="l">
              <a:spcBef>
                <a:spcPts val="0"/>
              </a:spcBef>
              <a:spcAft>
                <a:spcPts val="0"/>
              </a:spcAft>
              <a:buSzPts val="1100"/>
              <a:buNone/>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447" name="Google Shape;447;p28"/>
          <p:cNvSpPr txBox="1"/>
          <p:nvPr>
            <p:ph idx="12" type="sldNum"/>
          </p:nvPr>
        </p:nvSpPr>
        <p:spPr>
          <a:xfrm>
            <a:off x="8047091" y="564920"/>
            <a:ext cx="865500" cy="818100"/>
          </a:xfrm>
          <a:prstGeom prst="rect">
            <a:avLst/>
          </a:prstGeom>
          <a:noFill/>
          <a:ln>
            <a:noFill/>
          </a:ln>
        </p:spPr>
        <p:txBody>
          <a:bodyPr anchorCtr="0" anchor="ctr" bIns="34275" lIns="68575" spcFirstLastPara="1" rIns="68575" wrap="square" tIns="34275">
            <a:noAutofit/>
          </a:bodyPr>
          <a:lstStyle>
            <a:lvl1pPr indent="0" lvl="0" marL="0" rtl="0" algn="l">
              <a:spcBef>
                <a:spcPts val="0"/>
              </a:spcBef>
              <a:buNone/>
              <a:defRPr/>
            </a:lvl1pPr>
            <a:lvl2pPr indent="0" lvl="1" marL="0" rtl="0" algn="l">
              <a:spcBef>
                <a:spcPts val="0"/>
              </a:spcBef>
              <a:buNone/>
              <a:defRPr/>
            </a:lvl2pPr>
            <a:lvl3pPr indent="0" lvl="2" marL="0" rtl="0" algn="l">
              <a:spcBef>
                <a:spcPts val="0"/>
              </a:spcBef>
              <a:buNone/>
              <a:defRPr/>
            </a:lvl3pPr>
            <a:lvl4pPr indent="0" lvl="3" marL="0" rtl="0" algn="l">
              <a:spcBef>
                <a:spcPts val="0"/>
              </a:spcBef>
              <a:buNone/>
              <a:defRPr/>
            </a:lvl4pPr>
            <a:lvl5pPr indent="0" lvl="4" marL="0" rtl="0" algn="l">
              <a:spcBef>
                <a:spcPts val="0"/>
              </a:spcBef>
              <a:buNone/>
              <a:defRPr/>
            </a:lvl5pPr>
            <a:lvl6pPr indent="0" lvl="5" marL="0" rtl="0" algn="l">
              <a:spcBef>
                <a:spcPts val="0"/>
              </a:spcBef>
              <a:buNone/>
              <a:defRPr/>
            </a:lvl6pPr>
            <a:lvl7pPr indent="0" lvl="6" marL="0" rtl="0" algn="l">
              <a:spcBef>
                <a:spcPts val="0"/>
              </a:spcBef>
              <a:buNone/>
              <a:defRPr/>
            </a:lvl7pPr>
            <a:lvl8pPr indent="0" lvl="7" marL="0" rtl="0" algn="l">
              <a:spcBef>
                <a:spcPts val="0"/>
              </a:spcBef>
              <a:buNone/>
              <a:defRPr/>
            </a:lvl8pPr>
            <a:lvl9pPr indent="0" lvl="8" marL="0" rtl="0" algn="l">
              <a:spcBef>
                <a:spcPts val="0"/>
              </a:spcBef>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Vertical Text" type="vertTx">
  <p:cSld name="VERTICAL_TEXT">
    <p:spTree>
      <p:nvGrpSpPr>
        <p:cNvPr id="448" name="Shape 448"/>
        <p:cNvGrpSpPr/>
        <p:nvPr/>
      </p:nvGrpSpPr>
      <p:grpSpPr>
        <a:xfrm>
          <a:off x="0" y="0"/>
          <a:ext cx="0" cy="0"/>
          <a:chOff x="0" y="0"/>
          <a:chExt cx="0" cy="0"/>
        </a:xfrm>
      </p:grpSpPr>
      <p:pic>
        <p:nvPicPr>
          <p:cNvPr descr="HD-ShadowLong.png" id="449" name="Google Shape;449;p29"/>
          <p:cNvPicPr preferRelativeResize="0"/>
          <p:nvPr/>
        </p:nvPicPr>
        <p:blipFill rotWithShape="1">
          <a:blip r:embed="rId2">
            <a:alphaModFix/>
          </a:blip>
          <a:srcRect b="0" l="0" r="0" t="0"/>
          <a:stretch/>
        </p:blipFill>
        <p:spPr>
          <a:xfrm>
            <a:off x="1" y="1477680"/>
            <a:ext cx="7828360" cy="240873"/>
          </a:xfrm>
          <a:prstGeom prst="rect">
            <a:avLst/>
          </a:prstGeom>
          <a:noFill/>
          <a:ln>
            <a:noFill/>
          </a:ln>
        </p:spPr>
      </p:pic>
      <p:pic>
        <p:nvPicPr>
          <p:cNvPr descr="HD-ShadowShort.png" id="450" name="Google Shape;450;p29"/>
          <p:cNvPicPr preferRelativeResize="0"/>
          <p:nvPr/>
        </p:nvPicPr>
        <p:blipFill rotWithShape="1">
          <a:blip r:embed="rId3">
            <a:alphaModFix/>
          </a:blip>
          <a:srcRect b="0" l="0" r="0" t="0"/>
          <a:stretch/>
        </p:blipFill>
        <p:spPr>
          <a:xfrm>
            <a:off x="7939369" y="1478425"/>
            <a:ext cx="1202248" cy="108202"/>
          </a:xfrm>
          <a:prstGeom prst="rect">
            <a:avLst/>
          </a:prstGeom>
          <a:noFill/>
          <a:ln>
            <a:noFill/>
          </a:ln>
        </p:spPr>
      </p:pic>
      <p:sp>
        <p:nvSpPr>
          <p:cNvPr id="451" name="Google Shape;451;p29"/>
          <p:cNvSpPr/>
          <p:nvPr/>
        </p:nvSpPr>
        <p:spPr>
          <a:xfrm>
            <a:off x="0" y="457200"/>
            <a:ext cx="7828500" cy="1026000"/>
          </a:xfrm>
          <a:prstGeom prst="rect">
            <a:avLst/>
          </a:prstGeom>
          <a:solidFill>
            <a:srgbClr val="262626"/>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452" name="Google Shape;452;p29"/>
          <p:cNvSpPr/>
          <p:nvPr/>
        </p:nvSpPr>
        <p:spPr>
          <a:xfrm>
            <a:off x="7939371" y="457200"/>
            <a:ext cx="1202100" cy="1026000"/>
          </a:xfrm>
          <a:prstGeom prst="rect">
            <a:avLst/>
          </a:prstGeom>
          <a:solidFill>
            <a:schemeClr val="accent1"/>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453" name="Google Shape;453;p29"/>
          <p:cNvSpPr txBox="1"/>
          <p:nvPr>
            <p:ph type="title"/>
          </p:nvPr>
        </p:nvSpPr>
        <p:spPr>
          <a:xfrm>
            <a:off x="510241" y="564921"/>
            <a:ext cx="7210500" cy="810600"/>
          </a:xfrm>
          <a:prstGeom prst="rect">
            <a:avLst/>
          </a:prstGeom>
          <a:noFill/>
          <a:ln>
            <a:noFill/>
          </a:ln>
        </p:spPr>
        <p:txBody>
          <a:bodyPr anchorCtr="0" anchor="ctr" bIns="34275" lIns="68575" spcFirstLastPara="1" rIns="68575" wrap="square" tIns="34275"/>
          <a:lstStyle>
            <a:lvl1pPr lvl="0" rtl="0" algn="r">
              <a:lnSpc>
                <a:spcPct val="90000"/>
              </a:lnSpc>
              <a:spcBef>
                <a:spcPts val="0"/>
              </a:spcBef>
              <a:spcAft>
                <a:spcPts val="0"/>
              </a:spcAft>
              <a:buClr>
                <a:schemeClr val="lt1"/>
              </a:buClr>
              <a:buSzPts val="2700"/>
              <a:buFont typeface="Trebuchet MS"/>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454" name="Google Shape;454;p29"/>
          <p:cNvSpPr txBox="1"/>
          <p:nvPr>
            <p:ph idx="1" type="body"/>
          </p:nvPr>
        </p:nvSpPr>
        <p:spPr>
          <a:xfrm rot="5400000">
            <a:off x="2765687" y="-502895"/>
            <a:ext cx="2699400" cy="7210500"/>
          </a:xfrm>
          <a:prstGeom prst="rect">
            <a:avLst/>
          </a:prstGeom>
          <a:noFill/>
          <a:ln>
            <a:noFill/>
          </a:ln>
        </p:spPr>
        <p:txBody>
          <a:bodyPr anchorCtr="0" anchor="t" bIns="34275" lIns="68575" spcFirstLastPara="1" rIns="68575" wrap="square" tIns="34275"/>
          <a:lstStyle>
            <a:lvl1pPr indent="-317500" lvl="0" marL="457200" rtl="0" algn="l">
              <a:lnSpc>
                <a:spcPct val="90000"/>
              </a:lnSpc>
              <a:spcBef>
                <a:spcPts val="800"/>
              </a:spcBef>
              <a:spcAft>
                <a:spcPts val="0"/>
              </a:spcAft>
              <a:buClr>
                <a:schemeClr val="lt1"/>
              </a:buClr>
              <a:buSzPts val="1400"/>
              <a:buChar char="•"/>
              <a:defRPr/>
            </a:lvl1pPr>
            <a:lvl2pPr indent="-317500" lvl="1" marL="914400" rtl="0" algn="l">
              <a:lnSpc>
                <a:spcPct val="90000"/>
              </a:lnSpc>
              <a:spcBef>
                <a:spcPts val="400"/>
              </a:spcBef>
              <a:spcAft>
                <a:spcPts val="0"/>
              </a:spcAft>
              <a:buClr>
                <a:schemeClr val="lt1"/>
              </a:buClr>
              <a:buSzPts val="1400"/>
              <a:buChar char="•"/>
              <a:defRPr/>
            </a:lvl2pPr>
            <a:lvl3pPr indent="-317500" lvl="2" marL="1371600" rtl="0" algn="l">
              <a:lnSpc>
                <a:spcPct val="90000"/>
              </a:lnSpc>
              <a:spcBef>
                <a:spcPts val="400"/>
              </a:spcBef>
              <a:spcAft>
                <a:spcPts val="0"/>
              </a:spcAft>
              <a:buClr>
                <a:schemeClr val="lt1"/>
              </a:buClr>
              <a:buSzPts val="1400"/>
              <a:buChar char="•"/>
              <a:defRPr/>
            </a:lvl3pPr>
            <a:lvl4pPr indent="-317500" lvl="3" marL="1828800" rtl="0" algn="l">
              <a:lnSpc>
                <a:spcPct val="90000"/>
              </a:lnSpc>
              <a:spcBef>
                <a:spcPts val="400"/>
              </a:spcBef>
              <a:spcAft>
                <a:spcPts val="0"/>
              </a:spcAft>
              <a:buClr>
                <a:schemeClr val="lt1"/>
              </a:buClr>
              <a:buSzPts val="1400"/>
              <a:buChar char="•"/>
              <a:defRPr/>
            </a:lvl4pPr>
            <a:lvl5pPr indent="-317500" lvl="4" marL="2286000" rtl="0" algn="l">
              <a:lnSpc>
                <a:spcPct val="90000"/>
              </a:lnSpc>
              <a:spcBef>
                <a:spcPts val="400"/>
              </a:spcBef>
              <a:spcAft>
                <a:spcPts val="0"/>
              </a:spcAft>
              <a:buClr>
                <a:schemeClr val="lt1"/>
              </a:buClr>
              <a:buSzPts val="1400"/>
              <a:buChar char="•"/>
              <a:defRPr/>
            </a:lvl5pPr>
            <a:lvl6pPr indent="-317500" lvl="5" marL="2743200" rtl="0" algn="l">
              <a:lnSpc>
                <a:spcPct val="90000"/>
              </a:lnSpc>
              <a:spcBef>
                <a:spcPts val="400"/>
              </a:spcBef>
              <a:spcAft>
                <a:spcPts val="0"/>
              </a:spcAft>
              <a:buClr>
                <a:schemeClr val="lt1"/>
              </a:buClr>
              <a:buSzPts val="1400"/>
              <a:buChar char="•"/>
              <a:defRPr/>
            </a:lvl6pPr>
            <a:lvl7pPr indent="-317500" lvl="6" marL="3200400" rtl="0" algn="l">
              <a:lnSpc>
                <a:spcPct val="90000"/>
              </a:lnSpc>
              <a:spcBef>
                <a:spcPts val="400"/>
              </a:spcBef>
              <a:spcAft>
                <a:spcPts val="0"/>
              </a:spcAft>
              <a:buClr>
                <a:schemeClr val="lt1"/>
              </a:buClr>
              <a:buSzPts val="1400"/>
              <a:buChar char="•"/>
              <a:defRPr/>
            </a:lvl7pPr>
            <a:lvl8pPr indent="-317500" lvl="7" marL="3657600" rtl="0" algn="l">
              <a:lnSpc>
                <a:spcPct val="90000"/>
              </a:lnSpc>
              <a:spcBef>
                <a:spcPts val="400"/>
              </a:spcBef>
              <a:spcAft>
                <a:spcPts val="0"/>
              </a:spcAft>
              <a:buClr>
                <a:schemeClr val="lt1"/>
              </a:buClr>
              <a:buSzPts val="1400"/>
              <a:buChar char="•"/>
              <a:defRPr/>
            </a:lvl8pPr>
            <a:lvl9pPr indent="-317500" lvl="8" marL="4114800" rtl="0" algn="l">
              <a:lnSpc>
                <a:spcPct val="90000"/>
              </a:lnSpc>
              <a:spcBef>
                <a:spcPts val="400"/>
              </a:spcBef>
              <a:spcAft>
                <a:spcPts val="0"/>
              </a:spcAft>
              <a:buClr>
                <a:schemeClr val="lt1"/>
              </a:buClr>
              <a:buSzPts val="1400"/>
              <a:buChar char="•"/>
              <a:defRPr/>
            </a:lvl9pPr>
          </a:lstStyle>
          <a:p/>
        </p:txBody>
      </p:sp>
      <p:sp>
        <p:nvSpPr>
          <p:cNvPr id="455" name="Google Shape;455;p29"/>
          <p:cNvSpPr txBox="1"/>
          <p:nvPr>
            <p:ph idx="10" type="dt"/>
          </p:nvPr>
        </p:nvSpPr>
        <p:spPr>
          <a:xfrm>
            <a:off x="5663236" y="4452140"/>
            <a:ext cx="2057400" cy="273900"/>
          </a:xfrm>
          <a:prstGeom prst="rect">
            <a:avLst/>
          </a:prstGeom>
          <a:noFill/>
          <a:ln>
            <a:noFill/>
          </a:ln>
        </p:spPr>
        <p:txBody>
          <a:bodyPr anchorCtr="0" anchor="ctr" bIns="34275" lIns="68575" spcFirstLastPara="1" rIns="68575" wrap="square" tIns="34275"/>
          <a:lstStyle>
            <a:lvl1pPr lvl="0" rtl="0" algn="r">
              <a:spcBef>
                <a:spcPts val="0"/>
              </a:spcBef>
              <a:spcAft>
                <a:spcPts val="0"/>
              </a:spcAft>
              <a:buSzPts val="1100"/>
              <a:buNone/>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456" name="Google Shape;456;p29"/>
          <p:cNvSpPr txBox="1"/>
          <p:nvPr>
            <p:ph idx="11" type="ftr"/>
          </p:nvPr>
        </p:nvSpPr>
        <p:spPr>
          <a:xfrm>
            <a:off x="510241" y="4452141"/>
            <a:ext cx="5153100" cy="273900"/>
          </a:xfrm>
          <a:prstGeom prst="rect">
            <a:avLst/>
          </a:prstGeom>
          <a:noFill/>
          <a:ln>
            <a:noFill/>
          </a:ln>
        </p:spPr>
        <p:txBody>
          <a:bodyPr anchorCtr="0" anchor="ctr" bIns="34275" lIns="68575" spcFirstLastPara="1" rIns="68575" wrap="square" tIns="34275"/>
          <a:lstStyle>
            <a:lvl1pPr lvl="0" rtl="0" algn="l">
              <a:spcBef>
                <a:spcPts val="0"/>
              </a:spcBef>
              <a:spcAft>
                <a:spcPts val="0"/>
              </a:spcAft>
              <a:buSzPts val="1100"/>
              <a:buNone/>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457" name="Google Shape;457;p29"/>
          <p:cNvSpPr txBox="1"/>
          <p:nvPr>
            <p:ph idx="12" type="sldNum"/>
          </p:nvPr>
        </p:nvSpPr>
        <p:spPr>
          <a:xfrm>
            <a:off x="8047091" y="564920"/>
            <a:ext cx="865500" cy="818100"/>
          </a:xfrm>
          <a:prstGeom prst="rect">
            <a:avLst/>
          </a:prstGeom>
          <a:noFill/>
          <a:ln>
            <a:noFill/>
          </a:ln>
        </p:spPr>
        <p:txBody>
          <a:bodyPr anchorCtr="0" anchor="ctr" bIns="34275" lIns="68575" spcFirstLastPara="1" rIns="68575" wrap="square" tIns="34275">
            <a:noAutofit/>
          </a:bodyPr>
          <a:lstStyle>
            <a:lvl1pPr indent="0" lvl="0" marL="0" rtl="0" algn="l">
              <a:spcBef>
                <a:spcPts val="0"/>
              </a:spcBef>
              <a:buNone/>
              <a:defRPr/>
            </a:lvl1pPr>
            <a:lvl2pPr indent="0" lvl="1" marL="0" rtl="0" algn="l">
              <a:spcBef>
                <a:spcPts val="0"/>
              </a:spcBef>
              <a:buNone/>
              <a:defRPr/>
            </a:lvl2pPr>
            <a:lvl3pPr indent="0" lvl="2" marL="0" rtl="0" algn="l">
              <a:spcBef>
                <a:spcPts val="0"/>
              </a:spcBef>
              <a:buNone/>
              <a:defRPr/>
            </a:lvl3pPr>
            <a:lvl4pPr indent="0" lvl="3" marL="0" rtl="0" algn="l">
              <a:spcBef>
                <a:spcPts val="0"/>
              </a:spcBef>
              <a:buNone/>
              <a:defRPr/>
            </a:lvl4pPr>
            <a:lvl5pPr indent="0" lvl="4" marL="0" rtl="0" algn="l">
              <a:spcBef>
                <a:spcPts val="0"/>
              </a:spcBef>
              <a:buNone/>
              <a:defRPr/>
            </a:lvl5pPr>
            <a:lvl6pPr indent="0" lvl="5" marL="0" rtl="0" algn="l">
              <a:spcBef>
                <a:spcPts val="0"/>
              </a:spcBef>
              <a:buNone/>
              <a:defRPr/>
            </a:lvl6pPr>
            <a:lvl7pPr indent="0" lvl="6" marL="0" rtl="0" algn="l">
              <a:spcBef>
                <a:spcPts val="0"/>
              </a:spcBef>
              <a:buNone/>
              <a:defRPr/>
            </a:lvl7pPr>
            <a:lvl8pPr indent="0" lvl="7" marL="0" rtl="0" algn="l">
              <a:spcBef>
                <a:spcPts val="0"/>
              </a:spcBef>
              <a:buNone/>
              <a:defRPr/>
            </a:lvl8pPr>
            <a:lvl9pPr indent="0" lvl="8" marL="0" rtl="0" algn="l">
              <a:spcBef>
                <a:spcPts val="0"/>
              </a:spcBef>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Vertical Title and Text" type="vertTitleAndTx">
  <p:cSld name="VERTICAL_TITLE_AND_VERTICAL_TEXT">
    <p:spTree>
      <p:nvGrpSpPr>
        <p:cNvPr id="458" name="Shape 458"/>
        <p:cNvGrpSpPr/>
        <p:nvPr/>
      </p:nvGrpSpPr>
      <p:grpSpPr>
        <a:xfrm>
          <a:off x="0" y="0"/>
          <a:ext cx="0" cy="0"/>
          <a:chOff x="0" y="0"/>
          <a:chExt cx="0" cy="0"/>
        </a:xfrm>
      </p:grpSpPr>
      <p:sp>
        <p:nvSpPr>
          <p:cNvPr id="459" name="Google Shape;459;p30"/>
          <p:cNvSpPr/>
          <p:nvPr/>
        </p:nvSpPr>
        <p:spPr>
          <a:xfrm rot="5400000">
            <a:off x="6087300" y="1402050"/>
            <a:ext cx="3830100" cy="1026000"/>
          </a:xfrm>
          <a:prstGeom prst="rect">
            <a:avLst/>
          </a:prstGeom>
          <a:solidFill>
            <a:srgbClr val="262626"/>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460" name="Google Shape;460;p30"/>
          <p:cNvSpPr/>
          <p:nvPr/>
        </p:nvSpPr>
        <p:spPr>
          <a:xfrm rot="5400000">
            <a:off x="7401299" y="4029303"/>
            <a:ext cx="1202100" cy="1026000"/>
          </a:xfrm>
          <a:prstGeom prst="rect">
            <a:avLst/>
          </a:prstGeom>
          <a:solidFill>
            <a:schemeClr val="accent1"/>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461" name="Google Shape;461;p30"/>
          <p:cNvSpPr txBox="1"/>
          <p:nvPr>
            <p:ph type="title"/>
          </p:nvPr>
        </p:nvSpPr>
        <p:spPr>
          <a:xfrm rot="5400000">
            <a:off x="6366925" y="1687048"/>
            <a:ext cx="3265200" cy="805500"/>
          </a:xfrm>
          <a:prstGeom prst="rect">
            <a:avLst/>
          </a:prstGeom>
          <a:noFill/>
          <a:ln>
            <a:noFill/>
          </a:ln>
        </p:spPr>
        <p:txBody>
          <a:bodyPr anchorCtr="0" anchor="ctr" bIns="34275" lIns="68575" spcFirstLastPara="1" rIns="68575" wrap="square" tIns="34275"/>
          <a:lstStyle>
            <a:lvl1pPr lvl="0" rtl="0" algn="l">
              <a:lnSpc>
                <a:spcPct val="90000"/>
              </a:lnSpc>
              <a:spcBef>
                <a:spcPts val="0"/>
              </a:spcBef>
              <a:spcAft>
                <a:spcPts val="0"/>
              </a:spcAft>
              <a:buClr>
                <a:schemeClr val="lt1"/>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462" name="Google Shape;462;p30"/>
          <p:cNvSpPr txBox="1"/>
          <p:nvPr>
            <p:ph idx="1" type="body"/>
          </p:nvPr>
        </p:nvSpPr>
        <p:spPr>
          <a:xfrm rot="5400000">
            <a:off x="1839094" y="-871652"/>
            <a:ext cx="3994800" cy="6652500"/>
          </a:xfrm>
          <a:prstGeom prst="rect">
            <a:avLst/>
          </a:prstGeom>
          <a:noFill/>
          <a:ln>
            <a:noFill/>
          </a:ln>
        </p:spPr>
        <p:txBody>
          <a:bodyPr anchorCtr="0" anchor="t" bIns="34275" lIns="68575" spcFirstLastPara="1" rIns="68575" wrap="square" tIns="34275"/>
          <a:lstStyle>
            <a:lvl1pPr indent="-317500" lvl="0" marL="457200" rtl="0" algn="l">
              <a:lnSpc>
                <a:spcPct val="90000"/>
              </a:lnSpc>
              <a:spcBef>
                <a:spcPts val="800"/>
              </a:spcBef>
              <a:spcAft>
                <a:spcPts val="0"/>
              </a:spcAft>
              <a:buClr>
                <a:schemeClr val="lt1"/>
              </a:buClr>
              <a:buSzPts val="1400"/>
              <a:buChar char="•"/>
              <a:defRPr/>
            </a:lvl1pPr>
            <a:lvl2pPr indent="-317500" lvl="1" marL="914400" rtl="0" algn="l">
              <a:lnSpc>
                <a:spcPct val="90000"/>
              </a:lnSpc>
              <a:spcBef>
                <a:spcPts val="400"/>
              </a:spcBef>
              <a:spcAft>
                <a:spcPts val="0"/>
              </a:spcAft>
              <a:buClr>
                <a:schemeClr val="lt1"/>
              </a:buClr>
              <a:buSzPts val="1400"/>
              <a:buChar char="•"/>
              <a:defRPr/>
            </a:lvl2pPr>
            <a:lvl3pPr indent="-317500" lvl="2" marL="1371600" rtl="0" algn="l">
              <a:lnSpc>
                <a:spcPct val="90000"/>
              </a:lnSpc>
              <a:spcBef>
                <a:spcPts val="400"/>
              </a:spcBef>
              <a:spcAft>
                <a:spcPts val="0"/>
              </a:spcAft>
              <a:buClr>
                <a:schemeClr val="lt1"/>
              </a:buClr>
              <a:buSzPts val="1400"/>
              <a:buChar char="•"/>
              <a:defRPr/>
            </a:lvl3pPr>
            <a:lvl4pPr indent="-317500" lvl="3" marL="1828800" rtl="0" algn="l">
              <a:lnSpc>
                <a:spcPct val="90000"/>
              </a:lnSpc>
              <a:spcBef>
                <a:spcPts val="400"/>
              </a:spcBef>
              <a:spcAft>
                <a:spcPts val="0"/>
              </a:spcAft>
              <a:buClr>
                <a:schemeClr val="lt1"/>
              </a:buClr>
              <a:buSzPts val="1400"/>
              <a:buChar char="•"/>
              <a:defRPr/>
            </a:lvl4pPr>
            <a:lvl5pPr indent="-317500" lvl="4" marL="2286000" rtl="0" algn="l">
              <a:lnSpc>
                <a:spcPct val="90000"/>
              </a:lnSpc>
              <a:spcBef>
                <a:spcPts val="400"/>
              </a:spcBef>
              <a:spcAft>
                <a:spcPts val="0"/>
              </a:spcAft>
              <a:buClr>
                <a:schemeClr val="lt1"/>
              </a:buClr>
              <a:buSzPts val="1400"/>
              <a:buChar char="•"/>
              <a:defRPr/>
            </a:lvl5pPr>
            <a:lvl6pPr indent="-317500" lvl="5" marL="2743200" rtl="0" algn="l">
              <a:lnSpc>
                <a:spcPct val="90000"/>
              </a:lnSpc>
              <a:spcBef>
                <a:spcPts val="400"/>
              </a:spcBef>
              <a:spcAft>
                <a:spcPts val="0"/>
              </a:spcAft>
              <a:buClr>
                <a:schemeClr val="lt1"/>
              </a:buClr>
              <a:buSzPts val="1400"/>
              <a:buChar char="•"/>
              <a:defRPr/>
            </a:lvl6pPr>
            <a:lvl7pPr indent="-317500" lvl="6" marL="3200400" rtl="0" algn="l">
              <a:lnSpc>
                <a:spcPct val="90000"/>
              </a:lnSpc>
              <a:spcBef>
                <a:spcPts val="400"/>
              </a:spcBef>
              <a:spcAft>
                <a:spcPts val="0"/>
              </a:spcAft>
              <a:buClr>
                <a:schemeClr val="lt1"/>
              </a:buClr>
              <a:buSzPts val="1400"/>
              <a:buChar char="•"/>
              <a:defRPr/>
            </a:lvl7pPr>
            <a:lvl8pPr indent="-317500" lvl="7" marL="3657600" rtl="0" algn="l">
              <a:lnSpc>
                <a:spcPct val="90000"/>
              </a:lnSpc>
              <a:spcBef>
                <a:spcPts val="400"/>
              </a:spcBef>
              <a:spcAft>
                <a:spcPts val="0"/>
              </a:spcAft>
              <a:buClr>
                <a:schemeClr val="lt1"/>
              </a:buClr>
              <a:buSzPts val="1400"/>
              <a:buChar char="•"/>
              <a:defRPr/>
            </a:lvl8pPr>
            <a:lvl9pPr indent="-317500" lvl="8" marL="4114800" rtl="0" algn="l">
              <a:lnSpc>
                <a:spcPct val="90000"/>
              </a:lnSpc>
              <a:spcBef>
                <a:spcPts val="400"/>
              </a:spcBef>
              <a:spcAft>
                <a:spcPts val="0"/>
              </a:spcAft>
              <a:buClr>
                <a:schemeClr val="lt1"/>
              </a:buClr>
              <a:buSzPts val="1400"/>
              <a:buChar char="•"/>
              <a:defRPr/>
            </a:lvl9pPr>
          </a:lstStyle>
          <a:p/>
        </p:txBody>
      </p:sp>
      <p:sp>
        <p:nvSpPr>
          <p:cNvPr id="463" name="Google Shape;463;p30"/>
          <p:cNvSpPr txBox="1"/>
          <p:nvPr>
            <p:ph idx="10" type="dt"/>
          </p:nvPr>
        </p:nvSpPr>
        <p:spPr>
          <a:xfrm>
            <a:off x="5105344" y="4452140"/>
            <a:ext cx="2057400" cy="273900"/>
          </a:xfrm>
          <a:prstGeom prst="rect">
            <a:avLst/>
          </a:prstGeom>
          <a:noFill/>
          <a:ln>
            <a:noFill/>
          </a:ln>
        </p:spPr>
        <p:txBody>
          <a:bodyPr anchorCtr="0" anchor="ctr" bIns="34275" lIns="68575" spcFirstLastPara="1" rIns="68575" wrap="square" tIns="34275"/>
          <a:lstStyle>
            <a:lvl1pPr lvl="0" rtl="0" algn="r">
              <a:spcBef>
                <a:spcPts val="0"/>
              </a:spcBef>
              <a:spcAft>
                <a:spcPts val="0"/>
              </a:spcAft>
              <a:buSzPts val="1100"/>
              <a:buNone/>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464" name="Google Shape;464;p30"/>
          <p:cNvSpPr txBox="1"/>
          <p:nvPr>
            <p:ph idx="11" type="ftr"/>
          </p:nvPr>
        </p:nvSpPr>
        <p:spPr>
          <a:xfrm>
            <a:off x="510241" y="4452141"/>
            <a:ext cx="4595100" cy="273900"/>
          </a:xfrm>
          <a:prstGeom prst="rect">
            <a:avLst/>
          </a:prstGeom>
          <a:noFill/>
          <a:ln>
            <a:noFill/>
          </a:ln>
        </p:spPr>
        <p:txBody>
          <a:bodyPr anchorCtr="0" anchor="ctr" bIns="34275" lIns="68575" spcFirstLastPara="1" rIns="68575" wrap="square" tIns="34275"/>
          <a:lstStyle>
            <a:lvl1pPr lvl="0" rtl="0" algn="l">
              <a:spcBef>
                <a:spcPts val="0"/>
              </a:spcBef>
              <a:spcAft>
                <a:spcPts val="0"/>
              </a:spcAft>
              <a:buSzPts val="1100"/>
              <a:buNone/>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465" name="Google Shape;465;p30"/>
          <p:cNvSpPr txBox="1"/>
          <p:nvPr>
            <p:ph idx="12" type="sldNum"/>
          </p:nvPr>
        </p:nvSpPr>
        <p:spPr>
          <a:xfrm>
            <a:off x="7573163" y="4048975"/>
            <a:ext cx="865500" cy="818100"/>
          </a:xfrm>
          <a:prstGeom prst="rect">
            <a:avLst/>
          </a:prstGeom>
          <a:noFill/>
          <a:ln>
            <a:noFill/>
          </a:ln>
        </p:spPr>
        <p:txBody>
          <a:bodyPr anchorCtr="0" anchor="t" bIns="34275" lIns="68575" spcFirstLastPara="1" rIns="68575" wrap="square" tIns="34275">
            <a:noAutofit/>
          </a:bodyPr>
          <a:lstStyle>
            <a:lvl1pPr indent="0" lvl="0" marL="0" rtl="0" algn="ctr">
              <a:spcBef>
                <a:spcPts val="0"/>
              </a:spcBef>
              <a:buNone/>
              <a:defRPr sz="2700">
                <a:solidFill>
                  <a:schemeClr val="lt1"/>
                </a:solidFill>
                <a:latin typeface="Trebuchet MS"/>
                <a:ea typeface="Trebuchet MS"/>
                <a:cs typeface="Trebuchet MS"/>
                <a:sym typeface="Trebuchet MS"/>
              </a:defRPr>
            </a:lvl1pPr>
            <a:lvl2pPr indent="0" lvl="1" marL="0" rtl="0" algn="ctr">
              <a:spcBef>
                <a:spcPts val="0"/>
              </a:spcBef>
              <a:buNone/>
              <a:defRPr sz="2700">
                <a:solidFill>
                  <a:schemeClr val="lt1"/>
                </a:solidFill>
                <a:latin typeface="Trebuchet MS"/>
                <a:ea typeface="Trebuchet MS"/>
                <a:cs typeface="Trebuchet MS"/>
                <a:sym typeface="Trebuchet MS"/>
              </a:defRPr>
            </a:lvl2pPr>
            <a:lvl3pPr indent="0" lvl="2" marL="0" rtl="0" algn="ctr">
              <a:spcBef>
                <a:spcPts val="0"/>
              </a:spcBef>
              <a:buNone/>
              <a:defRPr sz="2700">
                <a:solidFill>
                  <a:schemeClr val="lt1"/>
                </a:solidFill>
                <a:latin typeface="Trebuchet MS"/>
                <a:ea typeface="Trebuchet MS"/>
                <a:cs typeface="Trebuchet MS"/>
                <a:sym typeface="Trebuchet MS"/>
              </a:defRPr>
            </a:lvl3pPr>
            <a:lvl4pPr indent="0" lvl="3" marL="0" rtl="0" algn="ctr">
              <a:spcBef>
                <a:spcPts val="0"/>
              </a:spcBef>
              <a:buNone/>
              <a:defRPr sz="2700">
                <a:solidFill>
                  <a:schemeClr val="lt1"/>
                </a:solidFill>
                <a:latin typeface="Trebuchet MS"/>
                <a:ea typeface="Trebuchet MS"/>
                <a:cs typeface="Trebuchet MS"/>
                <a:sym typeface="Trebuchet MS"/>
              </a:defRPr>
            </a:lvl4pPr>
            <a:lvl5pPr indent="0" lvl="4" marL="0" rtl="0" algn="ctr">
              <a:spcBef>
                <a:spcPts val="0"/>
              </a:spcBef>
              <a:buNone/>
              <a:defRPr sz="2700">
                <a:solidFill>
                  <a:schemeClr val="lt1"/>
                </a:solidFill>
                <a:latin typeface="Trebuchet MS"/>
                <a:ea typeface="Trebuchet MS"/>
                <a:cs typeface="Trebuchet MS"/>
                <a:sym typeface="Trebuchet MS"/>
              </a:defRPr>
            </a:lvl5pPr>
            <a:lvl6pPr indent="0" lvl="5" marL="0" rtl="0" algn="ctr">
              <a:spcBef>
                <a:spcPts val="0"/>
              </a:spcBef>
              <a:buNone/>
              <a:defRPr sz="2700">
                <a:solidFill>
                  <a:schemeClr val="lt1"/>
                </a:solidFill>
                <a:latin typeface="Trebuchet MS"/>
                <a:ea typeface="Trebuchet MS"/>
                <a:cs typeface="Trebuchet MS"/>
                <a:sym typeface="Trebuchet MS"/>
              </a:defRPr>
            </a:lvl6pPr>
            <a:lvl7pPr indent="0" lvl="6" marL="0" rtl="0" algn="ctr">
              <a:spcBef>
                <a:spcPts val="0"/>
              </a:spcBef>
              <a:buNone/>
              <a:defRPr sz="2700">
                <a:solidFill>
                  <a:schemeClr val="lt1"/>
                </a:solidFill>
                <a:latin typeface="Trebuchet MS"/>
                <a:ea typeface="Trebuchet MS"/>
                <a:cs typeface="Trebuchet MS"/>
                <a:sym typeface="Trebuchet MS"/>
              </a:defRPr>
            </a:lvl7pPr>
            <a:lvl8pPr indent="0" lvl="7" marL="0" rtl="0" algn="ctr">
              <a:spcBef>
                <a:spcPts val="0"/>
              </a:spcBef>
              <a:buNone/>
              <a:defRPr sz="2700">
                <a:solidFill>
                  <a:schemeClr val="lt1"/>
                </a:solidFill>
                <a:latin typeface="Trebuchet MS"/>
                <a:ea typeface="Trebuchet MS"/>
                <a:cs typeface="Trebuchet MS"/>
                <a:sym typeface="Trebuchet MS"/>
              </a:defRPr>
            </a:lvl8pPr>
            <a:lvl9pPr indent="0" lvl="8" marL="0" rtl="0" algn="ctr">
              <a:spcBef>
                <a:spcPts val="0"/>
              </a:spcBef>
              <a:buNone/>
              <a:defRPr sz="2700">
                <a:solidFill>
                  <a:schemeClr val="lt1"/>
                </a:solidFill>
                <a:latin typeface="Trebuchet MS"/>
                <a:ea typeface="Trebuchet MS"/>
                <a:cs typeface="Trebuchet MS"/>
                <a:sym typeface="Trebuchet MS"/>
              </a:defRPr>
            </a:lvl9pPr>
          </a:lstStyle>
          <a:p>
            <a:pPr indent="0" lvl="0" marL="0" rtl="0" algn="ct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84" name="Shape 84"/>
        <p:cNvGrpSpPr/>
        <p:nvPr/>
      </p:nvGrpSpPr>
      <p:grpSpPr>
        <a:xfrm>
          <a:off x="0" y="0"/>
          <a:ext cx="0" cy="0"/>
          <a:chOff x="0" y="0"/>
          <a:chExt cx="0" cy="0"/>
        </a:xfrm>
      </p:grpSpPr>
      <p:grpSp>
        <p:nvGrpSpPr>
          <p:cNvPr id="85" name="Google Shape;85;p4"/>
          <p:cNvGrpSpPr/>
          <p:nvPr/>
        </p:nvGrpSpPr>
        <p:grpSpPr>
          <a:xfrm>
            <a:off x="625966" y="299376"/>
            <a:ext cx="999312" cy="999312"/>
            <a:chOff x="348199" y="179450"/>
            <a:chExt cx="1116300" cy="1116300"/>
          </a:xfrm>
        </p:grpSpPr>
        <p:sp>
          <p:nvSpPr>
            <p:cNvPr id="86" name="Google Shape;86;p4"/>
            <p:cNvSpPr/>
            <p:nvPr/>
          </p:nvSpPr>
          <p:spPr>
            <a:xfrm rot="-5400000">
              <a:off x="574557" y="405788"/>
              <a:ext cx="663600" cy="663600"/>
            </a:xfrm>
            <a:prstGeom prst="pie">
              <a:avLst>
                <a:gd fmla="val 10792838" name="adj1"/>
                <a:gd fmla="val 16200000" name="adj2"/>
              </a:avLst>
            </a:prstGeom>
            <a:solidFill>
              <a:schemeClr val="dk2">
                <a:alpha val="12549"/>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 name="Google Shape;87;p4"/>
            <p:cNvSpPr/>
            <p:nvPr/>
          </p:nvSpPr>
          <p:spPr>
            <a:xfrm rot="-5400000">
              <a:off x="348199" y="179450"/>
              <a:ext cx="1116300" cy="1116300"/>
            </a:xfrm>
            <a:prstGeom prst="pie">
              <a:avLst>
                <a:gd fmla="val 10792838" name="adj1"/>
                <a:gd fmla="val 16200000" name="adj2"/>
              </a:avLst>
            </a:prstGeom>
            <a:solidFill>
              <a:schemeClr val="dk2">
                <a:alpha val="12549"/>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88" name="Google Shape;88;p4"/>
          <p:cNvSpPr txBox="1"/>
          <p:nvPr>
            <p:ph type="title"/>
          </p:nvPr>
        </p:nvSpPr>
        <p:spPr>
          <a:xfrm>
            <a:off x="1303800" y="598575"/>
            <a:ext cx="7030500" cy="999300"/>
          </a:xfrm>
          <a:prstGeom prst="rect">
            <a:avLst/>
          </a:prstGeom>
        </p:spPr>
        <p:txBody>
          <a:bodyPr anchorCtr="0" anchor="t" bIns="91425" lIns="91425" spcFirstLastPara="1" rIns="91425" wrap="square" tIns="91425"/>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89" name="Google Shape;89;p4"/>
          <p:cNvSpPr txBox="1"/>
          <p:nvPr>
            <p:ph idx="1" type="body"/>
          </p:nvPr>
        </p:nvSpPr>
        <p:spPr>
          <a:xfrm>
            <a:off x="1303800" y="1990050"/>
            <a:ext cx="7030500" cy="2541600"/>
          </a:xfrm>
          <a:prstGeom prst="rect">
            <a:avLst/>
          </a:prstGeom>
        </p:spPr>
        <p:txBody>
          <a:bodyPr anchorCtr="0" anchor="t" bIns="91425" lIns="91425" spcFirstLastPara="1" rIns="91425" wrap="square" tIns="91425"/>
          <a:lstStyle>
            <a:lvl1pPr indent="-311150" lvl="0" marL="457200" rtl="0">
              <a:spcBef>
                <a:spcPts val="0"/>
              </a:spcBef>
              <a:spcAft>
                <a:spcPts val="0"/>
              </a:spcAft>
              <a:buSzPts val="1300"/>
              <a:buChar char="●"/>
              <a:defRPr/>
            </a:lvl1pPr>
            <a:lvl2pPr indent="-298450" lvl="1" marL="914400" rtl="0">
              <a:spcBef>
                <a:spcPts val="1600"/>
              </a:spcBef>
              <a:spcAft>
                <a:spcPts val="0"/>
              </a:spcAft>
              <a:buSzPts val="1100"/>
              <a:buChar char="○"/>
              <a:defRPr/>
            </a:lvl2pPr>
            <a:lvl3pPr indent="-298450" lvl="2" marL="1371600" rtl="0">
              <a:spcBef>
                <a:spcPts val="1600"/>
              </a:spcBef>
              <a:spcAft>
                <a:spcPts val="0"/>
              </a:spcAft>
              <a:buSzPts val="1100"/>
              <a:buChar char="■"/>
              <a:defRPr/>
            </a:lvl3pPr>
            <a:lvl4pPr indent="-298450" lvl="3" marL="1828800" rtl="0">
              <a:spcBef>
                <a:spcPts val="1600"/>
              </a:spcBef>
              <a:spcAft>
                <a:spcPts val="0"/>
              </a:spcAft>
              <a:buSzPts val="1100"/>
              <a:buChar char="●"/>
              <a:defRPr/>
            </a:lvl4pPr>
            <a:lvl5pPr indent="-298450" lvl="4" marL="2286000" rtl="0">
              <a:spcBef>
                <a:spcPts val="1600"/>
              </a:spcBef>
              <a:spcAft>
                <a:spcPts val="0"/>
              </a:spcAft>
              <a:buSzPts val="1100"/>
              <a:buChar char="○"/>
              <a:defRPr/>
            </a:lvl5pPr>
            <a:lvl6pPr indent="-298450" lvl="5" marL="2743200" rtl="0">
              <a:spcBef>
                <a:spcPts val="1600"/>
              </a:spcBef>
              <a:spcAft>
                <a:spcPts val="0"/>
              </a:spcAft>
              <a:buSzPts val="1100"/>
              <a:buChar char="■"/>
              <a:defRPr/>
            </a:lvl6pPr>
            <a:lvl7pPr indent="-298450" lvl="6" marL="3200400" rtl="0">
              <a:spcBef>
                <a:spcPts val="1600"/>
              </a:spcBef>
              <a:spcAft>
                <a:spcPts val="0"/>
              </a:spcAft>
              <a:buSzPts val="1100"/>
              <a:buChar char="●"/>
              <a:defRPr/>
            </a:lvl7pPr>
            <a:lvl8pPr indent="-298450" lvl="7" marL="3657600" rtl="0">
              <a:spcBef>
                <a:spcPts val="1600"/>
              </a:spcBef>
              <a:spcAft>
                <a:spcPts val="0"/>
              </a:spcAft>
              <a:buSzPts val="1100"/>
              <a:buChar char="○"/>
              <a:defRPr/>
            </a:lvl8pPr>
            <a:lvl9pPr indent="-298450" lvl="8" marL="4114800" rtl="0">
              <a:spcBef>
                <a:spcPts val="1600"/>
              </a:spcBef>
              <a:spcAft>
                <a:spcPts val="1600"/>
              </a:spcAft>
              <a:buSzPts val="1100"/>
              <a:buChar char="■"/>
              <a:defRPr/>
            </a:lvl9pPr>
          </a:lstStyle>
          <a:p/>
        </p:txBody>
      </p:sp>
      <p:sp>
        <p:nvSpPr>
          <p:cNvPr id="90" name="Google Shape;90;p4"/>
          <p:cNvSpPr txBox="1"/>
          <p:nvPr>
            <p:ph idx="12" type="sldNum"/>
          </p:nvPr>
        </p:nvSpPr>
        <p:spPr>
          <a:xfrm>
            <a:off x="8451046" y="4736976"/>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91" name="Shape 91"/>
        <p:cNvGrpSpPr/>
        <p:nvPr/>
      </p:nvGrpSpPr>
      <p:grpSpPr>
        <a:xfrm>
          <a:off x="0" y="0"/>
          <a:ext cx="0" cy="0"/>
          <a:chOff x="0" y="0"/>
          <a:chExt cx="0" cy="0"/>
        </a:xfrm>
      </p:grpSpPr>
      <p:grpSp>
        <p:nvGrpSpPr>
          <p:cNvPr id="92" name="Google Shape;92;p5"/>
          <p:cNvGrpSpPr/>
          <p:nvPr/>
        </p:nvGrpSpPr>
        <p:grpSpPr>
          <a:xfrm>
            <a:off x="625966" y="299376"/>
            <a:ext cx="999312" cy="999312"/>
            <a:chOff x="348199" y="179450"/>
            <a:chExt cx="1116300" cy="1116300"/>
          </a:xfrm>
        </p:grpSpPr>
        <p:sp>
          <p:nvSpPr>
            <p:cNvPr id="93" name="Google Shape;93;p5"/>
            <p:cNvSpPr/>
            <p:nvPr/>
          </p:nvSpPr>
          <p:spPr>
            <a:xfrm rot="-5400000">
              <a:off x="574557" y="405788"/>
              <a:ext cx="663600" cy="663600"/>
            </a:xfrm>
            <a:prstGeom prst="pie">
              <a:avLst>
                <a:gd fmla="val 10792838" name="adj1"/>
                <a:gd fmla="val 16200000" name="adj2"/>
              </a:avLst>
            </a:prstGeom>
            <a:solidFill>
              <a:schemeClr val="dk2">
                <a:alpha val="12549"/>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 name="Google Shape;94;p5"/>
            <p:cNvSpPr/>
            <p:nvPr/>
          </p:nvSpPr>
          <p:spPr>
            <a:xfrm rot="-5400000">
              <a:off x="348199" y="179450"/>
              <a:ext cx="1116300" cy="1116300"/>
            </a:xfrm>
            <a:prstGeom prst="pie">
              <a:avLst>
                <a:gd fmla="val 10792838" name="adj1"/>
                <a:gd fmla="val 16200000" name="adj2"/>
              </a:avLst>
            </a:prstGeom>
            <a:solidFill>
              <a:schemeClr val="dk2">
                <a:alpha val="12549"/>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95" name="Google Shape;95;p5"/>
          <p:cNvSpPr txBox="1"/>
          <p:nvPr>
            <p:ph type="title"/>
          </p:nvPr>
        </p:nvSpPr>
        <p:spPr>
          <a:xfrm>
            <a:off x="1303800" y="598575"/>
            <a:ext cx="7030500" cy="999300"/>
          </a:xfrm>
          <a:prstGeom prst="rect">
            <a:avLst/>
          </a:prstGeom>
        </p:spPr>
        <p:txBody>
          <a:bodyPr anchorCtr="0" anchor="t" bIns="91425" lIns="91425" spcFirstLastPara="1" rIns="91425" wrap="square" tIns="91425"/>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96" name="Google Shape;96;p5"/>
          <p:cNvSpPr txBox="1"/>
          <p:nvPr>
            <p:ph idx="1" type="body"/>
          </p:nvPr>
        </p:nvSpPr>
        <p:spPr>
          <a:xfrm>
            <a:off x="1303800" y="1990050"/>
            <a:ext cx="3430500" cy="2541600"/>
          </a:xfrm>
          <a:prstGeom prst="rect">
            <a:avLst/>
          </a:prstGeom>
        </p:spPr>
        <p:txBody>
          <a:bodyPr anchorCtr="0" anchor="t" bIns="91425" lIns="91425" spcFirstLastPara="1" rIns="91425" wrap="square" tIns="91425"/>
          <a:lstStyle>
            <a:lvl1pPr indent="-311150" lvl="0" marL="457200" rtl="0">
              <a:spcBef>
                <a:spcPts val="0"/>
              </a:spcBef>
              <a:spcAft>
                <a:spcPts val="0"/>
              </a:spcAft>
              <a:buSzPts val="1300"/>
              <a:buChar char="●"/>
              <a:defRPr/>
            </a:lvl1pPr>
            <a:lvl2pPr indent="-298450" lvl="1" marL="914400" rtl="0">
              <a:spcBef>
                <a:spcPts val="1600"/>
              </a:spcBef>
              <a:spcAft>
                <a:spcPts val="0"/>
              </a:spcAft>
              <a:buSzPts val="1100"/>
              <a:buChar char="○"/>
              <a:defRPr/>
            </a:lvl2pPr>
            <a:lvl3pPr indent="-298450" lvl="2" marL="1371600" rtl="0">
              <a:spcBef>
                <a:spcPts val="1600"/>
              </a:spcBef>
              <a:spcAft>
                <a:spcPts val="0"/>
              </a:spcAft>
              <a:buSzPts val="1100"/>
              <a:buChar char="■"/>
              <a:defRPr/>
            </a:lvl3pPr>
            <a:lvl4pPr indent="-298450" lvl="3" marL="1828800" rtl="0">
              <a:spcBef>
                <a:spcPts val="1600"/>
              </a:spcBef>
              <a:spcAft>
                <a:spcPts val="0"/>
              </a:spcAft>
              <a:buSzPts val="1100"/>
              <a:buChar char="●"/>
              <a:defRPr/>
            </a:lvl4pPr>
            <a:lvl5pPr indent="-298450" lvl="4" marL="2286000" rtl="0">
              <a:spcBef>
                <a:spcPts val="1600"/>
              </a:spcBef>
              <a:spcAft>
                <a:spcPts val="0"/>
              </a:spcAft>
              <a:buSzPts val="1100"/>
              <a:buChar char="○"/>
              <a:defRPr/>
            </a:lvl5pPr>
            <a:lvl6pPr indent="-298450" lvl="5" marL="2743200" rtl="0">
              <a:spcBef>
                <a:spcPts val="1600"/>
              </a:spcBef>
              <a:spcAft>
                <a:spcPts val="0"/>
              </a:spcAft>
              <a:buSzPts val="1100"/>
              <a:buChar char="■"/>
              <a:defRPr/>
            </a:lvl6pPr>
            <a:lvl7pPr indent="-298450" lvl="6" marL="3200400" rtl="0">
              <a:spcBef>
                <a:spcPts val="1600"/>
              </a:spcBef>
              <a:spcAft>
                <a:spcPts val="0"/>
              </a:spcAft>
              <a:buSzPts val="1100"/>
              <a:buChar char="●"/>
              <a:defRPr/>
            </a:lvl7pPr>
            <a:lvl8pPr indent="-298450" lvl="7" marL="3657600" rtl="0">
              <a:spcBef>
                <a:spcPts val="1600"/>
              </a:spcBef>
              <a:spcAft>
                <a:spcPts val="0"/>
              </a:spcAft>
              <a:buSzPts val="1100"/>
              <a:buChar char="○"/>
              <a:defRPr/>
            </a:lvl8pPr>
            <a:lvl9pPr indent="-298450" lvl="8" marL="4114800" rtl="0">
              <a:spcBef>
                <a:spcPts val="1600"/>
              </a:spcBef>
              <a:spcAft>
                <a:spcPts val="1600"/>
              </a:spcAft>
              <a:buSzPts val="1100"/>
              <a:buChar char="■"/>
              <a:defRPr/>
            </a:lvl9pPr>
          </a:lstStyle>
          <a:p/>
        </p:txBody>
      </p:sp>
      <p:sp>
        <p:nvSpPr>
          <p:cNvPr id="97" name="Google Shape;97;p5"/>
          <p:cNvSpPr txBox="1"/>
          <p:nvPr>
            <p:ph idx="2" type="body"/>
          </p:nvPr>
        </p:nvSpPr>
        <p:spPr>
          <a:xfrm>
            <a:off x="4903650" y="1990050"/>
            <a:ext cx="3430500" cy="2541600"/>
          </a:xfrm>
          <a:prstGeom prst="rect">
            <a:avLst/>
          </a:prstGeom>
        </p:spPr>
        <p:txBody>
          <a:bodyPr anchorCtr="0" anchor="t" bIns="91425" lIns="91425" spcFirstLastPara="1" rIns="91425" wrap="square" tIns="91425"/>
          <a:lstStyle>
            <a:lvl1pPr indent="-311150" lvl="0" marL="457200" rtl="0">
              <a:spcBef>
                <a:spcPts val="0"/>
              </a:spcBef>
              <a:spcAft>
                <a:spcPts val="0"/>
              </a:spcAft>
              <a:buSzPts val="1300"/>
              <a:buChar char="●"/>
              <a:defRPr/>
            </a:lvl1pPr>
            <a:lvl2pPr indent="-298450" lvl="1" marL="914400" rtl="0">
              <a:spcBef>
                <a:spcPts val="1600"/>
              </a:spcBef>
              <a:spcAft>
                <a:spcPts val="0"/>
              </a:spcAft>
              <a:buSzPts val="1100"/>
              <a:buChar char="○"/>
              <a:defRPr/>
            </a:lvl2pPr>
            <a:lvl3pPr indent="-298450" lvl="2" marL="1371600" rtl="0">
              <a:spcBef>
                <a:spcPts val="1600"/>
              </a:spcBef>
              <a:spcAft>
                <a:spcPts val="0"/>
              </a:spcAft>
              <a:buSzPts val="1100"/>
              <a:buChar char="■"/>
              <a:defRPr/>
            </a:lvl3pPr>
            <a:lvl4pPr indent="-298450" lvl="3" marL="1828800" rtl="0">
              <a:spcBef>
                <a:spcPts val="1600"/>
              </a:spcBef>
              <a:spcAft>
                <a:spcPts val="0"/>
              </a:spcAft>
              <a:buSzPts val="1100"/>
              <a:buChar char="●"/>
              <a:defRPr/>
            </a:lvl4pPr>
            <a:lvl5pPr indent="-298450" lvl="4" marL="2286000" rtl="0">
              <a:spcBef>
                <a:spcPts val="1600"/>
              </a:spcBef>
              <a:spcAft>
                <a:spcPts val="0"/>
              </a:spcAft>
              <a:buSzPts val="1100"/>
              <a:buChar char="○"/>
              <a:defRPr/>
            </a:lvl5pPr>
            <a:lvl6pPr indent="-298450" lvl="5" marL="2743200" rtl="0">
              <a:spcBef>
                <a:spcPts val="1600"/>
              </a:spcBef>
              <a:spcAft>
                <a:spcPts val="0"/>
              </a:spcAft>
              <a:buSzPts val="1100"/>
              <a:buChar char="■"/>
              <a:defRPr/>
            </a:lvl6pPr>
            <a:lvl7pPr indent="-298450" lvl="6" marL="3200400" rtl="0">
              <a:spcBef>
                <a:spcPts val="1600"/>
              </a:spcBef>
              <a:spcAft>
                <a:spcPts val="0"/>
              </a:spcAft>
              <a:buSzPts val="1100"/>
              <a:buChar char="●"/>
              <a:defRPr/>
            </a:lvl7pPr>
            <a:lvl8pPr indent="-298450" lvl="7" marL="3657600" rtl="0">
              <a:spcBef>
                <a:spcPts val="1600"/>
              </a:spcBef>
              <a:spcAft>
                <a:spcPts val="0"/>
              </a:spcAft>
              <a:buSzPts val="1100"/>
              <a:buChar char="○"/>
              <a:defRPr/>
            </a:lvl8pPr>
            <a:lvl9pPr indent="-298450" lvl="8" marL="4114800" rtl="0">
              <a:spcBef>
                <a:spcPts val="1600"/>
              </a:spcBef>
              <a:spcAft>
                <a:spcPts val="1600"/>
              </a:spcAft>
              <a:buSzPts val="1100"/>
              <a:buChar char="■"/>
              <a:defRPr/>
            </a:lvl9pPr>
          </a:lstStyle>
          <a:p/>
        </p:txBody>
      </p:sp>
      <p:sp>
        <p:nvSpPr>
          <p:cNvPr id="98" name="Google Shape;98;p5"/>
          <p:cNvSpPr txBox="1"/>
          <p:nvPr>
            <p:ph idx="12" type="sldNum"/>
          </p:nvPr>
        </p:nvSpPr>
        <p:spPr>
          <a:xfrm>
            <a:off x="8451046" y="4736976"/>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99" name="Shape 99"/>
        <p:cNvGrpSpPr/>
        <p:nvPr/>
      </p:nvGrpSpPr>
      <p:grpSpPr>
        <a:xfrm>
          <a:off x="0" y="0"/>
          <a:ext cx="0" cy="0"/>
          <a:chOff x="0" y="0"/>
          <a:chExt cx="0" cy="0"/>
        </a:xfrm>
      </p:grpSpPr>
      <p:grpSp>
        <p:nvGrpSpPr>
          <p:cNvPr id="100" name="Google Shape;100;p6"/>
          <p:cNvGrpSpPr/>
          <p:nvPr/>
        </p:nvGrpSpPr>
        <p:grpSpPr>
          <a:xfrm>
            <a:off x="625966" y="299376"/>
            <a:ext cx="999312" cy="999312"/>
            <a:chOff x="348199" y="179450"/>
            <a:chExt cx="1116300" cy="1116300"/>
          </a:xfrm>
        </p:grpSpPr>
        <p:sp>
          <p:nvSpPr>
            <p:cNvPr id="101" name="Google Shape;101;p6"/>
            <p:cNvSpPr/>
            <p:nvPr/>
          </p:nvSpPr>
          <p:spPr>
            <a:xfrm rot="-5400000">
              <a:off x="574557" y="405788"/>
              <a:ext cx="663600" cy="663600"/>
            </a:xfrm>
            <a:prstGeom prst="pie">
              <a:avLst>
                <a:gd fmla="val 10792838" name="adj1"/>
                <a:gd fmla="val 16200000" name="adj2"/>
              </a:avLst>
            </a:prstGeom>
            <a:solidFill>
              <a:schemeClr val="dk2">
                <a:alpha val="12549"/>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2" name="Google Shape;102;p6"/>
            <p:cNvSpPr/>
            <p:nvPr/>
          </p:nvSpPr>
          <p:spPr>
            <a:xfrm rot="-5400000">
              <a:off x="348199" y="179450"/>
              <a:ext cx="1116300" cy="1116300"/>
            </a:xfrm>
            <a:prstGeom prst="pie">
              <a:avLst>
                <a:gd fmla="val 10792838" name="adj1"/>
                <a:gd fmla="val 16200000" name="adj2"/>
              </a:avLst>
            </a:prstGeom>
            <a:solidFill>
              <a:schemeClr val="dk2">
                <a:alpha val="12549"/>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03" name="Google Shape;103;p6"/>
          <p:cNvSpPr txBox="1"/>
          <p:nvPr>
            <p:ph type="title"/>
          </p:nvPr>
        </p:nvSpPr>
        <p:spPr>
          <a:xfrm>
            <a:off x="1303800" y="598575"/>
            <a:ext cx="7030500" cy="999300"/>
          </a:xfrm>
          <a:prstGeom prst="rect">
            <a:avLst/>
          </a:prstGeom>
        </p:spPr>
        <p:txBody>
          <a:bodyPr anchorCtr="0" anchor="t" bIns="91425" lIns="91425" spcFirstLastPara="1" rIns="91425" wrap="square" tIns="91425"/>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104" name="Google Shape;104;p6"/>
          <p:cNvSpPr txBox="1"/>
          <p:nvPr>
            <p:ph idx="12" type="sldNum"/>
          </p:nvPr>
        </p:nvSpPr>
        <p:spPr>
          <a:xfrm>
            <a:off x="8451046" y="4736976"/>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105" name="Shape 105"/>
        <p:cNvGrpSpPr/>
        <p:nvPr/>
      </p:nvGrpSpPr>
      <p:grpSpPr>
        <a:xfrm>
          <a:off x="0" y="0"/>
          <a:ext cx="0" cy="0"/>
          <a:chOff x="0" y="0"/>
          <a:chExt cx="0" cy="0"/>
        </a:xfrm>
      </p:grpSpPr>
      <p:grpSp>
        <p:nvGrpSpPr>
          <p:cNvPr id="106" name="Google Shape;106;p7"/>
          <p:cNvGrpSpPr/>
          <p:nvPr/>
        </p:nvGrpSpPr>
        <p:grpSpPr>
          <a:xfrm>
            <a:off x="625966" y="299376"/>
            <a:ext cx="999312" cy="999312"/>
            <a:chOff x="348199" y="179450"/>
            <a:chExt cx="1116300" cy="1116300"/>
          </a:xfrm>
        </p:grpSpPr>
        <p:sp>
          <p:nvSpPr>
            <p:cNvPr id="107" name="Google Shape;107;p7"/>
            <p:cNvSpPr/>
            <p:nvPr/>
          </p:nvSpPr>
          <p:spPr>
            <a:xfrm rot="-5400000">
              <a:off x="574557" y="405788"/>
              <a:ext cx="663600" cy="663600"/>
            </a:xfrm>
            <a:prstGeom prst="pie">
              <a:avLst>
                <a:gd fmla="val 10792838" name="adj1"/>
                <a:gd fmla="val 16200000" name="adj2"/>
              </a:avLst>
            </a:prstGeom>
            <a:solidFill>
              <a:schemeClr val="dk2">
                <a:alpha val="12549"/>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8" name="Google Shape;108;p7"/>
            <p:cNvSpPr/>
            <p:nvPr/>
          </p:nvSpPr>
          <p:spPr>
            <a:xfrm rot="-5400000">
              <a:off x="348199" y="179450"/>
              <a:ext cx="1116300" cy="1116300"/>
            </a:xfrm>
            <a:prstGeom prst="pie">
              <a:avLst>
                <a:gd fmla="val 10792838" name="adj1"/>
                <a:gd fmla="val 16200000" name="adj2"/>
              </a:avLst>
            </a:prstGeom>
            <a:solidFill>
              <a:schemeClr val="dk2">
                <a:alpha val="12549"/>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09" name="Google Shape;109;p7"/>
          <p:cNvSpPr txBox="1"/>
          <p:nvPr>
            <p:ph type="title"/>
          </p:nvPr>
        </p:nvSpPr>
        <p:spPr>
          <a:xfrm>
            <a:off x="1303800" y="598575"/>
            <a:ext cx="3312000" cy="1590000"/>
          </a:xfrm>
          <a:prstGeom prst="rect">
            <a:avLst/>
          </a:prstGeom>
        </p:spPr>
        <p:txBody>
          <a:bodyPr anchorCtr="0" anchor="t" bIns="91425" lIns="91425" spcFirstLastPara="1" rIns="91425" wrap="square" tIns="91425"/>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110" name="Google Shape;110;p7"/>
          <p:cNvSpPr txBox="1"/>
          <p:nvPr>
            <p:ph idx="1" type="body"/>
          </p:nvPr>
        </p:nvSpPr>
        <p:spPr>
          <a:xfrm>
            <a:off x="1303800" y="2309675"/>
            <a:ext cx="3312000" cy="2221800"/>
          </a:xfrm>
          <a:prstGeom prst="rect">
            <a:avLst/>
          </a:prstGeom>
        </p:spPr>
        <p:txBody>
          <a:bodyPr anchorCtr="0" anchor="t" bIns="91425" lIns="91425" spcFirstLastPara="1" rIns="91425" wrap="square" tIns="91425"/>
          <a:lstStyle>
            <a:lvl1pPr indent="-311150" lvl="0" marL="457200" rtl="0">
              <a:spcBef>
                <a:spcPts val="0"/>
              </a:spcBef>
              <a:spcAft>
                <a:spcPts val="0"/>
              </a:spcAft>
              <a:buSzPts val="1300"/>
              <a:buChar char="●"/>
              <a:defRPr/>
            </a:lvl1pPr>
            <a:lvl2pPr indent="-298450" lvl="1" marL="914400" rtl="0">
              <a:spcBef>
                <a:spcPts val="1600"/>
              </a:spcBef>
              <a:spcAft>
                <a:spcPts val="0"/>
              </a:spcAft>
              <a:buSzPts val="1100"/>
              <a:buChar char="○"/>
              <a:defRPr/>
            </a:lvl2pPr>
            <a:lvl3pPr indent="-298450" lvl="2" marL="1371600" rtl="0">
              <a:spcBef>
                <a:spcPts val="1600"/>
              </a:spcBef>
              <a:spcAft>
                <a:spcPts val="0"/>
              </a:spcAft>
              <a:buSzPts val="1100"/>
              <a:buChar char="■"/>
              <a:defRPr/>
            </a:lvl3pPr>
            <a:lvl4pPr indent="-298450" lvl="3" marL="1828800" rtl="0">
              <a:spcBef>
                <a:spcPts val="1600"/>
              </a:spcBef>
              <a:spcAft>
                <a:spcPts val="0"/>
              </a:spcAft>
              <a:buSzPts val="1100"/>
              <a:buChar char="●"/>
              <a:defRPr/>
            </a:lvl4pPr>
            <a:lvl5pPr indent="-298450" lvl="4" marL="2286000" rtl="0">
              <a:spcBef>
                <a:spcPts val="1600"/>
              </a:spcBef>
              <a:spcAft>
                <a:spcPts val="0"/>
              </a:spcAft>
              <a:buSzPts val="1100"/>
              <a:buChar char="○"/>
              <a:defRPr/>
            </a:lvl5pPr>
            <a:lvl6pPr indent="-298450" lvl="5" marL="2743200" rtl="0">
              <a:spcBef>
                <a:spcPts val="1600"/>
              </a:spcBef>
              <a:spcAft>
                <a:spcPts val="0"/>
              </a:spcAft>
              <a:buSzPts val="1100"/>
              <a:buChar char="■"/>
              <a:defRPr/>
            </a:lvl6pPr>
            <a:lvl7pPr indent="-298450" lvl="6" marL="3200400" rtl="0">
              <a:spcBef>
                <a:spcPts val="1600"/>
              </a:spcBef>
              <a:spcAft>
                <a:spcPts val="0"/>
              </a:spcAft>
              <a:buSzPts val="1100"/>
              <a:buChar char="●"/>
              <a:defRPr/>
            </a:lvl7pPr>
            <a:lvl8pPr indent="-298450" lvl="7" marL="3657600" rtl="0">
              <a:spcBef>
                <a:spcPts val="1600"/>
              </a:spcBef>
              <a:spcAft>
                <a:spcPts val="0"/>
              </a:spcAft>
              <a:buSzPts val="1100"/>
              <a:buChar char="○"/>
              <a:defRPr/>
            </a:lvl8pPr>
            <a:lvl9pPr indent="-298450" lvl="8" marL="4114800" rtl="0">
              <a:spcBef>
                <a:spcPts val="1600"/>
              </a:spcBef>
              <a:spcAft>
                <a:spcPts val="1600"/>
              </a:spcAft>
              <a:buSzPts val="1100"/>
              <a:buChar char="■"/>
              <a:defRPr/>
            </a:lvl9pPr>
          </a:lstStyle>
          <a:p/>
        </p:txBody>
      </p:sp>
      <p:sp>
        <p:nvSpPr>
          <p:cNvPr id="111" name="Google Shape;111;p7"/>
          <p:cNvSpPr txBox="1"/>
          <p:nvPr>
            <p:ph idx="12" type="sldNum"/>
          </p:nvPr>
        </p:nvSpPr>
        <p:spPr>
          <a:xfrm>
            <a:off x="8451046" y="4736976"/>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bg>
      <p:bgPr>
        <a:solidFill>
          <a:schemeClr val="dk1"/>
        </a:solidFill>
      </p:bgPr>
    </p:bg>
    <p:spTree>
      <p:nvGrpSpPr>
        <p:cNvPr id="112" name="Shape 112"/>
        <p:cNvGrpSpPr/>
        <p:nvPr/>
      </p:nvGrpSpPr>
      <p:grpSpPr>
        <a:xfrm>
          <a:off x="0" y="0"/>
          <a:ext cx="0" cy="0"/>
          <a:chOff x="0" y="0"/>
          <a:chExt cx="0" cy="0"/>
        </a:xfrm>
      </p:grpSpPr>
      <p:grpSp>
        <p:nvGrpSpPr>
          <p:cNvPr id="113" name="Google Shape;113;p8"/>
          <p:cNvGrpSpPr/>
          <p:nvPr/>
        </p:nvGrpSpPr>
        <p:grpSpPr>
          <a:xfrm>
            <a:off x="6866714" y="1306"/>
            <a:ext cx="2267451" cy="2601690"/>
            <a:chOff x="6790514" y="1306"/>
            <a:chExt cx="2267451" cy="2601690"/>
          </a:xfrm>
        </p:grpSpPr>
        <p:grpSp>
          <p:nvGrpSpPr>
            <p:cNvPr id="114" name="Google Shape;114;p8"/>
            <p:cNvGrpSpPr/>
            <p:nvPr/>
          </p:nvGrpSpPr>
          <p:grpSpPr>
            <a:xfrm>
              <a:off x="7067465" y="1306"/>
              <a:ext cx="1990500" cy="1990200"/>
              <a:chOff x="7067465" y="1306"/>
              <a:chExt cx="1990500" cy="1990200"/>
            </a:xfrm>
          </p:grpSpPr>
          <p:sp>
            <p:nvSpPr>
              <p:cNvPr id="115" name="Google Shape;115;p8"/>
              <p:cNvSpPr/>
              <p:nvPr/>
            </p:nvSpPr>
            <p:spPr>
              <a:xfrm rot="-8648551">
                <a:off x="7594313" y="527721"/>
                <a:ext cx="937226" cy="937226"/>
              </a:xfrm>
              <a:prstGeom prst="ellipse">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6" name="Google Shape;116;p8"/>
              <p:cNvSpPr/>
              <p:nvPr/>
            </p:nvSpPr>
            <p:spPr>
              <a:xfrm rot="-8648551">
                <a:off x="7594313" y="527721"/>
                <a:ext cx="937226" cy="937226"/>
              </a:xfrm>
              <a:prstGeom prst="pie">
                <a:avLst>
                  <a:gd fmla="val 19376841" name="adj1"/>
                  <a:gd fmla="val 12313574"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7" name="Google Shape;117;p8"/>
              <p:cNvSpPr/>
              <p:nvPr/>
            </p:nvSpPr>
            <p:spPr>
              <a:xfrm rot="-8649154">
                <a:off x="7349891" y="283705"/>
                <a:ext cx="1425647" cy="1425404"/>
              </a:xfrm>
              <a:prstGeom prst="ellipse">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18" name="Google Shape;118;p8"/>
            <p:cNvGrpSpPr/>
            <p:nvPr/>
          </p:nvGrpSpPr>
          <p:grpSpPr>
            <a:xfrm>
              <a:off x="8207126" y="1807996"/>
              <a:ext cx="795000" cy="795000"/>
              <a:chOff x="8207126" y="1807996"/>
              <a:chExt cx="795000" cy="795000"/>
            </a:xfrm>
          </p:grpSpPr>
          <p:sp>
            <p:nvSpPr>
              <p:cNvPr id="119" name="Google Shape;119;p8"/>
              <p:cNvSpPr/>
              <p:nvPr/>
            </p:nvSpPr>
            <p:spPr>
              <a:xfrm rot="2152054">
                <a:off x="8319942" y="1920813"/>
                <a:ext cx="569367" cy="569367"/>
              </a:xfrm>
              <a:prstGeom prst="ellipse">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0" name="Google Shape;120;p8"/>
              <p:cNvSpPr/>
              <p:nvPr/>
            </p:nvSpPr>
            <p:spPr>
              <a:xfrm rot="2150259">
                <a:off x="8408218" y="2008610"/>
                <a:ext cx="393004" cy="393004"/>
              </a:xfrm>
              <a:prstGeom prst="ellipse">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1" name="Google Shape;121;p8"/>
              <p:cNvSpPr/>
              <p:nvPr/>
            </p:nvSpPr>
            <p:spPr>
              <a:xfrm rot="2150259">
                <a:off x="8408218" y="2008610"/>
                <a:ext cx="393004" cy="393004"/>
              </a:xfrm>
              <a:prstGeom prst="pie">
                <a:avLst>
                  <a:gd fmla="val 5699893" name="adj1"/>
                  <a:gd fmla="val 12313574"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22" name="Google Shape;122;p8"/>
            <p:cNvGrpSpPr/>
            <p:nvPr/>
          </p:nvGrpSpPr>
          <p:grpSpPr>
            <a:xfrm>
              <a:off x="6790514" y="118857"/>
              <a:ext cx="548700" cy="548700"/>
              <a:chOff x="6790514" y="118857"/>
              <a:chExt cx="548700" cy="548700"/>
            </a:xfrm>
          </p:grpSpPr>
          <p:sp>
            <p:nvSpPr>
              <p:cNvPr id="123" name="Google Shape;123;p8"/>
              <p:cNvSpPr/>
              <p:nvPr/>
            </p:nvSpPr>
            <p:spPr>
              <a:xfrm rot="2150259">
                <a:off x="6868362" y="196705"/>
                <a:ext cx="393004" cy="393004"/>
              </a:xfrm>
              <a:prstGeom prst="ellipse">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4" name="Google Shape;124;p8"/>
              <p:cNvSpPr/>
              <p:nvPr/>
            </p:nvSpPr>
            <p:spPr>
              <a:xfrm rot="2150259">
                <a:off x="6868362" y="196705"/>
                <a:ext cx="393004" cy="393004"/>
              </a:xfrm>
              <a:prstGeom prst="pie">
                <a:avLst>
                  <a:gd fmla="val 5699893" name="adj1"/>
                  <a:gd fmla="val 12313574"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
        <p:nvSpPr>
          <p:cNvPr id="125" name="Google Shape;125;p8"/>
          <p:cNvSpPr txBox="1"/>
          <p:nvPr>
            <p:ph type="title"/>
          </p:nvPr>
        </p:nvSpPr>
        <p:spPr>
          <a:xfrm>
            <a:off x="824000" y="763600"/>
            <a:ext cx="5857800" cy="3573300"/>
          </a:xfrm>
          <a:prstGeom prst="rect">
            <a:avLst/>
          </a:prstGeom>
        </p:spPr>
        <p:txBody>
          <a:bodyPr anchorCtr="0" anchor="ctr" bIns="91425" lIns="91425" spcFirstLastPara="1" rIns="91425" wrap="square" tIns="91425"/>
          <a:lstStyle>
            <a:lvl1pPr lvl="0" rtl="0">
              <a:spcBef>
                <a:spcPts val="0"/>
              </a:spcBef>
              <a:spcAft>
                <a:spcPts val="0"/>
              </a:spcAft>
              <a:buClr>
                <a:schemeClr val="lt1"/>
              </a:buClr>
              <a:buSzPts val="3600"/>
              <a:buNone/>
              <a:defRPr sz="3600">
                <a:solidFill>
                  <a:schemeClr val="lt1"/>
                </a:solidFill>
              </a:defRPr>
            </a:lvl1pPr>
            <a:lvl2pPr lvl="1" rtl="0">
              <a:spcBef>
                <a:spcPts val="0"/>
              </a:spcBef>
              <a:spcAft>
                <a:spcPts val="0"/>
              </a:spcAft>
              <a:buClr>
                <a:schemeClr val="lt1"/>
              </a:buClr>
              <a:buSzPts val="3600"/>
              <a:buNone/>
              <a:defRPr sz="3600">
                <a:solidFill>
                  <a:schemeClr val="lt1"/>
                </a:solidFill>
              </a:defRPr>
            </a:lvl2pPr>
            <a:lvl3pPr lvl="2" rtl="0">
              <a:spcBef>
                <a:spcPts val="0"/>
              </a:spcBef>
              <a:spcAft>
                <a:spcPts val="0"/>
              </a:spcAft>
              <a:buClr>
                <a:schemeClr val="lt1"/>
              </a:buClr>
              <a:buSzPts val="3600"/>
              <a:buNone/>
              <a:defRPr sz="3600">
                <a:solidFill>
                  <a:schemeClr val="lt1"/>
                </a:solidFill>
              </a:defRPr>
            </a:lvl3pPr>
            <a:lvl4pPr lvl="3" rtl="0">
              <a:spcBef>
                <a:spcPts val="0"/>
              </a:spcBef>
              <a:spcAft>
                <a:spcPts val="0"/>
              </a:spcAft>
              <a:buClr>
                <a:schemeClr val="lt1"/>
              </a:buClr>
              <a:buSzPts val="3600"/>
              <a:buNone/>
              <a:defRPr sz="3600">
                <a:solidFill>
                  <a:schemeClr val="lt1"/>
                </a:solidFill>
              </a:defRPr>
            </a:lvl4pPr>
            <a:lvl5pPr lvl="4" rtl="0">
              <a:spcBef>
                <a:spcPts val="0"/>
              </a:spcBef>
              <a:spcAft>
                <a:spcPts val="0"/>
              </a:spcAft>
              <a:buClr>
                <a:schemeClr val="lt1"/>
              </a:buClr>
              <a:buSzPts val="3600"/>
              <a:buNone/>
              <a:defRPr sz="3600">
                <a:solidFill>
                  <a:schemeClr val="lt1"/>
                </a:solidFill>
              </a:defRPr>
            </a:lvl5pPr>
            <a:lvl6pPr lvl="5" rtl="0">
              <a:spcBef>
                <a:spcPts val="0"/>
              </a:spcBef>
              <a:spcAft>
                <a:spcPts val="0"/>
              </a:spcAft>
              <a:buClr>
                <a:schemeClr val="lt1"/>
              </a:buClr>
              <a:buSzPts val="3600"/>
              <a:buNone/>
              <a:defRPr sz="3600">
                <a:solidFill>
                  <a:schemeClr val="lt1"/>
                </a:solidFill>
              </a:defRPr>
            </a:lvl6pPr>
            <a:lvl7pPr lvl="6" rtl="0">
              <a:spcBef>
                <a:spcPts val="0"/>
              </a:spcBef>
              <a:spcAft>
                <a:spcPts val="0"/>
              </a:spcAft>
              <a:buClr>
                <a:schemeClr val="lt1"/>
              </a:buClr>
              <a:buSzPts val="3600"/>
              <a:buNone/>
              <a:defRPr sz="3600">
                <a:solidFill>
                  <a:schemeClr val="lt1"/>
                </a:solidFill>
              </a:defRPr>
            </a:lvl7pPr>
            <a:lvl8pPr lvl="7" rtl="0">
              <a:spcBef>
                <a:spcPts val="0"/>
              </a:spcBef>
              <a:spcAft>
                <a:spcPts val="0"/>
              </a:spcAft>
              <a:buClr>
                <a:schemeClr val="lt1"/>
              </a:buClr>
              <a:buSzPts val="3600"/>
              <a:buNone/>
              <a:defRPr sz="3600">
                <a:solidFill>
                  <a:schemeClr val="lt1"/>
                </a:solidFill>
              </a:defRPr>
            </a:lvl8pPr>
            <a:lvl9pPr lvl="8" rtl="0">
              <a:spcBef>
                <a:spcPts val="0"/>
              </a:spcBef>
              <a:spcAft>
                <a:spcPts val="0"/>
              </a:spcAft>
              <a:buClr>
                <a:schemeClr val="lt1"/>
              </a:buClr>
              <a:buSzPts val="3600"/>
              <a:buNone/>
              <a:defRPr sz="3600">
                <a:solidFill>
                  <a:schemeClr val="lt1"/>
                </a:solidFill>
              </a:defRPr>
            </a:lvl9pPr>
          </a:lstStyle>
          <a:p/>
        </p:txBody>
      </p:sp>
      <p:sp>
        <p:nvSpPr>
          <p:cNvPr id="126" name="Google Shape;126;p8"/>
          <p:cNvSpPr txBox="1"/>
          <p:nvPr>
            <p:ph idx="12" type="sldNum"/>
          </p:nvPr>
        </p:nvSpPr>
        <p:spPr>
          <a:xfrm>
            <a:off x="8451046" y="4736976"/>
            <a:ext cx="548700" cy="393600"/>
          </a:xfrm>
          <a:prstGeom prst="rect">
            <a:avLst/>
          </a:prstGeom>
        </p:spPr>
        <p:txBody>
          <a:bodyPr anchorCtr="0" anchor="ctr" bIns="91425" lIns="91425" spcFirstLastPara="1" rIns="91425" wrap="square" tIns="91425">
            <a:no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127" name="Shape 127"/>
        <p:cNvGrpSpPr/>
        <p:nvPr/>
      </p:nvGrpSpPr>
      <p:grpSpPr>
        <a:xfrm>
          <a:off x="0" y="0"/>
          <a:ext cx="0" cy="0"/>
          <a:chOff x="0" y="0"/>
          <a:chExt cx="0" cy="0"/>
        </a:xfrm>
      </p:grpSpPr>
      <p:grpSp>
        <p:nvGrpSpPr>
          <p:cNvPr id="128" name="Google Shape;128;p9"/>
          <p:cNvGrpSpPr/>
          <p:nvPr/>
        </p:nvGrpSpPr>
        <p:grpSpPr>
          <a:xfrm>
            <a:off x="625966" y="299376"/>
            <a:ext cx="999312" cy="999312"/>
            <a:chOff x="348199" y="179450"/>
            <a:chExt cx="1116300" cy="1116300"/>
          </a:xfrm>
        </p:grpSpPr>
        <p:sp>
          <p:nvSpPr>
            <p:cNvPr id="129" name="Google Shape;129;p9"/>
            <p:cNvSpPr/>
            <p:nvPr/>
          </p:nvSpPr>
          <p:spPr>
            <a:xfrm rot="-5400000">
              <a:off x="574557" y="405788"/>
              <a:ext cx="663600" cy="663600"/>
            </a:xfrm>
            <a:prstGeom prst="pie">
              <a:avLst>
                <a:gd fmla="val 10792838" name="adj1"/>
                <a:gd fmla="val 16200000" name="adj2"/>
              </a:avLst>
            </a:prstGeom>
            <a:solidFill>
              <a:schemeClr val="dk2">
                <a:alpha val="12549"/>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0" name="Google Shape;130;p9"/>
            <p:cNvSpPr/>
            <p:nvPr/>
          </p:nvSpPr>
          <p:spPr>
            <a:xfrm rot="-5400000">
              <a:off x="348199" y="179450"/>
              <a:ext cx="1116300" cy="1116300"/>
            </a:xfrm>
            <a:prstGeom prst="pie">
              <a:avLst>
                <a:gd fmla="val 10792838" name="adj1"/>
                <a:gd fmla="val 16200000" name="adj2"/>
              </a:avLst>
            </a:prstGeom>
            <a:solidFill>
              <a:schemeClr val="dk2">
                <a:alpha val="12549"/>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31" name="Google Shape;131;p9"/>
          <p:cNvSpPr txBox="1"/>
          <p:nvPr>
            <p:ph type="title"/>
          </p:nvPr>
        </p:nvSpPr>
        <p:spPr>
          <a:xfrm>
            <a:off x="1303800" y="598575"/>
            <a:ext cx="3430500" cy="1990200"/>
          </a:xfrm>
          <a:prstGeom prst="rect">
            <a:avLst/>
          </a:prstGeom>
          <a:ln cap="flat" cmpd="sng" w="9525">
            <a:solidFill>
              <a:schemeClr val="lt1"/>
            </a:solidFill>
            <a:prstDash val="solid"/>
            <a:round/>
            <a:headEnd len="sm" w="sm" type="none"/>
            <a:tailEnd len="sm" w="sm" type="none"/>
          </a:ln>
        </p:spPr>
        <p:txBody>
          <a:bodyPr anchorCtr="0" anchor="t" bIns="91425" lIns="91425" spcFirstLastPara="1" rIns="91425" wrap="square" tIns="91425"/>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132" name="Google Shape;132;p9"/>
          <p:cNvSpPr txBox="1"/>
          <p:nvPr>
            <p:ph idx="1" type="subTitle"/>
          </p:nvPr>
        </p:nvSpPr>
        <p:spPr>
          <a:xfrm>
            <a:off x="1303800" y="2743203"/>
            <a:ext cx="3430500" cy="726000"/>
          </a:xfrm>
          <a:prstGeom prst="rect">
            <a:avLst/>
          </a:prstGeom>
          <a:ln cap="flat" cmpd="sng" w="9525">
            <a:solidFill>
              <a:schemeClr val="lt1"/>
            </a:solidFill>
            <a:prstDash val="solid"/>
            <a:round/>
            <a:headEnd len="sm" w="sm" type="none"/>
            <a:tailEnd len="sm" w="sm" type="none"/>
          </a:ln>
        </p:spPr>
        <p:txBody>
          <a:bodyPr anchorCtr="0" anchor="t" bIns="91425" lIns="91425" spcFirstLastPara="1" rIns="91425" wrap="square" tIns="91425"/>
          <a:lstStyle>
            <a:lvl1pPr lvl="0" rtl="0">
              <a:lnSpc>
                <a:spcPct val="100000"/>
              </a:lnSpc>
              <a:spcBef>
                <a:spcPts val="0"/>
              </a:spcBef>
              <a:spcAft>
                <a:spcPts val="0"/>
              </a:spcAft>
              <a:buSzPts val="1600"/>
              <a:buNone/>
              <a:defRPr sz="1600"/>
            </a:lvl1pPr>
            <a:lvl2pPr lvl="1" rtl="0">
              <a:lnSpc>
                <a:spcPct val="100000"/>
              </a:lnSpc>
              <a:spcBef>
                <a:spcPts val="0"/>
              </a:spcBef>
              <a:spcAft>
                <a:spcPts val="0"/>
              </a:spcAft>
              <a:buSzPts val="1600"/>
              <a:buNone/>
              <a:defRPr sz="1600"/>
            </a:lvl2pPr>
            <a:lvl3pPr lvl="2" rtl="0">
              <a:lnSpc>
                <a:spcPct val="100000"/>
              </a:lnSpc>
              <a:spcBef>
                <a:spcPts val="0"/>
              </a:spcBef>
              <a:spcAft>
                <a:spcPts val="0"/>
              </a:spcAft>
              <a:buSzPts val="1600"/>
              <a:buNone/>
              <a:defRPr sz="1600"/>
            </a:lvl3pPr>
            <a:lvl4pPr lvl="3" rtl="0">
              <a:lnSpc>
                <a:spcPct val="100000"/>
              </a:lnSpc>
              <a:spcBef>
                <a:spcPts val="0"/>
              </a:spcBef>
              <a:spcAft>
                <a:spcPts val="0"/>
              </a:spcAft>
              <a:buSzPts val="1600"/>
              <a:buNone/>
              <a:defRPr sz="1600"/>
            </a:lvl4pPr>
            <a:lvl5pPr lvl="4" rtl="0">
              <a:lnSpc>
                <a:spcPct val="100000"/>
              </a:lnSpc>
              <a:spcBef>
                <a:spcPts val="0"/>
              </a:spcBef>
              <a:spcAft>
                <a:spcPts val="0"/>
              </a:spcAft>
              <a:buSzPts val="1600"/>
              <a:buNone/>
              <a:defRPr sz="1600"/>
            </a:lvl5pPr>
            <a:lvl6pPr lvl="5" rtl="0">
              <a:lnSpc>
                <a:spcPct val="100000"/>
              </a:lnSpc>
              <a:spcBef>
                <a:spcPts val="0"/>
              </a:spcBef>
              <a:spcAft>
                <a:spcPts val="0"/>
              </a:spcAft>
              <a:buSzPts val="1600"/>
              <a:buNone/>
              <a:defRPr sz="1600"/>
            </a:lvl6pPr>
            <a:lvl7pPr lvl="6" rtl="0">
              <a:lnSpc>
                <a:spcPct val="100000"/>
              </a:lnSpc>
              <a:spcBef>
                <a:spcPts val="0"/>
              </a:spcBef>
              <a:spcAft>
                <a:spcPts val="0"/>
              </a:spcAft>
              <a:buSzPts val="1600"/>
              <a:buNone/>
              <a:defRPr sz="1600"/>
            </a:lvl7pPr>
            <a:lvl8pPr lvl="7" rtl="0">
              <a:lnSpc>
                <a:spcPct val="100000"/>
              </a:lnSpc>
              <a:spcBef>
                <a:spcPts val="0"/>
              </a:spcBef>
              <a:spcAft>
                <a:spcPts val="0"/>
              </a:spcAft>
              <a:buSzPts val="1600"/>
              <a:buNone/>
              <a:defRPr sz="1600"/>
            </a:lvl8pPr>
            <a:lvl9pPr lvl="8" rtl="0">
              <a:lnSpc>
                <a:spcPct val="100000"/>
              </a:lnSpc>
              <a:spcBef>
                <a:spcPts val="0"/>
              </a:spcBef>
              <a:spcAft>
                <a:spcPts val="0"/>
              </a:spcAft>
              <a:buSzPts val="1600"/>
              <a:buNone/>
              <a:defRPr sz="1600"/>
            </a:lvl9pPr>
          </a:lstStyle>
          <a:p/>
        </p:txBody>
      </p:sp>
      <p:sp>
        <p:nvSpPr>
          <p:cNvPr id="133" name="Google Shape;133;p9"/>
          <p:cNvSpPr txBox="1"/>
          <p:nvPr>
            <p:ph idx="2" type="body"/>
          </p:nvPr>
        </p:nvSpPr>
        <p:spPr>
          <a:xfrm>
            <a:off x="4903700" y="661000"/>
            <a:ext cx="3430500" cy="3870600"/>
          </a:xfrm>
          <a:prstGeom prst="rect">
            <a:avLst/>
          </a:prstGeom>
          <a:ln cap="flat" cmpd="sng" w="9525">
            <a:solidFill>
              <a:schemeClr val="lt1"/>
            </a:solidFill>
            <a:prstDash val="solid"/>
            <a:round/>
            <a:headEnd len="sm" w="sm" type="none"/>
            <a:tailEnd len="sm" w="sm" type="none"/>
          </a:ln>
        </p:spPr>
        <p:txBody>
          <a:bodyPr anchorCtr="0" anchor="t" bIns="91425" lIns="91425" spcFirstLastPara="1" rIns="91425" wrap="square" tIns="91425"/>
          <a:lstStyle>
            <a:lvl1pPr indent="-311150" lvl="0" marL="457200" rtl="0">
              <a:spcBef>
                <a:spcPts val="0"/>
              </a:spcBef>
              <a:spcAft>
                <a:spcPts val="0"/>
              </a:spcAft>
              <a:buSzPts val="1300"/>
              <a:buChar char="●"/>
              <a:defRPr/>
            </a:lvl1pPr>
            <a:lvl2pPr indent="-298450" lvl="1" marL="914400" rtl="0">
              <a:spcBef>
                <a:spcPts val="1600"/>
              </a:spcBef>
              <a:spcAft>
                <a:spcPts val="0"/>
              </a:spcAft>
              <a:buSzPts val="1100"/>
              <a:buChar char="○"/>
              <a:defRPr/>
            </a:lvl2pPr>
            <a:lvl3pPr indent="-298450" lvl="2" marL="1371600" rtl="0">
              <a:spcBef>
                <a:spcPts val="1600"/>
              </a:spcBef>
              <a:spcAft>
                <a:spcPts val="0"/>
              </a:spcAft>
              <a:buSzPts val="1100"/>
              <a:buChar char="■"/>
              <a:defRPr/>
            </a:lvl3pPr>
            <a:lvl4pPr indent="-298450" lvl="3" marL="1828800" rtl="0">
              <a:spcBef>
                <a:spcPts val="1600"/>
              </a:spcBef>
              <a:spcAft>
                <a:spcPts val="0"/>
              </a:spcAft>
              <a:buSzPts val="1100"/>
              <a:buChar char="●"/>
              <a:defRPr/>
            </a:lvl4pPr>
            <a:lvl5pPr indent="-298450" lvl="4" marL="2286000" rtl="0">
              <a:spcBef>
                <a:spcPts val="1600"/>
              </a:spcBef>
              <a:spcAft>
                <a:spcPts val="0"/>
              </a:spcAft>
              <a:buSzPts val="1100"/>
              <a:buChar char="○"/>
              <a:defRPr/>
            </a:lvl5pPr>
            <a:lvl6pPr indent="-298450" lvl="5" marL="2743200" rtl="0">
              <a:spcBef>
                <a:spcPts val="1600"/>
              </a:spcBef>
              <a:spcAft>
                <a:spcPts val="0"/>
              </a:spcAft>
              <a:buSzPts val="1100"/>
              <a:buChar char="■"/>
              <a:defRPr/>
            </a:lvl6pPr>
            <a:lvl7pPr indent="-298450" lvl="6" marL="3200400" rtl="0">
              <a:spcBef>
                <a:spcPts val="1600"/>
              </a:spcBef>
              <a:spcAft>
                <a:spcPts val="0"/>
              </a:spcAft>
              <a:buSzPts val="1100"/>
              <a:buChar char="●"/>
              <a:defRPr/>
            </a:lvl7pPr>
            <a:lvl8pPr indent="-298450" lvl="7" marL="3657600" rtl="0">
              <a:spcBef>
                <a:spcPts val="1600"/>
              </a:spcBef>
              <a:spcAft>
                <a:spcPts val="0"/>
              </a:spcAft>
              <a:buSzPts val="1100"/>
              <a:buChar char="○"/>
              <a:defRPr/>
            </a:lvl8pPr>
            <a:lvl9pPr indent="-298450" lvl="8" marL="4114800" rtl="0">
              <a:spcBef>
                <a:spcPts val="1600"/>
              </a:spcBef>
              <a:spcAft>
                <a:spcPts val="1600"/>
              </a:spcAft>
              <a:buSzPts val="1100"/>
              <a:buChar char="■"/>
              <a:defRPr/>
            </a:lvl9pPr>
          </a:lstStyle>
          <a:p/>
        </p:txBody>
      </p:sp>
      <p:sp>
        <p:nvSpPr>
          <p:cNvPr id="134" name="Google Shape;134;p9"/>
          <p:cNvSpPr txBox="1"/>
          <p:nvPr>
            <p:ph idx="12" type="sldNum"/>
          </p:nvPr>
        </p:nvSpPr>
        <p:spPr>
          <a:xfrm>
            <a:off x="8451046" y="4736976"/>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135" name="Shape 135"/>
        <p:cNvGrpSpPr/>
        <p:nvPr/>
      </p:nvGrpSpPr>
      <p:grpSpPr>
        <a:xfrm>
          <a:off x="0" y="0"/>
          <a:ext cx="0" cy="0"/>
          <a:chOff x="0" y="0"/>
          <a:chExt cx="0" cy="0"/>
        </a:xfrm>
      </p:grpSpPr>
      <p:grpSp>
        <p:nvGrpSpPr>
          <p:cNvPr id="136" name="Google Shape;136;p10"/>
          <p:cNvGrpSpPr/>
          <p:nvPr/>
        </p:nvGrpSpPr>
        <p:grpSpPr>
          <a:xfrm>
            <a:off x="713373" y="3847119"/>
            <a:ext cx="825392" cy="825392"/>
            <a:chOff x="348199" y="179450"/>
            <a:chExt cx="1116300" cy="1116300"/>
          </a:xfrm>
        </p:grpSpPr>
        <p:sp>
          <p:nvSpPr>
            <p:cNvPr id="137" name="Google Shape;137;p10"/>
            <p:cNvSpPr/>
            <p:nvPr/>
          </p:nvSpPr>
          <p:spPr>
            <a:xfrm rot="-5400000">
              <a:off x="574557" y="405788"/>
              <a:ext cx="663600" cy="663600"/>
            </a:xfrm>
            <a:prstGeom prst="pie">
              <a:avLst>
                <a:gd fmla="val 10792838" name="adj1"/>
                <a:gd fmla="val 16200000" name="adj2"/>
              </a:avLst>
            </a:prstGeom>
            <a:solidFill>
              <a:schemeClr val="dk2">
                <a:alpha val="12549"/>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8" name="Google Shape;138;p10"/>
            <p:cNvSpPr/>
            <p:nvPr/>
          </p:nvSpPr>
          <p:spPr>
            <a:xfrm rot="-5400000">
              <a:off x="348199" y="179450"/>
              <a:ext cx="1116300" cy="1116300"/>
            </a:xfrm>
            <a:prstGeom prst="pie">
              <a:avLst>
                <a:gd fmla="val 10792838" name="adj1"/>
                <a:gd fmla="val 16200000" name="adj2"/>
              </a:avLst>
            </a:prstGeom>
            <a:solidFill>
              <a:schemeClr val="dk2">
                <a:alpha val="12549"/>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39" name="Google Shape;139;p10"/>
          <p:cNvSpPr txBox="1"/>
          <p:nvPr>
            <p:ph idx="1" type="body"/>
          </p:nvPr>
        </p:nvSpPr>
        <p:spPr>
          <a:xfrm>
            <a:off x="1303800" y="4138975"/>
            <a:ext cx="5843100" cy="534900"/>
          </a:xfrm>
          <a:prstGeom prst="rect">
            <a:avLst/>
          </a:prstGeom>
        </p:spPr>
        <p:txBody>
          <a:bodyPr anchorCtr="0" anchor="t" bIns="91425" lIns="91425" spcFirstLastPara="1" rIns="91425" wrap="square" tIns="91425"/>
          <a:lstStyle>
            <a:lvl1pPr indent="-228600" lvl="0" marL="457200" rtl="0">
              <a:lnSpc>
                <a:spcPct val="100000"/>
              </a:lnSpc>
              <a:spcBef>
                <a:spcPts val="0"/>
              </a:spcBef>
              <a:spcAft>
                <a:spcPts val="0"/>
              </a:spcAft>
              <a:buSzPts val="1300"/>
              <a:buNone/>
              <a:defRPr/>
            </a:lvl1pPr>
          </a:lstStyle>
          <a:p/>
        </p:txBody>
      </p:sp>
      <p:sp>
        <p:nvSpPr>
          <p:cNvPr id="140" name="Google Shape;140;p10"/>
          <p:cNvSpPr txBox="1"/>
          <p:nvPr>
            <p:ph idx="12" type="sldNum"/>
          </p:nvPr>
        </p:nvSpPr>
        <p:spPr>
          <a:xfrm>
            <a:off x="8451046" y="4736976"/>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1.xml"/><Relationship Id="rId10" Type="http://schemas.openxmlformats.org/officeDocument/2006/relationships/slideLayout" Target="../slideLayouts/slideLayout20.xml"/><Relationship Id="rId13" Type="http://schemas.openxmlformats.org/officeDocument/2006/relationships/slideLayout" Target="../slideLayouts/slideLayout23.xml"/><Relationship Id="rId12" Type="http://schemas.openxmlformats.org/officeDocument/2006/relationships/slideLayout" Target="../slideLayouts/slideLayout22.xml"/><Relationship Id="rId1" Type="http://schemas.openxmlformats.org/officeDocument/2006/relationships/image" Target="../media/image1.png"/><Relationship Id="rId2" Type="http://schemas.openxmlformats.org/officeDocument/2006/relationships/slideLayout" Target="../slideLayouts/slideLayout12.xml"/><Relationship Id="rId3" Type="http://schemas.openxmlformats.org/officeDocument/2006/relationships/slideLayout" Target="../slideLayouts/slideLayout13.xml"/><Relationship Id="rId4" Type="http://schemas.openxmlformats.org/officeDocument/2006/relationships/slideLayout" Target="../slideLayouts/slideLayout14.xml"/><Relationship Id="rId9" Type="http://schemas.openxmlformats.org/officeDocument/2006/relationships/slideLayout" Target="../slideLayouts/slideLayout19.xml"/><Relationship Id="rId15" Type="http://schemas.openxmlformats.org/officeDocument/2006/relationships/slideLayout" Target="../slideLayouts/slideLayout25.xml"/><Relationship Id="rId14" Type="http://schemas.openxmlformats.org/officeDocument/2006/relationships/slideLayout" Target="../slideLayouts/slideLayout24.xml"/><Relationship Id="rId17" Type="http://schemas.openxmlformats.org/officeDocument/2006/relationships/slideLayout" Target="../slideLayouts/slideLayout27.xml"/><Relationship Id="rId16" Type="http://schemas.openxmlformats.org/officeDocument/2006/relationships/slideLayout" Target="../slideLayouts/slideLayout26.xml"/><Relationship Id="rId5" Type="http://schemas.openxmlformats.org/officeDocument/2006/relationships/slideLayout" Target="../slideLayouts/slideLayout15.xml"/><Relationship Id="rId19" Type="http://schemas.openxmlformats.org/officeDocument/2006/relationships/theme" Target="../theme/theme1.xml"/><Relationship Id="rId6" Type="http://schemas.openxmlformats.org/officeDocument/2006/relationships/slideLayout" Target="../slideLayouts/slideLayout16.xml"/><Relationship Id="rId18" Type="http://schemas.openxmlformats.org/officeDocument/2006/relationships/slideLayout" Target="../slideLayouts/slideLayout28.xml"/><Relationship Id="rId7" Type="http://schemas.openxmlformats.org/officeDocument/2006/relationships/slideLayout" Target="../slideLayouts/slideLayout17.xml"/><Relationship Id="rId8"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momentum">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lstStyle>
            <a:lvl1pPr lvl="0" rtl="0">
              <a:spcBef>
                <a:spcPts val="0"/>
              </a:spcBef>
              <a:spcAft>
                <a:spcPts val="0"/>
              </a:spcAft>
              <a:buClr>
                <a:schemeClr val="dk2"/>
              </a:buClr>
              <a:buSzPts val="2800"/>
              <a:buFont typeface="Maven Pro"/>
              <a:buNone/>
              <a:defRPr b="1" sz="2800">
                <a:solidFill>
                  <a:schemeClr val="dk2"/>
                </a:solidFill>
                <a:latin typeface="Maven Pro"/>
                <a:ea typeface="Maven Pro"/>
                <a:cs typeface="Maven Pro"/>
                <a:sym typeface="Maven Pro"/>
              </a:defRPr>
            </a:lvl1pPr>
            <a:lvl2pPr lvl="1" rtl="0">
              <a:spcBef>
                <a:spcPts val="0"/>
              </a:spcBef>
              <a:spcAft>
                <a:spcPts val="0"/>
              </a:spcAft>
              <a:buClr>
                <a:schemeClr val="dk2"/>
              </a:buClr>
              <a:buSzPts val="2800"/>
              <a:buFont typeface="Maven Pro"/>
              <a:buNone/>
              <a:defRPr b="1" sz="2800">
                <a:solidFill>
                  <a:schemeClr val="dk2"/>
                </a:solidFill>
                <a:latin typeface="Maven Pro"/>
                <a:ea typeface="Maven Pro"/>
                <a:cs typeface="Maven Pro"/>
                <a:sym typeface="Maven Pro"/>
              </a:defRPr>
            </a:lvl2pPr>
            <a:lvl3pPr lvl="2" rtl="0">
              <a:spcBef>
                <a:spcPts val="0"/>
              </a:spcBef>
              <a:spcAft>
                <a:spcPts val="0"/>
              </a:spcAft>
              <a:buClr>
                <a:schemeClr val="dk2"/>
              </a:buClr>
              <a:buSzPts val="2800"/>
              <a:buFont typeface="Maven Pro"/>
              <a:buNone/>
              <a:defRPr b="1" sz="2800">
                <a:solidFill>
                  <a:schemeClr val="dk2"/>
                </a:solidFill>
                <a:latin typeface="Maven Pro"/>
                <a:ea typeface="Maven Pro"/>
                <a:cs typeface="Maven Pro"/>
                <a:sym typeface="Maven Pro"/>
              </a:defRPr>
            </a:lvl3pPr>
            <a:lvl4pPr lvl="3" rtl="0">
              <a:spcBef>
                <a:spcPts val="0"/>
              </a:spcBef>
              <a:spcAft>
                <a:spcPts val="0"/>
              </a:spcAft>
              <a:buClr>
                <a:schemeClr val="dk2"/>
              </a:buClr>
              <a:buSzPts val="2800"/>
              <a:buFont typeface="Maven Pro"/>
              <a:buNone/>
              <a:defRPr b="1" sz="2800">
                <a:solidFill>
                  <a:schemeClr val="dk2"/>
                </a:solidFill>
                <a:latin typeface="Maven Pro"/>
                <a:ea typeface="Maven Pro"/>
                <a:cs typeface="Maven Pro"/>
                <a:sym typeface="Maven Pro"/>
              </a:defRPr>
            </a:lvl4pPr>
            <a:lvl5pPr lvl="4" rtl="0">
              <a:spcBef>
                <a:spcPts val="0"/>
              </a:spcBef>
              <a:spcAft>
                <a:spcPts val="0"/>
              </a:spcAft>
              <a:buClr>
                <a:schemeClr val="dk2"/>
              </a:buClr>
              <a:buSzPts val="2800"/>
              <a:buFont typeface="Maven Pro"/>
              <a:buNone/>
              <a:defRPr b="1" sz="2800">
                <a:solidFill>
                  <a:schemeClr val="dk2"/>
                </a:solidFill>
                <a:latin typeface="Maven Pro"/>
                <a:ea typeface="Maven Pro"/>
                <a:cs typeface="Maven Pro"/>
                <a:sym typeface="Maven Pro"/>
              </a:defRPr>
            </a:lvl5pPr>
            <a:lvl6pPr lvl="5" rtl="0">
              <a:spcBef>
                <a:spcPts val="0"/>
              </a:spcBef>
              <a:spcAft>
                <a:spcPts val="0"/>
              </a:spcAft>
              <a:buClr>
                <a:schemeClr val="dk2"/>
              </a:buClr>
              <a:buSzPts val="2800"/>
              <a:buFont typeface="Maven Pro"/>
              <a:buNone/>
              <a:defRPr b="1" sz="2800">
                <a:solidFill>
                  <a:schemeClr val="dk2"/>
                </a:solidFill>
                <a:latin typeface="Maven Pro"/>
                <a:ea typeface="Maven Pro"/>
                <a:cs typeface="Maven Pro"/>
                <a:sym typeface="Maven Pro"/>
              </a:defRPr>
            </a:lvl6pPr>
            <a:lvl7pPr lvl="6" rtl="0">
              <a:spcBef>
                <a:spcPts val="0"/>
              </a:spcBef>
              <a:spcAft>
                <a:spcPts val="0"/>
              </a:spcAft>
              <a:buClr>
                <a:schemeClr val="dk2"/>
              </a:buClr>
              <a:buSzPts val="2800"/>
              <a:buFont typeface="Maven Pro"/>
              <a:buNone/>
              <a:defRPr b="1" sz="2800">
                <a:solidFill>
                  <a:schemeClr val="dk2"/>
                </a:solidFill>
                <a:latin typeface="Maven Pro"/>
                <a:ea typeface="Maven Pro"/>
                <a:cs typeface="Maven Pro"/>
                <a:sym typeface="Maven Pro"/>
              </a:defRPr>
            </a:lvl7pPr>
            <a:lvl8pPr lvl="7" rtl="0">
              <a:spcBef>
                <a:spcPts val="0"/>
              </a:spcBef>
              <a:spcAft>
                <a:spcPts val="0"/>
              </a:spcAft>
              <a:buClr>
                <a:schemeClr val="dk2"/>
              </a:buClr>
              <a:buSzPts val="2800"/>
              <a:buFont typeface="Maven Pro"/>
              <a:buNone/>
              <a:defRPr b="1" sz="2800">
                <a:solidFill>
                  <a:schemeClr val="dk2"/>
                </a:solidFill>
                <a:latin typeface="Maven Pro"/>
                <a:ea typeface="Maven Pro"/>
                <a:cs typeface="Maven Pro"/>
                <a:sym typeface="Maven Pro"/>
              </a:defRPr>
            </a:lvl8pPr>
            <a:lvl9pPr lvl="8" rtl="0">
              <a:spcBef>
                <a:spcPts val="0"/>
              </a:spcBef>
              <a:spcAft>
                <a:spcPts val="0"/>
              </a:spcAft>
              <a:buClr>
                <a:schemeClr val="dk2"/>
              </a:buClr>
              <a:buSzPts val="2800"/>
              <a:buFont typeface="Maven Pro"/>
              <a:buNone/>
              <a:defRPr b="1" sz="2800">
                <a:solidFill>
                  <a:schemeClr val="dk2"/>
                </a:solidFill>
                <a:latin typeface="Maven Pro"/>
                <a:ea typeface="Maven Pro"/>
                <a:cs typeface="Maven Pro"/>
                <a:sym typeface="Maven Pro"/>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lstStyle>
            <a:lvl1pPr indent="-311150" lvl="0" marL="457200" rtl="0">
              <a:lnSpc>
                <a:spcPct val="115000"/>
              </a:lnSpc>
              <a:spcBef>
                <a:spcPts val="0"/>
              </a:spcBef>
              <a:spcAft>
                <a:spcPts val="0"/>
              </a:spcAft>
              <a:buClr>
                <a:schemeClr val="dk2"/>
              </a:buClr>
              <a:buSzPts val="1300"/>
              <a:buFont typeface="Nunito"/>
              <a:buChar char="●"/>
              <a:defRPr sz="1300">
                <a:solidFill>
                  <a:schemeClr val="dk2"/>
                </a:solidFill>
                <a:latin typeface="Nunito"/>
                <a:ea typeface="Nunito"/>
                <a:cs typeface="Nunito"/>
                <a:sym typeface="Nunito"/>
              </a:defRPr>
            </a:lvl1pPr>
            <a:lvl2pPr indent="-298450" lvl="1" marL="914400" rtl="0">
              <a:lnSpc>
                <a:spcPct val="115000"/>
              </a:lnSpc>
              <a:spcBef>
                <a:spcPts val="1600"/>
              </a:spcBef>
              <a:spcAft>
                <a:spcPts val="0"/>
              </a:spcAft>
              <a:buClr>
                <a:schemeClr val="dk2"/>
              </a:buClr>
              <a:buSzPts val="1100"/>
              <a:buFont typeface="Nunito"/>
              <a:buChar char="○"/>
              <a:defRPr sz="1100">
                <a:solidFill>
                  <a:schemeClr val="dk2"/>
                </a:solidFill>
                <a:latin typeface="Nunito"/>
                <a:ea typeface="Nunito"/>
                <a:cs typeface="Nunito"/>
                <a:sym typeface="Nunito"/>
              </a:defRPr>
            </a:lvl2pPr>
            <a:lvl3pPr indent="-298450" lvl="2" marL="1371600" rtl="0">
              <a:lnSpc>
                <a:spcPct val="115000"/>
              </a:lnSpc>
              <a:spcBef>
                <a:spcPts val="1600"/>
              </a:spcBef>
              <a:spcAft>
                <a:spcPts val="0"/>
              </a:spcAft>
              <a:buClr>
                <a:schemeClr val="dk2"/>
              </a:buClr>
              <a:buSzPts val="1100"/>
              <a:buFont typeface="Nunito"/>
              <a:buChar char="■"/>
              <a:defRPr sz="1100">
                <a:solidFill>
                  <a:schemeClr val="dk2"/>
                </a:solidFill>
                <a:latin typeface="Nunito"/>
                <a:ea typeface="Nunito"/>
                <a:cs typeface="Nunito"/>
                <a:sym typeface="Nunito"/>
              </a:defRPr>
            </a:lvl3pPr>
            <a:lvl4pPr indent="-298450" lvl="3" marL="1828800" rtl="0">
              <a:lnSpc>
                <a:spcPct val="115000"/>
              </a:lnSpc>
              <a:spcBef>
                <a:spcPts val="1600"/>
              </a:spcBef>
              <a:spcAft>
                <a:spcPts val="0"/>
              </a:spcAft>
              <a:buClr>
                <a:schemeClr val="dk2"/>
              </a:buClr>
              <a:buSzPts val="1100"/>
              <a:buFont typeface="Nunito"/>
              <a:buChar char="●"/>
              <a:defRPr sz="1100">
                <a:solidFill>
                  <a:schemeClr val="dk2"/>
                </a:solidFill>
                <a:latin typeface="Nunito"/>
                <a:ea typeface="Nunito"/>
                <a:cs typeface="Nunito"/>
                <a:sym typeface="Nunito"/>
              </a:defRPr>
            </a:lvl4pPr>
            <a:lvl5pPr indent="-298450" lvl="4" marL="2286000" rtl="0">
              <a:lnSpc>
                <a:spcPct val="115000"/>
              </a:lnSpc>
              <a:spcBef>
                <a:spcPts val="1600"/>
              </a:spcBef>
              <a:spcAft>
                <a:spcPts val="0"/>
              </a:spcAft>
              <a:buClr>
                <a:schemeClr val="dk2"/>
              </a:buClr>
              <a:buSzPts val="1100"/>
              <a:buFont typeface="Nunito"/>
              <a:buChar char="○"/>
              <a:defRPr sz="1100">
                <a:solidFill>
                  <a:schemeClr val="dk2"/>
                </a:solidFill>
                <a:latin typeface="Nunito"/>
                <a:ea typeface="Nunito"/>
                <a:cs typeface="Nunito"/>
                <a:sym typeface="Nunito"/>
              </a:defRPr>
            </a:lvl5pPr>
            <a:lvl6pPr indent="-298450" lvl="5" marL="2743200" rtl="0">
              <a:lnSpc>
                <a:spcPct val="115000"/>
              </a:lnSpc>
              <a:spcBef>
                <a:spcPts val="1600"/>
              </a:spcBef>
              <a:spcAft>
                <a:spcPts val="0"/>
              </a:spcAft>
              <a:buClr>
                <a:schemeClr val="dk2"/>
              </a:buClr>
              <a:buSzPts val="1100"/>
              <a:buFont typeface="Nunito"/>
              <a:buChar char="■"/>
              <a:defRPr sz="1100">
                <a:solidFill>
                  <a:schemeClr val="dk2"/>
                </a:solidFill>
                <a:latin typeface="Nunito"/>
                <a:ea typeface="Nunito"/>
                <a:cs typeface="Nunito"/>
                <a:sym typeface="Nunito"/>
              </a:defRPr>
            </a:lvl6pPr>
            <a:lvl7pPr indent="-298450" lvl="6" marL="3200400" rtl="0">
              <a:lnSpc>
                <a:spcPct val="115000"/>
              </a:lnSpc>
              <a:spcBef>
                <a:spcPts val="1600"/>
              </a:spcBef>
              <a:spcAft>
                <a:spcPts val="0"/>
              </a:spcAft>
              <a:buClr>
                <a:schemeClr val="dk2"/>
              </a:buClr>
              <a:buSzPts val="1100"/>
              <a:buFont typeface="Nunito"/>
              <a:buChar char="●"/>
              <a:defRPr sz="1100">
                <a:solidFill>
                  <a:schemeClr val="dk2"/>
                </a:solidFill>
                <a:latin typeface="Nunito"/>
                <a:ea typeface="Nunito"/>
                <a:cs typeface="Nunito"/>
                <a:sym typeface="Nunito"/>
              </a:defRPr>
            </a:lvl7pPr>
            <a:lvl8pPr indent="-298450" lvl="7" marL="3657600" rtl="0">
              <a:lnSpc>
                <a:spcPct val="115000"/>
              </a:lnSpc>
              <a:spcBef>
                <a:spcPts val="1600"/>
              </a:spcBef>
              <a:spcAft>
                <a:spcPts val="0"/>
              </a:spcAft>
              <a:buClr>
                <a:schemeClr val="dk2"/>
              </a:buClr>
              <a:buSzPts val="1100"/>
              <a:buFont typeface="Nunito"/>
              <a:buChar char="○"/>
              <a:defRPr sz="1100">
                <a:solidFill>
                  <a:schemeClr val="dk2"/>
                </a:solidFill>
                <a:latin typeface="Nunito"/>
                <a:ea typeface="Nunito"/>
                <a:cs typeface="Nunito"/>
                <a:sym typeface="Nunito"/>
              </a:defRPr>
            </a:lvl8pPr>
            <a:lvl9pPr indent="-298450" lvl="8" marL="4114800" rtl="0">
              <a:lnSpc>
                <a:spcPct val="115000"/>
              </a:lnSpc>
              <a:spcBef>
                <a:spcPts val="1600"/>
              </a:spcBef>
              <a:spcAft>
                <a:spcPts val="1600"/>
              </a:spcAft>
              <a:buClr>
                <a:schemeClr val="dk2"/>
              </a:buClr>
              <a:buSzPts val="1100"/>
              <a:buFont typeface="Nunito"/>
              <a:buChar char="■"/>
              <a:defRPr sz="1100">
                <a:solidFill>
                  <a:schemeClr val="dk2"/>
                </a:solidFill>
                <a:latin typeface="Nunito"/>
                <a:ea typeface="Nunito"/>
                <a:cs typeface="Nunito"/>
                <a:sym typeface="Nunito"/>
              </a:defRPr>
            </a:lvl9pPr>
          </a:lstStyle>
          <a:p/>
        </p:txBody>
      </p:sp>
      <p:sp>
        <p:nvSpPr>
          <p:cNvPr id="8" name="Google Shape;8;p1"/>
          <p:cNvSpPr txBox="1"/>
          <p:nvPr>
            <p:ph idx="12" type="sldNum"/>
          </p:nvPr>
        </p:nvSpPr>
        <p:spPr>
          <a:xfrm>
            <a:off x="8451046" y="4736976"/>
            <a:ext cx="548700" cy="393600"/>
          </a:xfrm>
          <a:prstGeom prst="rect">
            <a:avLst/>
          </a:prstGeom>
          <a:noFill/>
          <a:ln>
            <a:noFill/>
          </a:ln>
        </p:spPr>
        <p:txBody>
          <a:bodyPr anchorCtr="0" anchor="ctr" bIns="91425" lIns="91425" spcFirstLastPara="1" rIns="91425" wrap="square" tIns="91425">
            <a:noAutofit/>
          </a:bodyPr>
          <a:lstStyle>
            <a:lvl1pPr lvl="0" rtl="0" algn="r">
              <a:buNone/>
              <a:defRPr sz="900">
                <a:solidFill>
                  <a:schemeClr val="dk2"/>
                </a:solidFill>
                <a:latin typeface="Nunito"/>
                <a:ea typeface="Nunito"/>
                <a:cs typeface="Nunito"/>
                <a:sym typeface="Nunito"/>
              </a:defRPr>
            </a:lvl1pPr>
            <a:lvl2pPr lvl="1" rtl="0" algn="r">
              <a:buNone/>
              <a:defRPr sz="900">
                <a:solidFill>
                  <a:schemeClr val="dk2"/>
                </a:solidFill>
                <a:latin typeface="Nunito"/>
                <a:ea typeface="Nunito"/>
                <a:cs typeface="Nunito"/>
                <a:sym typeface="Nunito"/>
              </a:defRPr>
            </a:lvl2pPr>
            <a:lvl3pPr lvl="2" rtl="0" algn="r">
              <a:buNone/>
              <a:defRPr sz="900">
                <a:solidFill>
                  <a:schemeClr val="dk2"/>
                </a:solidFill>
                <a:latin typeface="Nunito"/>
                <a:ea typeface="Nunito"/>
                <a:cs typeface="Nunito"/>
                <a:sym typeface="Nunito"/>
              </a:defRPr>
            </a:lvl3pPr>
            <a:lvl4pPr lvl="3" rtl="0" algn="r">
              <a:buNone/>
              <a:defRPr sz="900">
                <a:solidFill>
                  <a:schemeClr val="dk2"/>
                </a:solidFill>
                <a:latin typeface="Nunito"/>
                <a:ea typeface="Nunito"/>
                <a:cs typeface="Nunito"/>
                <a:sym typeface="Nunito"/>
              </a:defRPr>
            </a:lvl4pPr>
            <a:lvl5pPr lvl="4" rtl="0" algn="r">
              <a:buNone/>
              <a:defRPr sz="900">
                <a:solidFill>
                  <a:schemeClr val="dk2"/>
                </a:solidFill>
                <a:latin typeface="Nunito"/>
                <a:ea typeface="Nunito"/>
                <a:cs typeface="Nunito"/>
                <a:sym typeface="Nunito"/>
              </a:defRPr>
            </a:lvl5pPr>
            <a:lvl6pPr lvl="5" rtl="0" algn="r">
              <a:buNone/>
              <a:defRPr sz="900">
                <a:solidFill>
                  <a:schemeClr val="dk2"/>
                </a:solidFill>
                <a:latin typeface="Nunito"/>
                <a:ea typeface="Nunito"/>
                <a:cs typeface="Nunito"/>
                <a:sym typeface="Nunito"/>
              </a:defRPr>
            </a:lvl6pPr>
            <a:lvl7pPr lvl="6" rtl="0" algn="r">
              <a:buNone/>
              <a:defRPr sz="900">
                <a:solidFill>
                  <a:schemeClr val="dk2"/>
                </a:solidFill>
                <a:latin typeface="Nunito"/>
                <a:ea typeface="Nunito"/>
                <a:cs typeface="Nunito"/>
                <a:sym typeface="Nunito"/>
              </a:defRPr>
            </a:lvl7pPr>
            <a:lvl8pPr lvl="7" rtl="0" algn="r">
              <a:buNone/>
              <a:defRPr sz="900">
                <a:solidFill>
                  <a:schemeClr val="dk2"/>
                </a:solidFill>
                <a:latin typeface="Nunito"/>
                <a:ea typeface="Nunito"/>
                <a:cs typeface="Nunito"/>
                <a:sym typeface="Nunito"/>
              </a:defRPr>
            </a:lvl8pPr>
            <a:lvl9pPr lvl="8" rtl="0" algn="r">
              <a:buNone/>
              <a:defRPr sz="900">
                <a:solidFill>
                  <a:schemeClr val="dk2"/>
                </a:solidFill>
                <a:latin typeface="Nunito"/>
                <a:ea typeface="Nunito"/>
                <a:cs typeface="Nunito"/>
                <a:sym typeface="Nunito"/>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gradFill>
          <a:gsLst>
            <a:gs pos="0">
              <a:srgbClr val="2CEAE0"/>
            </a:gs>
            <a:gs pos="50000">
              <a:srgbClr val="1FAAC6"/>
            </a:gs>
            <a:gs pos="100000">
              <a:srgbClr val="0A2161"/>
            </a:gs>
          </a:gsLst>
          <a:lin ang="2519868" scaled="0"/>
        </a:gradFill>
      </p:bgPr>
    </p:bg>
    <p:spTree>
      <p:nvGrpSpPr>
        <p:cNvPr id="273" name="Shape 273"/>
        <p:cNvGrpSpPr/>
        <p:nvPr/>
      </p:nvGrpSpPr>
      <p:grpSpPr>
        <a:xfrm>
          <a:off x="0" y="0"/>
          <a:ext cx="0" cy="0"/>
          <a:chOff x="0" y="0"/>
          <a:chExt cx="0" cy="0"/>
        </a:xfrm>
      </p:grpSpPr>
      <p:pic>
        <p:nvPicPr>
          <p:cNvPr descr="hashOverlay-FullResolve.png" id="274" name="Google Shape;274;p13"/>
          <p:cNvPicPr preferRelativeResize="0"/>
          <p:nvPr/>
        </p:nvPicPr>
        <p:blipFill rotWithShape="1">
          <a:blip r:embed="rId1">
            <a:alphaModFix amt="10000"/>
          </a:blip>
          <a:srcRect b="0" l="0" r="0" t="0"/>
          <a:stretch/>
        </p:blipFill>
        <p:spPr>
          <a:xfrm>
            <a:off x="0" y="0"/>
            <a:ext cx="9144000" cy="5143500"/>
          </a:xfrm>
          <a:prstGeom prst="rect">
            <a:avLst/>
          </a:prstGeom>
          <a:noFill/>
          <a:ln>
            <a:noFill/>
          </a:ln>
        </p:spPr>
      </p:pic>
      <p:sp>
        <p:nvSpPr>
          <p:cNvPr id="275" name="Google Shape;275;p13"/>
          <p:cNvSpPr txBox="1"/>
          <p:nvPr>
            <p:ph type="title"/>
          </p:nvPr>
        </p:nvSpPr>
        <p:spPr>
          <a:xfrm>
            <a:off x="510241" y="564921"/>
            <a:ext cx="7210500" cy="810600"/>
          </a:xfrm>
          <a:prstGeom prst="rect">
            <a:avLst/>
          </a:prstGeom>
          <a:noFill/>
          <a:ln>
            <a:noFill/>
          </a:ln>
        </p:spPr>
        <p:txBody>
          <a:bodyPr anchorCtr="0" anchor="ctr" bIns="34275" lIns="68575" spcFirstLastPara="1" rIns="68575" wrap="square" tIns="34275"/>
          <a:lstStyle>
            <a:lvl1pPr lvl="0" marR="0" rtl="0" algn="l">
              <a:lnSpc>
                <a:spcPct val="90000"/>
              </a:lnSpc>
              <a:spcBef>
                <a:spcPts val="0"/>
              </a:spcBef>
              <a:spcAft>
                <a:spcPts val="0"/>
              </a:spcAft>
              <a:buClr>
                <a:schemeClr val="lt1"/>
              </a:buClr>
              <a:buSzPts val="2700"/>
              <a:buFont typeface="Trebuchet MS"/>
              <a:buNone/>
              <a:defRPr b="0" i="0" sz="2700" u="none" cap="none" strike="noStrike">
                <a:solidFill>
                  <a:schemeClr val="lt1"/>
                </a:solidFill>
                <a:latin typeface="Trebuchet MS"/>
                <a:ea typeface="Trebuchet MS"/>
                <a:cs typeface="Trebuchet MS"/>
                <a:sym typeface="Trebuchet MS"/>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p:txBody>
      </p:sp>
      <p:sp>
        <p:nvSpPr>
          <p:cNvPr id="276" name="Google Shape;276;p13"/>
          <p:cNvSpPr txBox="1"/>
          <p:nvPr>
            <p:ph idx="1" type="body"/>
          </p:nvPr>
        </p:nvSpPr>
        <p:spPr>
          <a:xfrm>
            <a:off x="510241" y="1752655"/>
            <a:ext cx="7210500" cy="2699400"/>
          </a:xfrm>
          <a:prstGeom prst="rect">
            <a:avLst/>
          </a:prstGeom>
          <a:noFill/>
          <a:ln>
            <a:noFill/>
          </a:ln>
        </p:spPr>
        <p:txBody>
          <a:bodyPr anchorCtr="0" anchor="t" bIns="34275" lIns="68575" spcFirstLastPara="1" rIns="68575" wrap="square" tIns="34275"/>
          <a:lstStyle>
            <a:lvl1pPr indent="-342900" lvl="0" marL="457200" marR="0" rtl="0" algn="l">
              <a:lnSpc>
                <a:spcPct val="90000"/>
              </a:lnSpc>
              <a:spcBef>
                <a:spcPts val="800"/>
              </a:spcBef>
              <a:spcAft>
                <a:spcPts val="0"/>
              </a:spcAft>
              <a:buClr>
                <a:schemeClr val="lt1"/>
              </a:buClr>
              <a:buSzPts val="1800"/>
              <a:buFont typeface="Arial"/>
              <a:buChar char="•"/>
              <a:defRPr b="0" i="0" sz="1800" u="none" cap="none" strike="noStrike">
                <a:solidFill>
                  <a:schemeClr val="lt1"/>
                </a:solidFill>
                <a:latin typeface="Trebuchet MS"/>
                <a:ea typeface="Trebuchet MS"/>
                <a:cs typeface="Trebuchet MS"/>
                <a:sym typeface="Trebuchet MS"/>
              </a:defRPr>
            </a:lvl1pPr>
            <a:lvl2pPr indent="-323850" lvl="1" marL="914400" marR="0" rtl="0" algn="l">
              <a:lnSpc>
                <a:spcPct val="90000"/>
              </a:lnSpc>
              <a:spcBef>
                <a:spcPts val="400"/>
              </a:spcBef>
              <a:spcAft>
                <a:spcPts val="0"/>
              </a:spcAft>
              <a:buClr>
                <a:schemeClr val="lt1"/>
              </a:buClr>
              <a:buSzPts val="1500"/>
              <a:buFont typeface="Arial"/>
              <a:buChar char="•"/>
              <a:defRPr b="0" i="0" sz="1500" u="none" cap="none" strike="noStrike">
                <a:solidFill>
                  <a:schemeClr val="lt1"/>
                </a:solidFill>
                <a:latin typeface="Trebuchet MS"/>
                <a:ea typeface="Trebuchet MS"/>
                <a:cs typeface="Trebuchet MS"/>
                <a:sym typeface="Trebuchet MS"/>
              </a:defRPr>
            </a:lvl2pPr>
            <a:lvl3pPr indent="-317500" lvl="2" marL="1371600" marR="0" rtl="0" algn="l">
              <a:lnSpc>
                <a:spcPct val="90000"/>
              </a:lnSpc>
              <a:spcBef>
                <a:spcPts val="400"/>
              </a:spcBef>
              <a:spcAft>
                <a:spcPts val="0"/>
              </a:spcAft>
              <a:buClr>
                <a:schemeClr val="lt1"/>
              </a:buClr>
              <a:buSzPts val="1400"/>
              <a:buFont typeface="Arial"/>
              <a:buChar char="•"/>
              <a:defRPr b="0" i="0" sz="1400" u="none" cap="none" strike="noStrike">
                <a:solidFill>
                  <a:schemeClr val="lt1"/>
                </a:solidFill>
                <a:latin typeface="Trebuchet MS"/>
                <a:ea typeface="Trebuchet MS"/>
                <a:cs typeface="Trebuchet MS"/>
                <a:sym typeface="Trebuchet MS"/>
              </a:defRPr>
            </a:lvl3pPr>
            <a:lvl4pPr indent="-304800" lvl="3" marL="1828800" marR="0" rtl="0" algn="l">
              <a:lnSpc>
                <a:spcPct val="90000"/>
              </a:lnSpc>
              <a:spcBef>
                <a:spcPts val="400"/>
              </a:spcBef>
              <a:spcAft>
                <a:spcPts val="0"/>
              </a:spcAft>
              <a:buClr>
                <a:schemeClr val="lt1"/>
              </a:buClr>
              <a:buSzPts val="1200"/>
              <a:buFont typeface="Arial"/>
              <a:buChar char="•"/>
              <a:defRPr b="0" i="0" sz="1200" u="none" cap="none" strike="noStrike">
                <a:solidFill>
                  <a:schemeClr val="lt1"/>
                </a:solidFill>
                <a:latin typeface="Trebuchet MS"/>
                <a:ea typeface="Trebuchet MS"/>
                <a:cs typeface="Trebuchet MS"/>
                <a:sym typeface="Trebuchet MS"/>
              </a:defRPr>
            </a:lvl4pPr>
            <a:lvl5pPr indent="-304800" lvl="4" marL="2286000" marR="0" rtl="0" algn="l">
              <a:lnSpc>
                <a:spcPct val="90000"/>
              </a:lnSpc>
              <a:spcBef>
                <a:spcPts val="400"/>
              </a:spcBef>
              <a:spcAft>
                <a:spcPts val="0"/>
              </a:spcAft>
              <a:buClr>
                <a:schemeClr val="lt1"/>
              </a:buClr>
              <a:buSzPts val="1200"/>
              <a:buFont typeface="Arial"/>
              <a:buChar char="•"/>
              <a:defRPr b="0" i="0" sz="1200" u="none" cap="none" strike="noStrike">
                <a:solidFill>
                  <a:schemeClr val="lt1"/>
                </a:solidFill>
                <a:latin typeface="Trebuchet MS"/>
                <a:ea typeface="Trebuchet MS"/>
                <a:cs typeface="Trebuchet MS"/>
                <a:sym typeface="Trebuchet MS"/>
              </a:defRPr>
            </a:lvl5pPr>
            <a:lvl6pPr indent="-298450" lvl="5" marL="2743200" marR="0" rtl="0" algn="l">
              <a:lnSpc>
                <a:spcPct val="90000"/>
              </a:lnSpc>
              <a:spcBef>
                <a:spcPts val="400"/>
              </a:spcBef>
              <a:spcAft>
                <a:spcPts val="0"/>
              </a:spcAft>
              <a:buClr>
                <a:schemeClr val="lt1"/>
              </a:buClr>
              <a:buSzPts val="1100"/>
              <a:buFont typeface="Arial"/>
              <a:buChar char="•"/>
              <a:defRPr b="0" i="0" sz="1100" u="none" cap="none" strike="noStrike">
                <a:solidFill>
                  <a:schemeClr val="lt1"/>
                </a:solidFill>
                <a:latin typeface="Trebuchet MS"/>
                <a:ea typeface="Trebuchet MS"/>
                <a:cs typeface="Trebuchet MS"/>
                <a:sym typeface="Trebuchet MS"/>
              </a:defRPr>
            </a:lvl6pPr>
            <a:lvl7pPr indent="-298450" lvl="6" marL="3200400" marR="0" rtl="0" algn="l">
              <a:lnSpc>
                <a:spcPct val="90000"/>
              </a:lnSpc>
              <a:spcBef>
                <a:spcPts val="400"/>
              </a:spcBef>
              <a:spcAft>
                <a:spcPts val="0"/>
              </a:spcAft>
              <a:buClr>
                <a:schemeClr val="lt1"/>
              </a:buClr>
              <a:buSzPts val="1100"/>
              <a:buFont typeface="Arial"/>
              <a:buChar char="•"/>
              <a:defRPr b="0" i="0" sz="1100" u="none" cap="none" strike="noStrike">
                <a:solidFill>
                  <a:schemeClr val="lt1"/>
                </a:solidFill>
                <a:latin typeface="Trebuchet MS"/>
                <a:ea typeface="Trebuchet MS"/>
                <a:cs typeface="Trebuchet MS"/>
                <a:sym typeface="Trebuchet MS"/>
              </a:defRPr>
            </a:lvl7pPr>
            <a:lvl8pPr indent="-298450" lvl="7" marL="3657600" marR="0" rtl="0" algn="l">
              <a:lnSpc>
                <a:spcPct val="90000"/>
              </a:lnSpc>
              <a:spcBef>
                <a:spcPts val="400"/>
              </a:spcBef>
              <a:spcAft>
                <a:spcPts val="0"/>
              </a:spcAft>
              <a:buClr>
                <a:schemeClr val="lt1"/>
              </a:buClr>
              <a:buSzPts val="1100"/>
              <a:buFont typeface="Arial"/>
              <a:buChar char="•"/>
              <a:defRPr b="0" i="0" sz="1100" u="none" cap="none" strike="noStrike">
                <a:solidFill>
                  <a:schemeClr val="lt1"/>
                </a:solidFill>
                <a:latin typeface="Trebuchet MS"/>
                <a:ea typeface="Trebuchet MS"/>
                <a:cs typeface="Trebuchet MS"/>
                <a:sym typeface="Trebuchet MS"/>
              </a:defRPr>
            </a:lvl8pPr>
            <a:lvl9pPr indent="-298450" lvl="8" marL="4114800" marR="0" rtl="0" algn="l">
              <a:lnSpc>
                <a:spcPct val="90000"/>
              </a:lnSpc>
              <a:spcBef>
                <a:spcPts val="400"/>
              </a:spcBef>
              <a:spcAft>
                <a:spcPts val="0"/>
              </a:spcAft>
              <a:buClr>
                <a:schemeClr val="lt1"/>
              </a:buClr>
              <a:buSzPts val="1100"/>
              <a:buFont typeface="Arial"/>
              <a:buChar char="•"/>
              <a:defRPr b="0" i="0" sz="1100" u="none" cap="none" strike="noStrike">
                <a:solidFill>
                  <a:schemeClr val="lt1"/>
                </a:solidFill>
                <a:latin typeface="Trebuchet MS"/>
                <a:ea typeface="Trebuchet MS"/>
                <a:cs typeface="Trebuchet MS"/>
                <a:sym typeface="Trebuchet MS"/>
              </a:defRPr>
            </a:lvl9pPr>
          </a:lstStyle>
          <a:p/>
        </p:txBody>
      </p:sp>
      <p:sp>
        <p:nvSpPr>
          <p:cNvPr id="277" name="Google Shape;277;p13"/>
          <p:cNvSpPr txBox="1"/>
          <p:nvPr>
            <p:ph idx="10" type="dt"/>
          </p:nvPr>
        </p:nvSpPr>
        <p:spPr>
          <a:xfrm>
            <a:off x="5663236" y="4452140"/>
            <a:ext cx="2057400" cy="273900"/>
          </a:xfrm>
          <a:prstGeom prst="rect">
            <a:avLst/>
          </a:prstGeom>
          <a:noFill/>
          <a:ln>
            <a:noFill/>
          </a:ln>
        </p:spPr>
        <p:txBody>
          <a:bodyPr anchorCtr="0" anchor="ctr" bIns="34275" lIns="68575" spcFirstLastPara="1" rIns="68575" wrap="square" tIns="34275"/>
          <a:lstStyle>
            <a:lvl1pPr lvl="0" marR="0" rtl="0" algn="r">
              <a:spcBef>
                <a:spcPts val="0"/>
              </a:spcBef>
              <a:spcAft>
                <a:spcPts val="0"/>
              </a:spcAft>
              <a:buSzPts val="1100"/>
              <a:buNone/>
              <a:defRPr b="0" i="0" sz="800" u="none" cap="none" strike="noStrike">
                <a:solidFill>
                  <a:schemeClr val="lt1"/>
                </a:solidFill>
                <a:latin typeface="Trebuchet MS"/>
                <a:ea typeface="Trebuchet MS"/>
                <a:cs typeface="Trebuchet MS"/>
                <a:sym typeface="Trebuchet MS"/>
              </a:defRPr>
            </a:lvl1pPr>
            <a:lvl2pPr lvl="1" marR="0" rtl="0" algn="l">
              <a:spcBef>
                <a:spcPts val="0"/>
              </a:spcBef>
              <a:spcAft>
                <a:spcPts val="0"/>
              </a:spcAft>
              <a:buSzPts val="1100"/>
              <a:buNone/>
              <a:defRPr b="0" i="0" sz="1400" u="none" cap="none" strike="noStrike">
                <a:solidFill>
                  <a:schemeClr val="lt1"/>
                </a:solidFill>
                <a:latin typeface="Trebuchet MS"/>
                <a:ea typeface="Trebuchet MS"/>
                <a:cs typeface="Trebuchet MS"/>
                <a:sym typeface="Trebuchet MS"/>
              </a:defRPr>
            </a:lvl2pPr>
            <a:lvl3pPr lvl="2" marR="0" rtl="0" algn="l">
              <a:spcBef>
                <a:spcPts val="0"/>
              </a:spcBef>
              <a:spcAft>
                <a:spcPts val="0"/>
              </a:spcAft>
              <a:buSzPts val="1100"/>
              <a:buNone/>
              <a:defRPr b="0" i="0" sz="1400" u="none" cap="none" strike="noStrike">
                <a:solidFill>
                  <a:schemeClr val="lt1"/>
                </a:solidFill>
                <a:latin typeface="Trebuchet MS"/>
                <a:ea typeface="Trebuchet MS"/>
                <a:cs typeface="Trebuchet MS"/>
                <a:sym typeface="Trebuchet MS"/>
              </a:defRPr>
            </a:lvl3pPr>
            <a:lvl4pPr lvl="3" marR="0" rtl="0" algn="l">
              <a:spcBef>
                <a:spcPts val="0"/>
              </a:spcBef>
              <a:spcAft>
                <a:spcPts val="0"/>
              </a:spcAft>
              <a:buSzPts val="1100"/>
              <a:buNone/>
              <a:defRPr b="0" i="0" sz="1400" u="none" cap="none" strike="noStrike">
                <a:solidFill>
                  <a:schemeClr val="lt1"/>
                </a:solidFill>
                <a:latin typeface="Trebuchet MS"/>
                <a:ea typeface="Trebuchet MS"/>
                <a:cs typeface="Trebuchet MS"/>
                <a:sym typeface="Trebuchet MS"/>
              </a:defRPr>
            </a:lvl4pPr>
            <a:lvl5pPr lvl="4" marR="0" rtl="0" algn="l">
              <a:spcBef>
                <a:spcPts val="0"/>
              </a:spcBef>
              <a:spcAft>
                <a:spcPts val="0"/>
              </a:spcAft>
              <a:buSzPts val="1100"/>
              <a:buNone/>
              <a:defRPr b="0" i="0" sz="1400" u="none" cap="none" strike="noStrike">
                <a:solidFill>
                  <a:schemeClr val="lt1"/>
                </a:solidFill>
                <a:latin typeface="Trebuchet MS"/>
                <a:ea typeface="Trebuchet MS"/>
                <a:cs typeface="Trebuchet MS"/>
                <a:sym typeface="Trebuchet MS"/>
              </a:defRPr>
            </a:lvl5pPr>
            <a:lvl6pPr lvl="5" marR="0" rtl="0" algn="l">
              <a:spcBef>
                <a:spcPts val="0"/>
              </a:spcBef>
              <a:spcAft>
                <a:spcPts val="0"/>
              </a:spcAft>
              <a:buSzPts val="1100"/>
              <a:buNone/>
              <a:defRPr b="0" i="0" sz="1400" u="none" cap="none" strike="noStrike">
                <a:solidFill>
                  <a:schemeClr val="lt1"/>
                </a:solidFill>
                <a:latin typeface="Trebuchet MS"/>
                <a:ea typeface="Trebuchet MS"/>
                <a:cs typeface="Trebuchet MS"/>
                <a:sym typeface="Trebuchet MS"/>
              </a:defRPr>
            </a:lvl6pPr>
            <a:lvl7pPr lvl="6" marR="0" rtl="0" algn="l">
              <a:spcBef>
                <a:spcPts val="0"/>
              </a:spcBef>
              <a:spcAft>
                <a:spcPts val="0"/>
              </a:spcAft>
              <a:buSzPts val="1100"/>
              <a:buNone/>
              <a:defRPr b="0" i="0" sz="1400" u="none" cap="none" strike="noStrike">
                <a:solidFill>
                  <a:schemeClr val="lt1"/>
                </a:solidFill>
                <a:latin typeface="Trebuchet MS"/>
                <a:ea typeface="Trebuchet MS"/>
                <a:cs typeface="Trebuchet MS"/>
                <a:sym typeface="Trebuchet MS"/>
              </a:defRPr>
            </a:lvl7pPr>
            <a:lvl8pPr lvl="7" marR="0" rtl="0" algn="l">
              <a:spcBef>
                <a:spcPts val="0"/>
              </a:spcBef>
              <a:spcAft>
                <a:spcPts val="0"/>
              </a:spcAft>
              <a:buSzPts val="1100"/>
              <a:buNone/>
              <a:defRPr b="0" i="0" sz="1400" u="none" cap="none" strike="noStrike">
                <a:solidFill>
                  <a:schemeClr val="lt1"/>
                </a:solidFill>
                <a:latin typeface="Trebuchet MS"/>
                <a:ea typeface="Trebuchet MS"/>
                <a:cs typeface="Trebuchet MS"/>
                <a:sym typeface="Trebuchet MS"/>
              </a:defRPr>
            </a:lvl8pPr>
            <a:lvl9pPr lvl="8" marR="0" rtl="0" algn="l">
              <a:spcBef>
                <a:spcPts val="0"/>
              </a:spcBef>
              <a:spcAft>
                <a:spcPts val="0"/>
              </a:spcAft>
              <a:buSzPts val="1100"/>
              <a:buNone/>
              <a:defRPr b="0" i="0" sz="1400" u="none" cap="none" strike="noStrike">
                <a:solidFill>
                  <a:schemeClr val="lt1"/>
                </a:solidFill>
                <a:latin typeface="Trebuchet MS"/>
                <a:ea typeface="Trebuchet MS"/>
                <a:cs typeface="Trebuchet MS"/>
                <a:sym typeface="Trebuchet MS"/>
              </a:defRPr>
            </a:lvl9pPr>
          </a:lstStyle>
          <a:p/>
        </p:txBody>
      </p:sp>
      <p:sp>
        <p:nvSpPr>
          <p:cNvPr id="278" name="Google Shape;278;p13"/>
          <p:cNvSpPr txBox="1"/>
          <p:nvPr>
            <p:ph idx="11" type="ftr"/>
          </p:nvPr>
        </p:nvSpPr>
        <p:spPr>
          <a:xfrm>
            <a:off x="510241" y="4452141"/>
            <a:ext cx="5153100" cy="273900"/>
          </a:xfrm>
          <a:prstGeom prst="rect">
            <a:avLst/>
          </a:prstGeom>
          <a:noFill/>
          <a:ln>
            <a:noFill/>
          </a:ln>
        </p:spPr>
        <p:txBody>
          <a:bodyPr anchorCtr="0" anchor="ctr" bIns="34275" lIns="68575" spcFirstLastPara="1" rIns="68575" wrap="square" tIns="34275"/>
          <a:lstStyle>
            <a:lvl1pPr lvl="0" marR="0" rtl="0" algn="l">
              <a:spcBef>
                <a:spcPts val="0"/>
              </a:spcBef>
              <a:spcAft>
                <a:spcPts val="0"/>
              </a:spcAft>
              <a:buSzPts val="1100"/>
              <a:buNone/>
              <a:defRPr b="0" i="0" sz="800" u="none" cap="none" strike="noStrike">
                <a:solidFill>
                  <a:schemeClr val="lt1"/>
                </a:solidFill>
                <a:latin typeface="Trebuchet MS"/>
                <a:ea typeface="Trebuchet MS"/>
                <a:cs typeface="Trebuchet MS"/>
                <a:sym typeface="Trebuchet MS"/>
              </a:defRPr>
            </a:lvl1pPr>
            <a:lvl2pPr lvl="1" marR="0" rtl="0" algn="l">
              <a:spcBef>
                <a:spcPts val="0"/>
              </a:spcBef>
              <a:spcAft>
                <a:spcPts val="0"/>
              </a:spcAft>
              <a:buSzPts val="1100"/>
              <a:buNone/>
              <a:defRPr b="0" i="0" sz="1400" u="none" cap="none" strike="noStrike">
                <a:solidFill>
                  <a:schemeClr val="lt1"/>
                </a:solidFill>
                <a:latin typeface="Trebuchet MS"/>
                <a:ea typeface="Trebuchet MS"/>
                <a:cs typeface="Trebuchet MS"/>
                <a:sym typeface="Trebuchet MS"/>
              </a:defRPr>
            </a:lvl2pPr>
            <a:lvl3pPr lvl="2" marR="0" rtl="0" algn="l">
              <a:spcBef>
                <a:spcPts val="0"/>
              </a:spcBef>
              <a:spcAft>
                <a:spcPts val="0"/>
              </a:spcAft>
              <a:buSzPts val="1100"/>
              <a:buNone/>
              <a:defRPr b="0" i="0" sz="1400" u="none" cap="none" strike="noStrike">
                <a:solidFill>
                  <a:schemeClr val="lt1"/>
                </a:solidFill>
                <a:latin typeface="Trebuchet MS"/>
                <a:ea typeface="Trebuchet MS"/>
                <a:cs typeface="Trebuchet MS"/>
                <a:sym typeface="Trebuchet MS"/>
              </a:defRPr>
            </a:lvl3pPr>
            <a:lvl4pPr lvl="3" marR="0" rtl="0" algn="l">
              <a:spcBef>
                <a:spcPts val="0"/>
              </a:spcBef>
              <a:spcAft>
                <a:spcPts val="0"/>
              </a:spcAft>
              <a:buSzPts val="1100"/>
              <a:buNone/>
              <a:defRPr b="0" i="0" sz="1400" u="none" cap="none" strike="noStrike">
                <a:solidFill>
                  <a:schemeClr val="lt1"/>
                </a:solidFill>
                <a:latin typeface="Trebuchet MS"/>
                <a:ea typeface="Trebuchet MS"/>
                <a:cs typeface="Trebuchet MS"/>
                <a:sym typeface="Trebuchet MS"/>
              </a:defRPr>
            </a:lvl4pPr>
            <a:lvl5pPr lvl="4" marR="0" rtl="0" algn="l">
              <a:spcBef>
                <a:spcPts val="0"/>
              </a:spcBef>
              <a:spcAft>
                <a:spcPts val="0"/>
              </a:spcAft>
              <a:buSzPts val="1100"/>
              <a:buNone/>
              <a:defRPr b="0" i="0" sz="1400" u="none" cap="none" strike="noStrike">
                <a:solidFill>
                  <a:schemeClr val="lt1"/>
                </a:solidFill>
                <a:latin typeface="Trebuchet MS"/>
                <a:ea typeface="Trebuchet MS"/>
                <a:cs typeface="Trebuchet MS"/>
                <a:sym typeface="Trebuchet MS"/>
              </a:defRPr>
            </a:lvl5pPr>
            <a:lvl6pPr lvl="5" marR="0" rtl="0" algn="l">
              <a:spcBef>
                <a:spcPts val="0"/>
              </a:spcBef>
              <a:spcAft>
                <a:spcPts val="0"/>
              </a:spcAft>
              <a:buSzPts val="1100"/>
              <a:buNone/>
              <a:defRPr b="0" i="0" sz="1400" u="none" cap="none" strike="noStrike">
                <a:solidFill>
                  <a:schemeClr val="lt1"/>
                </a:solidFill>
                <a:latin typeface="Trebuchet MS"/>
                <a:ea typeface="Trebuchet MS"/>
                <a:cs typeface="Trebuchet MS"/>
                <a:sym typeface="Trebuchet MS"/>
              </a:defRPr>
            </a:lvl6pPr>
            <a:lvl7pPr lvl="6" marR="0" rtl="0" algn="l">
              <a:spcBef>
                <a:spcPts val="0"/>
              </a:spcBef>
              <a:spcAft>
                <a:spcPts val="0"/>
              </a:spcAft>
              <a:buSzPts val="1100"/>
              <a:buNone/>
              <a:defRPr b="0" i="0" sz="1400" u="none" cap="none" strike="noStrike">
                <a:solidFill>
                  <a:schemeClr val="lt1"/>
                </a:solidFill>
                <a:latin typeface="Trebuchet MS"/>
                <a:ea typeface="Trebuchet MS"/>
                <a:cs typeface="Trebuchet MS"/>
                <a:sym typeface="Trebuchet MS"/>
              </a:defRPr>
            </a:lvl7pPr>
            <a:lvl8pPr lvl="7" marR="0" rtl="0" algn="l">
              <a:spcBef>
                <a:spcPts val="0"/>
              </a:spcBef>
              <a:spcAft>
                <a:spcPts val="0"/>
              </a:spcAft>
              <a:buSzPts val="1100"/>
              <a:buNone/>
              <a:defRPr b="0" i="0" sz="1400" u="none" cap="none" strike="noStrike">
                <a:solidFill>
                  <a:schemeClr val="lt1"/>
                </a:solidFill>
                <a:latin typeface="Trebuchet MS"/>
                <a:ea typeface="Trebuchet MS"/>
                <a:cs typeface="Trebuchet MS"/>
                <a:sym typeface="Trebuchet MS"/>
              </a:defRPr>
            </a:lvl8pPr>
            <a:lvl9pPr lvl="8" marR="0" rtl="0" algn="l">
              <a:spcBef>
                <a:spcPts val="0"/>
              </a:spcBef>
              <a:spcAft>
                <a:spcPts val="0"/>
              </a:spcAft>
              <a:buSzPts val="1100"/>
              <a:buNone/>
              <a:defRPr b="0" i="0" sz="1400" u="none" cap="none" strike="noStrike">
                <a:solidFill>
                  <a:schemeClr val="lt1"/>
                </a:solidFill>
                <a:latin typeface="Trebuchet MS"/>
                <a:ea typeface="Trebuchet MS"/>
                <a:cs typeface="Trebuchet MS"/>
                <a:sym typeface="Trebuchet MS"/>
              </a:defRPr>
            </a:lvl9pPr>
          </a:lstStyle>
          <a:p/>
        </p:txBody>
      </p:sp>
      <p:sp>
        <p:nvSpPr>
          <p:cNvPr id="279" name="Google Shape;279;p13"/>
          <p:cNvSpPr txBox="1"/>
          <p:nvPr>
            <p:ph idx="12" type="sldNum"/>
          </p:nvPr>
        </p:nvSpPr>
        <p:spPr>
          <a:xfrm>
            <a:off x="8047091" y="564920"/>
            <a:ext cx="865500" cy="818100"/>
          </a:xfrm>
          <a:prstGeom prst="rect">
            <a:avLst/>
          </a:prstGeom>
          <a:noFill/>
          <a:ln>
            <a:noFill/>
          </a:ln>
        </p:spPr>
        <p:txBody>
          <a:bodyPr anchorCtr="0" anchor="ctr" bIns="34275" lIns="68575" spcFirstLastPara="1" rIns="68575" wrap="square" tIns="34275">
            <a:noAutofit/>
          </a:bodyPr>
          <a:lstStyle>
            <a:lvl1pPr indent="0" lvl="0" marL="0" marR="0" rtl="0" algn="l">
              <a:spcBef>
                <a:spcPts val="0"/>
              </a:spcBef>
              <a:buNone/>
              <a:defRPr b="0" i="0" sz="2700" u="none" cap="none" strike="noStrike">
                <a:solidFill>
                  <a:schemeClr val="lt1"/>
                </a:solidFill>
                <a:latin typeface="Trebuchet MS"/>
                <a:ea typeface="Trebuchet MS"/>
                <a:cs typeface="Trebuchet MS"/>
                <a:sym typeface="Trebuchet MS"/>
              </a:defRPr>
            </a:lvl1pPr>
            <a:lvl2pPr indent="0" lvl="1" marL="0" marR="0" rtl="0" algn="l">
              <a:spcBef>
                <a:spcPts val="0"/>
              </a:spcBef>
              <a:buNone/>
              <a:defRPr b="0" i="0" sz="2700" u="none" cap="none" strike="noStrike">
                <a:solidFill>
                  <a:schemeClr val="lt1"/>
                </a:solidFill>
                <a:latin typeface="Trebuchet MS"/>
                <a:ea typeface="Trebuchet MS"/>
                <a:cs typeface="Trebuchet MS"/>
                <a:sym typeface="Trebuchet MS"/>
              </a:defRPr>
            </a:lvl2pPr>
            <a:lvl3pPr indent="0" lvl="2" marL="0" marR="0" rtl="0" algn="l">
              <a:spcBef>
                <a:spcPts val="0"/>
              </a:spcBef>
              <a:buNone/>
              <a:defRPr b="0" i="0" sz="2700" u="none" cap="none" strike="noStrike">
                <a:solidFill>
                  <a:schemeClr val="lt1"/>
                </a:solidFill>
                <a:latin typeface="Trebuchet MS"/>
                <a:ea typeface="Trebuchet MS"/>
                <a:cs typeface="Trebuchet MS"/>
                <a:sym typeface="Trebuchet MS"/>
              </a:defRPr>
            </a:lvl3pPr>
            <a:lvl4pPr indent="0" lvl="3" marL="0" marR="0" rtl="0" algn="l">
              <a:spcBef>
                <a:spcPts val="0"/>
              </a:spcBef>
              <a:buNone/>
              <a:defRPr b="0" i="0" sz="2700" u="none" cap="none" strike="noStrike">
                <a:solidFill>
                  <a:schemeClr val="lt1"/>
                </a:solidFill>
                <a:latin typeface="Trebuchet MS"/>
                <a:ea typeface="Trebuchet MS"/>
                <a:cs typeface="Trebuchet MS"/>
                <a:sym typeface="Trebuchet MS"/>
              </a:defRPr>
            </a:lvl4pPr>
            <a:lvl5pPr indent="0" lvl="4" marL="0" marR="0" rtl="0" algn="l">
              <a:spcBef>
                <a:spcPts val="0"/>
              </a:spcBef>
              <a:buNone/>
              <a:defRPr b="0" i="0" sz="2700" u="none" cap="none" strike="noStrike">
                <a:solidFill>
                  <a:schemeClr val="lt1"/>
                </a:solidFill>
                <a:latin typeface="Trebuchet MS"/>
                <a:ea typeface="Trebuchet MS"/>
                <a:cs typeface="Trebuchet MS"/>
                <a:sym typeface="Trebuchet MS"/>
              </a:defRPr>
            </a:lvl5pPr>
            <a:lvl6pPr indent="0" lvl="5" marL="0" marR="0" rtl="0" algn="l">
              <a:spcBef>
                <a:spcPts val="0"/>
              </a:spcBef>
              <a:buNone/>
              <a:defRPr b="0" i="0" sz="2700" u="none" cap="none" strike="noStrike">
                <a:solidFill>
                  <a:schemeClr val="lt1"/>
                </a:solidFill>
                <a:latin typeface="Trebuchet MS"/>
                <a:ea typeface="Trebuchet MS"/>
                <a:cs typeface="Trebuchet MS"/>
                <a:sym typeface="Trebuchet MS"/>
              </a:defRPr>
            </a:lvl6pPr>
            <a:lvl7pPr indent="0" lvl="6" marL="0" marR="0" rtl="0" algn="l">
              <a:spcBef>
                <a:spcPts val="0"/>
              </a:spcBef>
              <a:buNone/>
              <a:defRPr b="0" i="0" sz="2700" u="none" cap="none" strike="noStrike">
                <a:solidFill>
                  <a:schemeClr val="lt1"/>
                </a:solidFill>
                <a:latin typeface="Trebuchet MS"/>
                <a:ea typeface="Trebuchet MS"/>
                <a:cs typeface="Trebuchet MS"/>
                <a:sym typeface="Trebuchet MS"/>
              </a:defRPr>
            </a:lvl7pPr>
            <a:lvl8pPr indent="0" lvl="7" marL="0" marR="0" rtl="0" algn="l">
              <a:spcBef>
                <a:spcPts val="0"/>
              </a:spcBef>
              <a:buNone/>
              <a:defRPr b="0" i="0" sz="2700" u="none" cap="none" strike="noStrike">
                <a:solidFill>
                  <a:schemeClr val="lt1"/>
                </a:solidFill>
                <a:latin typeface="Trebuchet MS"/>
                <a:ea typeface="Trebuchet MS"/>
                <a:cs typeface="Trebuchet MS"/>
                <a:sym typeface="Trebuchet MS"/>
              </a:defRPr>
            </a:lvl8pPr>
            <a:lvl9pPr indent="0" lvl="8" marL="0" marR="0" rtl="0" algn="l">
              <a:spcBef>
                <a:spcPts val="0"/>
              </a:spcBef>
              <a:buNone/>
              <a:defRPr b="0" i="0" sz="2700" u="none" cap="none" strike="noStrike">
                <a:solidFill>
                  <a:schemeClr val="lt1"/>
                </a:solidFill>
                <a:latin typeface="Trebuchet MS"/>
                <a:ea typeface="Trebuchet MS"/>
                <a:cs typeface="Trebuchet MS"/>
                <a:sym typeface="Trebuchet MS"/>
              </a:defRPr>
            </a:lvl9pPr>
          </a:lstStyle>
          <a:p>
            <a:pPr indent="0" lvl="0" marL="0" rtl="0" algn="l">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2"/>
    <p:sldLayoutId id="2147483660" r:id="rId3"/>
    <p:sldLayoutId id="2147483661" r:id="rId4"/>
    <p:sldLayoutId id="2147483662" r:id="rId5"/>
    <p:sldLayoutId id="2147483663" r:id="rId6"/>
    <p:sldLayoutId id="2147483664" r:id="rId7"/>
    <p:sldLayoutId id="2147483665" r:id="rId8"/>
    <p:sldLayoutId id="2147483666" r:id="rId9"/>
    <p:sldLayoutId id="2147483667" r:id="rId10"/>
    <p:sldLayoutId id="2147483668" r:id="rId11"/>
    <p:sldLayoutId id="2147483669" r:id="rId12"/>
    <p:sldLayoutId id="2147483670" r:id="rId13"/>
    <p:sldLayoutId id="2147483671" r:id="rId14"/>
    <p:sldLayoutId id="2147483672" r:id="rId15"/>
    <p:sldLayoutId id="2147483673" r:id="rId16"/>
    <p:sldLayoutId id="2147483674" r:id="rId17"/>
    <p:sldLayoutId id="2147483675" r:id="rId18"/>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0.xml"/><Relationship Id="rId3" Type="http://schemas.openxmlformats.org/officeDocument/2006/relationships/image" Target="../media/image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1.xml"/><Relationship Id="rId3" Type="http://schemas.openxmlformats.org/officeDocument/2006/relationships/image" Target="../media/image4.png"/><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2.xml"/><Relationship Id="rId3" Type="http://schemas.openxmlformats.org/officeDocument/2006/relationships/image" Target="../media/image1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3.xml"/><Relationship Id="rId3" Type="http://schemas.openxmlformats.org/officeDocument/2006/relationships/image" Target="../media/image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4.xml"/><Relationship Id="rId3" Type="http://schemas.openxmlformats.org/officeDocument/2006/relationships/image" Target="../media/image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5.xml"/><Relationship Id="rId3" Type="http://schemas.openxmlformats.org/officeDocument/2006/relationships/image" Target="../media/image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 Id="rId3" Type="http://schemas.openxmlformats.org/officeDocument/2006/relationships/image" Target="../media/image10.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xml"/><Relationship Id="rId3" Type="http://schemas.openxmlformats.org/officeDocument/2006/relationships/image" Target="../media/image1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 Id="rId3" Type="http://schemas.openxmlformats.org/officeDocument/2006/relationships/image" Target="../media/image9.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xml"/><Relationship Id="rId3" Type="http://schemas.openxmlformats.org/officeDocument/2006/relationships/image" Target="../media/image6.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xml"/><Relationship Id="rId3" Type="http://schemas.openxmlformats.org/officeDocument/2006/relationships/image" Target="../media/image4.png"/><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xml"/><Relationship Id="rId3" Type="http://schemas.openxmlformats.org/officeDocument/2006/relationships/image" Target="../media/image4.png"/><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9.xml"/><Relationship Id="rId3"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45818E"/>
        </a:solidFill>
      </p:bgPr>
    </p:bg>
    <p:spTree>
      <p:nvGrpSpPr>
        <p:cNvPr id="469" name="Shape 469"/>
        <p:cNvGrpSpPr/>
        <p:nvPr/>
      </p:nvGrpSpPr>
      <p:grpSpPr>
        <a:xfrm>
          <a:off x="0" y="0"/>
          <a:ext cx="0" cy="0"/>
          <a:chOff x="0" y="0"/>
          <a:chExt cx="0" cy="0"/>
        </a:xfrm>
      </p:grpSpPr>
      <p:sp>
        <p:nvSpPr>
          <p:cNvPr id="470" name="Google Shape;470;p31"/>
          <p:cNvSpPr txBox="1"/>
          <p:nvPr>
            <p:ph type="ctrTitle"/>
          </p:nvPr>
        </p:nvSpPr>
        <p:spPr>
          <a:xfrm>
            <a:off x="510242" y="2050282"/>
            <a:ext cx="6108000" cy="1029900"/>
          </a:xfrm>
          <a:prstGeom prst="rect">
            <a:avLst/>
          </a:prstGeom>
          <a:noFill/>
          <a:ln>
            <a:noFill/>
          </a:ln>
        </p:spPr>
        <p:txBody>
          <a:bodyPr anchorCtr="0" anchor="b" bIns="34275" lIns="68575" spcFirstLastPara="1" rIns="68575" wrap="square" tIns="34275">
            <a:noAutofit/>
          </a:bodyPr>
          <a:lstStyle/>
          <a:p>
            <a:pPr indent="0" lvl="0" marL="0" rtl="0" algn="r">
              <a:lnSpc>
                <a:spcPct val="90000"/>
              </a:lnSpc>
              <a:spcBef>
                <a:spcPts val="0"/>
              </a:spcBef>
              <a:spcAft>
                <a:spcPts val="0"/>
              </a:spcAft>
              <a:buClr>
                <a:schemeClr val="lt1"/>
              </a:buClr>
              <a:buSzPts val="4100"/>
              <a:buFont typeface="Trebuchet MS"/>
              <a:buNone/>
            </a:pPr>
            <a:r>
              <a:rPr lang="en" sz="1400"/>
              <a:t>Mobile Judge v11.0</a:t>
            </a:r>
            <a:endParaRPr sz="1400"/>
          </a:p>
        </p:txBody>
      </p:sp>
      <p:sp>
        <p:nvSpPr>
          <p:cNvPr id="471" name="Google Shape;471;p31"/>
          <p:cNvSpPr txBox="1"/>
          <p:nvPr>
            <p:ph idx="1" type="subTitle"/>
          </p:nvPr>
        </p:nvSpPr>
        <p:spPr>
          <a:xfrm>
            <a:off x="1143000" y="3156284"/>
            <a:ext cx="6858000" cy="1834800"/>
          </a:xfrm>
          <a:prstGeom prst="rect">
            <a:avLst/>
          </a:prstGeom>
          <a:noFill/>
          <a:ln>
            <a:noFill/>
          </a:ln>
        </p:spPr>
        <p:txBody>
          <a:bodyPr anchorCtr="0" anchor="t" bIns="34275" lIns="68575" spcFirstLastPara="1" rIns="68575" wrap="square" tIns="34275">
            <a:noAutofit/>
          </a:bodyPr>
          <a:lstStyle/>
          <a:p>
            <a:pPr indent="0" lvl="0" marL="0" rtl="0" algn="ctr">
              <a:lnSpc>
                <a:spcPct val="80000"/>
              </a:lnSpc>
              <a:spcBef>
                <a:spcPts val="0"/>
              </a:spcBef>
              <a:spcAft>
                <a:spcPts val="0"/>
              </a:spcAft>
              <a:buClr>
                <a:schemeClr val="lt1"/>
              </a:buClr>
              <a:buSzPts val="1800"/>
              <a:buNone/>
            </a:pPr>
            <a:r>
              <a:rPr b="1" lang="en" sz="1800"/>
              <a:t>Team Members:</a:t>
            </a:r>
            <a:r>
              <a:rPr lang="en" sz="1800"/>
              <a:t> Manuel De Armas, Pedro Ramos, Carlos Larrauri</a:t>
            </a:r>
            <a:endParaRPr sz="1100"/>
          </a:p>
          <a:p>
            <a:pPr indent="0" lvl="0" marL="0" rtl="0" algn="ctr">
              <a:lnSpc>
                <a:spcPct val="80000"/>
              </a:lnSpc>
              <a:spcBef>
                <a:spcPts val="800"/>
              </a:spcBef>
              <a:spcAft>
                <a:spcPts val="0"/>
              </a:spcAft>
              <a:buClr>
                <a:schemeClr val="lt1"/>
              </a:buClr>
              <a:buSzPts val="1800"/>
              <a:buNone/>
            </a:pPr>
            <a:r>
              <a:rPr b="1" lang="en" sz="1800"/>
              <a:t>Product Owner:</a:t>
            </a:r>
            <a:r>
              <a:rPr lang="en" sz="1800"/>
              <a:t> Dr. Masoud Sadjadi</a:t>
            </a:r>
            <a:endParaRPr sz="1800"/>
          </a:p>
          <a:p>
            <a:pPr indent="0" lvl="0" marL="0" rtl="0" algn="ctr">
              <a:lnSpc>
                <a:spcPct val="80000"/>
              </a:lnSpc>
              <a:spcBef>
                <a:spcPts val="800"/>
              </a:spcBef>
              <a:spcAft>
                <a:spcPts val="0"/>
              </a:spcAft>
              <a:buClr>
                <a:schemeClr val="lt1"/>
              </a:buClr>
              <a:buSzPts val="1800"/>
              <a:buNone/>
            </a:pPr>
            <a:r>
              <a:rPr b="1" lang="en" sz="1800"/>
              <a:t>Instructor:</a:t>
            </a:r>
            <a:r>
              <a:rPr lang="en" sz="1800"/>
              <a:t> Dr. Masoud Sadjadi</a:t>
            </a:r>
            <a:endParaRPr sz="1800"/>
          </a:p>
          <a:p>
            <a:pPr indent="0" lvl="0" marL="0" rtl="0" algn="ctr">
              <a:lnSpc>
                <a:spcPct val="80000"/>
              </a:lnSpc>
              <a:spcBef>
                <a:spcPts val="800"/>
              </a:spcBef>
              <a:spcAft>
                <a:spcPts val="0"/>
              </a:spcAft>
              <a:buClr>
                <a:schemeClr val="lt1"/>
              </a:buClr>
              <a:buSzPts val="1500"/>
              <a:buNone/>
            </a:pPr>
            <a:r>
              <a:t/>
            </a:r>
            <a:endParaRPr sz="1100"/>
          </a:p>
          <a:p>
            <a:pPr indent="0" lvl="0" marL="0" rtl="0" algn="ctr">
              <a:lnSpc>
                <a:spcPct val="80000"/>
              </a:lnSpc>
              <a:spcBef>
                <a:spcPts val="800"/>
              </a:spcBef>
              <a:spcAft>
                <a:spcPts val="0"/>
              </a:spcAft>
              <a:buClr>
                <a:schemeClr val="lt1"/>
              </a:buClr>
              <a:buSzPts val="1500"/>
              <a:buNone/>
            </a:pPr>
            <a:r>
              <a:rPr lang="en" sz="1100"/>
              <a:t>School of Computing and Information Sciences</a:t>
            </a:r>
            <a:endParaRPr sz="1100"/>
          </a:p>
          <a:p>
            <a:pPr indent="0" lvl="0" marL="0" rtl="0" algn="ctr">
              <a:lnSpc>
                <a:spcPct val="80000"/>
              </a:lnSpc>
              <a:spcBef>
                <a:spcPts val="800"/>
              </a:spcBef>
              <a:spcAft>
                <a:spcPts val="0"/>
              </a:spcAft>
              <a:buClr>
                <a:schemeClr val="lt1"/>
              </a:buClr>
              <a:buSzPts val="1500"/>
              <a:buNone/>
            </a:pPr>
            <a:r>
              <a:rPr lang="en" sz="1100"/>
              <a:t>Florida International University</a:t>
            </a:r>
            <a:endParaRPr sz="1100"/>
          </a:p>
          <a:p>
            <a:pPr indent="0" lvl="0" marL="0" rtl="0" algn="r">
              <a:lnSpc>
                <a:spcPct val="80000"/>
              </a:lnSpc>
              <a:spcBef>
                <a:spcPts val="800"/>
              </a:spcBef>
              <a:spcAft>
                <a:spcPts val="0"/>
              </a:spcAft>
              <a:buClr>
                <a:schemeClr val="lt1"/>
              </a:buClr>
              <a:buSzPts val="1500"/>
              <a:buNone/>
            </a:pPr>
            <a:r>
              <a:t/>
            </a:r>
            <a:endParaRPr sz="1100"/>
          </a:p>
        </p:txBody>
      </p:sp>
      <p:sp>
        <p:nvSpPr>
          <p:cNvPr id="472" name="Google Shape;472;p31"/>
          <p:cNvSpPr txBox="1"/>
          <p:nvPr/>
        </p:nvSpPr>
        <p:spPr>
          <a:xfrm>
            <a:off x="2875547" y="277409"/>
            <a:ext cx="3392906" cy="85408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0" i="0" lang="en" sz="3000" u="none" cap="none" strike="noStrike">
                <a:solidFill>
                  <a:schemeClr val="lt1"/>
                </a:solidFill>
                <a:latin typeface="Trebuchet MS"/>
                <a:ea typeface="Trebuchet MS"/>
                <a:cs typeface="Trebuchet MS"/>
                <a:sym typeface="Trebuchet MS"/>
              </a:rPr>
              <a:t>Final Presentation</a:t>
            </a:r>
            <a:endParaRPr sz="1100"/>
          </a:p>
          <a:p>
            <a:pPr indent="0" lvl="0" marL="0" marR="0" rtl="0" algn="ctr">
              <a:spcBef>
                <a:spcPts val="0"/>
              </a:spcBef>
              <a:spcAft>
                <a:spcPts val="0"/>
              </a:spcAft>
              <a:buNone/>
            </a:pPr>
            <a:r>
              <a:rPr b="0" i="0" lang="en" sz="2100" u="none" cap="none" strike="noStrike">
                <a:solidFill>
                  <a:schemeClr val="lt1"/>
                </a:solidFill>
                <a:latin typeface="Trebuchet MS"/>
                <a:ea typeface="Trebuchet MS"/>
                <a:cs typeface="Trebuchet MS"/>
                <a:sym typeface="Trebuchet MS"/>
              </a:rPr>
              <a:t>Fall 2018</a:t>
            </a:r>
            <a:endParaRPr sz="1100"/>
          </a:p>
        </p:txBody>
      </p:sp>
      <p:pic>
        <p:nvPicPr>
          <p:cNvPr id="473" name="Google Shape;473;p31"/>
          <p:cNvPicPr preferRelativeResize="0"/>
          <p:nvPr/>
        </p:nvPicPr>
        <p:blipFill rotWithShape="1">
          <a:blip r:embed="rId3">
            <a:alphaModFix/>
          </a:blip>
          <a:srcRect b="0" l="0" r="0" t="0"/>
          <a:stretch/>
        </p:blipFill>
        <p:spPr>
          <a:xfrm>
            <a:off x="0" y="4703591"/>
            <a:ext cx="1828800" cy="42672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45818E"/>
        </a:solidFill>
      </p:bgPr>
    </p:bg>
    <p:spTree>
      <p:nvGrpSpPr>
        <p:cNvPr id="529" name="Shape 529"/>
        <p:cNvGrpSpPr/>
        <p:nvPr/>
      </p:nvGrpSpPr>
      <p:grpSpPr>
        <a:xfrm>
          <a:off x="0" y="0"/>
          <a:ext cx="0" cy="0"/>
          <a:chOff x="0" y="0"/>
          <a:chExt cx="0" cy="0"/>
        </a:xfrm>
      </p:grpSpPr>
      <p:sp>
        <p:nvSpPr>
          <p:cNvPr id="530" name="Google Shape;530;p40"/>
          <p:cNvSpPr txBox="1"/>
          <p:nvPr>
            <p:ph type="title"/>
          </p:nvPr>
        </p:nvSpPr>
        <p:spPr>
          <a:xfrm>
            <a:off x="501917" y="564921"/>
            <a:ext cx="7218600" cy="810600"/>
          </a:xfrm>
          <a:prstGeom prst="rect">
            <a:avLst/>
          </a:prstGeom>
          <a:noFill/>
          <a:ln>
            <a:noFill/>
          </a:ln>
        </p:spPr>
        <p:txBody>
          <a:bodyPr anchorCtr="0" anchor="ctr" bIns="34275" lIns="68575" spcFirstLastPara="1" rIns="68575" wrap="square" tIns="34275">
            <a:noAutofit/>
          </a:bodyPr>
          <a:lstStyle/>
          <a:p>
            <a:pPr indent="0" lvl="0" marL="0" rtl="0" algn="l">
              <a:spcBef>
                <a:spcPts val="800"/>
              </a:spcBef>
              <a:spcAft>
                <a:spcPts val="0"/>
              </a:spcAft>
              <a:buClr>
                <a:schemeClr val="lt1"/>
              </a:buClr>
              <a:buSzPts val="1500"/>
              <a:buFont typeface="Arial"/>
              <a:buNone/>
            </a:pPr>
            <a:r>
              <a:rPr b="1" lang="en" sz="1400"/>
              <a:t>MJ-39:</a:t>
            </a:r>
            <a:r>
              <a:rPr lang="en" sz="1400"/>
              <a:t> Add Placeholder for Attendees in Email Invitation Templates</a:t>
            </a:r>
            <a:endParaRPr sz="1400"/>
          </a:p>
        </p:txBody>
      </p:sp>
      <p:pic>
        <p:nvPicPr>
          <p:cNvPr id="531" name="Google Shape;531;p40"/>
          <p:cNvPicPr preferRelativeResize="0"/>
          <p:nvPr/>
        </p:nvPicPr>
        <p:blipFill rotWithShape="1">
          <a:blip r:embed="rId3">
            <a:alphaModFix/>
          </a:blip>
          <a:srcRect b="0" l="0" r="0" t="0"/>
          <a:stretch/>
        </p:blipFill>
        <p:spPr>
          <a:xfrm>
            <a:off x="0" y="4703591"/>
            <a:ext cx="1828800" cy="426720"/>
          </a:xfrm>
          <a:prstGeom prst="rect">
            <a:avLst/>
          </a:prstGeom>
          <a:noFill/>
          <a:ln>
            <a:noFill/>
          </a:ln>
        </p:spPr>
      </p:pic>
      <p:sp>
        <p:nvSpPr>
          <p:cNvPr id="532" name="Google Shape;532;p40"/>
          <p:cNvSpPr txBox="1"/>
          <p:nvPr/>
        </p:nvSpPr>
        <p:spPr>
          <a:xfrm>
            <a:off x="572625" y="1607350"/>
            <a:ext cx="7218600" cy="3000000"/>
          </a:xfrm>
          <a:prstGeom prst="rect">
            <a:avLst/>
          </a:prstGeom>
          <a:noFill/>
          <a:ln>
            <a:noFill/>
          </a:ln>
        </p:spPr>
        <p:txBody>
          <a:bodyPr anchorCtr="0" anchor="ctr" bIns="91425" lIns="91425" spcFirstLastPara="1" rIns="91425" wrap="square" tIns="91425">
            <a:noAutofit/>
          </a:bodyPr>
          <a:lstStyle/>
          <a:p>
            <a:pPr indent="-152400" lvl="0" marL="177800" rtl="0" algn="l">
              <a:lnSpc>
                <a:spcPct val="90000"/>
              </a:lnSpc>
              <a:spcBef>
                <a:spcPts val="0"/>
              </a:spcBef>
              <a:spcAft>
                <a:spcPts val="0"/>
              </a:spcAft>
              <a:buClr>
                <a:schemeClr val="lt1"/>
              </a:buClr>
              <a:buSzPts val="1400"/>
              <a:buChar char="•"/>
            </a:pPr>
            <a:r>
              <a:rPr b="1" lang="en">
                <a:solidFill>
                  <a:srgbClr val="FFFFFF"/>
                </a:solidFill>
                <a:latin typeface="Trebuchet MS"/>
                <a:ea typeface="Trebuchet MS"/>
                <a:cs typeface="Trebuchet MS"/>
                <a:sym typeface="Trebuchet MS"/>
              </a:rPr>
              <a:t>As a </a:t>
            </a:r>
            <a:r>
              <a:rPr lang="en">
                <a:solidFill>
                  <a:srgbClr val="FFFFFF"/>
                </a:solidFill>
                <a:latin typeface="Trebuchet MS"/>
                <a:ea typeface="Trebuchet MS"/>
                <a:cs typeface="Trebuchet MS"/>
                <a:sym typeface="Trebuchet MS"/>
              </a:rPr>
              <a:t>prospective attendee I</a:t>
            </a:r>
            <a:r>
              <a:rPr b="1" lang="en">
                <a:solidFill>
                  <a:srgbClr val="FFFFFF"/>
                </a:solidFill>
                <a:latin typeface="Trebuchet MS"/>
                <a:ea typeface="Trebuchet MS"/>
                <a:cs typeface="Trebuchet MS"/>
                <a:sym typeface="Trebuchet MS"/>
              </a:rPr>
              <a:t> would like to b</a:t>
            </a:r>
            <a:r>
              <a:rPr lang="en">
                <a:solidFill>
                  <a:srgbClr val="FFFFFF"/>
                </a:solidFill>
                <a:latin typeface="Trebuchet MS"/>
                <a:ea typeface="Trebuchet MS"/>
                <a:cs typeface="Trebuchet MS"/>
                <a:sym typeface="Trebuchet MS"/>
              </a:rPr>
              <a:t>e able to confirm my attendance to the showcase through the initial email invitation.</a:t>
            </a:r>
            <a:endParaRPr>
              <a:solidFill>
                <a:srgbClr val="FFFFFF"/>
              </a:solidFill>
              <a:latin typeface="Trebuchet MS"/>
              <a:ea typeface="Trebuchet MS"/>
              <a:cs typeface="Trebuchet MS"/>
              <a:sym typeface="Trebuchet MS"/>
            </a:endParaRPr>
          </a:p>
          <a:p>
            <a:pPr indent="-177800" lvl="0" marL="177800" rtl="0" algn="l">
              <a:lnSpc>
                <a:spcPct val="90000"/>
              </a:lnSpc>
              <a:spcBef>
                <a:spcPts val="800"/>
              </a:spcBef>
              <a:spcAft>
                <a:spcPts val="0"/>
              </a:spcAft>
              <a:buClr>
                <a:schemeClr val="lt1"/>
              </a:buClr>
              <a:buSzPts val="1400"/>
              <a:buFont typeface="Trebuchet MS"/>
              <a:buChar char="•"/>
            </a:pPr>
            <a:r>
              <a:rPr lang="en">
                <a:solidFill>
                  <a:schemeClr val="lt1"/>
                </a:solidFill>
                <a:latin typeface="Trebuchet MS"/>
                <a:ea typeface="Trebuchet MS"/>
                <a:cs typeface="Trebuchet MS"/>
                <a:sym typeface="Trebuchet MS"/>
              </a:rPr>
              <a:t>The view should be able to perform the following operations:</a:t>
            </a:r>
            <a:endParaRPr>
              <a:solidFill>
                <a:schemeClr val="lt1"/>
              </a:solidFill>
              <a:latin typeface="Trebuchet MS"/>
              <a:ea typeface="Trebuchet MS"/>
              <a:cs typeface="Trebuchet MS"/>
              <a:sym typeface="Trebuchet MS"/>
            </a:endParaRPr>
          </a:p>
          <a:p>
            <a:pPr indent="-177800" lvl="1" marL="520700" rtl="0" algn="l">
              <a:lnSpc>
                <a:spcPct val="90000"/>
              </a:lnSpc>
              <a:spcBef>
                <a:spcPts val="400"/>
              </a:spcBef>
              <a:spcAft>
                <a:spcPts val="0"/>
              </a:spcAft>
              <a:buClr>
                <a:schemeClr val="lt1"/>
              </a:buClr>
              <a:buSzPts val="1400"/>
              <a:buFont typeface="Trebuchet MS"/>
              <a:buChar char="•"/>
            </a:pPr>
            <a:r>
              <a:rPr lang="en">
                <a:solidFill>
                  <a:schemeClr val="lt1"/>
                </a:solidFill>
                <a:latin typeface="Trebuchet MS"/>
                <a:ea typeface="Trebuchet MS"/>
                <a:cs typeface="Trebuchet MS"/>
                <a:sym typeface="Trebuchet MS"/>
              </a:rPr>
              <a:t>Accept </a:t>
            </a:r>
            <a:endParaRPr>
              <a:solidFill>
                <a:schemeClr val="lt1"/>
              </a:solidFill>
              <a:latin typeface="Trebuchet MS"/>
              <a:ea typeface="Trebuchet MS"/>
              <a:cs typeface="Trebuchet MS"/>
              <a:sym typeface="Trebuchet MS"/>
            </a:endParaRPr>
          </a:p>
          <a:p>
            <a:pPr indent="-177800" lvl="1" marL="520700" rtl="0" algn="l">
              <a:lnSpc>
                <a:spcPct val="90000"/>
              </a:lnSpc>
              <a:spcBef>
                <a:spcPts val="400"/>
              </a:spcBef>
              <a:spcAft>
                <a:spcPts val="0"/>
              </a:spcAft>
              <a:buClr>
                <a:schemeClr val="lt1"/>
              </a:buClr>
              <a:buSzPts val="1400"/>
              <a:buFont typeface="Trebuchet MS"/>
              <a:buChar char="•"/>
            </a:pPr>
            <a:r>
              <a:rPr lang="en">
                <a:solidFill>
                  <a:schemeClr val="lt1"/>
                </a:solidFill>
                <a:latin typeface="Trebuchet MS"/>
                <a:ea typeface="Trebuchet MS"/>
                <a:cs typeface="Trebuchet MS"/>
                <a:sym typeface="Trebuchet MS"/>
              </a:rPr>
              <a:t>Decline </a:t>
            </a:r>
            <a:endParaRPr>
              <a:solidFill>
                <a:schemeClr val="lt1"/>
              </a:solidFill>
              <a:latin typeface="Trebuchet MS"/>
              <a:ea typeface="Trebuchet MS"/>
              <a:cs typeface="Trebuchet MS"/>
              <a:sym typeface="Trebuchet MS"/>
            </a:endParaRPr>
          </a:p>
          <a:p>
            <a:pPr indent="-177800" lvl="1" marL="520700" rtl="0" algn="l">
              <a:lnSpc>
                <a:spcPct val="90000"/>
              </a:lnSpc>
              <a:spcBef>
                <a:spcPts val="400"/>
              </a:spcBef>
              <a:spcAft>
                <a:spcPts val="0"/>
              </a:spcAft>
              <a:buClr>
                <a:schemeClr val="lt1"/>
              </a:buClr>
              <a:buSzPts val="1400"/>
              <a:buFont typeface="Trebuchet MS"/>
              <a:buChar char="•"/>
            </a:pPr>
            <a:r>
              <a:rPr lang="en">
                <a:solidFill>
                  <a:schemeClr val="lt1"/>
                </a:solidFill>
                <a:latin typeface="Trebuchet MS"/>
                <a:ea typeface="Trebuchet MS"/>
                <a:cs typeface="Trebuchet MS"/>
                <a:sym typeface="Trebuchet MS"/>
              </a:rPr>
              <a:t>Attendee</a:t>
            </a:r>
            <a:endParaRPr>
              <a:solidFill>
                <a:schemeClr val="lt1"/>
              </a:solidFill>
              <a:latin typeface="Trebuchet MS"/>
              <a:ea typeface="Trebuchet MS"/>
              <a:cs typeface="Trebuchet MS"/>
              <a:sym typeface="Trebuchet MS"/>
            </a:endParaRPr>
          </a:p>
          <a:p>
            <a:pPr indent="-177800" lvl="1" marL="520700" rtl="0" algn="l">
              <a:lnSpc>
                <a:spcPct val="90000"/>
              </a:lnSpc>
              <a:spcBef>
                <a:spcPts val="400"/>
              </a:spcBef>
              <a:spcAft>
                <a:spcPts val="0"/>
              </a:spcAft>
              <a:buClr>
                <a:schemeClr val="lt1"/>
              </a:buClr>
              <a:buSzPts val="1400"/>
              <a:buFont typeface="Trebuchet MS"/>
              <a:buChar char="•"/>
            </a:pPr>
            <a:r>
              <a:rPr lang="en">
                <a:solidFill>
                  <a:schemeClr val="lt1"/>
                </a:solidFill>
                <a:latin typeface="Trebuchet MS"/>
                <a:ea typeface="Trebuchet MS"/>
                <a:cs typeface="Trebuchet MS"/>
                <a:sym typeface="Trebuchet MS"/>
              </a:rPr>
              <a:t>Remove</a:t>
            </a:r>
            <a:endParaRPr>
              <a:solidFill>
                <a:schemeClr val="lt1"/>
              </a:solidFill>
              <a:latin typeface="Trebuchet MS"/>
              <a:ea typeface="Trebuchet MS"/>
              <a:cs typeface="Trebuchet MS"/>
              <a:sym typeface="Trebuchet MS"/>
            </a:endParaRPr>
          </a:p>
          <a:p>
            <a:pPr indent="0" lvl="0" marL="177800" rtl="0" algn="l">
              <a:lnSpc>
                <a:spcPct val="90000"/>
              </a:lnSpc>
              <a:spcBef>
                <a:spcPts val="800"/>
              </a:spcBef>
              <a:spcAft>
                <a:spcPts val="0"/>
              </a:spcAft>
              <a:buNone/>
            </a:pPr>
            <a:r>
              <a:t/>
            </a:r>
            <a:endParaRPr sz="1100">
              <a:solidFill>
                <a:schemeClr val="lt1"/>
              </a:solidFill>
              <a:latin typeface="Trebuchet MS"/>
              <a:ea typeface="Trebuchet MS"/>
              <a:cs typeface="Trebuchet MS"/>
              <a:sym typeface="Trebuchet MS"/>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45818E"/>
        </a:solidFill>
      </p:bgPr>
    </p:bg>
    <p:spTree>
      <p:nvGrpSpPr>
        <p:cNvPr id="536" name="Shape 536"/>
        <p:cNvGrpSpPr/>
        <p:nvPr/>
      </p:nvGrpSpPr>
      <p:grpSpPr>
        <a:xfrm>
          <a:off x="0" y="0"/>
          <a:ext cx="0" cy="0"/>
          <a:chOff x="0" y="0"/>
          <a:chExt cx="0" cy="0"/>
        </a:xfrm>
      </p:grpSpPr>
      <p:sp>
        <p:nvSpPr>
          <p:cNvPr id="537" name="Google Shape;537;p41"/>
          <p:cNvSpPr txBox="1"/>
          <p:nvPr>
            <p:ph type="title"/>
          </p:nvPr>
        </p:nvSpPr>
        <p:spPr>
          <a:xfrm>
            <a:off x="501917" y="564921"/>
            <a:ext cx="7218600" cy="810600"/>
          </a:xfrm>
          <a:prstGeom prst="rect">
            <a:avLst/>
          </a:prstGeom>
          <a:noFill/>
          <a:ln>
            <a:noFill/>
          </a:ln>
        </p:spPr>
        <p:txBody>
          <a:bodyPr anchorCtr="0" anchor="ctr" bIns="34275" lIns="68575" spcFirstLastPara="1" rIns="68575" wrap="square" tIns="34275">
            <a:noAutofit/>
          </a:bodyPr>
          <a:lstStyle/>
          <a:p>
            <a:pPr indent="0" lvl="0" marL="0" rtl="0" algn="l">
              <a:spcBef>
                <a:spcPts val="800"/>
              </a:spcBef>
              <a:spcAft>
                <a:spcPts val="0"/>
              </a:spcAft>
              <a:buClr>
                <a:schemeClr val="lt1"/>
              </a:buClr>
              <a:buSzPts val="1500"/>
              <a:buFont typeface="Arial"/>
              <a:buNone/>
            </a:pPr>
            <a:r>
              <a:rPr b="1" lang="en" sz="1100"/>
              <a:t>MJ-39:</a:t>
            </a:r>
            <a:r>
              <a:rPr lang="en" sz="1100"/>
              <a:t> Add Placeholder for Attendees in Email Invitation Templates</a:t>
            </a:r>
            <a:endParaRPr sz="1100"/>
          </a:p>
        </p:txBody>
      </p:sp>
      <p:pic>
        <p:nvPicPr>
          <p:cNvPr id="538" name="Google Shape;538;p41"/>
          <p:cNvPicPr preferRelativeResize="0"/>
          <p:nvPr/>
        </p:nvPicPr>
        <p:blipFill rotWithShape="1">
          <a:blip r:embed="rId3">
            <a:alphaModFix/>
          </a:blip>
          <a:srcRect b="0" l="0" r="0" t="0"/>
          <a:stretch/>
        </p:blipFill>
        <p:spPr>
          <a:xfrm>
            <a:off x="0" y="4703591"/>
            <a:ext cx="1828800" cy="426720"/>
          </a:xfrm>
          <a:prstGeom prst="rect">
            <a:avLst/>
          </a:prstGeom>
          <a:noFill/>
          <a:ln>
            <a:noFill/>
          </a:ln>
        </p:spPr>
      </p:pic>
      <p:pic>
        <p:nvPicPr>
          <p:cNvPr id="539" name="Google Shape;539;p41"/>
          <p:cNvPicPr preferRelativeResize="0"/>
          <p:nvPr/>
        </p:nvPicPr>
        <p:blipFill>
          <a:blip r:embed="rId4">
            <a:alphaModFix/>
          </a:blip>
          <a:stretch>
            <a:fillRect/>
          </a:stretch>
        </p:blipFill>
        <p:spPr>
          <a:xfrm>
            <a:off x="1981200" y="1527921"/>
            <a:ext cx="5521615" cy="3463179"/>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45818E"/>
        </a:solidFill>
      </p:bgPr>
    </p:bg>
    <p:spTree>
      <p:nvGrpSpPr>
        <p:cNvPr id="543" name="Shape 543"/>
        <p:cNvGrpSpPr/>
        <p:nvPr/>
      </p:nvGrpSpPr>
      <p:grpSpPr>
        <a:xfrm>
          <a:off x="0" y="0"/>
          <a:ext cx="0" cy="0"/>
          <a:chOff x="0" y="0"/>
          <a:chExt cx="0" cy="0"/>
        </a:xfrm>
      </p:grpSpPr>
      <p:sp>
        <p:nvSpPr>
          <p:cNvPr id="544" name="Google Shape;544;p42"/>
          <p:cNvSpPr txBox="1"/>
          <p:nvPr>
            <p:ph type="title"/>
          </p:nvPr>
        </p:nvSpPr>
        <p:spPr>
          <a:xfrm>
            <a:off x="501917" y="564921"/>
            <a:ext cx="7218600" cy="810600"/>
          </a:xfrm>
          <a:prstGeom prst="rect">
            <a:avLst/>
          </a:prstGeom>
          <a:noFill/>
          <a:ln>
            <a:noFill/>
          </a:ln>
        </p:spPr>
        <p:txBody>
          <a:bodyPr anchorCtr="0" anchor="ctr" bIns="34275" lIns="68575" spcFirstLastPara="1" rIns="68575" wrap="square" tIns="34275">
            <a:noAutofit/>
          </a:bodyPr>
          <a:lstStyle/>
          <a:p>
            <a:pPr indent="0" lvl="0" marL="0" rtl="0" algn="l">
              <a:spcBef>
                <a:spcPts val="800"/>
              </a:spcBef>
              <a:spcAft>
                <a:spcPts val="0"/>
              </a:spcAft>
              <a:buClr>
                <a:schemeClr val="lt1"/>
              </a:buClr>
              <a:buSzPts val="1500"/>
              <a:buFont typeface="Arial"/>
              <a:buNone/>
            </a:pPr>
            <a:r>
              <a:rPr b="1" lang="en" sz="1100"/>
              <a:t>MJ-39:</a:t>
            </a:r>
            <a:r>
              <a:rPr lang="en" sz="1100"/>
              <a:t> Add Placeholder for Attendees in Email Invitation Templates</a:t>
            </a:r>
            <a:endParaRPr sz="1100"/>
          </a:p>
        </p:txBody>
      </p:sp>
      <p:pic>
        <p:nvPicPr>
          <p:cNvPr id="545" name="Google Shape;545;p42"/>
          <p:cNvPicPr preferRelativeResize="0"/>
          <p:nvPr/>
        </p:nvPicPr>
        <p:blipFill>
          <a:blip r:embed="rId3">
            <a:alphaModFix/>
          </a:blip>
          <a:stretch>
            <a:fillRect/>
          </a:stretch>
        </p:blipFill>
        <p:spPr>
          <a:xfrm>
            <a:off x="1265775" y="1543175"/>
            <a:ext cx="6119449" cy="3524124"/>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45818E"/>
        </a:solidFill>
      </p:bgPr>
    </p:bg>
    <p:spTree>
      <p:nvGrpSpPr>
        <p:cNvPr id="549" name="Shape 549"/>
        <p:cNvGrpSpPr/>
        <p:nvPr/>
      </p:nvGrpSpPr>
      <p:grpSpPr>
        <a:xfrm>
          <a:off x="0" y="0"/>
          <a:ext cx="0" cy="0"/>
          <a:chOff x="0" y="0"/>
          <a:chExt cx="0" cy="0"/>
        </a:xfrm>
      </p:grpSpPr>
      <p:sp>
        <p:nvSpPr>
          <p:cNvPr id="550" name="Google Shape;550;p43"/>
          <p:cNvSpPr txBox="1"/>
          <p:nvPr>
            <p:ph type="title"/>
          </p:nvPr>
        </p:nvSpPr>
        <p:spPr>
          <a:xfrm>
            <a:off x="495692" y="551271"/>
            <a:ext cx="7218600" cy="810600"/>
          </a:xfrm>
          <a:prstGeom prst="rect">
            <a:avLst/>
          </a:prstGeom>
          <a:noFill/>
          <a:ln>
            <a:noFill/>
          </a:ln>
        </p:spPr>
        <p:txBody>
          <a:bodyPr anchorCtr="0" anchor="ctr" bIns="34275" lIns="68575" spcFirstLastPara="1" rIns="68575" wrap="square" tIns="34275">
            <a:noAutofit/>
          </a:bodyPr>
          <a:lstStyle/>
          <a:p>
            <a:pPr indent="0" lvl="0" marL="0" rtl="0" algn="l">
              <a:lnSpc>
                <a:spcPct val="90000"/>
              </a:lnSpc>
              <a:spcBef>
                <a:spcPts val="0"/>
              </a:spcBef>
              <a:spcAft>
                <a:spcPts val="0"/>
              </a:spcAft>
              <a:buClr>
                <a:schemeClr val="lt1"/>
              </a:buClr>
              <a:buSzPts val="2700"/>
              <a:buFont typeface="Trebuchet MS"/>
              <a:buNone/>
            </a:pPr>
            <a:r>
              <a:rPr lang="en" sz="1400"/>
              <a:t>Test Case on MJ-39  Accept Invitation as attendee </a:t>
            </a:r>
            <a:endParaRPr sz="1400"/>
          </a:p>
        </p:txBody>
      </p:sp>
      <p:sp>
        <p:nvSpPr>
          <p:cNvPr id="551" name="Google Shape;551;p43"/>
          <p:cNvSpPr txBox="1"/>
          <p:nvPr>
            <p:ph idx="1" type="body"/>
          </p:nvPr>
        </p:nvSpPr>
        <p:spPr>
          <a:xfrm>
            <a:off x="495709" y="1600255"/>
            <a:ext cx="4076400" cy="432300"/>
          </a:xfrm>
          <a:prstGeom prst="rect">
            <a:avLst/>
          </a:prstGeom>
          <a:noFill/>
          <a:ln>
            <a:noFill/>
          </a:ln>
        </p:spPr>
        <p:txBody>
          <a:bodyPr anchorCtr="0" anchor="b" bIns="34275" lIns="68575" spcFirstLastPara="1" rIns="68575" wrap="square" tIns="34275">
            <a:noAutofit/>
          </a:bodyPr>
          <a:lstStyle/>
          <a:p>
            <a:pPr indent="0" lvl="0" marL="0" rtl="0" algn="l">
              <a:lnSpc>
                <a:spcPct val="90000"/>
              </a:lnSpc>
              <a:spcBef>
                <a:spcPts val="0"/>
              </a:spcBef>
              <a:spcAft>
                <a:spcPts val="0"/>
              </a:spcAft>
              <a:buClr>
                <a:schemeClr val="lt1"/>
              </a:buClr>
              <a:buSzPts val="1800"/>
              <a:buNone/>
            </a:pPr>
            <a:r>
              <a:rPr lang="en" sz="1400" u="sng"/>
              <a:t>Test Case ID: MJ-39-1 </a:t>
            </a:r>
            <a:endParaRPr sz="1400" u="sng"/>
          </a:p>
        </p:txBody>
      </p:sp>
      <p:sp>
        <p:nvSpPr>
          <p:cNvPr id="552" name="Google Shape;552;p43"/>
          <p:cNvSpPr txBox="1"/>
          <p:nvPr>
            <p:ph idx="2" type="body"/>
          </p:nvPr>
        </p:nvSpPr>
        <p:spPr>
          <a:xfrm>
            <a:off x="510254" y="2114600"/>
            <a:ext cx="5798700" cy="2185200"/>
          </a:xfrm>
          <a:prstGeom prst="rect">
            <a:avLst/>
          </a:prstGeom>
          <a:noFill/>
          <a:ln>
            <a:noFill/>
          </a:ln>
        </p:spPr>
        <p:txBody>
          <a:bodyPr anchorCtr="0" anchor="t" bIns="34275" lIns="68575" spcFirstLastPara="1" rIns="68575" wrap="square" tIns="34275">
            <a:noAutofit/>
          </a:bodyPr>
          <a:lstStyle/>
          <a:p>
            <a:pPr indent="0" lvl="0" marL="0" rtl="0" algn="l">
              <a:lnSpc>
                <a:spcPct val="80000"/>
              </a:lnSpc>
              <a:spcBef>
                <a:spcPts val="0"/>
              </a:spcBef>
              <a:spcAft>
                <a:spcPts val="0"/>
              </a:spcAft>
              <a:buClr>
                <a:schemeClr val="lt1"/>
              </a:buClr>
              <a:buSzPts val="1200"/>
              <a:buNone/>
            </a:pPr>
            <a:r>
              <a:rPr b="1" lang="en" sz="1400"/>
              <a:t>Description/Summary of Test:</a:t>
            </a:r>
            <a:r>
              <a:rPr lang="en" sz="1400"/>
              <a:t> </a:t>
            </a:r>
            <a:r>
              <a:rPr lang="en" sz="1400"/>
              <a:t>Accept Invitation as attendee</a:t>
            </a:r>
            <a:endParaRPr sz="1400"/>
          </a:p>
          <a:p>
            <a:pPr indent="0" lvl="0" marL="0" rtl="0" algn="l">
              <a:lnSpc>
                <a:spcPct val="80000"/>
              </a:lnSpc>
              <a:spcBef>
                <a:spcPts val="800"/>
              </a:spcBef>
              <a:spcAft>
                <a:spcPts val="0"/>
              </a:spcAft>
              <a:buClr>
                <a:schemeClr val="lt1"/>
              </a:buClr>
              <a:buSzPts val="1200"/>
              <a:buNone/>
            </a:pPr>
            <a:r>
              <a:rPr b="1" lang="en" sz="1400"/>
              <a:t>Precondition: </a:t>
            </a:r>
            <a:r>
              <a:rPr lang="en" sz="1400">
                <a:solidFill>
                  <a:schemeClr val="dk1"/>
                </a:solidFill>
              </a:rPr>
              <a:t> </a:t>
            </a:r>
            <a:r>
              <a:rPr lang="en" sz="1400">
                <a:solidFill>
                  <a:srgbClr val="FFFFFF"/>
                </a:solidFill>
              </a:rPr>
              <a:t>Administrator has to send an invitation email to prospective user.</a:t>
            </a:r>
            <a:endParaRPr sz="1400"/>
          </a:p>
          <a:p>
            <a:pPr indent="0" lvl="0" marL="0" rtl="0" algn="l">
              <a:lnSpc>
                <a:spcPct val="80000"/>
              </a:lnSpc>
              <a:spcBef>
                <a:spcPts val="800"/>
              </a:spcBef>
              <a:spcAft>
                <a:spcPts val="0"/>
              </a:spcAft>
              <a:buClr>
                <a:schemeClr val="lt1"/>
              </a:buClr>
              <a:buSzPts val="1200"/>
              <a:buNone/>
            </a:pPr>
            <a:r>
              <a:rPr b="1" lang="en" sz="1400"/>
              <a:t>Expected Result: </a:t>
            </a:r>
            <a:r>
              <a:rPr lang="en" sz="1400">
                <a:solidFill>
                  <a:srgbClr val="FFFFFF"/>
                </a:solidFill>
              </a:rPr>
              <a:t>Prospective attendee is redirected to a confirmation page message.</a:t>
            </a:r>
            <a:endParaRPr sz="1400">
              <a:solidFill>
                <a:srgbClr val="FFFFFF"/>
              </a:solidFill>
            </a:endParaRPr>
          </a:p>
          <a:p>
            <a:pPr indent="0" lvl="0" marL="0" rtl="0" algn="l">
              <a:lnSpc>
                <a:spcPct val="80000"/>
              </a:lnSpc>
              <a:spcBef>
                <a:spcPts val="800"/>
              </a:spcBef>
              <a:spcAft>
                <a:spcPts val="0"/>
              </a:spcAft>
              <a:buClr>
                <a:schemeClr val="lt1"/>
              </a:buClr>
              <a:buSzPts val="1200"/>
              <a:buNone/>
            </a:pPr>
            <a:r>
              <a:rPr b="1" lang="en" sz="1400"/>
              <a:t>Actual Result:</a:t>
            </a:r>
            <a:r>
              <a:rPr lang="en" sz="1400"/>
              <a:t> </a:t>
            </a:r>
            <a:r>
              <a:rPr lang="en" sz="1400">
                <a:solidFill>
                  <a:srgbClr val="FFFFFF"/>
                </a:solidFill>
              </a:rPr>
              <a:t>Prospective attendee is redirected to a (attendee not exist) message.</a:t>
            </a:r>
            <a:r>
              <a:rPr lang="en" sz="1400">
                <a:solidFill>
                  <a:schemeClr val="dk1"/>
                </a:solidFill>
              </a:rPr>
              <a:t> </a:t>
            </a:r>
            <a:endParaRPr sz="1400">
              <a:solidFill>
                <a:schemeClr val="dk1"/>
              </a:solidFill>
            </a:endParaRPr>
          </a:p>
          <a:p>
            <a:pPr indent="0" lvl="0" marL="0" rtl="0" algn="l">
              <a:lnSpc>
                <a:spcPct val="80000"/>
              </a:lnSpc>
              <a:spcBef>
                <a:spcPts val="800"/>
              </a:spcBef>
              <a:spcAft>
                <a:spcPts val="0"/>
              </a:spcAft>
              <a:buClr>
                <a:schemeClr val="lt1"/>
              </a:buClr>
              <a:buSzPts val="1200"/>
              <a:buNone/>
            </a:pPr>
            <a:r>
              <a:t/>
            </a:r>
            <a:endParaRPr sz="1400"/>
          </a:p>
          <a:p>
            <a:pPr indent="0" lvl="0" marL="0" rtl="0" algn="l">
              <a:lnSpc>
                <a:spcPct val="80000"/>
              </a:lnSpc>
              <a:spcBef>
                <a:spcPts val="800"/>
              </a:spcBef>
              <a:spcAft>
                <a:spcPts val="0"/>
              </a:spcAft>
              <a:buClr>
                <a:schemeClr val="lt1"/>
              </a:buClr>
              <a:buSzPts val="1200"/>
              <a:buNone/>
            </a:pPr>
            <a:r>
              <a:rPr b="1" lang="en" sz="1400"/>
              <a:t>Status (Fail/Pass): </a:t>
            </a:r>
            <a:r>
              <a:rPr lang="en" sz="1400"/>
              <a:t>FAIL</a:t>
            </a:r>
            <a:endParaRPr sz="1400"/>
          </a:p>
        </p:txBody>
      </p:sp>
      <p:pic>
        <p:nvPicPr>
          <p:cNvPr id="553" name="Google Shape;553;p43"/>
          <p:cNvPicPr preferRelativeResize="0"/>
          <p:nvPr/>
        </p:nvPicPr>
        <p:blipFill rotWithShape="1">
          <a:blip r:embed="rId3">
            <a:alphaModFix/>
          </a:blip>
          <a:srcRect b="0" l="0" r="0" t="0"/>
          <a:stretch/>
        </p:blipFill>
        <p:spPr>
          <a:xfrm>
            <a:off x="0" y="4703591"/>
            <a:ext cx="1828800" cy="42672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45818E"/>
        </a:solidFill>
      </p:bgPr>
    </p:bg>
    <p:spTree>
      <p:nvGrpSpPr>
        <p:cNvPr id="557" name="Shape 557"/>
        <p:cNvGrpSpPr/>
        <p:nvPr/>
      </p:nvGrpSpPr>
      <p:grpSpPr>
        <a:xfrm>
          <a:off x="0" y="0"/>
          <a:ext cx="0" cy="0"/>
          <a:chOff x="0" y="0"/>
          <a:chExt cx="0" cy="0"/>
        </a:xfrm>
      </p:grpSpPr>
      <p:sp>
        <p:nvSpPr>
          <p:cNvPr id="558" name="Google Shape;558;p44"/>
          <p:cNvSpPr txBox="1"/>
          <p:nvPr>
            <p:ph type="title"/>
          </p:nvPr>
        </p:nvSpPr>
        <p:spPr>
          <a:xfrm>
            <a:off x="510241" y="564921"/>
            <a:ext cx="7210396" cy="810704"/>
          </a:xfrm>
          <a:prstGeom prst="rect">
            <a:avLst/>
          </a:prstGeom>
          <a:noFill/>
          <a:ln>
            <a:noFill/>
          </a:ln>
        </p:spPr>
        <p:txBody>
          <a:bodyPr anchorCtr="0" anchor="ctr" bIns="34275" lIns="68575" spcFirstLastPara="1" rIns="68575" wrap="square" tIns="34275">
            <a:noAutofit/>
          </a:bodyPr>
          <a:lstStyle/>
          <a:p>
            <a:pPr indent="0" lvl="0" marL="0" rtl="0" algn="l">
              <a:lnSpc>
                <a:spcPct val="90000"/>
              </a:lnSpc>
              <a:spcBef>
                <a:spcPts val="0"/>
              </a:spcBef>
              <a:spcAft>
                <a:spcPts val="0"/>
              </a:spcAft>
              <a:buClr>
                <a:schemeClr val="lt1"/>
              </a:buClr>
              <a:buSzPts val="3600"/>
              <a:buFont typeface="Trebuchet MS"/>
              <a:buNone/>
            </a:pPr>
            <a:r>
              <a:rPr lang="en" sz="3600"/>
              <a:t>Summary</a:t>
            </a:r>
            <a:endParaRPr sz="1100"/>
          </a:p>
        </p:txBody>
      </p:sp>
      <p:sp>
        <p:nvSpPr>
          <p:cNvPr id="559" name="Google Shape;559;p44"/>
          <p:cNvSpPr txBox="1"/>
          <p:nvPr>
            <p:ph idx="1" type="body"/>
          </p:nvPr>
        </p:nvSpPr>
        <p:spPr>
          <a:xfrm>
            <a:off x="510241" y="1676455"/>
            <a:ext cx="7210500" cy="2699400"/>
          </a:xfrm>
          <a:prstGeom prst="rect">
            <a:avLst/>
          </a:prstGeom>
          <a:noFill/>
          <a:ln>
            <a:noFill/>
          </a:ln>
        </p:spPr>
        <p:txBody>
          <a:bodyPr anchorCtr="0" anchor="t" bIns="34275" lIns="68575" spcFirstLastPara="1" rIns="68575" wrap="square" tIns="34275">
            <a:noAutofit/>
          </a:bodyPr>
          <a:lstStyle/>
          <a:p>
            <a:pPr indent="0" lvl="0" marL="0" rtl="0" algn="l">
              <a:lnSpc>
                <a:spcPct val="115000"/>
              </a:lnSpc>
              <a:spcBef>
                <a:spcPts val="0"/>
              </a:spcBef>
              <a:spcAft>
                <a:spcPts val="0"/>
              </a:spcAft>
              <a:buClr>
                <a:schemeClr val="dk1"/>
              </a:buClr>
              <a:buSzPts val="1100"/>
              <a:buFont typeface="Arial"/>
              <a:buNone/>
            </a:pPr>
            <a:r>
              <a:rPr lang="en">
                <a:solidFill>
                  <a:srgbClr val="FFFFFF"/>
                </a:solidFill>
              </a:rPr>
              <a:t>Mobile Judge has been the main tool for students, judges, and administrator on the VIP showcase. In its 11 version, I focused on adding an attendee placeholder on the invitation email template in order for prospective judges to have the option to participate in the VIP event as attendees. In addition, I worked on providing the judges the option to select the amount of students and the courses they want to judge. This was a challenge due to new technology.</a:t>
            </a:r>
            <a:endParaRPr>
              <a:solidFill>
                <a:srgbClr val="FFFFFF"/>
              </a:solidFill>
            </a:endParaRPr>
          </a:p>
          <a:p>
            <a:pPr indent="0" lvl="0" marL="0" rtl="0" algn="l">
              <a:lnSpc>
                <a:spcPct val="80000"/>
              </a:lnSpc>
              <a:spcBef>
                <a:spcPts val="0"/>
              </a:spcBef>
              <a:spcAft>
                <a:spcPts val="0"/>
              </a:spcAft>
              <a:buClr>
                <a:schemeClr val="lt1"/>
              </a:buClr>
              <a:buSzPts val="1900"/>
              <a:buNone/>
            </a:pPr>
            <a:r>
              <a:t/>
            </a:r>
            <a:endParaRPr>
              <a:solidFill>
                <a:srgbClr val="FFFFFF"/>
              </a:solidFill>
            </a:endParaRPr>
          </a:p>
        </p:txBody>
      </p:sp>
      <p:pic>
        <p:nvPicPr>
          <p:cNvPr id="560" name="Google Shape;560;p44"/>
          <p:cNvPicPr preferRelativeResize="0"/>
          <p:nvPr/>
        </p:nvPicPr>
        <p:blipFill rotWithShape="1">
          <a:blip r:embed="rId3">
            <a:alphaModFix/>
          </a:blip>
          <a:srcRect b="0" l="0" r="0" t="0"/>
          <a:stretch/>
        </p:blipFill>
        <p:spPr>
          <a:xfrm>
            <a:off x="0" y="4703591"/>
            <a:ext cx="1828800" cy="42672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45818E"/>
        </a:solidFill>
      </p:bgPr>
    </p:bg>
    <p:spTree>
      <p:nvGrpSpPr>
        <p:cNvPr id="564" name="Shape 564"/>
        <p:cNvGrpSpPr/>
        <p:nvPr/>
      </p:nvGrpSpPr>
      <p:grpSpPr>
        <a:xfrm>
          <a:off x="0" y="0"/>
          <a:ext cx="0" cy="0"/>
          <a:chOff x="0" y="0"/>
          <a:chExt cx="0" cy="0"/>
        </a:xfrm>
      </p:grpSpPr>
      <p:sp>
        <p:nvSpPr>
          <p:cNvPr id="565" name="Google Shape;565;p45"/>
          <p:cNvSpPr txBox="1"/>
          <p:nvPr>
            <p:ph type="title"/>
          </p:nvPr>
        </p:nvSpPr>
        <p:spPr>
          <a:xfrm>
            <a:off x="510241" y="564921"/>
            <a:ext cx="7210396" cy="810704"/>
          </a:xfrm>
          <a:prstGeom prst="rect">
            <a:avLst/>
          </a:prstGeom>
          <a:noFill/>
          <a:ln>
            <a:noFill/>
          </a:ln>
        </p:spPr>
        <p:txBody>
          <a:bodyPr anchorCtr="0" anchor="ctr" bIns="34275" lIns="68575" spcFirstLastPara="1" rIns="68575" wrap="square" tIns="34275">
            <a:noAutofit/>
          </a:bodyPr>
          <a:lstStyle/>
          <a:p>
            <a:pPr indent="0" lvl="0" marL="0" rtl="0" algn="ctr">
              <a:lnSpc>
                <a:spcPct val="90000"/>
              </a:lnSpc>
              <a:spcBef>
                <a:spcPts val="0"/>
              </a:spcBef>
              <a:spcAft>
                <a:spcPts val="0"/>
              </a:spcAft>
              <a:buClr>
                <a:schemeClr val="lt1"/>
              </a:buClr>
              <a:buSzPts val="5400"/>
              <a:buFont typeface="Trebuchet MS"/>
              <a:buNone/>
            </a:pPr>
            <a:r>
              <a:rPr lang="en" sz="5400"/>
              <a:t>Questions?</a:t>
            </a:r>
            <a:endParaRPr sz="1100"/>
          </a:p>
        </p:txBody>
      </p:sp>
      <p:sp>
        <p:nvSpPr>
          <p:cNvPr id="566" name="Google Shape;566;p45"/>
          <p:cNvSpPr txBox="1"/>
          <p:nvPr>
            <p:ph idx="1" type="body"/>
          </p:nvPr>
        </p:nvSpPr>
        <p:spPr>
          <a:xfrm>
            <a:off x="510241" y="1752655"/>
            <a:ext cx="7210396" cy="2699487"/>
          </a:xfrm>
          <a:prstGeom prst="rect">
            <a:avLst/>
          </a:prstGeom>
          <a:noFill/>
          <a:ln>
            <a:noFill/>
          </a:ln>
        </p:spPr>
        <p:txBody>
          <a:bodyPr anchorCtr="0" anchor="t" bIns="34275" lIns="68575" spcFirstLastPara="1" rIns="68575" wrap="square" tIns="34275">
            <a:noAutofit/>
          </a:bodyPr>
          <a:lstStyle/>
          <a:p>
            <a:pPr indent="0" lvl="0" marL="0" rtl="0" algn="ctr">
              <a:lnSpc>
                <a:spcPct val="90000"/>
              </a:lnSpc>
              <a:spcBef>
                <a:spcPts val="0"/>
              </a:spcBef>
              <a:spcAft>
                <a:spcPts val="0"/>
              </a:spcAft>
              <a:buClr>
                <a:schemeClr val="lt1"/>
              </a:buClr>
              <a:buSzPts val="4100"/>
              <a:buNone/>
            </a:pPr>
            <a:r>
              <a:rPr lang="en" sz="4100"/>
              <a:t>Thank you!</a:t>
            </a:r>
            <a:endParaRPr sz="1100"/>
          </a:p>
          <a:p>
            <a:pPr indent="0" lvl="0" marL="0" rtl="0" algn="l">
              <a:lnSpc>
                <a:spcPct val="90000"/>
              </a:lnSpc>
              <a:spcBef>
                <a:spcPts val="800"/>
              </a:spcBef>
              <a:spcAft>
                <a:spcPts val="0"/>
              </a:spcAft>
              <a:buClr>
                <a:schemeClr val="lt1"/>
              </a:buClr>
              <a:buSzPts val="1800"/>
              <a:buNone/>
            </a:pPr>
            <a:r>
              <a:t/>
            </a:r>
            <a:endParaRPr sz="1100"/>
          </a:p>
          <a:p>
            <a:pPr indent="0" lvl="0" marL="0" rtl="0" algn="l">
              <a:lnSpc>
                <a:spcPct val="90000"/>
              </a:lnSpc>
              <a:spcBef>
                <a:spcPts val="800"/>
              </a:spcBef>
              <a:spcAft>
                <a:spcPts val="0"/>
              </a:spcAft>
              <a:buClr>
                <a:schemeClr val="lt1"/>
              </a:buClr>
              <a:buSzPts val="1800"/>
              <a:buNone/>
            </a:pPr>
            <a:r>
              <a:t/>
            </a:r>
            <a:endParaRPr sz="1100"/>
          </a:p>
          <a:p>
            <a:pPr indent="0" lvl="0" marL="0" rtl="0" algn="l">
              <a:lnSpc>
                <a:spcPct val="90000"/>
              </a:lnSpc>
              <a:spcBef>
                <a:spcPts val="800"/>
              </a:spcBef>
              <a:spcAft>
                <a:spcPts val="0"/>
              </a:spcAft>
              <a:buClr>
                <a:schemeClr val="lt1"/>
              </a:buClr>
              <a:buSzPts val="1800"/>
              <a:buNone/>
            </a:pPr>
            <a:r>
              <a:t/>
            </a:r>
            <a:endParaRPr sz="1100"/>
          </a:p>
          <a:p>
            <a:pPr indent="0" lvl="0" marL="0" rtl="0" algn="l">
              <a:lnSpc>
                <a:spcPct val="90000"/>
              </a:lnSpc>
              <a:spcBef>
                <a:spcPts val="800"/>
              </a:spcBef>
              <a:spcAft>
                <a:spcPts val="0"/>
              </a:spcAft>
              <a:buClr>
                <a:schemeClr val="lt1"/>
              </a:buClr>
              <a:buSzPts val="1800"/>
              <a:buNone/>
            </a:pPr>
            <a:r>
              <a:t/>
            </a:r>
            <a:endParaRPr sz="1100"/>
          </a:p>
          <a:p>
            <a:pPr indent="0" lvl="0" marL="0" rtl="0" algn="ctr">
              <a:lnSpc>
                <a:spcPct val="90000"/>
              </a:lnSpc>
              <a:spcBef>
                <a:spcPts val="800"/>
              </a:spcBef>
              <a:spcAft>
                <a:spcPts val="0"/>
              </a:spcAft>
              <a:buClr>
                <a:schemeClr val="lt1"/>
              </a:buClr>
              <a:buSzPts val="1800"/>
              <a:buNone/>
            </a:pPr>
            <a:r>
              <a:rPr lang="en" sz="1400" u="sng"/>
              <a:t>Contact Information</a:t>
            </a:r>
            <a:endParaRPr sz="1400"/>
          </a:p>
          <a:p>
            <a:pPr indent="0" lvl="0" marL="0" rtl="0" algn="ctr">
              <a:lnSpc>
                <a:spcPct val="90000"/>
              </a:lnSpc>
              <a:spcBef>
                <a:spcPts val="800"/>
              </a:spcBef>
              <a:spcAft>
                <a:spcPts val="0"/>
              </a:spcAft>
              <a:buClr>
                <a:schemeClr val="lt1"/>
              </a:buClr>
              <a:buSzPts val="1800"/>
              <a:buNone/>
            </a:pPr>
            <a:r>
              <a:rPr lang="en" sz="1400"/>
              <a:t>Pedro Ramos - pramo030@fiu.edu</a:t>
            </a:r>
            <a:endParaRPr sz="1400"/>
          </a:p>
        </p:txBody>
      </p:sp>
      <p:pic>
        <p:nvPicPr>
          <p:cNvPr id="567" name="Google Shape;567;p45"/>
          <p:cNvPicPr preferRelativeResize="0"/>
          <p:nvPr/>
        </p:nvPicPr>
        <p:blipFill rotWithShape="1">
          <a:blip r:embed="rId3">
            <a:alphaModFix/>
          </a:blip>
          <a:srcRect b="0" l="0" r="0" t="0"/>
          <a:stretch/>
        </p:blipFill>
        <p:spPr>
          <a:xfrm>
            <a:off x="0" y="4703591"/>
            <a:ext cx="1828800" cy="42672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45818E"/>
        </a:solidFill>
      </p:bgPr>
    </p:bg>
    <p:spTree>
      <p:nvGrpSpPr>
        <p:cNvPr id="477" name="Shape 477"/>
        <p:cNvGrpSpPr/>
        <p:nvPr/>
      </p:nvGrpSpPr>
      <p:grpSpPr>
        <a:xfrm>
          <a:off x="0" y="0"/>
          <a:ext cx="0" cy="0"/>
          <a:chOff x="0" y="0"/>
          <a:chExt cx="0" cy="0"/>
        </a:xfrm>
      </p:grpSpPr>
      <p:sp>
        <p:nvSpPr>
          <p:cNvPr id="478" name="Google Shape;478;p32"/>
          <p:cNvSpPr txBox="1"/>
          <p:nvPr>
            <p:ph type="title"/>
          </p:nvPr>
        </p:nvSpPr>
        <p:spPr>
          <a:xfrm>
            <a:off x="510241" y="564921"/>
            <a:ext cx="7210500" cy="810600"/>
          </a:xfrm>
          <a:prstGeom prst="rect">
            <a:avLst/>
          </a:prstGeom>
          <a:noFill/>
          <a:ln>
            <a:noFill/>
          </a:ln>
        </p:spPr>
        <p:txBody>
          <a:bodyPr anchorCtr="0" anchor="ctr" bIns="34275" lIns="68575" spcFirstLastPara="1" rIns="68575" wrap="square" tIns="34275">
            <a:noAutofit/>
          </a:bodyPr>
          <a:lstStyle/>
          <a:p>
            <a:pPr indent="0" lvl="0" marL="0" rtl="0" algn="l">
              <a:lnSpc>
                <a:spcPct val="90000"/>
              </a:lnSpc>
              <a:spcBef>
                <a:spcPts val="0"/>
              </a:spcBef>
              <a:spcAft>
                <a:spcPts val="0"/>
              </a:spcAft>
              <a:buClr>
                <a:schemeClr val="lt1"/>
              </a:buClr>
              <a:buSzPts val="2700"/>
              <a:buFont typeface="Trebuchet MS"/>
              <a:buNone/>
            </a:pPr>
            <a:r>
              <a:rPr lang="en" sz="1400"/>
              <a:t>Project Definition</a:t>
            </a:r>
            <a:endParaRPr sz="1400"/>
          </a:p>
        </p:txBody>
      </p:sp>
      <p:sp>
        <p:nvSpPr>
          <p:cNvPr id="479" name="Google Shape;479;p32"/>
          <p:cNvSpPr txBox="1"/>
          <p:nvPr/>
        </p:nvSpPr>
        <p:spPr>
          <a:xfrm>
            <a:off x="943100" y="1927200"/>
            <a:ext cx="7749900" cy="2733600"/>
          </a:xfrm>
          <a:prstGeom prst="rect">
            <a:avLst/>
          </a:prstGeom>
          <a:noFill/>
          <a:ln>
            <a:noFill/>
          </a:ln>
        </p:spPr>
        <p:txBody>
          <a:bodyPr anchorCtr="0" anchor="t" bIns="91425" lIns="91425" spcFirstLastPara="1" rIns="91425" wrap="square" tIns="91425">
            <a:noAutofit/>
          </a:bodyPr>
          <a:lstStyle/>
          <a:p>
            <a:pPr indent="-317500" lvl="0" marL="457200" rtl="0" algn="l">
              <a:lnSpc>
                <a:spcPct val="115000"/>
              </a:lnSpc>
              <a:spcBef>
                <a:spcPts val="0"/>
              </a:spcBef>
              <a:spcAft>
                <a:spcPts val="0"/>
              </a:spcAft>
              <a:buClr>
                <a:srgbClr val="FFFFFF"/>
              </a:buClr>
              <a:buSzPts val="1400"/>
              <a:buFont typeface="Trebuchet MS"/>
              <a:buChar char="-"/>
            </a:pPr>
            <a:r>
              <a:rPr lang="en">
                <a:solidFill>
                  <a:srgbClr val="FFFFFF"/>
                </a:solidFill>
                <a:latin typeface="Trebuchet MS"/>
                <a:ea typeface="Trebuchet MS"/>
                <a:cs typeface="Trebuchet MS"/>
                <a:sym typeface="Trebuchet MS"/>
              </a:rPr>
              <a:t>  </a:t>
            </a:r>
            <a:r>
              <a:rPr lang="en" sz="1800">
                <a:solidFill>
                  <a:srgbClr val="FFFFFF"/>
                </a:solidFill>
                <a:latin typeface="Trebuchet MS"/>
                <a:ea typeface="Trebuchet MS"/>
                <a:cs typeface="Trebuchet MS"/>
                <a:sym typeface="Trebuchet MS"/>
              </a:rPr>
              <a:t>   The Senior Project Showcase is the event where students present the work they have done throughout the semester. Professors, doctors, alumni, and experts from the field, are invited to attend to the event. Participants are invited to the event as  judges. However, some of them want to assist, but do not want to judge any students. They just want to participate to the showcase as attendees. Moreover, when judges register, they do not have the option to select the amount of students and the courses they want to judge. </a:t>
            </a:r>
            <a:r>
              <a:rPr lang="en">
                <a:solidFill>
                  <a:srgbClr val="FFFFFF"/>
                </a:solidFill>
                <a:latin typeface="Trebuchet MS"/>
                <a:ea typeface="Trebuchet MS"/>
                <a:cs typeface="Trebuchet MS"/>
                <a:sym typeface="Trebuchet MS"/>
              </a:rPr>
              <a:t>  </a:t>
            </a:r>
            <a:endParaRPr>
              <a:solidFill>
                <a:srgbClr val="FFFFFF"/>
              </a:solidFill>
              <a:latin typeface="Trebuchet MS"/>
              <a:ea typeface="Trebuchet MS"/>
              <a:cs typeface="Trebuchet MS"/>
              <a:sym typeface="Trebuchet MS"/>
            </a:endParaRPr>
          </a:p>
          <a:p>
            <a:pPr indent="0" lvl="0" marL="0" rtl="0" algn="l">
              <a:spcBef>
                <a:spcPts val="0"/>
              </a:spcBef>
              <a:spcAft>
                <a:spcPts val="0"/>
              </a:spcAft>
              <a:buNone/>
            </a:pPr>
            <a:r>
              <a:t/>
            </a:r>
            <a:endParaRPr>
              <a:solidFill>
                <a:srgbClr val="FFFFFF"/>
              </a:solidFill>
              <a:latin typeface="Trebuchet MS"/>
              <a:ea typeface="Trebuchet MS"/>
              <a:cs typeface="Trebuchet MS"/>
              <a:sym typeface="Trebuchet MS"/>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45818E"/>
        </a:solidFill>
      </p:bgPr>
    </p:bg>
    <p:spTree>
      <p:nvGrpSpPr>
        <p:cNvPr id="483" name="Shape 483"/>
        <p:cNvGrpSpPr/>
        <p:nvPr/>
      </p:nvGrpSpPr>
      <p:grpSpPr>
        <a:xfrm>
          <a:off x="0" y="0"/>
          <a:ext cx="0" cy="0"/>
          <a:chOff x="0" y="0"/>
          <a:chExt cx="0" cy="0"/>
        </a:xfrm>
      </p:grpSpPr>
      <p:sp>
        <p:nvSpPr>
          <p:cNvPr id="484" name="Google Shape;484;p33"/>
          <p:cNvSpPr txBox="1"/>
          <p:nvPr>
            <p:ph type="title"/>
          </p:nvPr>
        </p:nvSpPr>
        <p:spPr>
          <a:xfrm>
            <a:off x="510241" y="564921"/>
            <a:ext cx="7210500" cy="810600"/>
          </a:xfrm>
          <a:prstGeom prst="rect">
            <a:avLst/>
          </a:prstGeom>
          <a:noFill/>
          <a:ln>
            <a:noFill/>
          </a:ln>
        </p:spPr>
        <p:txBody>
          <a:bodyPr anchorCtr="0" anchor="ctr" bIns="34275" lIns="68575" spcFirstLastPara="1" rIns="68575" wrap="square" tIns="34275">
            <a:noAutofit/>
          </a:bodyPr>
          <a:lstStyle/>
          <a:p>
            <a:pPr indent="0" lvl="0" marL="0" rtl="0" algn="l">
              <a:lnSpc>
                <a:spcPct val="90000"/>
              </a:lnSpc>
              <a:spcBef>
                <a:spcPts val="0"/>
              </a:spcBef>
              <a:spcAft>
                <a:spcPts val="0"/>
              </a:spcAft>
              <a:buClr>
                <a:schemeClr val="lt1"/>
              </a:buClr>
              <a:buSzPts val="2700"/>
              <a:buFont typeface="Trebuchet MS"/>
              <a:buNone/>
            </a:pPr>
            <a:r>
              <a:rPr lang="en" sz="1400"/>
              <a:t>Project Definition</a:t>
            </a:r>
            <a:endParaRPr sz="1400"/>
          </a:p>
        </p:txBody>
      </p:sp>
      <p:pic>
        <p:nvPicPr>
          <p:cNvPr id="485" name="Google Shape;485;p33"/>
          <p:cNvPicPr preferRelativeResize="0"/>
          <p:nvPr/>
        </p:nvPicPr>
        <p:blipFill>
          <a:blip r:embed="rId3">
            <a:alphaModFix/>
          </a:blip>
          <a:stretch>
            <a:fillRect/>
          </a:stretch>
        </p:blipFill>
        <p:spPr>
          <a:xfrm>
            <a:off x="1378013" y="1527921"/>
            <a:ext cx="5474981" cy="3463177"/>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45818E"/>
        </a:solidFill>
      </p:bgPr>
    </p:bg>
    <p:spTree>
      <p:nvGrpSpPr>
        <p:cNvPr id="489" name="Shape 489"/>
        <p:cNvGrpSpPr/>
        <p:nvPr/>
      </p:nvGrpSpPr>
      <p:grpSpPr>
        <a:xfrm>
          <a:off x="0" y="0"/>
          <a:ext cx="0" cy="0"/>
          <a:chOff x="0" y="0"/>
          <a:chExt cx="0" cy="0"/>
        </a:xfrm>
      </p:grpSpPr>
      <p:sp>
        <p:nvSpPr>
          <p:cNvPr id="490" name="Google Shape;490;p34"/>
          <p:cNvSpPr txBox="1"/>
          <p:nvPr>
            <p:ph type="title"/>
          </p:nvPr>
        </p:nvSpPr>
        <p:spPr>
          <a:xfrm>
            <a:off x="510241" y="564921"/>
            <a:ext cx="7210500" cy="810600"/>
          </a:xfrm>
          <a:prstGeom prst="rect">
            <a:avLst/>
          </a:prstGeom>
          <a:noFill/>
          <a:ln>
            <a:noFill/>
          </a:ln>
        </p:spPr>
        <p:txBody>
          <a:bodyPr anchorCtr="0" anchor="ctr" bIns="34275" lIns="68575" spcFirstLastPara="1" rIns="68575" wrap="square" tIns="34275">
            <a:noAutofit/>
          </a:bodyPr>
          <a:lstStyle/>
          <a:p>
            <a:pPr indent="0" lvl="0" marL="0" rtl="0" algn="l">
              <a:lnSpc>
                <a:spcPct val="90000"/>
              </a:lnSpc>
              <a:spcBef>
                <a:spcPts val="0"/>
              </a:spcBef>
              <a:spcAft>
                <a:spcPts val="0"/>
              </a:spcAft>
              <a:buClr>
                <a:schemeClr val="lt1"/>
              </a:buClr>
              <a:buSzPts val="2700"/>
              <a:buFont typeface="Trebuchet MS"/>
              <a:buNone/>
            </a:pPr>
            <a:r>
              <a:rPr lang="en" sz="1400"/>
              <a:t>Project Definition</a:t>
            </a:r>
            <a:endParaRPr sz="1400"/>
          </a:p>
        </p:txBody>
      </p:sp>
      <p:pic>
        <p:nvPicPr>
          <p:cNvPr id="491" name="Google Shape;491;p34"/>
          <p:cNvPicPr preferRelativeResize="0"/>
          <p:nvPr/>
        </p:nvPicPr>
        <p:blipFill>
          <a:blip r:embed="rId3">
            <a:alphaModFix/>
          </a:blip>
          <a:stretch>
            <a:fillRect/>
          </a:stretch>
        </p:blipFill>
        <p:spPr>
          <a:xfrm>
            <a:off x="1565188" y="1568921"/>
            <a:ext cx="6013621" cy="3463178"/>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45818E"/>
        </a:solidFill>
      </p:bgPr>
    </p:bg>
    <p:spTree>
      <p:nvGrpSpPr>
        <p:cNvPr id="495" name="Shape 495"/>
        <p:cNvGrpSpPr/>
        <p:nvPr/>
      </p:nvGrpSpPr>
      <p:grpSpPr>
        <a:xfrm>
          <a:off x="0" y="0"/>
          <a:ext cx="0" cy="0"/>
          <a:chOff x="0" y="0"/>
          <a:chExt cx="0" cy="0"/>
        </a:xfrm>
      </p:grpSpPr>
      <p:sp>
        <p:nvSpPr>
          <p:cNvPr id="496" name="Google Shape;496;p35"/>
          <p:cNvSpPr txBox="1"/>
          <p:nvPr>
            <p:ph type="title"/>
          </p:nvPr>
        </p:nvSpPr>
        <p:spPr>
          <a:xfrm>
            <a:off x="510241" y="564921"/>
            <a:ext cx="7210500" cy="810600"/>
          </a:xfrm>
          <a:prstGeom prst="rect">
            <a:avLst/>
          </a:prstGeom>
          <a:noFill/>
          <a:ln>
            <a:noFill/>
          </a:ln>
        </p:spPr>
        <p:txBody>
          <a:bodyPr anchorCtr="0" anchor="ctr" bIns="34275" lIns="68575" spcFirstLastPara="1" rIns="68575" wrap="square" tIns="34275">
            <a:noAutofit/>
          </a:bodyPr>
          <a:lstStyle/>
          <a:p>
            <a:pPr indent="0" lvl="0" marL="0" rtl="0" algn="l">
              <a:lnSpc>
                <a:spcPct val="90000"/>
              </a:lnSpc>
              <a:spcBef>
                <a:spcPts val="0"/>
              </a:spcBef>
              <a:spcAft>
                <a:spcPts val="0"/>
              </a:spcAft>
              <a:buClr>
                <a:schemeClr val="lt1"/>
              </a:buClr>
              <a:buSzPts val="2700"/>
              <a:buFont typeface="Trebuchet MS"/>
              <a:buNone/>
            </a:pPr>
            <a:r>
              <a:rPr lang="en" sz="1400"/>
              <a:t>Project Definition</a:t>
            </a:r>
            <a:endParaRPr sz="1400"/>
          </a:p>
        </p:txBody>
      </p:sp>
      <p:pic>
        <p:nvPicPr>
          <p:cNvPr id="497" name="Google Shape;497;p35"/>
          <p:cNvPicPr preferRelativeResize="0"/>
          <p:nvPr/>
        </p:nvPicPr>
        <p:blipFill>
          <a:blip r:embed="rId3">
            <a:alphaModFix/>
          </a:blip>
          <a:stretch>
            <a:fillRect/>
          </a:stretch>
        </p:blipFill>
        <p:spPr>
          <a:xfrm>
            <a:off x="152400" y="1527921"/>
            <a:ext cx="7810576" cy="346318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45818E"/>
        </a:solidFill>
      </p:bgPr>
    </p:bg>
    <p:spTree>
      <p:nvGrpSpPr>
        <p:cNvPr id="501" name="Shape 501"/>
        <p:cNvGrpSpPr/>
        <p:nvPr/>
      </p:nvGrpSpPr>
      <p:grpSpPr>
        <a:xfrm>
          <a:off x="0" y="0"/>
          <a:ext cx="0" cy="0"/>
          <a:chOff x="0" y="0"/>
          <a:chExt cx="0" cy="0"/>
        </a:xfrm>
      </p:grpSpPr>
      <p:sp>
        <p:nvSpPr>
          <p:cNvPr id="502" name="Google Shape;502;p36"/>
          <p:cNvSpPr txBox="1"/>
          <p:nvPr>
            <p:ph type="title"/>
          </p:nvPr>
        </p:nvSpPr>
        <p:spPr>
          <a:xfrm>
            <a:off x="510241" y="551246"/>
            <a:ext cx="7210500" cy="810600"/>
          </a:xfrm>
          <a:prstGeom prst="rect">
            <a:avLst/>
          </a:prstGeom>
          <a:noFill/>
          <a:ln>
            <a:noFill/>
          </a:ln>
        </p:spPr>
        <p:txBody>
          <a:bodyPr anchorCtr="0" anchor="ctr" bIns="34275" lIns="68575" spcFirstLastPara="1" rIns="68575" wrap="square" tIns="34275">
            <a:noAutofit/>
          </a:bodyPr>
          <a:lstStyle/>
          <a:p>
            <a:pPr indent="0" lvl="0" marL="0" rtl="0" algn="l">
              <a:lnSpc>
                <a:spcPct val="90000"/>
              </a:lnSpc>
              <a:spcBef>
                <a:spcPts val="0"/>
              </a:spcBef>
              <a:spcAft>
                <a:spcPts val="0"/>
              </a:spcAft>
              <a:buClr>
                <a:schemeClr val="lt1"/>
              </a:buClr>
              <a:buSzPts val="2700"/>
              <a:buFont typeface="Trebuchet MS"/>
              <a:buNone/>
            </a:pPr>
            <a:r>
              <a:rPr lang="en" sz="1400"/>
              <a:t>Requirements: Application Use Case Diagram</a:t>
            </a:r>
            <a:endParaRPr sz="1400"/>
          </a:p>
        </p:txBody>
      </p:sp>
      <p:pic>
        <p:nvPicPr>
          <p:cNvPr descr="https://lh6.googleusercontent.com/pDwljaqhoBeuYfcXYEFv5qvVhzmX5WvJoonbhaK7lv3YuT3pjHL_JKvKk2yVT2vOvDxm1Knf-z8b42BH17dq0cdeNkfLo2JCmOGBXIflaZ_EhDrMXrUN9496iuS1ShWnnsdQgjt1" id="503" name="Google Shape;503;p36"/>
          <p:cNvPicPr preferRelativeResize="0"/>
          <p:nvPr/>
        </p:nvPicPr>
        <p:blipFill rotWithShape="1">
          <a:blip r:embed="rId3">
            <a:alphaModFix/>
          </a:blip>
          <a:srcRect b="0" l="0" r="0" t="0"/>
          <a:stretch/>
        </p:blipFill>
        <p:spPr>
          <a:xfrm>
            <a:off x="963396" y="1505780"/>
            <a:ext cx="6304085" cy="3619352"/>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45818E"/>
        </a:solidFill>
      </p:bgPr>
    </p:bg>
    <p:spTree>
      <p:nvGrpSpPr>
        <p:cNvPr id="507" name="Shape 507"/>
        <p:cNvGrpSpPr/>
        <p:nvPr/>
      </p:nvGrpSpPr>
      <p:grpSpPr>
        <a:xfrm>
          <a:off x="0" y="0"/>
          <a:ext cx="0" cy="0"/>
          <a:chOff x="0" y="0"/>
          <a:chExt cx="0" cy="0"/>
        </a:xfrm>
      </p:grpSpPr>
      <p:sp>
        <p:nvSpPr>
          <p:cNvPr id="508" name="Google Shape;508;p37"/>
          <p:cNvSpPr txBox="1"/>
          <p:nvPr>
            <p:ph type="title"/>
          </p:nvPr>
        </p:nvSpPr>
        <p:spPr>
          <a:xfrm>
            <a:off x="510241" y="564921"/>
            <a:ext cx="7210396" cy="810704"/>
          </a:xfrm>
          <a:prstGeom prst="rect">
            <a:avLst/>
          </a:prstGeom>
          <a:noFill/>
          <a:ln>
            <a:noFill/>
          </a:ln>
        </p:spPr>
        <p:txBody>
          <a:bodyPr anchorCtr="0" anchor="ctr" bIns="34275" lIns="68575" spcFirstLastPara="1" rIns="68575" wrap="square" tIns="34275">
            <a:noAutofit/>
          </a:bodyPr>
          <a:lstStyle/>
          <a:p>
            <a:pPr indent="0" lvl="0" marL="0" rtl="0" algn="l">
              <a:lnSpc>
                <a:spcPct val="90000"/>
              </a:lnSpc>
              <a:spcBef>
                <a:spcPts val="0"/>
              </a:spcBef>
              <a:spcAft>
                <a:spcPts val="0"/>
              </a:spcAft>
              <a:buClr>
                <a:schemeClr val="lt1"/>
              </a:buClr>
              <a:buSzPts val="2700"/>
              <a:buFont typeface="Trebuchet MS"/>
              <a:buNone/>
            </a:pPr>
            <a:r>
              <a:rPr lang="en" sz="1400"/>
              <a:t>System Design: Application Architecture</a:t>
            </a:r>
            <a:endParaRPr sz="1400"/>
          </a:p>
        </p:txBody>
      </p:sp>
      <p:pic>
        <p:nvPicPr>
          <p:cNvPr id="509" name="Google Shape;509;p37"/>
          <p:cNvPicPr preferRelativeResize="0"/>
          <p:nvPr/>
        </p:nvPicPr>
        <p:blipFill rotWithShape="1">
          <a:blip r:embed="rId3">
            <a:alphaModFix/>
          </a:blip>
          <a:srcRect b="0" l="0" r="0" t="0"/>
          <a:stretch/>
        </p:blipFill>
        <p:spPr>
          <a:xfrm>
            <a:off x="0" y="4703591"/>
            <a:ext cx="1828800" cy="426720"/>
          </a:xfrm>
          <a:prstGeom prst="rect">
            <a:avLst/>
          </a:prstGeom>
          <a:noFill/>
          <a:ln>
            <a:noFill/>
          </a:ln>
        </p:spPr>
      </p:pic>
      <p:pic>
        <p:nvPicPr>
          <p:cNvPr descr="https://lh6.googleusercontent.com/sy3PMdiCivMHyc8s7HkXB6Pj4vDc_fvpZlnzYADHThZwzK4DE4Q6Wv3oLHYjUyhqAXQcfUh_zZ32EB9now9nmrFJQJBmlm9bqfaJo7_BgqgXceD77IAyCTneiHlhHhf7SNmJWp6t" id="510" name="Google Shape;510;p37"/>
          <p:cNvPicPr preferRelativeResize="0"/>
          <p:nvPr/>
        </p:nvPicPr>
        <p:blipFill rotWithShape="1">
          <a:blip r:embed="rId4">
            <a:alphaModFix/>
          </a:blip>
          <a:srcRect b="0" l="0" r="0" t="0"/>
          <a:stretch/>
        </p:blipFill>
        <p:spPr>
          <a:xfrm>
            <a:off x="1842685" y="1501472"/>
            <a:ext cx="4712676" cy="3646423"/>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45818E"/>
        </a:solidFill>
      </p:bgPr>
    </p:bg>
    <p:spTree>
      <p:nvGrpSpPr>
        <p:cNvPr id="514" name="Shape 514"/>
        <p:cNvGrpSpPr/>
        <p:nvPr/>
      </p:nvGrpSpPr>
      <p:grpSpPr>
        <a:xfrm>
          <a:off x="0" y="0"/>
          <a:ext cx="0" cy="0"/>
          <a:chOff x="0" y="0"/>
          <a:chExt cx="0" cy="0"/>
        </a:xfrm>
      </p:grpSpPr>
      <p:sp>
        <p:nvSpPr>
          <p:cNvPr id="515" name="Google Shape;515;p38"/>
          <p:cNvSpPr txBox="1"/>
          <p:nvPr>
            <p:ph type="title"/>
          </p:nvPr>
        </p:nvSpPr>
        <p:spPr>
          <a:xfrm>
            <a:off x="510241" y="564921"/>
            <a:ext cx="7210396" cy="810704"/>
          </a:xfrm>
          <a:prstGeom prst="rect">
            <a:avLst/>
          </a:prstGeom>
          <a:noFill/>
          <a:ln>
            <a:noFill/>
          </a:ln>
        </p:spPr>
        <p:txBody>
          <a:bodyPr anchorCtr="0" anchor="ctr" bIns="34275" lIns="68575" spcFirstLastPara="1" rIns="68575" wrap="square" tIns="34275">
            <a:noAutofit/>
          </a:bodyPr>
          <a:lstStyle/>
          <a:p>
            <a:pPr indent="0" lvl="0" marL="0" rtl="0" algn="l">
              <a:lnSpc>
                <a:spcPct val="90000"/>
              </a:lnSpc>
              <a:spcBef>
                <a:spcPts val="0"/>
              </a:spcBef>
              <a:spcAft>
                <a:spcPts val="0"/>
              </a:spcAft>
              <a:buClr>
                <a:schemeClr val="lt1"/>
              </a:buClr>
              <a:buSzPts val="2700"/>
              <a:buFont typeface="Trebuchet MS"/>
              <a:buNone/>
            </a:pPr>
            <a:r>
              <a:rPr lang="en" sz="1400"/>
              <a:t>Application Minimal Class Diagram</a:t>
            </a:r>
            <a:endParaRPr sz="1400"/>
          </a:p>
        </p:txBody>
      </p:sp>
      <p:pic>
        <p:nvPicPr>
          <p:cNvPr id="516" name="Google Shape;516;p38"/>
          <p:cNvPicPr preferRelativeResize="0"/>
          <p:nvPr/>
        </p:nvPicPr>
        <p:blipFill rotWithShape="1">
          <a:blip r:embed="rId3">
            <a:alphaModFix/>
          </a:blip>
          <a:srcRect b="0" l="0" r="0" t="0"/>
          <a:stretch/>
        </p:blipFill>
        <p:spPr>
          <a:xfrm>
            <a:off x="0" y="4703591"/>
            <a:ext cx="1828800" cy="426720"/>
          </a:xfrm>
          <a:prstGeom prst="rect">
            <a:avLst/>
          </a:prstGeom>
          <a:noFill/>
          <a:ln>
            <a:noFill/>
          </a:ln>
        </p:spPr>
      </p:pic>
      <p:pic>
        <p:nvPicPr>
          <p:cNvPr descr="https://lh5.googleusercontent.com/DR93Libp9dLezAu2NvOpilHGVPjlsa18ASyLaf81UqY9IPPLbZRXpVBg4lEQ61zlgegUelOZdmmaUPFn4IYGzpc4IrnMC1QVjbVLBxrWVcHw27kd34RRSt9XUsw481rxw0yeQjP3" id="517" name="Google Shape;517;p38"/>
          <p:cNvPicPr preferRelativeResize="0"/>
          <p:nvPr/>
        </p:nvPicPr>
        <p:blipFill rotWithShape="1">
          <a:blip r:embed="rId4">
            <a:alphaModFix/>
          </a:blip>
          <a:srcRect b="0" l="0" r="0" t="0"/>
          <a:stretch/>
        </p:blipFill>
        <p:spPr>
          <a:xfrm>
            <a:off x="2281604" y="1552082"/>
            <a:ext cx="4580793" cy="3531029"/>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45818E"/>
        </a:solidFill>
      </p:bgPr>
    </p:bg>
    <p:spTree>
      <p:nvGrpSpPr>
        <p:cNvPr id="521" name="Shape 521"/>
        <p:cNvGrpSpPr/>
        <p:nvPr/>
      </p:nvGrpSpPr>
      <p:grpSpPr>
        <a:xfrm>
          <a:off x="0" y="0"/>
          <a:ext cx="0" cy="0"/>
          <a:chOff x="0" y="0"/>
          <a:chExt cx="0" cy="0"/>
        </a:xfrm>
      </p:grpSpPr>
      <p:sp>
        <p:nvSpPr>
          <p:cNvPr id="522" name="Google Shape;522;p39"/>
          <p:cNvSpPr txBox="1"/>
          <p:nvPr>
            <p:ph type="title"/>
          </p:nvPr>
        </p:nvSpPr>
        <p:spPr>
          <a:xfrm>
            <a:off x="501917" y="564921"/>
            <a:ext cx="7218720" cy="810704"/>
          </a:xfrm>
          <a:prstGeom prst="rect">
            <a:avLst/>
          </a:prstGeom>
          <a:noFill/>
          <a:ln>
            <a:noFill/>
          </a:ln>
        </p:spPr>
        <p:txBody>
          <a:bodyPr anchorCtr="0" anchor="ctr" bIns="34275" lIns="68575" spcFirstLastPara="1" rIns="68575" wrap="square" tIns="34275">
            <a:noAutofit/>
          </a:bodyPr>
          <a:lstStyle/>
          <a:p>
            <a:pPr indent="0" lvl="0" marL="0" rtl="0" algn="l">
              <a:lnSpc>
                <a:spcPct val="90000"/>
              </a:lnSpc>
              <a:spcBef>
                <a:spcPts val="0"/>
              </a:spcBef>
              <a:spcAft>
                <a:spcPts val="0"/>
              </a:spcAft>
              <a:buClr>
                <a:schemeClr val="lt1"/>
              </a:buClr>
              <a:buSzPts val="2700"/>
              <a:buFont typeface="Trebuchet MS"/>
              <a:buNone/>
            </a:pPr>
            <a:r>
              <a:rPr lang="en" sz="1400"/>
              <a:t>User Stories</a:t>
            </a:r>
            <a:endParaRPr sz="1400"/>
          </a:p>
        </p:txBody>
      </p:sp>
      <p:sp>
        <p:nvSpPr>
          <p:cNvPr id="523" name="Google Shape;523;p39"/>
          <p:cNvSpPr txBox="1"/>
          <p:nvPr>
            <p:ph idx="1" type="body"/>
          </p:nvPr>
        </p:nvSpPr>
        <p:spPr>
          <a:xfrm>
            <a:off x="495709" y="1752655"/>
            <a:ext cx="3859722" cy="432197"/>
          </a:xfrm>
          <a:prstGeom prst="rect">
            <a:avLst/>
          </a:prstGeom>
          <a:noFill/>
          <a:ln>
            <a:noFill/>
          </a:ln>
        </p:spPr>
        <p:txBody>
          <a:bodyPr anchorCtr="0" anchor="b" bIns="34275" lIns="68575" spcFirstLastPara="1" rIns="68575" wrap="square" tIns="34275">
            <a:noAutofit/>
          </a:bodyPr>
          <a:lstStyle/>
          <a:p>
            <a:pPr indent="0" lvl="0" marL="0" rtl="0" algn="l">
              <a:lnSpc>
                <a:spcPct val="90000"/>
              </a:lnSpc>
              <a:spcBef>
                <a:spcPts val="0"/>
              </a:spcBef>
              <a:spcAft>
                <a:spcPts val="0"/>
              </a:spcAft>
              <a:buClr>
                <a:schemeClr val="lt1"/>
              </a:buClr>
              <a:buSzPts val="1800"/>
              <a:buNone/>
            </a:pPr>
            <a:r>
              <a:rPr lang="en" u="sng"/>
              <a:t>Pedro Ramos</a:t>
            </a:r>
            <a:endParaRPr/>
          </a:p>
        </p:txBody>
      </p:sp>
      <p:sp>
        <p:nvSpPr>
          <p:cNvPr id="524" name="Google Shape;524;p39"/>
          <p:cNvSpPr txBox="1"/>
          <p:nvPr>
            <p:ph idx="2" type="body"/>
          </p:nvPr>
        </p:nvSpPr>
        <p:spPr>
          <a:xfrm>
            <a:off x="501924" y="2267000"/>
            <a:ext cx="7302600" cy="2185200"/>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lt1"/>
              </a:buClr>
              <a:buSzPts val="1500"/>
              <a:buNone/>
            </a:pPr>
            <a:r>
              <a:rPr b="1" lang="en" sz="1500"/>
              <a:t>MJ-28:</a:t>
            </a:r>
            <a:r>
              <a:rPr lang="en" sz="1500"/>
              <a:t> Setup Local Development Environment</a:t>
            </a:r>
            <a:endParaRPr sz="1100"/>
          </a:p>
          <a:p>
            <a:pPr indent="0" lvl="0" marL="0" rtl="0" algn="l">
              <a:lnSpc>
                <a:spcPct val="90000"/>
              </a:lnSpc>
              <a:spcBef>
                <a:spcPts val="800"/>
              </a:spcBef>
              <a:spcAft>
                <a:spcPts val="0"/>
              </a:spcAft>
              <a:buClr>
                <a:schemeClr val="lt1"/>
              </a:buClr>
              <a:buSzPts val="1500"/>
              <a:buNone/>
            </a:pPr>
            <a:r>
              <a:rPr b="1" lang="en" sz="1500"/>
              <a:t>MJ-29:</a:t>
            </a:r>
            <a:r>
              <a:rPr lang="en" sz="1500"/>
              <a:t> Review Project Structure and Code</a:t>
            </a:r>
            <a:endParaRPr sz="1100"/>
          </a:p>
          <a:p>
            <a:pPr indent="0" lvl="0" marL="0" rtl="0" algn="l">
              <a:lnSpc>
                <a:spcPct val="90000"/>
              </a:lnSpc>
              <a:spcBef>
                <a:spcPts val="800"/>
              </a:spcBef>
              <a:spcAft>
                <a:spcPts val="0"/>
              </a:spcAft>
              <a:buClr>
                <a:schemeClr val="lt1"/>
              </a:buClr>
              <a:buSzPts val="1500"/>
              <a:buNone/>
            </a:pPr>
            <a:r>
              <a:rPr b="1" lang="en" sz="1500"/>
              <a:t>MJ-38:</a:t>
            </a:r>
            <a:r>
              <a:rPr lang="en" sz="1500"/>
              <a:t> Create Placeholder for Attendees</a:t>
            </a:r>
            <a:endParaRPr sz="1100"/>
          </a:p>
          <a:p>
            <a:pPr indent="0" lvl="0" marL="0" rtl="0" algn="l">
              <a:lnSpc>
                <a:spcPct val="90000"/>
              </a:lnSpc>
              <a:spcBef>
                <a:spcPts val="800"/>
              </a:spcBef>
              <a:spcAft>
                <a:spcPts val="0"/>
              </a:spcAft>
              <a:buClr>
                <a:schemeClr val="lt1"/>
              </a:buClr>
              <a:buSzPts val="1500"/>
              <a:buNone/>
            </a:pPr>
            <a:r>
              <a:rPr b="1" lang="en" sz="1500"/>
              <a:t>MJ-39:</a:t>
            </a:r>
            <a:r>
              <a:rPr lang="en" sz="1500"/>
              <a:t> Add Placeholder for Attendees in Email Invitation Templates</a:t>
            </a:r>
            <a:endParaRPr sz="1100"/>
          </a:p>
          <a:p>
            <a:pPr indent="0" lvl="0" marL="0" rtl="0" algn="l">
              <a:lnSpc>
                <a:spcPct val="90000"/>
              </a:lnSpc>
              <a:spcBef>
                <a:spcPts val="800"/>
              </a:spcBef>
              <a:spcAft>
                <a:spcPts val="0"/>
              </a:spcAft>
              <a:buClr>
                <a:schemeClr val="lt1"/>
              </a:buClr>
              <a:buSzPts val="1500"/>
              <a:buNone/>
            </a:pPr>
            <a:r>
              <a:rPr b="1" lang="en" sz="1500"/>
              <a:t>MJ-56:</a:t>
            </a:r>
            <a:r>
              <a:rPr lang="en" sz="1500"/>
              <a:t> Connect Attendee Placeholder to Attendee Confirmation Template</a:t>
            </a:r>
            <a:endParaRPr sz="1100"/>
          </a:p>
        </p:txBody>
      </p:sp>
      <p:pic>
        <p:nvPicPr>
          <p:cNvPr id="525" name="Google Shape;525;p39"/>
          <p:cNvPicPr preferRelativeResize="0"/>
          <p:nvPr/>
        </p:nvPicPr>
        <p:blipFill rotWithShape="1">
          <a:blip r:embed="rId3">
            <a:alphaModFix/>
          </a:blip>
          <a:srcRect b="0" l="0" r="0" t="0"/>
          <a:stretch/>
        </p:blipFill>
        <p:spPr>
          <a:xfrm>
            <a:off x="0" y="4703591"/>
            <a:ext cx="1828800" cy="42672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Berlin">
  <a:themeElements>
    <a:clrScheme name="Berlin">
      <a:dk1>
        <a:srgbClr val="000000"/>
      </a:dk1>
      <a:lt1>
        <a:srgbClr val="FFFFFF"/>
      </a:lt1>
      <a:dk2>
        <a:srgbClr val="1F8094"/>
      </a:dk2>
      <a:lt2>
        <a:srgbClr val="E7E6E6"/>
      </a:lt2>
      <a:accent1>
        <a:srgbClr val="39CDE7"/>
      </a:accent1>
      <a:accent2>
        <a:srgbClr val="60DE72"/>
      </a:accent2>
      <a:accent3>
        <a:srgbClr val="DDCC64"/>
      </a:accent3>
      <a:accent4>
        <a:srgbClr val="F49D50"/>
      </a:accent4>
      <a:accent5>
        <a:srgbClr val="E44951"/>
      </a:accent5>
      <a:accent6>
        <a:srgbClr val="D666F9"/>
      </a:accent6>
      <a:hlink>
        <a:srgbClr val="4BF7ED"/>
      </a:hlink>
      <a:folHlink>
        <a:srgbClr val="95E9F4"/>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Momentum">
  <a:themeElements>
    <a:clrScheme name="Momentum">
      <a:dk1>
        <a:srgbClr val="C0791B"/>
      </a:dk1>
      <a:lt1>
        <a:srgbClr val="FFFFFF"/>
      </a:lt1>
      <a:dk2>
        <a:srgbClr val="424242"/>
      </a:dk2>
      <a:lt2>
        <a:srgbClr val="8DD8D3"/>
      </a:lt2>
      <a:accent1>
        <a:srgbClr val="0B6374"/>
      </a:accent1>
      <a:accent2>
        <a:srgbClr val="FD5B58"/>
      </a:accent2>
      <a:accent3>
        <a:srgbClr val="599191"/>
      </a:accent3>
      <a:accent4>
        <a:srgbClr val="D7E6A3"/>
      </a:accent4>
      <a:accent5>
        <a:srgbClr val="27278B"/>
      </a:accent5>
      <a:accent6>
        <a:srgbClr val="D558AB"/>
      </a:accent6>
      <a:hlink>
        <a:srgbClr val="27278B"/>
      </a:hlink>
      <a:folHlink>
        <a:srgbClr val="2727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