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8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74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84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0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991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669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1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834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354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60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632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499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61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C1AE8-A4F0-4C79-8FE7-0273E3AC6674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339F9-259F-4AE1-AD6F-F9196F9A01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12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F2A0F6C-4F4E-4AE4-B6A5-68F5F23E59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866178"/>
              </p:ext>
            </p:extLst>
          </p:nvPr>
        </p:nvGraphicFramePr>
        <p:xfrm>
          <a:off x="-1" y="0"/>
          <a:ext cx="7817005" cy="1005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3" imgW="16459200" imgH="21945600" progId="AcroExch.Document.11">
                  <p:embed/>
                </p:oleObj>
              </mc:Choice>
              <mc:Fallback>
                <p:oleObj name="Acrobat Document" r:id="rId3" imgW="16459200" imgH="219456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" y="0"/>
                        <a:ext cx="7817005" cy="1005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289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Adobe Acrobat Document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Carlos Larrauri</dc:creator>
  <cp:lastModifiedBy>Carlos Larrauri</cp:lastModifiedBy>
  <cp:revision>1</cp:revision>
  <dcterms:created xsi:type="dcterms:W3CDTF">2018-11-28T14:32:38Z</dcterms:created>
  <dcterms:modified xsi:type="dcterms:W3CDTF">2018-11-28T14:34:52Z</dcterms:modified>
</cp:coreProperties>
</file>