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Roboto" panose="02000000000000000000" pitchFamily="2" charset="0"/>
      <p:regular r:id="rId17"/>
      <p:bold r:id="rId18"/>
      <p:italic r:id="rId19"/>
      <p:boldItalic r:id="rId20"/>
    </p:embeddedFont>
    <p:embeddedFont>
      <p:font typeface="Trebuchet MS" panose="020B0703020202090204" pitchFamily="34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4"/>
  </p:normalViewPr>
  <p:slideViewPr>
    <p:cSldViewPr snapToGrid="0">
      <p:cViewPr varScale="1">
        <p:scale>
          <a:sx n="106" d="100"/>
          <a:sy n="106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92" name="Google Shape;9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" name="Google Shape;11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497d8130db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497d8130db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g497d8130db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/>
          <p:nvPr/>
        </p:nvSpPr>
        <p:spPr>
          <a:xfrm flipH="1">
            <a:off x="8246400" y="5661233"/>
            <a:ext cx="897600" cy="11967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flipH="1">
            <a:off x="8246400" y="5661167"/>
            <a:ext cx="897600" cy="1196700"/>
          </a:xfrm>
          <a:prstGeom prst="round1Rect">
            <a:avLst>
              <a:gd name="adj" fmla="val 16667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390525" y="2425700"/>
            <a:ext cx="82221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390525" y="3718840"/>
            <a:ext cx="8222100" cy="57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 hasCustomPrompt="1"/>
          </p:nvPr>
        </p:nvSpPr>
        <p:spPr>
          <a:xfrm>
            <a:off x="475500" y="1678033"/>
            <a:ext cx="8222100" cy="2618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3" name="Google Shape;63;p11"/>
          <p:cNvSpPr txBox="1">
            <a:spLocks noGrp="1"/>
          </p:cNvSpPr>
          <p:nvPr>
            <p:ph type="body" idx="1"/>
          </p:nvPr>
        </p:nvSpPr>
        <p:spPr>
          <a:xfrm>
            <a:off x="475500" y="4406167"/>
            <a:ext cx="82221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3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■"/>
              <a:defRPr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60950" y="2753800"/>
            <a:ext cx="8222100" cy="135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 rot="10800000" flipH="1">
            <a:off x="0" y="2247900"/>
            <a:ext cx="9144000" cy="4610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0" y="2248000"/>
            <a:ext cx="9144000" cy="1449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/>
          <p:nvPr/>
        </p:nvSpPr>
        <p:spPr>
          <a:xfrm rot="10800000" flipH="1">
            <a:off x="0" y="2247900"/>
            <a:ext cx="9144000" cy="4610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0" y="2248000"/>
            <a:ext cx="9144000" cy="1449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3999900" cy="361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2"/>
          </p:nvPr>
        </p:nvSpPr>
        <p:spPr>
          <a:xfrm>
            <a:off x="4694250" y="2558767"/>
            <a:ext cx="3999900" cy="361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/>
          <p:nvPr/>
        </p:nvSpPr>
        <p:spPr>
          <a:xfrm rot="10800000" flipH="1">
            <a:off x="0" y="875100"/>
            <a:ext cx="9144000" cy="598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0" y="875133"/>
            <a:ext cx="9144000" cy="1449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8250" y="21800"/>
            <a:ext cx="8826600" cy="80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/>
        </p:nvSpPr>
        <p:spPr>
          <a:xfrm rot="10800000" flipH="1">
            <a:off x="3276600" y="33"/>
            <a:ext cx="5867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7"/>
          <p:cNvSpPr/>
          <p:nvPr/>
        </p:nvSpPr>
        <p:spPr>
          <a:xfrm rot="-5400000">
            <a:off x="-98100" y="3374700"/>
            <a:ext cx="6858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226078" y="477067"/>
            <a:ext cx="2808000" cy="1271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226075" y="1954400"/>
            <a:ext cx="2808000" cy="421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>
          <a:xfrm>
            <a:off x="490250" y="651000"/>
            <a:ext cx="62271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/>
          <p:nvPr/>
        </p:nvSpPr>
        <p:spPr>
          <a:xfrm flipH="1">
            <a:off x="0" y="0"/>
            <a:ext cx="457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9"/>
          <p:cNvSpPr/>
          <p:nvPr/>
        </p:nvSpPr>
        <p:spPr>
          <a:xfrm rot="5400000">
            <a:off x="1089325" y="3375050"/>
            <a:ext cx="68571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65500" y="3705956"/>
            <a:ext cx="4045200" cy="1646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/>
        </p:nvSpPr>
        <p:spPr>
          <a:xfrm rot="10800000" flipH="1">
            <a:off x="0" y="-100"/>
            <a:ext cx="9144000" cy="6261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0"/>
          <p:cNvSpPr/>
          <p:nvPr/>
        </p:nvSpPr>
        <p:spPr>
          <a:xfrm rot="10800000" flipH="1">
            <a:off x="0" y="6163733"/>
            <a:ext cx="9144000" cy="987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body" idx="1"/>
          </p:nvPr>
        </p:nvSpPr>
        <p:spPr>
          <a:xfrm>
            <a:off x="57150" y="6262433"/>
            <a:ext cx="8382000" cy="59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INTR team for Interactive Table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Team Members: Cristina Alonso, Robert Panoff, </a:t>
            </a:r>
            <a:br>
              <a:rPr lang="en-US" sz="2800"/>
            </a:br>
            <a:r>
              <a:rPr lang="en-US" sz="2800"/>
              <a:t>Product Owner: Hadi Alhaffar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November 28, 2018</a:t>
            </a:r>
            <a:endParaRPr/>
          </a:p>
        </p:txBody>
      </p:sp>
      <p:sp>
        <p:nvSpPr>
          <p:cNvPr id="81" name="Google Shape;81;p14"/>
          <p:cNvSpPr txBox="1"/>
          <p:nvPr/>
        </p:nvSpPr>
        <p:spPr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lang="en-US" sz="4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2018</a:t>
            </a:r>
            <a:endParaRPr sz="44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3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148" name="Google Shape;148;p23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Summary: We created this application using HTML, CSS, JavaScript, Socket.io, and Material Design Lite.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contact information: Calon043@fiu.edu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Questions?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Thank You!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79475" y="1524000"/>
            <a:ext cx="7583400" cy="51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 sz="1800">
                <a:solidFill>
                  <a:srgbClr val="FFFFFF"/>
                </a:solidFill>
              </a:rPr>
              <a:t>Whole Project:</a:t>
            </a:r>
            <a:endParaRPr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>
                <a:solidFill>
                  <a:srgbClr val="FFFFFF"/>
                </a:solidFill>
              </a:rPr>
              <a:t>Problem: Cumbersome and complex tech can make synching over meetings and classrooms difficult. Needing to bring laptops and writing gear can be distracting and disengage team members from the meeting.</a:t>
            </a:r>
            <a:endParaRPr>
              <a:solidFill>
                <a:srgbClr val="FFFFFF"/>
              </a:solidFill>
            </a:endParaRPr>
          </a:p>
          <a:p>
            <a:pPr marL="577850" lvl="1" indent="-3079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○"/>
            </a:pPr>
            <a:r>
              <a:rPr lang="en-US">
                <a:solidFill>
                  <a:srgbClr val="FFFFFF"/>
                </a:solidFill>
              </a:rPr>
              <a:t>Solution: A site where each user has the ability to utilize a synchronous white board, note take, share notes, and save notes.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 sz="1800">
                <a:solidFill>
                  <a:srgbClr val="FFFFFF"/>
                </a:solidFill>
              </a:rPr>
              <a:t>My Part:</a:t>
            </a:r>
            <a:endParaRPr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1600">
                <a:solidFill>
                  <a:srgbClr val="FFFFFF"/>
                </a:solidFill>
              </a:rPr>
              <a:t>Worked on the ability for multiple users to draw, erase, and clear synchronously via a shared canvas. </a:t>
            </a:r>
            <a:endParaRPr sz="1600"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1600">
                <a:solidFill>
                  <a:srgbClr val="FFFFFF"/>
                </a:solidFill>
              </a:rPr>
              <a:t>Created personal notepad functionality where a user can create an account, sign in, save notes, send notes to other users, and load previously saved notes or notes that were sent to that user.</a:t>
            </a:r>
            <a:endParaRPr sz="1600"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1600">
                <a:solidFill>
                  <a:srgbClr val="FFFFFF"/>
                </a:solidFill>
              </a:rPr>
              <a:t>Worked on the User Interface</a:t>
            </a:r>
            <a:endParaRPr sz="1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6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</a:t>
            </a:r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96" name="Google Shape;9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075" y="1767675"/>
            <a:ext cx="8811726" cy="447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I Worked On</a:t>
            </a:r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779475" y="1425575"/>
            <a:ext cx="7583400" cy="51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write on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erase on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clear all on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adjust the size of their pen on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change the color of their pen in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create an account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sign in and out of their account 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save notes onto account and load them any time 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send notes to a specified user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>
                <a:solidFill>
                  <a:srgbClr val="FFFFFF"/>
                </a:solidFill>
              </a:rPr>
              <a:t>User can receive and load notes that were sent from other users</a:t>
            </a:r>
            <a:endParaRPr>
              <a:solidFill>
                <a:srgbClr val="FFFFFF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>
                <a:solidFill>
                  <a:srgbClr val="FFFFFF"/>
                </a:solidFill>
              </a:rPr>
              <a:t>User can use a shared canvas for drawing, changing pen colors, and erasing</a:t>
            </a:r>
            <a:endParaRPr>
              <a:solidFill>
                <a:srgbClr val="FFFFFF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>
                <a:solidFill>
                  <a:srgbClr val="FFFFFF"/>
                </a:solidFill>
              </a:rPr>
              <a:t>User can clear all on the shared canvas</a:t>
            </a:r>
            <a:endParaRPr>
              <a:solidFill>
                <a:srgbClr val="FFFFFF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write with different pen widths on the shared canvas</a:t>
            </a:r>
            <a:endParaRPr b="1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 Cases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User Stories I worked on are colored blue</a:t>
            </a:r>
            <a:endParaRPr/>
          </a:p>
        </p:txBody>
      </p:sp>
      <p:sp>
        <p:nvSpPr>
          <p:cNvPr id="110" name="Google Shape;110;p18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111" name="Google Shape;11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075" y="1425575"/>
            <a:ext cx="8798424" cy="535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Sequence Diagram For Shared Canvas</a:t>
            </a:r>
            <a:endParaRPr/>
          </a:p>
        </p:txBody>
      </p:sp>
      <p:sp>
        <p:nvSpPr>
          <p:cNvPr id="118" name="Google Shape;118;p19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119" name="Google Shape;11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200" y="1581600"/>
            <a:ext cx="8838300" cy="485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System decomposition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Identify the architecture patterns used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Highlight the parts that you contributed to them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26" name="Google Shape;126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5800" y="344050"/>
            <a:ext cx="8325925" cy="6311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>
            <a:spLocks noGrp="1"/>
          </p:cNvSpPr>
          <p:nvPr>
            <p:ph type="title"/>
          </p:nvPr>
        </p:nvSpPr>
        <p:spPr>
          <a:xfrm>
            <a:off x="504025" y="0"/>
            <a:ext cx="81360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User Experience</a:t>
            </a:r>
            <a:endParaRPr/>
          </a:p>
        </p:txBody>
      </p:sp>
      <p:pic>
        <p:nvPicPr>
          <p:cNvPr id="133" name="Google Shape;13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" y="1205150"/>
            <a:ext cx="8915401" cy="5403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>
            <a:spLocks noGrp="1"/>
          </p:cNvSpPr>
          <p:nvPr>
            <p:ph type="title"/>
          </p:nvPr>
        </p:nvSpPr>
        <p:spPr>
          <a:xfrm>
            <a:off x="298163" y="-352975"/>
            <a:ext cx="7583400" cy="1044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Code Snippet</a:t>
            </a:r>
            <a:endParaRPr/>
          </a:p>
        </p:txBody>
      </p:sp>
      <p:sp>
        <p:nvSpPr>
          <p:cNvPr id="140" name="Google Shape;140;p22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1" name="Google Shape;14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625" y="852175"/>
            <a:ext cx="8853475" cy="5843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751</Words>
  <Application>Microsoft Macintosh PowerPoint</Application>
  <PresentationFormat>On-screen Show (4:3)</PresentationFormat>
  <Paragraphs>78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Trebuchet MS</vt:lpstr>
      <vt:lpstr>Roboto</vt:lpstr>
      <vt:lpstr>Calibri</vt:lpstr>
      <vt:lpstr>Arial</vt:lpstr>
      <vt:lpstr>Material</vt:lpstr>
      <vt:lpstr>INTR team for Interactive Table Team Members: Cristina Alonso, Robert Panoff,  Product Owner: Hadi Alhaffar Professor: Masoud Sadjadi  School of Computing and Information Sciences Florida International University</vt:lpstr>
      <vt:lpstr>Problem definition</vt:lpstr>
      <vt:lpstr>Project Management</vt:lpstr>
      <vt:lpstr>Requirements: User Stories I Worked On</vt:lpstr>
      <vt:lpstr>Requirements: Use Cases User Stories I worked on are colored blue</vt:lpstr>
      <vt:lpstr>Requirements: Sequence Diagram For Shared Canvas</vt:lpstr>
      <vt:lpstr>PowerPoint Presentation</vt:lpstr>
      <vt:lpstr>User Experience</vt:lpstr>
      <vt:lpstr>Code Snippet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 team for Interactive Table Team Members: Cristina Alonso, Robert Panoff,  Product Owner: Hadi Alhaffar Professor: Masoud Sadjadi  School of Computing and Information Sciences Florida International University</dc:title>
  <cp:lastModifiedBy>Cristina Alonso</cp:lastModifiedBy>
  <cp:revision>1</cp:revision>
  <dcterms:modified xsi:type="dcterms:W3CDTF">2018-12-06T22:57:32Z</dcterms:modified>
</cp:coreProperties>
</file>