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y="5143500" cx="9144000"/>
  <p:notesSz cx="6858000" cy="9144000"/>
  <p:embeddedFontLst>
    <p:embeddedFont>
      <p:font typeface="Montserrat"/>
      <p:regular r:id="rId18"/>
      <p:bold r:id="rId19"/>
      <p:italic r:id="rId20"/>
      <p:boldItalic r:id="rId21"/>
    </p:embeddedFont>
    <p:embeddedFont>
      <p:font typeface="Lato"/>
      <p:regular r:id="rId22"/>
      <p:bold r:id="rId23"/>
      <p:italic r:id="rId24"/>
      <p:boldItalic r:id="rId2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Montserrat-italic.fntdata"/><Relationship Id="rId22" Type="http://schemas.openxmlformats.org/officeDocument/2006/relationships/font" Target="fonts/Lato-regular.fntdata"/><Relationship Id="rId21" Type="http://schemas.openxmlformats.org/officeDocument/2006/relationships/font" Target="fonts/Montserrat-boldItalic.fntdata"/><Relationship Id="rId24" Type="http://schemas.openxmlformats.org/officeDocument/2006/relationships/font" Target="fonts/Lato-italic.fntdata"/><Relationship Id="rId23" Type="http://schemas.openxmlformats.org/officeDocument/2006/relationships/font" Target="fonts/Lato-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5" Type="http://schemas.openxmlformats.org/officeDocument/2006/relationships/font" Target="fonts/Lato-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font" Target="fonts/Montserrat-bold.fntdata"/><Relationship Id="rId18" Type="http://schemas.openxmlformats.org/officeDocument/2006/relationships/font" Target="fonts/Montserrat-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0" name="Shape 130"/>
        <p:cNvGrpSpPr/>
        <p:nvPr/>
      </p:nvGrpSpPr>
      <p:grpSpPr>
        <a:xfrm>
          <a:off x="0" y="0"/>
          <a:ext cx="0" cy="0"/>
          <a:chOff x="0" y="0"/>
          <a:chExt cx="0" cy="0"/>
        </a:xfrm>
      </p:grpSpPr>
      <p:sp>
        <p:nvSpPr>
          <p:cNvPr id="131" name="Google Shape;13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6" name="Shape 196"/>
        <p:cNvGrpSpPr/>
        <p:nvPr/>
      </p:nvGrpSpPr>
      <p:grpSpPr>
        <a:xfrm>
          <a:off x="0" y="0"/>
          <a:ext cx="0" cy="0"/>
          <a:chOff x="0" y="0"/>
          <a:chExt cx="0" cy="0"/>
        </a:xfrm>
      </p:grpSpPr>
      <p:sp>
        <p:nvSpPr>
          <p:cNvPr id="197" name="Google Shape;197;g4867424d53_0_1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8" name="Google Shape;198;g4867424d53_0_1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2" name="Shape 202"/>
        <p:cNvGrpSpPr/>
        <p:nvPr/>
      </p:nvGrpSpPr>
      <p:grpSpPr>
        <a:xfrm>
          <a:off x="0" y="0"/>
          <a:ext cx="0" cy="0"/>
          <a:chOff x="0" y="0"/>
          <a:chExt cx="0" cy="0"/>
        </a:xfrm>
      </p:grpSpPr>
      <p:sp>
        <p:nvSpPr>
          <p:cNvPr id="203" name="Google Shape;203;g4867424d53_1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4867424d53_1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8" name="Shape 208"/>
        <p:cNvGrpSpPr/>
        <p:nvPr/>
      </p:nvGrpSpPr>
      <p:grpSpPr>
        <a:xfrm>
          <a:off x="0" y="0"/>
          <a:ext cx="0" cy="0"/>
          <a:chOff x="0" y="0"/>
          <a:chExt cx="0" cy="0"/>
        </a:xfrm>
      </p:grpSpPr>
      <p:sp>
        <p:nvSpPr>
          <p:cNvPr id="209" name="Google Shape;209;g4867424d53_1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0" name="Google Shape;210;g4867424d53_1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6" name="Shape 136"/>
        <p:cNvGrpSpPr/>
        <p:nvPr/>
      </p:nvGrpSpPr>
      <p:grpSpPr>
        <a:xfrm>
          <a:off x="0" y="0"/>
          <a:ext cx="0" cy="0"/>
          <a:chOff x="0" y="0"/>
          <a:chExt cx="0" cy="0"/>
        </a:xfrm>
      </p:grpSpPr>
      <p:sp>
        <p:nvSpPr>
          <p:cNvPr id="137" name="Google Shape;137;g4867424d53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4867424d53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2" name="Shape 142"/>
        <p:cNvGrpSpPr/>
        <p:nvPr/>
      </p:nvGrpSpPr>
      <p:grpSpPr>
        <a:xfrm>
          <a:off x="0" y="0"/>
          <a:ext cx="0" cy="0"/>
          <a:chOff x="0" y="0"/>
          <a:chExt cx="0" cy="0"/>
        </a:xfrm>
      </p:grpSpPr>
      <p:sp>
        <p:nvSpPr>
          <p:cNvPr id="143" name="Google Shape;143;g4867424d53_1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4" name="Google Shape;144;g4867424d53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0" name="Shape 150"/>
        <p:cNvGrpSpPr/>
        <p:nvPr/>
      </p:nvGrpSpPr>
      <p:grpSpPr>
        <a:xfrm>
          <a:off x="0" y="0"/>
          <a:ext cx="0" cy="0"/>
          <a:chOff x="0" y="0"/>
          <a:chExt cx="0" cy="0"/>
        </a:xfrm>
      </p:grpSpPr>
      <p:sp>
        <p:nvSpPr>
          <p:cNvPr id="151" name="Google Shape;151;g4867424d53_0_1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4867424d53_0_1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8" name="Shape 158"/>
        <p:cNvGrpSpPr/>
        <p:nvPr/>
      </p:nvGrpSpPr>
      <p:grpSpPr>
        <a:xfrm>
          <a:off x="0" y="0"/>
          <a:ext cx="0" cy="0"/>
          <a:chOff x="0" y="0"/>
          <a:chExt cx="0" cy="0"/>
        </a:xfrm>
      </p:grpSpPr>
      <p:sp>
        <p:nvSpPr>
          <p:cNvPr id="159" name="Google Shape;159;g4867424d53_0_1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4867424d53_0_1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6" name="Shape 166"/>
        <p:cNvGrpSpPr/>
        <p:nvPr/>
      </p:nvGrpSpPr>
      <p:grpSpPr>
        <a:xfrm>
          <a:off x="0" y="0"/>
          <a:ext cx="0" cy="0"/>
          <a:chOff x="0" y="0"/>
          <a:chExt cx="0" cy="0"/>
        </a:xfrm>
      </p:grpSpPr>
      <p:sp>
        <p:nvSpPr>
          <p:cNvPr id="167" name="Google Shape;167;g4867424d53_0_1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4867424d53_0_1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4" name="Shape 174"/>
        <p:cNvGrpSpPr/>
        <p:nvPr/>
      </p:nvGrpSpPr>
      <p:grpSpPr>
        <a:xfrm>
          <a:off x="0" y="0"/>
          <a:ext cx="0" cy="0"/>
          <a:chOff x="0" y="0"/>
          <a:chExt cx="0" cy="0"/>
        </a:xfrm>
      </p:grpSpPr>
      <p:sp>
        <p:nvSpPr>
          <p:cNvPr id="175" name="Google Shape;175;g4867424d53_0_1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6" name="Google Shape;176;g4867424d53_0_1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2" name="Shape 182"/>
        <p:cNvGrpSpPr/>
        <p:nvPr/>
      </p:nvGrpSpPr>
      <p:grpSpPr>
        <a:xfrm>
          <a:off x="0" y="0"/>
          <a:ext cx="0" cy="0"/>
          <a:chOff x="0" y="0"/>
          <a:chExt cx="0" cy="0"/>
        </a:xfrm>
      </p:grpSpPr>
      <p:sp>
        <p:nvSpPr>
          <p:cNvPr id="183" name="Google Shape;183;g4867424d53_1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4" name="Google Shape;184;g4867424d53_1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9" name="Shape 189"/>
        <p:cNvGrpSpPr/>
        <p:nvPr/>
      </p:nvGrpSpPr>
      <p:grpSpPr>
        <a:xfrm>
          <a:off x="0" y="0"/>
          <a:ext cx="0" cy="0"/>
          <a:chOff x="0" y="0"/>
          <a:chExt cx="0" cy="0"/>
        </a:xfrm>
      </p:grpSpPr>
      <p:sp>
        <p:nvSpPr>
          <p:cNvPr id="190" name="Google Shape;190;g4867424d53_1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1" name="Google Shape;191;g4867424d53_1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rot="5400000">
            <a:off x="7500300" y="505"/>
            <a:ext cx="1643700" cy="1643700"/>
          </a:xfrm>
          <a:prstGeom prst="diagStripe">
            <a:avLst>
              <a:gd fmla="val 0" name="adj"/>
            </a:avLst>
          </a:prstGeom>
          <a:solidFill>
            <a:schemeClr val="lt1">
              <a:alpha val="30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1" name="Google Shape;11;p2"/>
          <p:cNvGrpSpPr/>
          <p:nvPr/>
        </p:nvGrpSpPr>
        <p:grpSpPr>
          <a:xfrm>
            <a:off x="0" y="490"/>
            <a:ext cx="5153705" cy="5134399"/>
            <a:chOff x="0" y="75"/>
            <a:chExt cx="5153705" cy="5152950"/>
          </a:xfrm>
        </p:grpSpPr>
        <p:sp>
          <p:nvSpPr>
            <p:cNvPr id="12" name="Google Shape;12;p2"/>
            <p:cNvSpPr/>
            <p:nvPr/>
          </p:nvSpPr>
          <p:spPr>
            <a:xfrm rot="-5400000">
              <a:off x="455" y="-225"/>
              <a:ext cx="5152800" cy="5153700"/>
            </a:xfrm>
            <a:prstGeom prst="diagStripe">
              <a:avLst>
                <a:gd fmla="val 50000" name="adj"/>
              </a:avLst>
            </a:prstGeom>
            <a:solidFill>
              <a:schemeClr val="lt1">
                <a:alpha val="30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rot="-5400000">
              <a:off x="150" y="1145825"/>
              <a:ext cx="3996600" cy="3996900"/>
            </a:xfrm>
            <a:prstGeom prst="diagStripe">
              <a:avLst>
                <a:gd fmla="val 58774" name="adj"/>
              </a:avLst>
            </a:prstGeom>
            <a:solidFill>
              <a:schemeClr val="lt1">
                <a:alpha val="30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 name="Google Shape;14;p2"/>
            <p:cNvSpPr/>
            <p:nvPr/>
          </p:nvSpPr>
          <p:spPr>
            <a:xfrm rot="-5400000">
              <a:off x="1646" y="-75"/>
              <a:ext cx="2299800" cy="23001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 name="Google Shape;15;p2"/>
            <p:cNvSpPr/>
            <p:nvPr/>
          </p:nvSpPr>
          <p:spPr>
            <a:xfrm flipH="1">
              <a:off x="652821" y="590035"/>
              <a:ext cx="2300100" cy="2299800"/>
            </a:xfrm>
            <a:prstGeom prst="diagStripe">
              <a:avLst>
                <a:gd fmla="val 50000" name="adj"/>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6" name="Google Shape;16;p2"/>
          <p:cNvSpPr txBox="1"/>
          <p:nvPr>
            <p:ph type="ctrTitle"/>
          </p:nvPr>
        </p:nvSpPr>
        <p:spPr>
          <a:xfrm>
            <a:off x="3537150" y="1578400"/>
            <a:ext cx="5017500" cy="1578900"/>
          </a:xfrm>
          <a:prstGeom prst="rect">
            <a:avLst/>
          </a:prstGeom>
        </p:spPr>
        <p:txBody>
          <a:bodyPr anchorCtr="0" anchor="t" bIns="91425" lIns="91425" spcFirstLastPara="1" rIns="91425" wrap="square" tIns="91425"/>
          <a:lstStyle>
            <a:lvl1pPr lvl="0">
              <a:spcBef>
                <a:spcPts val="0"/>
              </a:spcBef>
              <a:spcAft>
                <a:spcPts val="0"/>
              </a:spcAft>
              <a:buSzPts val="4000"/>
              <a:buNone/>
              <a:defRPr sz="4000"/>
            </a:lvl1pPr>
            <a:lvl2pPr lvl="1">
              <a:spcBef>
                <a:spcPts val="0"/>
              </a:spcBef>
              <a:spcAft>
                <a:spcPts val="0"/>
              </a:spcAft>
              <a:buSzPts val="4000"/>
              <a:buNone/>
              <a:defRPr sz="4000"/>
            </a:lvl2pPr>
            <a:lvl3pPr lvl="2">
              <a:spcBef>
                <a:spcPts val="0"/>
              </a:spcBef>
              <a:spcAft>
                <a:spcPts val="0"/>
              </a:spcAft>
              <a:buSzPts val="4000"/>
              <a:buNone/>
              <a:defRPr sz="4000"/>
            </a:lvl3pPr>
            <a:lvl4pPr lvl="3">
              <a:spcBef>
                <a:spcPts val="0"/>
              </a:spcBef>
              <a:spcAft>
                <a:spcPts val="0"/>
              </a:spcAft>
              <a:buSzPts val="4000"/>
              <a:buNone/>
              <a:defRPr sz="4000"/>
            </a:lvl4pPr>
            <a:lvl5pPr lvl="4">
              <a:spcBef>
                <a:spcPts val="0"/>
              </a:spcBef>
              <a:spcAft>
                <a:spcPts val="0"/>
              </a:spcAft>
              <a:buSzPts val="4000"/>
              <a:buNone/>
              <a:defRPr sz="4000"/>
            </a:lvl5pPr>
            <a:lvl6pPr lvl="5">
              <a:spcBef>
                <a:spcPts val="0"/>
              </a:spcBef>
              <a:spcAft>
                <a:spcPts val="0"/>
              </a:spcAft>
              <a:buSzPts val="4000"/>
              <a:buNone/>
              <a:defRPr sz="4000"/>
            </a:lvl6pPr>
            <a:lvl7pPr lvl="6">
              <a:spcBef>
                <a:spcPts val="0"/>
              </a:spcBef>
              <a:spcAft>
                <a:spcPts val="0"/>
              </a:spcAft>
              <a:buSzPts val="4000"/>
              <a:buNone/>
              <a:defRPr sz="4000"/>
            </a:lvl7pPr>
            <a:lvl8pPr lvl="7">
              <a:spcBef>
                <a:spcPts val="0"/>
              </a:spcBef>
              <a:spcAft>
                <a:spcPts val="0"/>
              </a:spcAft>
              <a:buSzPts val="4000"/>
              <a:buNone/>
              <a:defRPr sz="4000"/>
            </a:lvl8pPr>
            <a:lvl9pPr lvl="8">
              <a:spcBef>
                <a:spcPts val="0"/>
              </a:spcBef>
              <a:spcAft>
                <a:spcPts val="0"/>
              </a:spcAft>
              <a:buSzPts val="4000"/>
              <a:buNone/>
              <a:defRPr sz="4000"/>
            </a:lvl9pPr>
          </a:lstStyle>
          <a:p/>
        </p:txBody>
      </p:sp>
      <p:sp>
        <p:nvSpPr>
          <p:cNvPr id="17" name="Google Shape;17;p2"/>
          <p:cNvSpPr txBox="1"/>
          <p:nvPr>
            <p:ph idx="1" type="subTitle"/>
          </p:nvPr>
        </p:nvSpPr>
        <p:spPr>
          <a:xfrm>
            <a:off x="5083950" y="3924925"/>
            <a:ext cx="3470700" cy="506100"/>
          </a:xfrm>
          <a:prstGeom prst="rect">
            <a:avLst/>
          </a:prstGeom>
        </p:spPr>
        <p:txBody>
          <a:bodyPr anchorCtr="0" anchor="t" bIns="91425" lIns="91425" spcFirstLastPara="1" rIns="91425" wrap="square" tIns="91425"/>
          <a:lstStyle>
            <a:lvl1pPr lvl="0">
              <a:lnSpc>
                <a:spcPct val="100000"/>
              </a:lnSpc>
              <a:spcBef>
                <a:spcPts val="0"/>
              </a:spcBef>
              <a:spcAft>
                <a:spcPts val="0"/>
              </a:spcAft>
              <a:buSzPts val="1300"/>
              <a:buNone/>
              <a:defRPr/>
            </a:lvl1pPr>
            <a:lvl2pPr lvl="1">
              <a:lnSpc>
                <a:spcPct val="100000"/>
              </a:lnSpc>
              <a:spcBef>
                <a:spcPts val="0"/>
              </a:spcBef>
              <a:spcAft>
                <a:spcPts val="0"/>
              </a:spcAft>
              <a:buSzPts val="1300"/>
              <a:buNone/>
              <a:defRPr sz="1300"/>
            </a:lvl2pPr>
            <a:lvl3pPr lvl="2">
              <a:lnSpc>
                <a:spcPct val="100000"/>
              </a:lnSpc>
              <a:spcBef>
                <a:spcPts val="0"/>
              </a:spcBef>
              <a:spcAft>
                <a:spcPts val="0"/>
              </a:spcAft>
              <a:buSzPts val="1300"/>
              <a:buNone/>
              <a:defRPr sz="1300"/>
            </a:lvl3pPr>
            <a:lvl4pPr lvl="3">
              <a:lnSpc>
                <a:spcPct val="100000"/>
              </a:lnSpc>
              <a:spcBef>
                <a:spcPts val="0"/>
              </a:spcBef>
              <a:spcAft>
                <a:spcPts val="0"/>
              </a:spcAft>
              <a:buSzPts val="1300"/>
              <a:buNone/>
              <a:defRPr sz="1300"/>
            </a:lvl4pPr>
            <a:lvl5pPr lvl="4">
              <a:lnSpc>
                <a:spcPct val="100000"/>
              </a:lnSpc>
              <a:spcBef>
                <a:spcPts val="0"/>
              </a:spcBef>
              <a:spcAft>
                <a:spcPts val="0"/>
              </a:spcAft>
              <a:buSzPts val="1300"/>
              <a:buNone/>
              <a:defRPr sz="1300"/>
            </a:lvl5pPr>
            <a:lvl6pPr lvl="5">
              <a:lnSpc>
                <a:spcPct val="100000"/>
              </a:lnSpc>
              <a:spcBef>
                <a:spcPts val="0"/>
              </a:spcBef>
              <a:spcAft>
                <a:spcPts val="0"/>
              </a:spcAft>
              <a:buSzPts val="1300"/>
              <a:buNone/>
              <a:defRPr sz="1300"/>
            </a:lvl6pPr>
            <a:lvl7pPr lvl="6">
              <a:lnSpc>
                <a:spcPct val="100000"/>
              </a:lnSpc>
              <a:spcBef>
                <a:spcPts val="0"/>
              </a:spcBef>
              <a:spcAft>
                <a:spcPts val="0"/>
              </a:spcAft>
              <a:buSzPts val="1300"/>
              <a:buNone/>
              <a:defRPr sz="1300"/>
            </a:lvl7pPr>
            <a:lvl8pPr lvl="7">
              <a:lnSpc>
                <a:spcPct val="100000"/>
              </a:lnSpc>
              <a:spcBef>
                <a:spcPts val="0"/>
              </a:spcBef>
              <a:spcAft>
                <a:spcPts val="0"/>
              </a:spcAft>
              <a:buSzPts val="1300"/>
              <a:buNone/>
              <a:defRPr sz="1300"/>
            </a:lvl8pPr>
            <a:lvl9pPr lvl="8">
              <a:lnSpc>
                <a:spcPct val="100000"/>
              </a:lnSpc>
              <a:spcBef>
                <a:spcPts val="0"/>
              </a:spcBef>
              <a:spcAft>
                <a:spcPts val="0"/>
              </a:spcAft>
              <a:buSzPts val="1300"/>
              <a:buNone/>
              <a:defRPr sz="1300"/>
            </a:lvl9pPr>
          </a:lstStyle>
          <a:p/>
        </p:txBody>
      </p:sp>
      <p:sp>
        <p:nvSpPr>
          <p:cNvPr id="18" name="Google Shape;18;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105" name="Shape 105"/>
        <p:cNvGrpSpPr/>
        <p:nvPr/>
      </p:nvGrpSpPr>
      <p:grpSpPr>
        <a:xfrm>
          <a:off x="0" y="0"/>
          <a:ext cx="0" cy="0"/>
          <a:chOff x="0" y="0"/>
          <a:chExt cx="0" cy="0"/>
        </a:xfrm>
      </p:grpSpPr>
      <p:grpSp>
        <p:nvGrpSpPr>
          <p:cNvPr id="106" name="Google Shape;106;p11"/>
          <p:cNvGrpSpPr/>
          <p:nvPr/>
        </p:nvGrpSpPr>
        <p:grpSpPr>
          <a:xfrm>
            <a:off x="4406400" y="0"/>
            <a:ext cx="4737600" cy="5143065"/>
            <a:chOff x="4406400" y="0"/>
            <a:chExt cx="4737600" cy="5143065"/>
          </a:xfrm>
        </p:grpSpPr>
        <p:sp>
          <p:nvSpPr>
            <p:cNvPr id="107" name="Google Shape;107;p11"/>
            <p:cNvSpPr/>
            <p:nvPr/>
          </p:nvSpPr>
          <p:spPr>
            <a:xfrm rot="5400000">
              <a:off x="4408200" y="-1800"/>
              <a:ext cx="4734000" cy="4737600"/>
            </a:xfrm>
            <a:prstGeom prst="diagStripe">
              <a:avLst>
                <a:gd fmla="val 49469"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p11"/>
            <p:cNvSpPr/>
            <p:nvPr/>
          </p:nvSpPr>
          <p:spPr>
            <a:xfrm rot="5400000">
              <a:off x="4841125" y="5700"/>
              <a:ext cx="4298100" cy="4286700"/>
            </a:xfrm>
            <a:prstGeom prst="diagStripe">
              <a:avLst>
                <a:gd fmla="val 0"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p11"/>
            <p:cNvSpPr/>
            <p:nvPr/>
          </p:nvSpPr>
          <p:spPr>
            <a:xfrm rot="-5400000">
              <a:off x="5618399" y="123646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p11"/>
            <p:cNvSpPr/>
            <p:nvPr/>
          </p:nvSpPr>
          <p:spPr>
            <a:xfrm flipH="1">
              <a:off x="5849857" y="144395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p11"/>
            <p:cNvSpPr/>
            <p:nvPr/>
          </p:nvSpPr>
          <p:spPr>
            <a:xfrm rot="-5400000">
              <a:off x="5987081" y="24694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11"/>
            <p:cNvSpPr/>
            <p:nvPr/>
          </p:nvSpPr>
          <p:spPr>
            <a:xfrm flipH="1">
              <a:off x="6222115" y="267695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11"/>
            <p:cNvSpPr/>
            <p:nvPr/>
          </p:nvSpPr>
          <p:spPr>
            <a:xfrm rot="-5400000">
              <a:off x="6675341" y="186201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p11"/>
            <p:cNvSpPr/>
            <p:nvPr/>
          </p:nvSpPr>
          <p:spPr>
            <a:xfrm flipH="1">
              <a:off x="6908099" y="2069505"/>
              <a:ext cx="808800" cy="808800"/>
            </a:xfrm>
            <a:prstGeom prst="diagStripe">
              <a:avLst>
                <a:gd fmla="val 50000" name="adj"/>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p11"/>
            <p:cNvSpPr/>
            <p:nvPr/>
          </p:nvSpPr>
          <p:spPr>
            <a:xfrm rot="-5400000">
              <a:off x="6861141" y="247781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11"/>
            <p:cNvSpPr/>
            <p:nvPr/>
          </p:nvSpPr>
          <p:spPr>
            <a:xfrm flipH="1">
              <a:off x="7965266" y="269296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11"/>
            <p:cNvSpPr/>
            <p:nvPr/>
          </p:nvSpPr>
          <p:spPr>
            <a:xfrm flipH="1">
              <a:off x="8145082" y="330875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11"/>
            <p:cNvSpPr/>
            <p:nvPr/>
          </p:nvSpPr>
          <p:spPr>
            <a:xfrm rot="-5400000">
              <a:off x="7047599" y="309501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p11"/>
            <p:cNvSpPr/>
            <p:nvPr/>
          </p:nvSpPr>
          <p:spPr>
            <a:xfrm flipH="1">
              <a:off x="7276649" y="3302502"/>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11"/>
            <p:cNvSpPr/>
            <p:nvPr/>
          </p:nvSpPr>
          <p:spPr>
            <a:xfrm rot="-5400000">
              <a:off x="7227414" y="3710807"/>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11"/>
            <p:cNvSpPr/>
            <p:nvPr/>
          </p:nvSpPr>
          <p:spPr>
            <a:xfrm flipH="1">
              <a:off x="7462448" y="3918294"/>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p11"/>
            <p:cNvSpPr/>
            <p:nvPr/>
          </p:nvSpPr>
          <p:spPr>
            <a:xfrm rot="-5400000">
              <a:off x="8102491" y="371847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11"/>
            <p:cNvSpPr/>
            <p:nvPr/>
          </p:nvSpPr>
          <p:spPr>
            <a:xfrm flipH="1">
              <a:off x="8334533" y="392596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11"/>
            <p:cNvSpPr/>
            <p:nvPr/>
          </p:nvSpPr>
          <p:spPr>
            <a:xfrm rot="-5400000">
              <a:off x="8288290" y="43342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25" name="Google Shape;125;p11"/>
          <p:cNvSpPr txBox="1"/>
          <p:nvPr>
            <p:ph hasCustomPrompt="1" type="title"/>
          </p:nvPr>
        </p:nvSpPr>
        <p:spPr>
          <a:xfrm>
            <a:off x="823850" y="1284675"/>
            <a:ext cx="4776000" cy="1300800"/>
          </a:xfrm>
          <a:prstGeom prst="rect">
            <a:avLst/>
          </a:prstGeom>
        </p:spPr>
        <p:txBody>
          <a:bodyPr anchorCtr="0" anchor="t" bIns="91425" lIns="91425" spcFirstLastPara="1" rIns="91425" wrap="square" tIns="91425"/>
          <a:lstStyle>
            <a:lvl1pPr lvl="0">
              <a:spcBef>
                <a:spcPts val="0"/>
              </a:spcBef>
              <a:spcAft>
                <a:spcPts val="0"/>
              </a:spcAft>
              <a:buSzPts val="8000"/>
              <a:buNone/>
              <a:defRPr sz="8000"/>
            </a:lvl1pPr>
            <a:lvl2pPr lvl="1">
              <a:spcBef>
                <a:spcPts val="0"/>
              </a:spcBef>
              <a:spcAft>
                <a:spcPts val="0"/>
              </a:spcAft>
              <a:buSzPts val="8000"/>
              <a:buNone/>
              <a:defRPr sz="8000"/>
            </a:lvl2pPr>
            <a:lvl3pPr lvl="2">
              <a:spcBef>
                <a:spcPts val="0"/>
              </a:spcBef>
              <a:spcAft>
                <a:spcPts val="0"/>
              </a:spcAft>
              <a:buSzPts val="8000"/>
              <a:buNone/>
              <a:defRPr sz="8000"/>
            </a:lvl3pPr>
            <a:lvl4pPr lvl="3">
              <a:spcBef>
                <a:spcPts val="0"/>
              </a:spcBef>
              <a:spcAft>
                <a:spcPts val="0"/>
              </a:spcAft>
              <a:buSzPts val="8000"/>
              <a:buNone/>
              <a:defRPr sz="8000"/>
            </a:lvl4pPr>
            <a:lvl5pPr lvl="4">
              <a:spcBef>
                <a:spcPts val="0"/>
              </a:spcBef>
              <a:spcAft>
                <a:spcPts val="0"/>
              </a:spcAft>
              <a:buSzPts val="8000"/>
              <a:buNone/>
              <a:defRPr sz="8000"/>
            </a:lvl5pPr>
            <a:lvl6pPr lvl="5">
              <a:spcBef>
                <a:spcPts val="0"/>
              </a:spcBef>
              <a:spcAft>
                <a:spcPts val="0"/>
              </a:spcAft>
              <a:buSzPts val="8000"/>
              <a:buNone/>
              <a:defRPr sz="8000"/>
            </a:lvl6pPr>
            <a:lvl7pPr lvl="6">
              <a:spcBef>
                <a:spcPts val="0"/>
              </a:spcBef>
              <a:spcAft>
                <a:spcPts val="0"/>
              </a:spcAft>
              <a:buSzPts val="8000"/>
              <a:buNone/>
              <a:defRPr sz="8000"/>
            </a:lvl7pPr>
            <a:lvl8pPr lvl="7">
              <a:spcBef>
                <a:spcPts val="0"/>
              </a:spcBef>
              <a:spcAft>
                <a:spcPts val="0"/>
              </a:spcAft>
              <a:buSzPts val="8000"/>
              <a:buNone/>
              <a:defRPr sz="8000"/>
            </a:lvl8pPr>
            <a:lvl9pPr lvl="8">
              <a:spcBef>
                <a:spcPts val="0"/>
              </a:spcBef>
              <a:spcAft>
                <a:spcPts val="0"/>
              </a:spcAft>
              <a:buSzPts val="8000"/>
              <a:buNone/>
              <a:defRPr sz="8000"/>
            </a:lvl9pPr>
          </a:lstStyle>
          <a:p>
            <a:r>
              <a:t>xx%</a:t>
            </a:r>
          </a:p>
        </p:txBody>
      </p:sp>
      <p:sp>
        <p:nvSpPr>
          <p:cNvPr id="126" name="Google Shape;126;p11"/>
          <p:cNvSpPr txBox="1"/>
          <p:nvPr>
            <p:ph idx="1" type="body"/>
          </p:nvPr>
        </p:nvSpPr>
        <p:spPr>
          <a:xfrm>
            <a:off x="823850" y="2643124"/>
            <a:ext cx="4776000" cy="1218900"/>
          </a:xfrm>
          <a:prstGeom prst="rect">
            <a:avLst/>
          </a:prstGeom>
        </p:spPr>
        <p:txBody>
          <a:bodyPr anchorCtr="0" anchor="t" bIns="91425" lIns="91425" spcFirstLastPara="1" rIns="91425" wrap="square" tIns="91425"/>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127" name="Google Shape;12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28" name="Shape 128"/>
        <p:cNvGrpSpPr/>
        <p:nvPr/>
      </p:nvGrpSpPr>
      <p:grpSpPr>
        <a:xfrm>
          <a:off x="0" y="0"/>
          <a:ext cx="0" cy="0"/>
          <a:chOff x="0" y="0"/>
          <a:chExt cx="0" cy="0"/>
        </a:xfrm>
      </p:grpSpPr>
      <p:sp>
        <p:nvSpPr>
          <p:cNvPr id="129" name="Google Shape;12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9" name="Shape 19"/>
        <p:cNvGrpSpPr/>
        <p:nvPr/>
      </p:nvGrpSpPr>
      <p:grpSpPr>
        <a:xfrm>
          <a:off x="0" y="0"/>
          <a:ext cx="0" cy="0"/>
          <a:chOff x="0" y="0"/>
          <a:chExt cx="0" cy="0"/>
        </a:xfrm>
      </p:grpSpPr>
      <p:grpSp>
        <p:nvGrpSpPr>
          <p:cNvPr id="20" name="Google Shape;20;p3"/>
          <p:cNvGrpSpPr/>
          <p:nvPr/>
        </p:nvGrpSpPr>
        <p:grpSpPr>
          <a:xfrm>
            <a:off x="4406400" y="0"/>
            <a:ext cx="4737600" cy="5143065"/>
            <a:chOff x="4406400" y="0"/>
            <a:chExt cx="4737600" cy="5143065"/>
          </a:xfrm>
        </p:grpSpPr>
        <p:sp>
          <p:nvSpPr>
            <p:cNvPr id="21" name="Google Shape;21;p3"/>
            <p:cNvSpPr/>
            <p:nvPr/>
          </p:nvSpPr>
          <p:spPr>
            <a:xfrm rot="5400000">
              <a:off x="4408200" y="-1800"/>
              <a:ext cx="4734000" cy="4737600"/>
            </a:xfrm>
            <a:prstGeom prst="diagStripe">
              <a:avLst>
                <a:gd fmla="val 49469"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3"/>
            <p:cNvSpPr/>
            <p:nvPr/>
          </p:nvSpPr>
          <p:spPr>
            <a:xfrm rot="5400000">
              <a:off x="4841125" y="5700"/>
              <a:ext cx="4298100" cy="4286700"/>
            </a:xfrm>
            <a:prstGeom prst="diagStripe">
              <a:avLst>
                <a:gd fmla="val 0"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3"/>
            <p:cNvSpPr/>
            <p:nvPr/>
          </p:nvSpPr>
          <p:spPr>
            <a:xfrm rot="-5400000">
              <a:off x="5618399" y="123646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3"/>
            <p:cNvSpPr/>
            <p:nvPr/>
          </p:nvSpPr>
          <p:spPr>
            <a:xfrm flipH="1">
              <a:off x="5849857" y="144395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3"/>
            <p:cNvSpPr/>
            <p:nvPr/>
          </p:nvSpPr>
          <p:spPr>
            <a:xfrm rot="-5400000">
              <a:off x="5987081" y="24694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 name="Google Shape;26;p3"/>
            <p:cNvSpPr/>
            <p:nvPr/>
          </p:nvSpPr>
          <p:spPr>
            <a:xfrm flipH="1">
              <a:off x="6222115" y="267695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3"/>
            <p:cNvSpPr/>
            <p:nvPr/>
          </p:nvSpPr>
          <p:spPr>
            <a:xfrm rot="-5400000">
              <a:off x="6675341" y="186201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3"/>
            <p:cNvSpPr/>
            <p:nvPr/>
          </p:nvSpPr>
          <p:spPr>
            <a:xfrm flipH="1">
              <a:off x="6908099" y="2069505"/>
              <a:ext cx="808800" cy="808800"/>
            </a:xfrm>
            <a:prstGeom prst="diagStripe">
              <a:avLst>
                <a:gd fmla="val 50000" name="adj"/>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 name="Google Shape;29;p3"/>
            <p:cNvSpPr/>
            <p:nvPr/>
          </p:nvSpPr>
          <p:spPr>
            <a:xfrm rot="-5400000">
              <a:off x="6861141" y="247781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 name="Google Shape;30;p3"/>
            <p:cNvSpPr/>
            <p:nvPr/>
          </p:nvSpPr>
          <p:spPr>
            <a:xfrm flipH="1">
              <a:off x="7965266" y="269296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 name="Google Shape;31;p3"/>
            <p:cNvSpPr/>
            <p:nvPr/>
          </p:nvSpPr>
          <p:spPr>
            <a:xfrm flipH="1">
              <a:off x="8145082" y="330875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 name="Google Shape;32;p3"/>
            <p:cNvSpPr/>
            <p:nvPr/>
          </p:nvSpPr>
          <p:spPr>
            <a:xfrm rot="-5400000">
              <a:off x="7047599" y="309501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3"/>
            <p:cNvSpPr/>
            <p:nvPr/>
          </p:nvSpPr>
          <p:spPr>
            <a:xfrm flipH="1">
              <a:off x="7276649" y="3302502"/>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3"/>
            <p:cNvSpPr/>
            <p:nvPr/>
          </p:nvSpPr>
          <p:spPr>
            <a:xfrm rot="-5400000">
              <a:off x="7227414" y="3710807"/>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3"/>
            <p:cNvSpPr/>
            <p:nvPr/>
          </p:nvSpPr>
          <p:spPr>
            <a:xfrm flipH="1">
              <a:off x="7462448" y="3918294"/>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 name="Google Shape;36;p3"/>
            <p:cNvSpPr/>
            <p:nvPr/>
          </p:nvSpPr>
          <p:spPr>
            <a:xfrm rot="-5400000">
              <a:off x="8102491" y="371847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3"/>
            <p:cNvSpPr/>
            <p:nvPr/>
          </p:nvSpPr>
          <p:spPr>
            <a:xfrm flipH="1">
              <a:off x="8334533" y="392596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3"/>
            <p:cNvSpPr/>
            <p:nvPr/>
          </p:nvSpPr>
          <p:spPr>
            <a:xfrm rot="-5400000">
              <a:off x="8288290" y="43342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9" name="Google Shape;39;p3"/>
          <p:cNvSpPr txBox="1"/>
          <p:nvPr>
            <p:ph type="title"/>
          </p:nvPr>
        </p:nvSpPr>
        <p:spPr>
          <a:xfrm>
            <a:off x="823850" y="2053000"/>
            <a:ext cx="4587000" cy="1148700"/>
          </a:xfrm>
          <a:prstGeom prst="rect">
            <a:avLst/>
          </a:prstGeom>
        </p:spPr>
        <p:txBody>
          <a:bodyPr anchorCtr="0" anchor="ctr"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0" name="Google Shape;40;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41" name="Shape 41"/>
        <p:cNvGrpSpPr/>
        <p:nvPr/>
      </p:nvGrpSpPr>
      <p:grpSpPr>
        <a:xfrm>
          <a:off x="0" y="0"/>
          <a:ext cx="0" cy="0"/>
          <a:chOff x="0" y="0"/>
          <a:chExt cx="0" cy="0"/>
        </a:xfrm>
      </p:grpSpPr>
      <p:grpSp>
        <p:nvGrpSpPr>
          <p:cNvPr id="42" name="Google Shape;42;p4"/>
          <p:cNvGrpSpPr/>
          <p:nvPr/>
        </p:nvGrpSpPr>
        <p:grpSpPr>
          <a:xfrm>
            <a:off x="0" y="381001"/>
            <a:ext cx="1037850" cy="1016287"/>
            <a:chOff x="0" y="381001"/>
            <a:chExt cx="1037850" cy="1016287"/>
          </a:xfrm>
        </p:grpSpPr>
        <p:sp>
          <p:nvSpPr>
            <p:cNvPr id="43" name="Google Shape;43;p4"/>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 name="Google Shape;44;p4"/>
            <p:cNvSpPr/>
            <p:nvPr/>
          </p:nvSpPr>
          <p:spPr>
            <a:xfrm flipH="1">
              <a:off x="229050" y="588489"/>
              <a:ext cx="808800" cy="808800"/>
            </a:xfrm>
            <a:prstGeom prst="diagStripe">
              <a:avLst>
                <a:gd fmla="val 50000" name="adj"/>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5" name="Google Shape;45;p4"/>
          <p:cNvSpPr txBox="1"/>
          <p:nvPr>
            <p:ph type="title"/>
          </p:nvPr>
        </p:nvSpPr>
        <p:spPr>
          <a:xfrm>
            <a:off x="1297500" y="393750"/>
            <a:ext cx="7038900" cy="914100"/>
          </a:xfrm>
          <a:prstGeom prst="rect">
            <a:avLst/>
          </a:prstGeom>
        </p:spPr>
        <p:txBody>
          <a:bodyPr anchorCtr="0" anchor="t"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6" name="Google Shape;46;p4"/>
          <p:cNvSpPr txBox="1"/>
          <p:nvPr>
            <p:ph idx="1" type="body"/>
          </p:nvPr>
        </p:nvSpPr>
        <p:spPr>
          <a:xfrm>
            <a:off x="1297500" y="1567550"/>
            <a:ext cx="7038900" cy="2911200"/>
          </a:xfrm>
          <a:prstGeom prst="rect">
            <a:avLst/>
          </a:prstGeom>
        </p:spPr>
        <p:txBody>
          <a:bodyPr anchorCtr="0" anchor="t" bIns="91425" lIns="91425" spcFirstLastPara="1" rIns="91425" wrap="square" tIns="91425"/>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47" name="Google Shape;47;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48" name="Shape 48"/>
        <p:cNvGrpSpPr/>
        <p:nvPr/>
      </p:nvGrpSpPr>
      <p:grpSpPr>
        <a:xfrm>
          <a:off x="0" y="0"/>
          <a:ext cx="0" cy="0"/>
          <a:chOff x="0" y="0"/>
          <a:chExt cx="0" cy="0"/>
        </a:xfrm>
      </p:grpSpPr>
      <p:grpSp>
        <p:nvGrpSpPr>
          <p:cNvPr id="49" name="Google Shape;49;p5"/>
          <p:cNvGrpSpPr/>
          <p:nvPr/>
        </p:nvGrpSpPr>
        <p:grpSpPr>
          <a:xfrm>
            <a:off x="0" y="381001"/>
            <a:ext cx="1037850" cy="1016287"/>
            <a:chOff x="0" y="381001"/>
            <a:chExt cx="1037850" cy="1016287"/>
          </a:xfrm>
        </p:grpSpPr>
        <p:sp>
          <p:nvSpPr>
            <p:cNvPr id="50" name="Google Shape;50;p5"/>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p5"/>
            <p:cNvSpPr/>
            <p:nvPr/>
          </p:nvSpPr>
          <p:spPr>
            <a:xfrm flipH="1">
              <a:off x="229050" y="588489"/>
              <a:ext cx="808800" cy="808800"/>
            </a:xfrm>
            <a:prstGeom prst="diagStripe">
              <a:avLst>
                <a:gd fmla="val 50000" name="adj"/>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2" name="Google Shape;52;p5"/>
          <p:cNvSpPr txBox="1"/>
          <p:nvPr>
            <p:ph type="title"/>
          </p:nvPr>
        </p:nvSpPr>
        <p:spPr>
          <a:xfrm>
            <a:off x="1297500" y="393750"/>
            <a:ext cx="7038900" cy="914100"/>
          </a:xfrm>
          <a:prstGeom prst="rect">
            <a:avLst/>
          </a:prstGeom>
        </p:spPr>
        <p:txBody>
          <a:bodyPr anchorCtr="0" anchor="t"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3" name="Google Shape;53;p5"/>
          <p:cNvSpPr txBox="1"/>
          <p:nvPr>
            <p:ph idx="1" type="body"/>
          </p:nvPr>
        </p:nvSpPr>
        <p:spPr>
          <a:xfrm>
            <a:off x="1297500" y="1567550"/>
            <a:ext cx="3403200" cy="2911200"/>
          </a:xfrm>
          <a:prstGeom prst="rect">
            <a:avLst/>
          </a:prstGeom>
        </p:spPr>
        <p:txBody>
          <a:bodyPr anchorCtr="0" anchor="t" bIns="91425" lIns="91425" spcFirstLastPara="1" rIns="91425" wrap="square" tIns="91425"/>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54" name="Google Shape;54;p5"/>
          <p:cNvSpPr txBox="1"/>
          <p:nvPr>
            <p:ph idx="2" type="body"/>
          </p:nvPr>
        </p:nvSpPr>
        <p:spPr>
          <a:xfrm>
            <a:off x="4933221" y="1567550"/>
            <a:ext cx="3403200" cy="2911200"/>
          </a:xfrm>
          <a:prstGeom prst="rect">
            <a:avLst/>
          </a:prstGeom>
        </p:spPr>
        <p:txBody>
          <a:bodyPr anchorCtr="0" anchor="t" bIns="91425" lIns="91425" spcFirstLastPara="1" rIns="91425" wrap="square" tIns="91425"/>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55" name="Google Shape;55;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56" name="Shape 56"/>
        <p:cNvGrpSpPr/>
        <p:nvPr/>
      </p:nvGrpSpPr>
      <p:grpSpPr>
        <a:xfrm>
          <a:off x="0" y="0"/>
          <a:ext cx="0" cy="0"/>
          <a:chOff x="0" y="0"/>
          <a:chExt cx="0" cy="0"/>
        </a:xfrm>
      </p:grpSpPr>
      <p:grpSp>
        <p:nvGrpSpPr>
          <p:cNvPr id="57" name="Google Shape;57;p6"/>
          <p:cNvGrpSpPr/>
          <p:nvPr/>
        </p:nvGrpSpPr>
        <p:grpSpPr>
          <a:xfrm>
            <a:off x="0" y="381001"/>
            <a:ext cx="1037850" cy="1016287"/>
            <a:chOff x="0" y="381001"/>
            <a:chExt cx="1037850" cy="1016287"/>
          </a:xfrm>
        </p:grpSpPr>
        <p:sp>
          <p:nvSpPr>
            <p:cNvPr id="58" name="Google Shape;58;p6"/>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 name="Google Shape;59;p6"/>
            <p:cNvSpPr/>
            <p:nvPr/>
          </p:nvSpPr>
          <p:spPr>
            <a:xfrm flipH="1">
              <a:off x="229050" y="588489"/>
              <a:ext cx="808800" cy="808800"/>
            </a:xfrm>
            <a:prstGeom prst="diagStripe">
              <a:avLst>
                <a:gd fmla="val 50000" name="adj"/>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0" name="Google Shape;60;p6"/>
          <p:cNvSpPr txBox="1"/>
          <p:nvPr>
            <p:ph type="title"/>
          </p:nvPr>
        </p:nvSpPr>
        <p:spPr>
          <a:xfrm>
            <a:off x="1297500" y="393750"/>
            <a:ext cx="7038900" cy="914100"/>
          </a:xfrm>
          <a:prstGeom prst="rect">
            <a:avLst/>
          </a:prstGeom>
        </p:spPr>
        <p:txBody>
          <a:bodyPr anchorCtr="0" anchor="t"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61" name="Google Shape;61;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62" name="Shape 62"/>
        <p:cNvGrpSpPr/>
        <p:nvPr/>
      </p:nvGrpSpPr>
      <p:grpSpPr>
        <a:xfrm>
          <a:off x="0" y="0"/>
          <a:ext cx="0" cy="0"/>
          <a:chOff x="0" y="0"/>
          <a:chExt cx="0" cy="0"/>
        </a:xfrm>
      </p:grpSpPr>
      <p:grpSp>
        <p:nvGrpSpPr>
          <p:cNvPr id="63" name="Google Shape;63;p7"/>
          <p:cNvGrpSpPr/>
          <p:nvPr/>
        </p:nvGrpSpPr>
        <p:grpSpPr>
          <a:xfrm>
            <a:off x="0" y="381001"/>
            <a:ext cx="1037850" cy="1016287"/>
            <a:chOff x="0" y="381001"/>
            <a:chExt cx="1037850" cy="1016287"/>
          </a:xfrm>
        </p:grpSpPr>
        <p:sp>
          <p:nvSpPr>
            <p:cNvPr id="64" name="Google Shape;64;p7"/>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7"/>
            <p:cNvSpPr/>
            <p:nvPr/>
          </p:nvSpPr>
          <p:spPr>
            <a:xfrm flipH="1">
              <a:off x="229050" y="588489"/>
              <a:ext cx="808800" cy="808800"/>
            </a:xfrm>
            <a:prstGeom prst="diagStripe">
              <a:avLst>
                <a:gd fmla="val 50000" name="adj"/>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6" name="Google Shape;66;p7"/>
          <p:cNvSpPr txBox="1"/>
          <p:nvPr>
            <p:ph type="title"/>
          </p:nvPr>
        </p:nvSpPr>
        <p:spPr>
          <a:xfrm>
            <a:off x="1297500" y="393750"/>
            <a:ext cx="3798900" cy="1493100"/>
          </a:xfrm>
          <a:prstGeom prst="rect">
            <a:avLst/>
          </a:prstGeom>
        </p:spPr>
        <p:txBody>
          <a:bodyPr anchorCtr="0" anchor="t"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67" name="Google Shape;67;p7"/>
          <p:cNvSpPr txBox="1"/>
          <p:nvPr>
            <p:ph idx="1" type="body"/>
          </p:nvPr>
        </p:nvSpPr>
        <p:spPr>
          <a:xfrm>
            <a:off x="1297500" y="1972550"/>
            <a:ext cx="3798900" cy="2415900"/>
          </a:xfrm>
          <a:prstGeom prst="rect">
            <a:avLst/>
          </a:prstGeom>
        </p:spPr>
        <p:txBody>
          <a:bodyPr anchorCtr="0" anchor="t" bIns="91425" lIns="91425" spcFirstLastPara="1" rIns="91425" wrap="square" tIns="91425"/>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68" name="Google Shape;68;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69" name="Shape 69"/>
        <p:cNvGrpSpPr/>
        <p:nvPr/>
      </p:nvGrpSpPr>
      <p:grpSpPr>
        <a:xfrm>
          <a:off x="0" y="0"/>
          <a:ext cx="0" cy="0"/>
          <a:chOff x="0" y="0"/>
          <a:chExt cx="0" cy="0"/>
        </a:xfrm>
      </p:grpSpPr>
      <p:grpSp>
        <p:nvGrpSpPr>
          <p:cNvPr id="70" name="Google Shape;70;p8"/>
          <p:cNvGrpSpPr/>
          <p:nvPr/>
        </p:nvGrpSpPr>
        <p:grpSpPr>
          <a:xfrm>
            <a:off x="4406400" y="0"/>
            <a:ext cx="4737600" cy="5143500"/>
            <a:chOff x="4406400" y="0"/>
            <a:chExt cx="4737600" cy="5143500"/>
          </a:xfrm>
        </p:grpSpPr>
        <p:sp>
          <p:nvSpPr>
            <p:cNvPr id="71" name="Google Shape;71;p8"/>
            <p:cNvSpPr/>
            <p:nvPr/>
          </p:nvSpPr>
          <p:spPr>
            <a:xfrm rot="5400000">
              <a:off x="4407900" y="-1500"/>
              <a:ext cx="4734600" cy="4737600"/>
            </a:xfrm>
            <a:prstGeom prst="diagStripe">
              <a:avLst>
                <a:gd fmla="val 49469"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 name="Google Shape;72;p8"/>
            <p:cNvSpPr/>
            <p:nvPr/>
          </p:nvSpPr>
          <p:spPr>
            <a:xfrm rot="5400000">
              <a:off x="4840825" y="6000"/>
              <a:ext cx="4298700" cy="4286700"/>
            </a:xfrm>
            <a:prstGeom prst="diagStripe">
              <a:avLst>
                <a:gd fmla="val 0"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8"/>
            <p:cNvSpPr/>
            <p:nvPr/>
          </p:nvSpPr>
          <p:spPr>
            <a:xfrm rot="-5400000">
              <a:off x="5618399" y="1236641"/>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8"/>
            <p:cNvSpPr/>
            <p:nvPr/>
          </p:nvSpPr>
          <p:spPr>
            <a:xfrm flipH="1">
              <a:off x="5849857" y="144407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8"/>
            <p:cNvSpPr/>
            <p:nvPr/>
          </p:nvSpPr>
          <p:spPr>
            <a:xfrm rot="-5400000">
              <a:off x="5987081" y="246974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 name="Google Shape;76;p8"/>
            <p:cNvSpPr/>
            <p:nvPr/>
          </p:nvSpPr>
          <p:spPr>
            <a:xfrm flipH="1">
              <a:off x="6222115" y="2677179"/>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 name="Google Shape;77;p8"/>
            <p:cNvSpPr/>
            <p:nvPr/>
          </p:nvSpPr>
          <p:spPr>
            <a:xfrm rot="-5400000">
              <a:off x="6675341" y="1862244"/>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8"/>
            <p:cNvSpPr/>
            <p:nvPr/>
          </p:nvSpPr>
          <p:spPr>
            <a:xfrm flipH="1">
              <a:off x="6908099" y="2069680"/>
              <a:ext cx="808800" cy="808800"/>
            </a:xfrm>
            <a:prstGeom prst="diagStripe">
              <a:avLst>
                <a:gd fmla="val 50000" name="adj"/>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8"/>
            <p:cNvSpPr/>
            <p:nvPr/>
          </p:nvSpPr>
          <p:spPr>
            <a:xfrm rot="-5400000">
              <a:off x="6861141" y="247808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 name="Google Shape;80;p8"/>
            <p:cNvSpPr/>
            <p:nvPr/>
          </p:nvSpPr>
          <p:spPr>
            <a:xfrm flipH="1">
              <a:off x="7965266" y="2693191"/>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8"/>
            <p:cNvSpPr/>
            <p:nvPr/>
          </p:nvSpPr>
          <p:spPr>
            <a:xfrm flipH="1">
              <a:off x="8145082" y="330903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8"/>
            <p:cNvSpPr/>
            <p:nvPr/>
          </p:nvSpPr>
          <p:spPr>
            <a:xfrm rot="-5400000">
              <a:off x="7047599" y="309534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 name="Google Shape;83;p8"/>
            <p:cNvSpPr/>
            <p:nvPr/>
          </p:nvSpPr>
          <p:spPr>
            <a:xfrm flipH="1">
              <a:off x="7276649" y="3302781"/>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 name="Google Shape;84;p8"/>
            <p:cNvSpPr/>
            <p:nvPr/>
          </p:nvSpPr>
          <p:spPr>
            <a:xfrm rot="-5400000">
              <a:off x="7227414" y="3711189"/>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 name="Google Shape;85;p8"/>
            <p:cNvSpPr/>
            <p:nvPr/>
          </p:nvSpPr>
          <p:spPr>
            <a:xfrm flipH="1">
              <a:off x="7462448" y="391862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 name="Google Shape;86;p8"/>
            <p:cNvSpPr/>
            <p:nvPr/>
          </p:nvSpPr>
          <p:spPr>
            <a:xfrm rot="-5400000">
              <a:off x="8102491" y="371885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 name="Google Shape;87;p8"/>
            <p:cNvSpPr/>
            <p:nvPr/>
          </p:nvSpPr>
          <p:spPr>
            <a:xfrm flipH="1">
              <a:off x="8334533" y="3926292"/>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8"/>
            <p:cNvSpPr/>
            <p:nvPr/>
          </p:nvSpPr>
          <p:spPr>
            <a:xfrm rot="-5400000">
              <a:off x="8288290" y="433470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9" name="Google Shape;89;p8"/>
          <p:cNvSpPr txBox="1"/>
          <p:nvPr>
            <p:ph type="title"/>
          </p:nvPr>
        </p:nvSpPr>
        <p:spPr>
          <a:xfrm>
            <a:off x="823850" y="866775"/>
            <a:ext cx="4587000" cy="3521100"/>
          </a:xfrm>
          <a:prstGeom prst="rect">
            <a:avLst/>
          </a:prstGeom>
        </p:spPr>
        <p:txBody>
          <a:bodyPr anchorCtr="0" anchor="ctr"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90" name="Google Shape;90;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91" name="Shape 91"/>
        <p:cNvGrpSpPr/>
        <p:nvPr/>
      </p:nvGrpSpPr>
      <p:grpSpPr>
        <a:xfrm>
          <a:off x="0" y="0"/>
          <a:ext cx="0" cy="0"/>
          <a:chOff x="0" y="0"/>
          <a:chExt cx="0" cy="0"/>
        </a:xfrm>
      </p:grpSpPr>
      <p:grpSp>
        <p:nvGrpSpPr>
          <p:cNvPr id="92" name="Google Shape;92;p9"/>
          <p:cNvGrpSpPr/>
          <p:nvPr/>
        </p:nvGrpSpPr>
        <p:grpSpPr>
          <a:xfrm>
            <a:off x="0" y="381001"/>
            <a:ext cx="1037850" cy="1016287"/>
            <a:chOff x="0" y="381001"/>
            <a:chExt cx="1037850" cy="1016287"/>
          </a:xfrm>
        </p:grpSpPr>
        <p:sp>
          <p:nvSpPr>
            <p:cNvPr id="93" name="Google Shape;93;p9"/>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9"/>
            <p:cNvSpPr/>
            <p:nvPr/>
          </p:nvSpPr>
          <p:spPr>
            <a:xfrm flipH="1">
              <a:off x="229050" y="588489"/>
              <a:ext cx="808800" cy="808800"/>
            </a:xfrm>
            <a:prstGeom prst="diagStripe">
              <a:avLst>
                <a:gd fmla="val 50000" name="adj"/>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5" name="Google Shape;95;p9"/>
          <p:cNvSpPr txBox="1"/>
          <p:nvPr>
            <p:ph type="title"/>
          </p:nvPr>
        </p:nvSpPr>
        <p:spPr>
          <a:xfrm>
            <a:off x="1297500" y="1658325"/>
            <a:ext cx="3036300" cy="1751700"/>
          </a:xfrm>
          <a:prstGeom prst="rect">
            <a:avLst/>
          </a:prstGeom>
        </p:spPr>
        <p:txBody>
          <a:bodyPr anchorCtr="0" anchor="t"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96" name="Google Shape;96;p9"/>
          <p:cNvSpPr txBox="1"/>
          <p:nvPr>
            <p:ph idx="1" type="subTitle"/>
          </p:nvPr>
        </p:nvSpPr>
        <p:spPr>
          <a:xfrm>
            <a:off x="1297500" y="3538000"/>
            <a:ext cx="3036300" cy="506100"/>
          </a:xfrm>
          <a:prstGeom prst="rect">
            <a:avLst/>
          </a:prstGeom>
        </p:spPr>
        <p:txBody>
          <a:bodyPr anchorCtr="0" anchor="t" bIns="91425" lIns="91425" spcFirstLastPara="1" rIns="91425" wrap="square" tIns="91425"/>
          <a:lstStyle>
            <a:lvl1pPr lvl="0">
              <a:lnSpc>
                <a:spcPct val="100000"/>
              </a:lnSpc>
              <a:spcBef>
                <a:spcPts val="0"/>
              </a:spcBef>
              <a:spcAft>
                <a:spcPts val="0"/>
              </a:spcAft>
              <a:buSzPts val="1300"/>
              <a:buNone/>
              <a:defRPr/>
            </a:lvl1pPr>
            <a:lvl2pPr lvl="1">
              <a:lnSpc>
                <a:spcPct val="100000"/>
              </a:lnSpc>
              <a:spcBef>
                <a:spcPts val="0"/>
              </a:spcBef>
              <a:spcAft>
                <a:spcPts val="0"/>
              </a:spcAft>
              <a:buSzPts val="1300"/>
              <a:buNone/>
              <a:defRPr sz="1300"/>
            </a:lvl2pPr>
            <a:lvl3pPr lvl="2">
              <a:lnSpc>
                <a:spcPct val="100000"/>
              </a:lnSpc>
              <a:spcBef>
                <a:spcPts val="0"/>
              </a:spcBef>
              <a:spcAft>
                <a:spcPts val="0"/>
              </a:spcAft>
              <a:buSzPts val="1300"/>
              <a:buNone/>
              <a:defRPr sz="1300"/>
            </a:lvl3pPr>
            <a:lvl4pPr lvl="3">
              <a:lnSpc>
                <a:spcPct val="100000"/>
              </a:lnSpc>
              <a:spcBef>
                <a:spcPts val="0"/>
              </a:spcBef>
              <a:spcAft>
                <a:spcPts val="0"/>
              </a:spcAft>
              <a:buSzPts val="1300"/>
              <a:buNone/>
              <a:defRPr sz="1300"/>
            </a:lvl4pPr>
            <a:lvl5pPr lvl="4">
              <a:lnSpc>
                <a:spcPct val="100000"/>
              </a:lnSpc>
              <a:spcBef>
                <a:spcPts val="0"/>
              </a:spcBef>
              <a:spcAft>
                <a:spcPts val="0"/>
              </a:spcAft>
              <a:buSzPts val="1300"/>
              <a:buNone/>
              <a:defRPr sz="1300"/>
            </a:lvl5pPr>
            <a:lvl6pPr lvl="5">
              <a:lnSpc>
                <a:spcPct val="100000"/>
              </a:lnSpc>
              <a:spcBef>
                <a:spcPts val="0"/>
              </a:spcBef>
              <a:spcAft>
                <a:spcPts val="0"/>
              </a:spcAft>
              <a:buSzPts val="1300"/>
              <a:buNone/>
              <a:defRPr sz="1300"/>
            </a:lvl6pPr>
            <a:lvl7pPr lvl="6">
              <a:lnSpc>
                <a:spcPct val="100000"/>
              </a:lnSpc>
              <a:spcBef>
                <a:spcPts val="0"/>
              </a:spcBef>
              <a:spcAft>
                <a:spcPts val="0"/>
              </a:spcAft>
              <a:buSzPts val="1300"/>
              <a:buNone/>
              <a:defRPr sz="1300"/>
            </a:lvl7pPr>
            <a:lvl8pPr lvl="7">
              <a:lnSpc>
                <a:spcPct val="100000"/>
              </a:lnSpc>
              <a:spcBef>
                <a:spcPts val="0"/>
              </a:spcBef>
              <a:spcAft>
                <a:spcPts val="0"/>
              </a:spcAft>
              <a:buSzPts val="1300"/>
              <a:buNone/>
              <a:defRPr sz="1300"/>
            </a:lvl8pPr>
            <a:lvl9pPr lvl="8">
              <a:lnSpc>
                <a:spcPct val="100000"/>
              </a:lnSpc>
              <a:spcBef>
                <a:spcPts val="0"/>
              </a:spcBef>
              <a:spcAft>
                <a:spcPts val="0"/>
              </a:spcAft>
              <a:buSzPts val="1300"/>
              <a:buNone/>
              <a:defRPr sz="1300"/>
            </a:lvl9pPr>
          </a:lstStyle>
          <a:p/>
        </p:txBody>
      </p:sp>
      <p:sp>
        <p:nvSpPr>
          <p:cNvPr id="97" name="Google Shape;97;p9"/>
          <p:cNvSpPr txBox="1"/>
          <p:nvPr>
            <p:ph idx="2" type="body"/>
          </p:nvPr>
        </p:nvSpPr>
        <p:spPr>
          <a:xfrm>
            <a:off x="4648200" y="1696600"/>
            <a:ext cx="3676800" cy="2347500"/>
          </a:xfrm>
          <a:prstGeom prst="rect">
            <a:avLst/>
          </a:prstGeom>
        </p:spPr>
        <p:txBody>
          <a:bodyPr anchorCtr="0" anchor="t" bIns="91425" lIns="91425" spcFirstLastPara="1" rIns="91425" wrap="square" tIns="91425"/>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98" name="Google Shape;98;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99" name="Shape 99"/>
        <p:cNvGrpSpPr/>
        <p:nvPr/>
      </p:nvGrpSpPr>
      <p:grpSpPr>
        <a:xfrm>
          <a:off x="0" y="0"/>
          <a:ext cx="0" cy="0"/>
          <a:chOff x="0" y="0"/>
          <a:chExt cx="0" cy="0"/>
        </a:xfrm>
      </p:grpSpPr>
      <p:grpSp>
        <p:nvGrpSpPr>
          <p:cNvPr id="100" name="Google Shape;100;p10"/>
          <p:cNvGrpSpPr/>
          <p:nvPr/>
        </p:nvGrpSpPr>
        <p:grpSpPr>
          <a:xfrm>
            <a:off x="0" y="4128572"/>
            <a:ext cx="698925" cy="684657"/>
            <a:chOff x="0" y="3785672"/>
            <a:chExt cx="698925" cy="684657"/>
          </a:xfrm>
        </p:grpSpPr>
        <p:sp>
          <p:nvSpPr>
            <p:cNvPr id="101" name="Google Shape;101;p10"/>
            <p:cNvSpPr/>
            <p:nvPr/>
          </p:nvSpPr>
          <p:spPr>
            <a:xfrm rot="-5400000">
              <a:off x="0" y="3785672"/>
              <a:ext cx="544800" cy="544800"/>
            </a:xfrm>
            <a:prstGeom prst="diagStripe">
              <a:avLst>
                <a:gd fmla="val 50000" name="adj"/>
              </a:avLst>
            </a:prstGeom>
            <a:solidFill>
              <a:schemeClr val="lt1">
                <a:alpha val="96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p10"/>
            <p:cNvSpPr/>
            <p:nvPr/>
          </p:nvSpPr>
          <p:spPr>
            <a:xfrm flipH="1">
              <a:off x="154125" y="3925529"/>
              <a:ext cx="544800" cy="544800"/>
            </a:xfrm>
            <a:prstGeom prst="diagStripe">
              <a:avLst>
                <a:gd fmla="val 50000" name="adj"/>
              </a:avLst>
            </a:prstGeom>
            <a:solidFill>
              <a:schemeClr val="lt1">
                <a:alpha val="96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3" name="Google Shape;103;p10"/>
          <p:cNvSpPr txBox="1"/>
          <p:nvPr>
            <p:ph idx="1" type="body"/>
          </p:nvPr>
        </p:nvSpPr>
        <p:spPr>
          <a:xfrm>
            <a:off x="812725" y="4305375"/>
            <a:ext cx="6936000" cy="5238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300"/>
              <a:buNone/>
              <a:defRPr/>
            </a:lvl1pPr>
          </a:lstStyle>
          <a:p/>
        </p:txBody>
      </p:sp>
      <p:sp>
        <p:nvSpPr>
          <p:cNvPr id="104" name="Google Shape;104;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focus">
    <p:bg>
      <p:bgPr>
        <a:solidFill>
          <a:schemeClr val="dk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1pPr>
            <a:lvl2pPr lvl="1">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2pPr>
            <a:lvl3pPr lvl="2">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3pPr>
            <a:lvl4pPr lvl="3">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4pPr>
            <a:lvl5pPr lvl="4">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5pPr>
            <a:lvl6pPr lvl="5">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6pPr>
            <a:lvl7pPr lvl="6">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7pPr>
            <a:lvl8pPr lvl="7">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8pPr>
            <a:lvl9pPr lvl="8">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11150" lvl="0" marL="457200">
              <a:lnSpc>
                <a:spcPct val="115000"/>
              </a:lnSpc>
              <a:spcBef>
                <a:spcPts val="0"/>
              </a:spcBef>
              <a:spcAft>
                <a:spcPts val="0"/>
              </a:spcAft>
              <a:buClr>
                <a:schemeClr val="lt1"/>
              </a:buClr>
              <a:buSzPts val="1300"/>
              <a:buFont typeface="Lato"/>
              <a:buChar char="●"/>
              <a:defRPr sz="1300">
                <a:solidFill>
                  <a:schemeClr val="lt1"/>
                </a:solidFill>
                <a:latin typeface="Lato"/>
                <a:ea typeface="Lato"/>
                <a:cs typeface="Lato"/>
                <a:sym typeface="Lato"/>
              </a:defRPr>
            </a:lvl1pPr>
            <a:lvl2pPr indent="-298450" lvl="1" marL="9144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2pPr>
            <a:lvl3pPr indent="-298450" lvl="2" marL="13716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3pPr>
            <a:lvl4pPr indent="-298450" lvl="3" marL="18288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4pPr>
            <a:lvl5pPr indent="-298450" lvl="4" marL="22860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5pPr>
            <a:lvl6pPr indent="-298450" lvl="5" marL="27432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6pPr>
            <a:lvl7pPr indent="-298450" lvl="6" marL="32004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7pPr>
            <a:lvl8pPr indent="-298450" lvl="7" marL="36576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8pPr>
            <a:lvl9pPr indent="-298450" lvl="8" marL="4114800">
              <a:lnSpc>
                <a:spcPct val="115000"/>
              </a:lnSpc>
              <a:spcBef>
                <a:spcPts val="1600"/>
              </a:spcBef>
              <a:spcAft>
                <a:spcPts val="1600"/>
              </a:spcAft>
              <a:buClr>
                <a:schemeClr val="lt1"/>
              </a:buClr>
              <a:buSzPts val="1100"/>
              <a:buFont typeface="Lato"/>
              <a:buChar char="■"/>
              <a:defRPr sz="1100">
                <a:solidFill>
                  <a:schemeClr val="lt1"/>
                </a:solidFill>
                <a:latin typeface="Lato"/>
                <a:ea typeface="Lato"/>
                <a:cs typeface="Lato"/>
                <a:sym typeface="Lato"/>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lt1"/>
                </a:solidFill>
                <a:latin typeface="Lato"/>
                <a:ea typeface="Lato"/>
                <a:cs typeface="Lato"/>
                <a:sym typeface="Lato"/>
              </a:defRPr>
            </a:lvl1pPr>
            <a:lvl2pPr lvl="1" algn="r">
              <a:buNone/>
              <a:defRPr sz="1000">
                <a:solidFill>
                  <a:schemeClr val="lt1"/>
                </a:solidFill>
                <a:latin typeface="Lato"/>
                <a:ea typeface="Lato"/>
                <a:cs typeface="Lato"/>
                <a:sym typeface="Lato"/>
              </a:defRPr>
            </a:lvl2pPr>
            <a:lvl3pPr lvl="2" algn="r">
              <a:buNone/>
              <a:defRPr sz="1000">
                <a:solidFill>
                  <a:schemeClr val="lt1"/>
                </a:solidFill>
                <a:latin typeface="Lato"/>
                <a:ea typeface="Lato"/>
                <a:cs typeface="Lato"/>
                <a:sym typeface="Lato"/>
              </a:defRPr>
            </a:lvl3pPr>
            <a:lvl4pPr lvl="3" algn="r">
              <a:buNone/>
              <a:defRPr sz="1000">
                <a:solidFill>
                  <a:schemeClr val="lt1"/>
                </a:solidFill>
                <a:latin typeface="Lato"/>
                <a:ea typeface="Lato"/>
                <a:cs typeface="Lato"/>
                <a:sym typeface="Lato"/>
              </a:defRPr>
            </a:lvl4pPr>
            <a:lvl5pPr lvl="4" algn="r">
              <a:buNone/>
              <a:defRPr sz="1000">
                <a:solidFill>
                  <a:schemeClr val="lt1"/>
                </a:solidFill>
                <a:latin typeface="Lato"/>
                <a:ea typeface="Lato"/>
                <a:cs typeface="Lato"/>
                <a:sym typeface="Lato"/>
              </a:defRPr>
            </a:lvl5pPr>
            <a:lvl6pPr lvl="5" algn="r">
              <a:buNone/>
              <a:defRPr sz="1000">
                <a:solidFill>
                  <a:schemeClr val="lt1"/>
                </a:solidFill>
                <a:latin typeface="Lato"/>
                <a:ea typeface="Lato"/>
                <a:cs typeface="Lato"/>
                <a:sym typeface="Lato"/>
              </a:defRPr>
            </a:lvl6pPr>
            <a:lvl7pPr lvl="6" algn="r">
              <a:buNone/>
              <a:defRPr sz="1000">
                <a:solidFill>
                  <a:schemeClr val="lt1"/>
                </a:solidFill>
                <a:latin typeface="Lato"/>
                <a:ea typeface="Lato"/>
                <a:cs typeface="Lato"/>
                <a:sym typeface="Lato"/>
              </a:defRPr>
            </a:lvl7pPr>
            <a:lvl8pPr lvl="7" algn="r">
              <a:buNone/>
              <a:defRPr sz="1000">
                <a:solidFill>
                  <a:schemeClr val="lt1"/>
                </a:solidFill>
                <a:latin typeface="Lato"/>
                <a:ea typeface="Lato"/>
                <a:cs typeface="Lato"/>
                <a:sym typeface="Lato"/>
              </a:defRPr>
            </a:lvl8pPr>
            <a:lvl9pPr lvl="8" algn="r">
              <a:buNone/>
              <a:defRPr sz="1000">
                <a:solidFill>
                  <a:schemeClr val="l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0.xml"/><Relationship Id="rId3"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1.xml"/><Relationship Id="rId3"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3" name="Shape 133"/>
        <p:cNvGrpSpPr/>
        <p:nvPr/>
      </p:nvGrpSpPr>
      <p:grpSpPr>
        <a:xfrm>
          <a:off x="0" y="0"/>
          <a:ext cx="0" cy="0"/>
          <a:chOff x="0" y="0"/>
          <a:chExt cx="0" cy="0"/>
        </a:xfrm>
      </p:grpSpPr>
      <p:sp>
        <p:nvSpPr>
          <p:cNvPr id="134" name="Google Shape;134;p13"/>
          <p:cNvSpPr txBox="1"/>
          <p:nvPr>
            <p:ph type="ctrTitle"/>
          </p:nvPr>
        </p:nvSpPr>
        <p:spPr>
          <a:xfrm>
            <a:off x="3537150" y="1121200"/>
            <a:ext cx="5017500" cy="1970100"/>
          </a:xfrm>
          <a:prstGeom prst="rect">
            <a:avLst/>
          </a:prstGeom>
          <a:ln>
            <a:noFill/>
          </a:ln>
        </p:spPr>
        <p:txBody>
          <a:bodyPr anchorCtr="0" anchor="t" bIns="91425" lIns="91425" spcFirstLastPara="1" rIns="91425" wrap="square" tIns="91425">
            <a:noAutofit/>
          </a:bodyPr>
          <a:lstStyle/>
          <a:p>
            <a:pPr indent="0" lvl="0" marL="0" rtl="0" algn="l">
              <a:lnSpc>
                <a:spcPct val="113000"/>
              </a:lnSpc>
              <a:spcBef>
                <a:spcPts val="1500"/>
              </a:spcBef>
              <a:spcAft>
                <a:spcPts val="800"/>
              </a:spcAft>
              <a:buClr>
                <a:srgbClr val="000000"/>
              </a:buClr>
              <a:buSzPts val="1100"/>
              <a:buFont typeface="Arial"/>
              <a:buNone/>
            </a:pPr>
            <a:r>
              <a:rPr b="1" lang="en" sz="3000">
                <a:solidFill>
                  <a:srgbClr val="FFFFFF"/>
                </a:solidFill>
              </a:rPr>
              <a:t>Multi-Vehicle Patrolling for Assessing Port Disruptions Ver 1.0</a:t>
            </a:r>
            <a:endParaRPr sz="3000">
              <a:solidFill>
                <a:srgbClr val="FFFFFF"/>
              </a:solidFill>
            </a:endParaRPr>
          </a:p>
        </p:txBody>
      </p:sp>
      <p:sp>
        <p:nvSpPr>
          <p:cNvPr id="135" name="Google Shape;135;p13"/>
          <p:cNvSpPr txBox="1"/>
          <p:nvPr>
            <p:ph idx="1" type="subTitle"/>
          </p:nvPr>
        </p:nvSpPr>
        <p:spPr>
          <a:xfrm>
            <a:off x="4759225" y="3091300"/>
            <a:ext cx="3956100" cy="1400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FFFFFF"/>
                </a:solidFill>
              </a:rPr>
              <a:t>Team Members: </a:t>
            </a:r>
            <a:r>
              <a:rPr lang="en" sz="1200">
                <a:solidFill>
                  <a:srgbClr val="FFFFFF"/>
                </a:solidFill>
              </a:rPr>
              <a:t>Mathew Silva, Alexander Campaneria</a:t>
            </a:r>
            <a:endParaRPr sz="1200">
              <a:solidFill>
                <a:srgbClr val="FFFFFF"/>
              </a:solidFill>
            </a:endParaRPr>
          </a:p>
          <a:p>
            <a:pPr indent="0" lvl="0" marL="0" rtl="0" algn="l">
              <a:spcBef>
                <a:spcPts val="0"/>
              </a:spcBef>
              <a:spcAft>
                <a:spcPts val="0"/>
              </a:spcAft>
              <a:buNone/>
            </a:pPr>
            <a:r>
              <a:t/>
            </a:r>
            <a:endParaRPr b="1" sz="1200">
              <a:solidFill>
                <a:srgbClr val="FFFFFF"/>
              </a:solidFill>
            </a:endParaRPr>
          </a:p>
          <a:p>
            <a:pPr indent="0" lvl="0" marL="0" rtl="0" algn="l">
              <a:spcBef>
                <a:spcPts val="0"/>
              </a:spcBef>
              <a:spcAft>
                <a:spcPts val="0"/>
              </a:spcAft>
              <a:buClr>
                <a:srgbClr val="000000"/>
              </a:buClr>
              <a:buSzPts val="1100"/>
              <a:buFont typeface="Arial"/>
              <a:buNone/>
            </a:pPr>
            <a:r>
              <a:rPr b="1" lang="en" sz="1200">
                <a:solidFill>
                  <a:srgbClr val="FFFFFF"/>
                </a:solidFill>
              </a:rPr>
              <a:t>Product Owner(s)</a:t>
            </a:r>
            <a:r>
              <a:rPr lang="en" sz="1200">
                <a:solidFill>
                  <a:srgbClr val="FFFFFF"/>
                </a:solidFill>
              </a:rPr>
              <a:t>: Leonardo Bobadilla</a:t>
            </a:r>
            <a:endParaRPr b="1" sz="1200">
              <a:solidFill>
                <a:srgbClr val="FFFFFF"/>
              </a:solidFill>
            </a:endParaRPr>
          </a:p>
          <a:p>
            <a:pPr indent="0" lvl="0" marL="0" rtl="0" algn="l">
              <a:spcBef>
                <a:spcPts val="0"/>
              </a:spcBef>
              <a:spcAft>
                <a:spcPts val="0"/>
              </a:spcAft>
              <a:buNone/>
            </a:pPr>
            <a:r>
              <a:t/>
            </a:r>
            <a:endParaRPr b="1" sz="1200">
              <a:solidFill>
                <a:srgbClr val="FFFFFF"/>
              </a:solidFill>
            </a:endParaRPr>
          </a:p>
          <a:p>
            <a:pPr indent="0" lvl="0" marL="0" rtl="0" algn="l">
              <a:spcBef>
                <a:spcPts val="0"/>
              </a:spcBef>
              <a:spcAft>
                <a:spcPts val="0"/>
              </a:spcAft>
              <a:buClr>
                <a:srgbClr val="000000"/>
              </a:buClr>
              <a:buSzPts val="1100"/>
              <a:buFont typeface="Arial"/>
              <a:buNone/>
            </a:pPr>
            <a:r>
              <a:rPr b="1" lang="en" sz="1200">
                <a:solidFill>
                  <a:srgbClr val="FFFFFF"/>
                </a:solidFill>
              </a:rPr>
              <a:t>Instructor</a:t>
            </a:r>
            <a:r>
              <a:rPr lang="en" sz="1200">
                <a:solidFill>
                  <a:srgbClr val="FFFFFF"/>
                </a:solidFill>
              </a:rPr>
              <a:t>: Masoud Sadjadi</a:t>
            </a:r>
            <a:endParaRPr>
              <a:solidFill>
                <a:srgbClr val="FFFFFF"/>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9" name="Shape 199"/>
        <p:cNvGrpSpPr/>
        <p:nvPr/>
      </p:nvGrpSpPr>
      <p:grpSpPr>
        <a:xfrm>
          <a:off x="0" y="0"/>
          <a:ext cx="0" cy="0"/>
          <a:chOff x="0" y="0"/>
          <a:chExt cx="0" cy="0"/>
        </a:xfrm>
      </p:grpSpPr>
      <p:sp>
        <p:nvSpPr>
          <p:cNvPr id="200" name="Google Shape;200;p22"/>
          <p:cNvSpPr txBox="1"/>
          <p:nvPr>
            <p:ph idx="1" type="body"/>
          </p:nvPr>
        </p:nvSpPr>
        <p:spPr>
          <a:xfrm>
            <a:off x="812725" y="4305375"/>
            <a:ext cx="6936000" cy="523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Program Output</a:t>
            </a:r>
            <a:endParaRPr/>
          </a:p>
        </p:txBody>
      </p:sp>
      <p:pic>
        <p:nvPicPr>
          <p:cNvPr id="201" name="Google Shape;201;p22"/>
          <p:cNvPicPr preferRelativeResize="0"/>
          <p:nvPr/>
        </p:nvPicPr>
        <p:blipFill>
          <a:blip r:embed="rId3">
            <a:alphaModFix/>
          </a:blip>
          <a:stretch>
            <a:fillRect/>
          </a:stretch>
        </p:blipFill>
        <p:spPr>
          <a:xfrm>
            <a:off x="1290563" y="126400"/>
            <a:ext cx="5980325" cy="39807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5" name="Shape 205"/>
        <p:cNvGrpSpPr/>
        <p:nvPr/>
      </p:nvGrpSpPr>
      <p:grpSpPr>
        <a:xfrm>
          <a:off x="0" y="0"/>
          <a:ext cx="0" cy="0"/>
          <a:chOff x="0" y="0"/>
          <a:chExt cx="0" cy="0"/>
        </a:xfrm>
      </p:grpSpPr>
      <p:sp>
        <p:nvSpPr>
          <p:cNvPr id="206" name="Google Shape;206;p23"/>
          <p:cNvSpPr txBox="1"/>
          <p:nvPr>
            <p:ph idx="1" type="body"/>
          </p:nvPr>
        </p:nvSpPr>
        <p:spPr>
          <a:xfrm>
            <a:off x="812725" y="4305375"/>
            <a:ext cx="6936000" cy="523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Route Visualization</a:t>
            </a:r>
            <a:endParaRPr/>
          </a:p>
        </p:txBody>
      </p:sp>
      <p:pic>
        <p:nvPicPr>
          <p:cNvPr id="207" name="Google Shape;207;p23"/>
          <p:cNvPicPr preferRelativeResize="0"/>
          <p:nvPr/>
        </p:nvPicPr>
        <p:blipFill rotWithShape="1">
          <a:blip r:embed="rId3">
            <a:alphaModFix/>
          </a:blip>
          <a:srcRect b="9191" l="8527" r="7212" t="7475"/>
          <a:stretch/>
        </p:blipFill>
        <p:spPr>
          <a:xfrm>
            <a:off x="812725" y="269300"/>
            <a:ext cx="6936000" cy="389499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1" name="Shape 211"/>
        <p:cNvGrpSpPr/>
        <p:nvPr/>
      </p:nvGrpSpPr>
      <p:grpSpPr>
        <a:xfrm>
          <a:off x="0" y="0"/>
          <a:ext cx="0" cy="0"/>
          <a:chOff x="0" y="0"/>
          <a:chExt cx="0" cy="0"/>
        </a:xfrm>
      </p:grpSpPr>
      <p:sp>
        <p:nvSpPr>
          <p:cNvPr id="212" name="Google Shape;212;p24"/>
          <p:cNvSpPr txBox="1"/>
          <p:nvPr>
            <p:ph type="title"/>
          </p:nvPr>
        </p:nvSpPr>
        <p:spPr>
          <a:xfrm>
            <a:off x="1297500" y="38350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Possible Future Functionality</a:t>
            </a:r>
            <a:endParaRPr>
              <a:solidFill>
                <a:srgbClr val="FFFFFF"/>
              </a:solidFill>
            </a:endParaRPr>
          </a:p>
        </p:txBody>
      </p:sp>
      <p:sp>
        <p:nvSpPr>
          <p:cNvPr id="213" name="Google Shape;213;p24"/>
          <p:cNvSpPr txBox="1"/>
          <p:nvPr>
            <p:ph idx="1" type="body"/>
          </p:nvPr>
        </p:nvSpPr>
        <p:spPr>
          <a:xfrm>
            <a:off x="1297500" y="1567550"/>
            <a:ext cx="7038900" cy="29112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000000"/>
              </a:buClr>
              <a:buSzPts val="1100"/>
              <a:buFont typeface="Arial"/>
              <a:buNone/>
            </a:pPr>
            <a:r>
              <a:t/>
            </a:r>
            <a:endParaRPr b="1" sz="1200">
              <a:solidFill>
                <a:srgbClr val="FFFFFF"/>
              </a:solidFill>
            </a:endParaRPr>
          </a:p>
          <a:p>
            <a:pPr indent="-304800" lvl="0" marL="457200" rtl="0" algn="l">
              <a:lnSpc>
                <a:spcPct val="100000"/>
              </a:lnSpc>
              <a:spcBef>
                <a:spcPts val="0"/>
              </a:spcBef>
              <a:spcAft>
                <a:spcPts val="0"/>
              </a:spcAft>
              <a:buClr>
                <a:srgbClr val="FFFFFF"/>
              </a:buClr>
              <a:buSzPts val="1200"/>
              <a:buChar char="●"/>
            </a:pPr>
            <a:r>
              <a:rPr lang="en" sz="1200">
                <a:solidFill>
                  <a:srgbClr val="FFFFFF"/>
                </a:solidFill>
              </a:rPr>
              <a:t>Use computer vision to automatically generate map with obstacles based off satellite images.</a:t>
            </a:r>
            <a:endParaRPr sz="1200">
              <a:solidFill>
                <a:srgbClr val="FFFFFF"/>
              </a:solidFill>
            </a:endParaRPr>
          </a:p>
          <a:p>
            <a:pPr indent="0" lvl="0" marL="457200" rtl="0" algn="l">
              <a:lnSpc>
                <a:spcPct val="100000"/>
              </a:lnSpc>
              <a:spcBef>
                <a:spcPts val="0"/>
              </a:spcBef>
              <a:spcAft>
                <a:spcPts val="0"/>
              </a:spcAft>
              <a:buNone/>
            </a:pPr>
            <a:r>
              <a:t/>
            </a:r>
            <a:endParaRPr sz="1200">
              <a:solidFill>
                <a:srgbClr val="FFFFFF"/>
              </a:solidFill>
            </a:endParaRPr>
          </a:p>
          <a:p>
            <a:pPr indent="-304800" lvl="0" marL="457200" rtl="0" algn="l">
              <a:lnSpc>
                <a:spcPct val="100000"/>
              </a:lnSpc>
              <a:spcBef>
                <a:spcPts val="0"/>
              </a:spcBef>
              <a:spcAft>
                <a:spcPts val="0"/>
              </a:spcAft>
              <a:buClr>
                <a:srgbClr val="FFFFFF"/>
              </a:buClr>
              <a:buSzPts val="1200"/>
              <a:buChar char="●"/>
            </a:pPr>
            <a:r>
              <a:rPr lang="en" sz="1200">
                <a:solidFill>
                  <a:srgbClr val="FFFFFF"/>
                </a:solidFill>
              </a:rPr>
              <a:t>Better optimize route generation algorithm to minimize redundant patrolling of areas</a:t>
            </a:r>
            <a:endParaRPr sz="1200">
              <a:solidFill>
                <a:srgbClr val="FFFFFF"/>
              </a:solidFill>
            </a:endParaRPr>
          </a:p>
          <a:p>
            <a:pPr indent="0" lvl="0" marL="457200" rtl="0" algn="l">
              <a:lnSpc>
                <a:spcPct val="100000"/>
              </a:lnSpc>
              <a:spcBef>
                <a:spcPts val="0"/>
              </a:spcBef>
              <a:spcAft>
                <a:spcPts val="0"/>
              </a:spcAft>
              <a:buNone/>
            </a:pPr>
            <a:r>
              <a:t/>
            </a:r>
            <a:endParaRPr sz="1200">
              <a:solidFill>
                <a:srgbClr val="FFFFFF"/>
              </a:solidFill>
            </a:endParaRPr>
          </a:p>
          <a:p>
            <a:pPr indent="-304800" lvl="0" marL="457200" rtl="0" algn="l">
              <a:lnSpc>
                <a:spcPct val="100000"/>
              </a:lnSpc>
              <a:spcBef>
                <a:spcPts val="0"/>
              </a:spcBef>
              <a:spcAft>
                <a:spcPts val="0"/>
              </a:spcAft>
              <a:buClr>
                <a:srgbClr val="FFFFFF"/>
              </a:buClr>
              <a:buSzPts val="1200"/>
              <a:buChar char="●"/>
            </a:pPr>
            <a:r>
              <a:rPr lang="en" sz="1200">
                <a:solidFill>
                  <a:srgbClr val="FFFFFF"/>
                </a:solidFill>
              </a:rPr>
              <a:t>Output generated patrol routes to a file that could be used by a robot as directions</a:t>
            </a:r>
            <a:endParaRPr sz="1200">
              <a:solidFill>
                <a:srgbClr val="FFFFFF"/>
              </a:solidFill>
            </a:endParaRPr>
          </a:p>
          <a:p>
            <a:pPr indent="0" lvl="0" marL="0" rtl="0" algn="l">
              <a:spcBef>
                <a:spcPts val="0"/>
              </a:spcBef>
              <a:spcAft>
                <a:spcPts val="160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9" name="Shape 139"/>
        <p:cNvGrpSpPr/>
        <p:nvPr/>
      </p:nvGrpSpPr>
      <p:grpSpPr>
        <a:xfrm>
          <a:off x="0" y="0"/>
          <a:ext cx="0" cy="0"/>
          <a:chOff x="0" y="0"/>
          <a:chExt cx="0" cy="0"/>
        </a:xfrm>
      </p:grpSpPr>
      <p:sp>
        <p:nvSpPr>
          <p:cNvPr id="140" name="Google Shape;140;p14"/>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Abstract</a:t>
            </a:r>
            <a:endParaRPr/>
          </a:p>
        </p:txBody>
      </p:sp>
      <p:sp>
        <p:nvSpPr>
          <p:cNvPr id="141" name="Google Shape;141;p14"/>
          <p:cNvSpPr txBox="1"/>
          <p:nvPr>
            <p:ph idx="1" type="body"/>
          </p:nvPr>
        </p:nvSpPr>
        <p:spPr>
          <a:xfrm>
            <a:off x="1297500" y="1567550"/>
            <a:ext cx="7038900" cy="2911200"/>
          </a:xfrm>
          <a:prstGeom prst="rect">
            <a:avLst/>
          </a:prstGeom>
        </p:spPr>
        <p:txBody>
          <a:bodyPr anchorCtr="0" anchor="t" bIns="91425" lIns="91425" spcFirstLastPara="1" rIns="91425" wrap="square" tIns="91425">
            <a:noAutofit/>
          </a:bodyPr>
          <a:lstStyle/>
          <a:p>
            <a:pPr indent="0" lvl="0" marL="0" rtl="0" algn="l">
              <a:lnSpc>
                <a:spcPct val="150000"/>
              </a:lnSpc>
              <a:spcBef>
                <a:spcPts val="0"/>
              </a:spcBef>
              <a:spcAft>
                <a:spcPts val="0"/>
              </a:spcAft>
              <a:buClr>
                <a:srgbClr val="000000"/>
              </a:buClr>
              <a:buSzPts val="1100"/>
              <a:buFont typeface="Arial"/>
              <a:buNone/>
            </a:pPr>
            <a:r>
              <a:rPr lang="en" sz="1200">
                <a:solidFill>
                  <a:srgbClr val="FFFFFF"/>
                </a:solidFill>
              </a:rPr>
              <a:t>Ports represent a fundamental component of a country’s critical infrastructure. The increasing availability of Unmanned Autonomous Systems (e.g., UAVs, UGVs, and USVs) will enable the development of autonomous patrolling strategies. In this work, we consider the problem of port monitoring infrastructure using a group of heterogeneous vehicles and present a system that could be used to plan patrol routes for such vehicles. The system currently accounts for a number of factors including energy management, critically important areas, maximizing coverage and making the the routes unpredictable to outside observers. Our system was tested using a case study in the Port Everglades, FL.</a:t>
            </a:r>
            <a:endParaRPr sz="12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5" name="Shape 145"/>
        <p:cNvGrpSpPr/>
        <p:nvPr/>
      </p:nvGrpSpPr>
      <p:grpSpPr>
        <a:xfrm>
          <a:off x="0" y="0"/>
          <a:ext cx="0" cy="0"/>
          <a:chOff x="0" y="0"/>
          <a:chExt cx="0" cy="0"/>
        </a:xfrm>
      </p:grpSpPr>
      <p:sp>
        <p:nvSpPr>
          <p:cNvPr id="146" name="Google Shape;146;p15"/>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User Story 1: Mapping</a:t>
            </a:r>
            <a:endParaRPr/>
          </a:p>
        </p:txBody>
      </p:sp>
      <p:sp>
        <p:nvSpPr>
          <p:cNvPr id="147" name="Google Shape;147;p15"/>
          <p:cNvSpPr txBox="1"/>
          <p:nvPr>
            <p:ph idx="1" type="body"/>
          </p:nvPr>
        </p:nvSpPr>
        <p:spPr>
          <a:xfrm>
            <a:off x="701375" y="1567550"/>
            <a:ext cx="3999300" cy="2911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As a developer I need a virtual representation of the map so that I can associate virtual objects with physical port locations.</a:t>
            </a:r>
            <a:endParaRPr/>
          </a:p>
          <a:p>
            <a:pPr indent="0" lvl="0" marL="0" rtl="0" algn="l">
              <a:spcBef>
                <a:spcPts val="0"/>
              </a:spcBef>
              <a:spcAft>
                <a:spcPts val="0"/>
              </a:spcAft>
              <a:buNone/>
            </a:pPr>
            <a:br>
              <a:rPr lang="en"/>
            </a:br>
            <a:r>
              <a:rPr lang="en"/>
              <a:t>Acceptance Criteria</a:t>
            </a:r>
            <a:endParaRPr/>
          </a:p>
          <a:p>
            <a:pPr indent="-311150" lvl="0" marL="457200" rtl="0" algn="l">
              <a:spcBef>
                <a:spcPts val="0"/>
              </a:spcBef>
              <a:spcAft>
                <a:spcPts val="0"/>
              </a:spcAft>
              <a:buSzPts val="1300"/>
              <a:buChar char="●"/>
            </a:pPr>
            <a:r>
              <a:rPr lang="en"/>
              <a:t>Create a map that represents the port environment</a:t>
            </a:r>
            <a:endParaRPr/>
          </a:p>
          <a:p>
            <a:pPr indent="-311150" lvl="0" marL="457200" rtl="0" algn="l">
              <a:spcBef>
                <a:spcPts val="0"/>
              </a:spcBef>
              <a:spcAft>
                <a:spcPts val="0"/>
              </a:spcAft>
              <a:buSzPts val="1300"/>
              <a:buChar char="●"/>
            </a:pPr>
            <a:r>
              <a:rPr lang="en"/>
              <a:t>Map contains obstacles' locations</a:t>
            </a:r>
            <a:br>
              <a:rPr lang="en"/>
            </a:br>
            <a:endParaRPr/>
          </a:p>
        </p:txBody>
      </p:sp>
      <p:sp>
        <p:nvSpPr>
          <p:cNvPr id="148" name="Google Shape;148;p15"/>
          <p:cNvSpPr txBox="1"/>
          <p:nvPr>
            <p:ph idx="2" type="body"/>
          </p:nvPr>
        </p:nvSpPr>
        <p:spPr>
          <a:xfrm>
            <a:off x="4933226" y="1567550"/>
            <a:ext cx="3999300" cy="2911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Use Case</a:t>
            </a:r>
            <a:endParaRPr/>
          </a:p>
          <a:p>
            <a:pPr indent="-311150" lvl="0" marL="457200" rtl="0" algn="l">
              <a:spcBef>
                <a:spcPts val="1600"/>
              </a:spcBef>
              <a:spcAft>
                <a:spcPts val="0"/>
              </a:spcAft>
              <a:buSzPts val="1300"/>
              <a:buChar char="●"/>
            </a:pPr>
            <a:r>
              <a:rPr lang="en"/>
              <a:t>Name: Mapping</a:t>
            </a:r>
            <a:endParaRPr/>
          </a:p>
          <a:p>
            <a:pPr indent="-311150" lvl="0" marL="457200" rtl="0" algn="l">
              <a:spcBef>
                <a:spcPts val="0"/>
              </a:spcBef>
              <a:spcAft>
                <a:spcPts val="0"/>
              </a:spcAft>
              <a:buSzPts val="1300"/>
              <a:buChar char="●"/>
            </a:pPr>
            <a:r>
              <a:rPr lang="en"/>
              <a:t>Actor: Developer</a:t>
            </a:r>
            <a:endParaRPr/>
          </a:p>
          <a:p>
            <a:pPr indent="-311150" lvl="0" marL="457200" rtl="0" algn="l">
              <a:spcBef>
                <a:spcPts val="0"/>
              </a:spcBef>
              <a:spcAft>
                <a:spcPts val="0"/>
              </a:spcAft>
              <a:buSzPts val="1300"/>
              <a:buChar char="●"/>
            </a:pPr>
            <a:r>
              <a:rPr lang="en"/>
              <a:t>Preconditions: None</a:t>
            </a:r>
            <a:endParaRPr/>
          </a:p>
          <a:p>
            <a:pPr indent="-311150" lvl="0" marL="457200" rtl="0" algn="l">
              <a:spcBef>
                <a:spcPts val="0"/>
              </a:spcBef>
              <a:spcAft>
                <a:spcPts val="0"/>
              </a:spcAft>
              <a:buSzPts val="1300"/>
              <a:buChar char="●"/>
            </a:pPr>
            <a:r>
              <a:rPr lang="en"/>
              <a:t>Description &lt;Flow of events&gt;: Upon starting the program a map of the port is displayed in a coordinate system.</a:t>
            </a:r>
            <a:endParaRPr/>
          </a:p>
        </p:txBody>
      </p:sp>
      <p:pic>
        <p:nvPicPr>
          <p:cNvPr id="149" name="Google Shape;149;p15"/>
          <p:cNvPicPr preferRelativeResize="0"/>
          <p:nvPr/>
        </p:nvPicPr>
        <p:blipFill rotWithShape="1">
          <a:blip r:embed="rId3">
            <a:alphaModFix/>
          </a:blip>
          <a:srcRect b="26373" l="7776" r="5236" t="25745"/>
          <a:stretch/>
        </p:blipFill>
        <p:spPr>
          <a:xfrm>
            <a:off x="6226800" y="3489775"/>
            <a:ext cx="2828925" cy="15716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3" name="Shape 153"/>
        <p:cNvGrpSpPr/>
        <p:nvPr/>
      </p:nvGrpSpPr>
      <p:grpSpPr>
        <a:xfrm>
          <a:off x="0" y="0"/>
          <a:ext cx="0" cy="0"/>
          <a:chOff x="0" y="0"/>
          <a:chExt cx="0" cy="0"/>
        </a:xfrm>
      </p:grpSpPr>
      <p:sp>
        <p:nvSpPr>
          <p:cNvPr id="154" name="Google Shape;154;p16"/>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User Story 2: Motion Modeling</a:t>
            </a:r>
            <a:br>
              <a:rPr lang="en"/>
            </a:br>
            <a:endParaRPr/>
          </a:p>
        </p:txBody>
      </p:sp>
      <p:sp>
        <p:nvSpPr>
          <p:cNvPr id="155" name="Google Shape;155;p16"/>
          <p:cNvSpPr txBox="1"/>
          <p:nvPr>
            <p:ph idx="1" type="body"/>
          </p:nvPr>
        </p:nvSpPr>
        <p:spPr>
          <a:xfrm>
            <a:off x="701375" y="1567550"/>
            <a:ext cx="3999300" cy="2911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As a developer I would like to be able to simulate motion with collision detection on a virtual map of the port so that I can better automate route creation.</a:t>
            </a:r>
            <a:br>
              <a:rPr lang="en"/>
            </a:br>
            <a:br>
              <a:rPr lang="en"/>
            </a:br>
            <a:r>
              <a:rPr lang="en"/>
              <a:t>Acceptance Criteria</a:t>
            </a:r>
            <a:endParaRPr/>
          </a:p>
          <a:p>
            <a:pPr indent="-311150" lvl="0" marL="457200" rtl="0" algn="l">
              <a:spcBef>
                <a:spcPts val="1600"/>
              </a:spcBef>
              <a:spcAft>
                <a:spcPts val="0"/>
              </a:spcAft>
              <a:buSzPts val="1300"/>
              <a:buChar char="●"/>
            </a:pPr>
            <a:r>
              <a:rPr lang="en"/>
              <a:t>Given the map representation of the port environment, generate a motion map for each vehicle</a:t>
            </a:r>
            <a:br>
              <a:rPr lang="en"/>
            </a:br>
            <a:endParaRPr/>
          </a:p>
        </p:txBody>
      </p:sp>
      <p:sp>
        <p:nvSpPr>
          <p:cNvPr id="156" name="Google Shape;156;p16"/>
          <p:cNvSpPr txBox="1"/>
          <p:nvPr>
            <p:ph idx="2" type="body"/>
          </p:nvPr>
        </p:nvSpPr>
        <p:spPr>
          <a:xfrm>
            <a:off x="4933226" y="1567550"/>
            <a:ext cx="3999300" cy="2911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Use Case</a:t>
            </a:r>
            <a:endParaRPr/>
          </a:p>
          <a:p>
            <a:pPr indent="-311150" lvl="0" marL="457200" rtl="0" algn="l">
              <a:spcBef>
                <a:spcPts val="1600"/>
              </a:spcBef>
              <a:spcAft>
                <a:spcPts val="0"/>
              </a:spcAft>
              <a:buSzPts val="1300"/>
              <a:buChar char="●"/>
            </a:pPr>
            <a:r>
              <a:rPr lang="en"/>
              <a:t>Name: Motion Modeling</a:t>
            </a:r>
            <a:endParaRPr/>
          </a:p>
          <a:p>
            <a:pPr indent="-311150" lvl="0" marL="457200" rtl="0" algn="l">
              <a:spcBef>
                <a:spcPts val="0"/>
              </a:spcBef>
              <a:spcAft>
                <a:spcPts val="0"/>
              </a:spcAft>
              <a:buSzPts val="1300"/>
              <a:buChar char="●"/>
            </a:pPr>
            <a:r>
              <a:rPr lang="en"/>
              <a:t>Actor: System</a:t>
            </a:r>
            <a:endParaRPr/>
          </a:p>
          <a:p>
            <a:pPr indent="-311150" lvl="0" marL="457200" rtl="0" algn="l">
              <a:spcBef>
                <a:spcPts val="0"/>
              </a:spcBef>
              <a:spcAft>
                <a:spcPts val="0"/>
              </a:spcAft>
              <a:buSzPts val="1300"/>
              <a:buChar char="●"/>
            </a:pPr>
            <a:r>
              <a:rPr lang="en"/>
              <a:t>Preconditions:  Working Virtual Map</a:t>
            </a:r>
            <a:endParaRPr/>
          </a:p>
          <a:p>
            <a:pPr indent="-311150" lvl="0" marL="457200" rtl="0" algn="l">
              <a:spcBef>
                <a:spcPts val="0"/>
              </a:spcBef>
              <a:spcAft>
                <a:spcPts val="0"/>
              </a:spcAft>
              <a:buSzPts val="1300"/>
              <a:buChar char="●"/>
            </a:pPr>
            <a:r>
              <a:rPr lang="en"/>
              <a:t>Description &lt;Flow of events&gt;: User enters two points and system generates route between them without passing through obstacles.</a:t>
            </a:r>
            <a:br>
              <a:rPr lang="en"/>
            </a:br>
            <a:endParaRPr/>
          </a:p>
        </p:txBody>
      </p:sp>
      <p:pic>
        <p:nvPicPr>
          <p:cNvPr id="157" name="Google Shape;157;p16"/>
          <p:cNvPicPr preferRelativeResize="0"/>
          <p:nvPr/>
        </p:nvPicPr>
        <p:blipFill rotWithShape="1">
          <a:blip r:embed="rId3">
            <a:alphaModFix/>
          </a:blip>
          <a:srcRect b="5012" l="8568" r="6513" t="6272"/>
          <a:stretch/>
        </p:blipFill>
        <p:spPr>
          <a:xfrm>
            <a:off x="6023400" y="3472175"/>
            <a:ext cx="3038475" cy="16097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1" name="Shape 161"/>
        <p:cNvGrpSpPr/>
        <p:nvPr/>
      </p:nvGrpSpPr>
      <p:grpSpPr>
        <a:xfrm>
          <a:off x="0" y="0"/>
          <a:ext cx="0" cy="0"/>
          <a:chOff x="0" y="0"/>
          <a:chExt cx="0" cy="0"/>
        </a:xfrm>
      </p:grpSpPr>
      <p:sp>
        <p:nvSpPr>
          <p:cNvPr id="162" name="Google Shape;162;p17"/>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User Story 3: Sensor Modeling</a:t>
            </a:r>
            <a:endParaRPr/>
          </a:p>
        </p:txBody>
      </p:sp>
      <p:sp>
        <p:nvSpPr>
          <p:cNvPr id="163" name="Google Shape;163;p17"/>
          <p:cNvSpPr txBox="1"/>
          <p:nvPr>
            <p:ph idx="1" type="body"/>
          </p:nvPr>
        </p:nvSpPr>
        <p:spPr>
          <a:xfrm>
            <a:off x="701375" y="1567550"/>
            <a:ext cx="3999300" cy="2911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As a developer I would like to be able to track which points can be seen along a route to ensure better route planning.</a:t>
            </a:r>
            <a:endParaRPr/>
          </a:p>
          <a:p>
            <a:pPr indent="0" lvl="0" marL="0" rtl="0" algn="l">
              <a:spcBef>
                <a:spcPts val="0"/>
              </a:spcBef>
              <a:spcAft>
                <a:spcPts val="0"/>
              </a:spcAft>
              <a:buNone/>
            </a:pPr>
            <a:br>
              <a:rPr lang="en"/>
            </a:br>
            <a:r>
              <a:rPr lang="en"/>
              <a:t>Acceptance Criteria</a:t>
            </a:r>
            <a:endParaRPr/>
          </a:p>
          <a:p>
            <a:pPr indent="-311150" lvl="0" marL="457200" rtl="0" algn="l">
              <a:spcBef>
                <a:spcPts val="1600"/>
              </a:spcBef>
              <a:spcAft>
                <a:spcPts val="0"/>
              </a:spcAft>
              <a:buSzPts val="1300"/>
              <a:buChar char="●"/>
            </a:pPr>
            <a:r>
              <a:rPr lang="en"/>
              <a:t>Given the map of the port environment, determine what would be visible from a robot's position</a:t>
            </a:r>
            <a:endParaRPr/>
          </a:p>
          <a:p>
            <a:pPr indent="-311150" lvl="0" marL="457200" rtl="0" algn="l">
              <a:spcBef>
                <a:spcPts val="0"/>
              </a:spcBef>
              <a:spcAft>
                <a:spcPts val="0"/>
              </a:spcAft>
              <a:buSzPts val="1300"/>
              <a:buChar char="●"/>
            </a:pPr>
            <a:r>
              <a:rPr lang="en"/>
              <a:t>Given the type of robot and it's sensors, determine the range of it's visibility</a:t>
            </a:r>
            <a:br>
              <a:rPr lang="en"/>
            </a:br>
            <a:endParaRPr/>
          </a:p>
        </p:txBody>
      </p:sp>
      <p:sp>
        <p:nvSpPr>
          <p:cNvPr id="164" name="Google Shape;164;p17"/>
          <p:cNvSpPr txBox="1"/>
          <p:nvPr>
            <p:ph idx="2" type="body"/>
          </p:nvPr>
        </p:nvSpPr>
        <p:spPr>
          <a:xfrm>
            <a:off x="4933226" y="1567550"/>
            <a:ext cx="3999300" cy="2911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Use Case</a:t>
            </a:r>
            <a:endParaRPr/>
          </a:p>
          <a:p>
            <a:pPr indent="-311150" lvl="0" marL="457200" rtl="0" algn="l">
              <a:spcBef>
                <a:spcPts val="1600"/>
              </a:spcBef>
              <a:spcAft>
                <a:spcPts val="0"/>
              </a:spcAft>
              <a:buSzPts val="1300"/>
              <a:buChar char="●"/>
            </a:pPr>
            <a:r>
              <a:rPr lang="en"/>
              <a:t>Name: Sensor modeling</a:t>
            </a:r>
            <a:endParaRPr/>
          </a:p>
          <a:p>
            <a:pPr indent="-311150" lvl="0" marL="457200" rtl="0" algn="l">
              <a:spcBef>
                <a:spcPts val="0"/>
              </a:spcBef>
              <a:spcAft>
                <a:spcPts val="0"/>
              </a:spcAft>
              <a:buSzPts val="1300"/>
              <a:buChar char="●"/>
            </a:pPr>
            <a:r>
              <a:rPr lang="en"/>
              <a:t>Actor: System</a:t>
            </a:r>
            <a:endParaRPr/>
          </a:p>
          <a:p>
            <a:pPr indent="-311150" lvl="0" marL="457200" rtl="0" algn="l">
              <a:spcBef>
                <a:spcPts val="0"/>
              </a:spcBef>
              <a:spcAft>
                <a:spcPts val="0"/>
              </a:spcAft>
              <a:buSzPts val="1300"/>
              <a:buChar char="●"/>
            </a:pPr>
            <a:r>
              <a:rPr lang="en"/>
              <a:t>Preconditions: Working Virtual Map</a:t>
            </a:r>
            <a:endParaRPr/>
          </a:p>
          <a:p>
            <a:pPr indent="-311150" lvl="0" marL="457200" rtl="0" algn="l">
              <a:spcBef>
                <a:spcPts val="0"/>
              </a:spcBef>
              <a:spcAft>
                <a:spcPts val="0"/>
              </a:spcAft>
              <a:buSzPts val="1300"/>
              <a:buChar char="●"/>
            </a:pPr>
            <a:r>
              <a:rPr lang="en"/>
              <a:t>Description &lt;Flow of events&gt;: User  enters point and system shows all points visible in a specified distance.</a:t>
            </a:r>
            <a:br>
              <a:rPr lang="en"/>
            </a:br>
            <a:endParaRPr/>
          </a:p>
        </p:txBody>
      </p:sp>
      <p:pic>
        <p:nvPicPr>
          <p:cNvPr id="165" name="Google Shape;165;p17"/>
          <p:cNvPicPr preferRelativeResize="0"/>
          <p:nvPr/>
        </p:nvPicPr>
        <p:blipFill rotWithShape="1">
          <a:blip r:embed="rId3">
            <a:alphaModFix/>
          </a:blip>
          <a:srcRect b="11783" l="30479" r="35815" t="26427"/>
          <a:stretch/>
        </p:blipFill>
        <p:spPr>
          <a:xfrm>
            <a:off x="7271050" y="3315250"/>
            <a:ext cx="1805425" cy="17666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9" name="Shape 169"/>
        <p:cNvGrpSpPr/>
        <p:nvPr/>
      </p:nvGrpSpPr>
      <p:grpSpPr>
        <a:xfrm>
          <a:off x="0" y="0"/>
          <a:ext cx="0" cy="0"/>
          <a:chOff x="0" y="0"/>
          <a:chExt cx="0" cy="0"/>
        </a:xfrm>
      </p:grpSpPr>
      <p:sp>
        <p:nvSpPr>
          <p:cNvPr id="170" name="Google Shape;170;p18"/>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User Story 4: Patrol Modeling</a:t>
            </a:r>
            <a:endParaRPr/>
          </a:p>
        </p:txBody>
      </p:sp>
      <p:sp>
        <p:nvSpPr>
          <p:cNvPr id="171" name="Google Shape;171;p18"/>
          <p:cNvSpPr txBox="1"/>
          <p:nvPr>
            <p:ph idx="1" type="body"/>
          </p:nvPr>
        </p:nvSpPr>
        <p:spPr>
          <a:xfrm>
            <a:off x="701375" y="1567550"/>
            <a:ext cx="3999300" cy="2911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rPr>
              <a:t>As a User I would like to generate patrol routes for robots so that I can cover the environment effectively with different robot types.</a:t>
            </a:r>
            <a:endParaRPr>
              <a:solidFill>
                <a:srgbClr val="FFFFFF"/>
              </a:solidFill>
            </a:endParaRPr>
          </a:p>
          <a:p>
            <a:pPr indent="0" lvl="0" marL="0" rtl="0" algn="l">
              <a:spcBef>
                <a:spcPts val="0"/>
              </a:spcBef>
              <a:spcAft>
                <a:spcPts val="0"/>
              </a:spcAft>
              <a:buNone/>
            </a:pPr>
            <a:r>
              <a:t/>
            </a:r>
            <a:endParaRPr>
              <a:solidFill>
                <a:srgbClr val="FFFFFF"/>
              </a:solidFill>
            </a:endParaRPr>
          </a:p>
          <a:p>
            <a:pPr indent="0" lvl="0" marL="0" rtl="0" algn="l">
              <a:spcBef>
                <a:spcPts val="0"/>
              </a:spcBef>
              <a:spcAft>
                <a:spcPts val="0"/>
              </a:spcAft>
              <a:buNone/>
            </a:pPr>
            <a:r>
              <a:rPr lang="en">
                <a:solidFill>
                  <a:srgbClr val="FFFFFF"/>
                </a:solidFill>
              </a:rPr>
              <a:t>Acceptance Criteria</a:t>
            </a:r>
            <a:endParaRPr>
              <a:solidFill>
                <a:srgbClr val="FFFFFF"/>
              </a:solidFill>
            </a:endParaRPr>
          </a:p>
          <a:p>
            <a:pPr indent="-311150" lvl="0" marL="457200" rtl="0" algn="l">
              <a:spcBef>
                <a:spcPts val="0"/>
              </a:spcBef>
              <a:spcAft>
                <a:spcPts val="0"/>
              </a:spcAft>
              <a:buClr>
                <a:srgbClr val="FFFFFF"/>
              </a:buClr>
              <a:buSzPts val="1300"/>
              <a:buChar char="●"/>
            </a:pPr>
            <a:r>
              <a:rPr lang="en">
                <a:solidFill>
                  <a:srgbClr val="FFFFFF"/>
                </a:solidFill>
              </a:rPr>
              <a:t>Generate a patrol route for a given vehicle type</a:t>
            </a:r>
            <a:endParaRPr>
              <a:solidFill>
                <a:srgbClr val="FFFFFF"/>
              </a:solidFill>
            </a:endParaRPr>
          </a:p>
          <a:p>
            <a:pPr indent="-311150" lvl="0" marL="457200" rtl="0" algn="l">
              <a:spcBef>
                <a:spcPts val="0"/>
              </a:spcBef>
              <a:spcAft>
                <a:spcPts val="0"/>
              </a:spcAft>
              <a:buClr>
                <a:srgbClr val="FFFFFF"/>
              </a:buClr>
              <a:buSzPts val="1300"/>
              <a:buChar char="●"/>
            </a:pPr>
            <a:r>
              <a:rPr lang="en">
                <a:solidFill>
                  <a:srgbClr val="FFFFFF"/>
                </a:solidFill>
              </a:rPr>
              <a:t>Generate a patrol route from a given Motion Map</a:t>
            </a:r>
            <a:endParaRPr>
              <a:solidFill>
                <a:srgbClr val="FFFFFF"/>
              </a:solidFill>
            </a:endParaRPr>
          </a:p>
          <a:p>
            <a:pPr indent="-311150" lvl="0" marL="457200" rtl="0" algn="l">
              <a:spcBef>
                <a:spcPts val="0"/>
              </a:spcBef>
              <a:spcAft>
                <a:spcPts val="0"/>
              </a:spcAft>
              <a:buClr>
                <a:srgbClr val="FFFFFF"/>
              </a:buClr>
              <a:buSzPts val="1300"/>
              <a:buChar char="●"/>
            </a:pPr>
            <a:r>
              <a:rPr lang="en">
                <a:solidFill>
                  <a:srgbClr val="FFFFFF"/>
                </a:solidFill>
              </a:rPr>
              <a:t>Generate a patrol route with given energy budget</a:t>
            </a:r>
            <a:endParaRPr>
              <a:solidFill>
                <a:srgbClr val="FFFFFF"/>
              </a:solidFill>
            </a:endParaRPr>
          </a:p>
          <a:p>
            <a:pPr indent="-311150" lvl="0" marL="457200" rtl="0" algn="l">
              <a:spcBef>
                <a:spcPts val="0"/>
              </a:spcBef>
              <a:spcAft>
                <a:spcPts val="0"/>
              </a:spcAft>
              <a:buClr>
                <a:srgbClr val="FFFFFF"/>
              </a:buClr>
              <a:buSzPts val="1300"/>
              <a:buChar char="●"/>
            </a:pPr>
            <a:r>
              <a:rPr lang="en">
                <a:solidFill>
                  <a:srgbClr val="FFFFFF"/>
                </a:solidFill>
              </a:rPr>
              <a:t>Generate a patrol route with  randomization</a:t>
            </a:r>
            <a:endParaRPr>
              <a:solidFill>
                <a:srgbClr val="FFFFFF"/>
              </a:solidFill>
            </a:endParaRPr>
          </a:p>
          <a:p>
            <a:pPr indent="-311150" lvl="0" marL="457200" rtl="0" algn="l">
              <a:spcBef>
                <a:spcPts val="0"/>
              </a:spcBef>
              <a:spcAft>
                <a:spcPts val="0"/>
              </a:spcAft>
              <a:buClr>
                <a:srgbClr val="FFFFFF"/>
              </a:buClr>
              <a:buSzPts val="1300"/>
              <a:buChar char="●"/>
            </a:pPr>
            <a:r>
              <a:rPr lang="en">
                <a:solidFill>
                  <a:srgbClr val="FFFFFF"/>
                </a:solidFill>
              </a:rPr>
              <a:t>Track what area has been seen using sensor modeling </a:t>
            </a:r>
            <a:br>
              <a:rPr lang="en">
                <a:solidFill>
                  <a:srgbClr val="FFFFFF"/>
                </a:solidFill>
              </a:rPr>
            </a:br>
            <a:br>
              <a:rPr lang="en">
                <a:solidFill>
                  <a:srgbClr val="FFFFFF"/>
                </a:solidFill>
              </a:rPr>
            </a:br>
            <a:endParaRPr/>
          </a:p>
        </p:txBody>
      </p:sp>
      <p:sp>
        <p:nvSpPr>
          <p:cNvPr id="172" name="Google Shape;172;p18"/>
          <p:cNvSpPr txBox="1"/>
          <p:nvPr>
            <p:ph idx="2" type="body"/>
          </p:nvPr>
        </p:nvSpPr>
        <p:spPr>
          <a:xfrm>
            <a:off x="4933226" y="1567550"/>
            <a:ext cx="3999300" cy="2911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Use Case</a:t>
            </a:r>
            <a:endParaRPr/>
          </a:p>
          <a:p>
            <a:pPr indent="-311150" lvl="0" marL="457200" rtl="0" algn="l">
              <a:spcBef>
                <a:spcPts val="1600"/>
              </a:spcBef>
              <a:spcAft>
                <a:spcPts val="0"/>
              </a:spcAft>
              <a:buSzPts val="1300"/>
              <a:buChar char="●"/>
            </a:pPr>
            <a:r>
              <a:rPr lang="en"/>
              <a:t>Name:  Patrol Modeling</a:t>
            </a:r>
            <a:endParaRPr/>
          </a:p>
          <a:p>
            <a:pPr indent="-311150" lvl="0" marL="457200" rtl="0" algn="l">
              <a:spcBef>
                <a:spcPts val="0"/>
              </a:spcBef>
              <a:spcAft>
                <a:spcPts val="0"/>
              </a:spcAft>
              <a:buSzPts val="1300"/>
              <a:buChar char="●"/>
            </a:pPr>
            <a:r>
              <a:rPr lang="en"/>
              <a:t>Actor: User</a:t>
            </a:r>
            <a:endParaRPr/>
          </a:p>
          <a:p>
            <a:pPr indent="-311150" lvl="0" marL="457200" rtl="0" algn="l">
              <a:spcBef>
                <a:spcPts val="0"/>
              </a:spcBef>
              <a:spcAft>
                <a:spcPts val="0"/>
              </a:spcAft>
              <a:buSzPts val="1300"/>
              <a:buChar char="●"/>
            </a:pPr>
            <a:r>
              <a:rPr lang="en"/>
              <a:t>Preconditions: Working Motion map and Sensor models</a:t>
            </a:r>
            <a:endParaRPr/>
          </a:p>
          <a:p>
            <a:pPr indent="-311150" lvl="0" marL="457200" rtl="0" algn="l">
              <a:spcBef>
                <a:spcPts val="0"/>
              </a:spcBef>
              <a:spcAft>
                <a:spcPts val="0"/>
              </a:spcAft>
              <a:buSzPts val="1300"/>
              <a:buChar char="●"/>
            </a:pPr>
            <a:r>
              <a:rPr lang="en"/>
              <a:t>Description &lt;Flow of events&gt;: User enters map and vehicle information and system outputs a route.</a:t>
            </a:r>
            <a:br>
              <a:rPr lang="en"/>
            </a:br>
            <a:endParaRPr/>
          </a:p>
        </p:txBody>
      </p:sp>
      <p:pic>
        <p:nvPicPr>
          <p:cNvPr id="173" name="Google Shape;173;p18"/>
          <p:cNvPicPr preferRelativeResize="0"/>
          <p:nvPr/>
        </p:nvPicPr>
        <p:blipFill rotWithShape="1">
          <a:blip r:embed="rId3">
            <a:alphaModFix/>
          </a:blip>
          <a:srcRect b="14675" l="15708" r="38373" t="15443"/>
          <a:stretch/>
        </p:blipFill>
        <p:spPr>
          <a:xfrm>
            <a:off x="7119500" y="3484300"/>
            <a:ext cx="1948300" cy="15830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7" name="Shape 177"/>
        <p:cNvGrpSpPr/>
        <p:nvPr/>
      </p:nvGrpSpPr>
      <p:grpSpPr>
        <a:xfrm>
          <a:off x="0" y="0"/>
          <a:ext cx="0" cy="0"/>
          <a:chOff x="0" y="0"/>
          <a:chExt cx="0" cy="0"/>
        </a:xfrm>
      </p:grpSpPr>
      <p:sp>
        <p:nvSpPr>
          <p:cNvPr id="178" name="Google Shape;178;p19"/>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User Story 5: Visualization</a:t>
            </a:r>
            <a:br>
              <a:rPr lang="en"/>
            </a:br>
            <a:endParaRPr/>
          </a:p>
        </p:txBody>
      </p:sp>
      <p:sp>
        <p:nvSpPr>
          <p:cNvPr id="179" name="Google Shape;179;p19"/>
          <p:cNvSpPr txBox="1"/>
          <p:nvPr>
            <p:ph idx="1" type="body"/>
          </p:nvPr>
        </p:nvSpPr>
        <p:spPr>
          <a:xfrm>
            <a:off x="701375" y="1567550"/>
            <a:ext cx="3999300" cy="2911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As a User I would like to see the patrol routes generated so that I can easily ensure the port environment is being covered.</a:t>
            </a:r>
            <a:endParaRPr/>
          </a:p>
          <a:p>
            <a:pPr indent="0" lvl="0" marL="0" rtl="0" algn="l">
              <a:spcBef>
                <a:spcPts val="0"/>
              </a:spcBef>
              <a:spcAft>
                <a:spcPts val="0"/>
              </a:spcAft>
              <a:buNone/>
            </a:pPr>
            <a:br>
              <a:rPr lang="en"/>
            </a:br>
            <a:r>
              <a:rPr lang="en"/>
              <a:t>Acceptance Criteria</a:t>
            </a:r>
            <a:endParaRPr/>
          </a:p>
          <a:p>
            <a:pPr indent="-311150" lvl="0" marL="457200" rtl="0" algn="l">
              <a:spcBef>
                <a:spcPts val="0"/>
              </a:spcBef>
              <a:spcAft>
                <a:spcPts val="0"/>
              </a:spcAft>
              <a:buSzPts val="1300"/>
              <a:buChar char="●"/>
            </a:pPr>
            <a:r>
              <a:rPr lang="en"/>
              <a:t>Display to the user the map of the environment</a:t>
            </a:r>
            <a:endParaRPr/>
          </a:p>
          <a:p>
            <a:pPr indent="-311150" lvl="0" marL="457200" rtl="0" algn="l">
              <a:spcBef>
                <a:spcPts val="0"/>
              </a:spcBef>
              <a:spcAft>
                <a:spcPts val="0"/>
              </a:spcAft>
              <a:buSzPts val="1300"/>
              <a:buChar char="●"/>
            </a:pPr>
            <a:r>
              <a:rPr lang="en"/>
              <a:t>Display to the user the route generated by the program</a:t>
            </a:r>
            <a:endParaRPr/>
          </a:p>
          <a:p>
            <a:pPr indent="-311150" lvl="0" marL="457200" rtl="0" algn="l">
              <a:spcBef>
                <a:spcPts val="0"/>
              </a:spcBef>
              <a:spcAft>
                <a:spcPts val="0"/>
              </a:spcAft>
              <a:buSzPts val="1300"/>
              <a:buChar char="●"/>
            </a:pPr>
            <a:r>
              <a:rPr lang="en"/>
              <a:t>Display to the user what was visible along the generate route</a:t>
            </a:r>
            <a:br>
              <a:rPr lang="en"/>
            </a:br>
            <a:endParaRPr/>
          </a:p>
        </p:txBody>
      </p:sp>
      <p:sp>
        <p:nvSpPr>
          <p:cNvPr id="180" name="Google Shape;180;p19"/>
          <p:cNvSpPr txBox="1"/>
          <p:nvPr>
            <p:ph idx="2" type="body"/>
          </p:nvPr>
        </p:nvSpPr>
        <p:spPr>
          <a:xfrm>
            <a:off x="4933226" y="1567550"/>
            <a:ext cx="3999300" cy="2911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Use Case</a:t>
            </a:r>
            <a:endParaRPr/>
          </a:p>
          <a:p>
            <a:pPr indent="-311150" lvl="0" marL="457200" rtl="0" algn="l">
              <a:spcBef>
                <a:spcPts val="1600"/>
              </a:spcBef>
              <a:spcAft>
                <a:spcPts val="0"/>
              </a:spcAft>
              <a:buSzPts val="1300"/>
              <a:buChar char="●"/>
            </a:pPr>
            <a:r>
              <a:rPr lang="en"/>
              <a:t>Name:  Visualization</a:t>
            </a:r>
            <a:endParaRPr/>
          </a:p>
          <a:p>
            <a:pPr indent="-311150" lvl="0" marL="457200" rtl="0" algn="l">
              <a:spcBef>
                <a:spcPts val="0"/>
              </a:spcBef>
              <a:spcAft>
                <a:spcPts val="0"/>
              </a:spcAft>
              <a:buSzPts val="1300"/>
              <a:buChar char="●"/>
            </a:pPr>
            <a:r>
              <a:rPr lang="en"/>
              <a:t>Actor:  User</a:t>
            </a:r>
            <a:endParaRPr/>
          </a:p>
          <a:p>
            <a:pPr indent="-311150" lvl="0" marL="457200" rtl="0" algn="l">
              <a:spcBef>
                <a:spcPts val="0"/>
              </a:spcBef>
              <a:spcAft>
                <a:spcPts val="0"/>
              </a:spcAft>
              <a:buSzPts val="1300"/>
              <a:buChar char="●"/>
            </a:pPr>
            <a:r>
              <a:rPr lang="en"/>
              <a:t>Preconditions:  Working virtual map and route planning</a:t>
            </a:r>
            <a:endParaRPr/>
          </a:p>
          <a:p>
            <a:pPr indent="-311150" lvl="0" marL="457200" rtl="0" algn="l">
              <a:spcBef>
                <a:spcPts val="0"/>
              </a:spcBef>
              <a:spcAft>
                <a:spcPts val="0"/>
              </a:spcAft>
              <a:buSzPts val="1300"/>
              <a:buChar char="●"/>
            </a:pPr>
            <a:r>
              <a:rPr lang="en"/>
              <a:t>Description &lt;Flow of events&gt;:  User enters Map and vehicle info and system displays route visually</a:t>
            </a:r>
            <a:br>
              <a:rPr lang="en"/>
            </a:br>
            <a:endParaRPr/>
          </a:p>
        </p:txBody>
      </p:sp>
      <p:pic>
        <p:nvPicPr>
          <p:cNvPr id="181" name="Google Shape;181;p19"/>
          <p:cNvPicPr preferRelativeResize="0"/>
          <p:nvPr/>
        </p:nvPicPr>
        <p:blipFill rotWithShape="1">
          <a:blip r:embed="rId3">
            <a:alphaModFix/>
          </a:blip>
          <a:srcRect b="14321" l="14754" r="24727" t="17316"/>
          <a:stretch/>
        </p:blipFill>
        <p:spPr>
          <a:xfrm>
            <a:off x="6599950" y="3485775"/>
            <a:ext cx="2467850" cy="15815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5" name="Shape 185"/>
        <p:cNvGrpSpPr/>
        <p:nvPr/>
      </p:nvGrpSpPr>
      <p:grpSpPr>
        <a:xfrm>
          <a:off x="0" y="0"/>
          <a:ext cx="0" cy="0"/>
          <a:chOff x="0" y="0"/>
          <a:chExt cx="0" cy="0"/>
        </a:xfrm>
      </p:grpSpPr>
      <p:sp>
        <p:nvSpPr>
          <p:cNvPr id="186" name="Google Shape;186;p20"/>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System Decomposition</a:t>
            </a:r>
            <a:endParaRPr/>
          </a:p>
        </p:txBody>
      </p:sp>
      <p:sp>
        <p:nvSpPr>
          <p:cNvPr id="187" name="Google Shape;187;p20"/>
          <p:cNvSpPr txBox="1"/>
          <p:nvPr>
            <p:ph idx="1" type="body"/>
          </p:nvPr>
        </p:nvSpPr>
        <p:spPr>
          <a:xfrm>
            <a:off x="1297500" y="1567550"/>
            <a:ext cx="7151700" cy="3145200"/>
          </a:xfrm>
          <a:prstGeom prst="rect">
            <a:avLst/>
          </a:prstGeom>
          <a:solidFill>
            <a:srgbClr val="FFFFFF"/>
          </a:solidFill>
          <a:effectLst>
            <a:outerShdw blurRad="57150" rotWithShape="0" algn="bl" dir="5400000" dist="19050">
              <a:srgbClr val="000000">
                <a:alpha val="50000"/>
              </a:srgbClr>
            </a:outerShdw>
          </a:effectLst>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id="188" name="Google Shape;188;p20"/>
          <p:cNvPicPr preferRelativeResize="0"/>
          <p:nvPr/>
        </p:nvPicPr>
        <p:blipFill>
          <a:blip r:embed="rId3">
            <a:alphaModFix/>
          </a:blip>
          <a:stretch>
            <a:fillRect/>
          </a:stretch>
        </p:blipFill>
        <p:spPr>
          <a:xfrm>
            <a:off x="1973125" y="1567525"/>
            <a:ext cx="5687650" cy="31452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2" name="Shape 192"/>
        <p:cNvGrpSpPr/>
        <p:nvPr/>
      </p:nvGrpSpPr>
      <p:grpSpPr>
        <a:xfrm>
          <a:off x="0" y="0"/>
          <a:ext cx="0" cy="0"/>
          <a:chOff x="0" y="0"/>
          <a:chExt cx="0" cy="0"/>
        </a:xfrm>
      </p:grpSpPr>
      <p:sp>
        <p:nvSpPr>
          <p:cNvPr id="193" name="Google Shape;193;p21"/>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Class Diagram</a:t>
            </a:r>
            <a:endParaRPr/>
          </a:p>
        </p:txBody>
      </p:sp>
      <p:sp>
        <p:nvSpPr>
          <p:cNvPr id="194" name="Google Shape;194;p21"/>
          <p:cNvSpPr txBox="1"/>
          <p:nvPr>
            <p:ph idx="1" type="body"/>
          </p:nvPr>
        </p:nvSpPr>
        <p:spPr>
          <a:xfrm>
            <a:off x="4886700" y="613925"/>
            <a:ext cx="3449700" cy="4311900"/>
          </a:xfrm>
          <a:prstGeom prst="rect">
            <a:avLst/>
          </a:prstGeom>
          <a:solidFill>
            <a:srgbClr val="FFFFFF"/>
          </a:solidFill>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id="195" name="Google Shape;195;p21"/>
          <p:cNvPicPr preferRelativeResize="0"/>
          <p:nvPr/>
        </p:nvPicPr>
        <p:blipFill>
          <a:blip r:embed="rId3">
            <a:alphaModFix/>
          </a:blip>
          <a:stretch>
            <a:fillRect/>
          </a:stretch>
        </p:blipFill>
        <p:spPr>
          <a:xfrm>
            <a:off x="5300463" y="716575"/>
            <a:ext cx="2769975" cy="41271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Focus">
  <a:themeElements>
    <a:clrScheme name="Focus">
      <a:dk1>
        <a:srgbClr val="1B212C"/>
      </a:dk1>
      <a:lt1>
        <a:srgbClr val="FFFFFF"/>
      </a:lt1>
      <a:dk2>
        <a:srgbClr val="D9D9D9"/>
      </a:dk2>
      <a:lt2>
        <a:srgbClr val="82C7A5"/>
      </a:lt2>
      <a:accent1>
        <a:srgbClr val="0145AC"/>
      </a:accent1>
      <a:accent2>
        <a:srgbClr val="EECE1A"/>
      </a:accent2>
      <a:accent3>
        <a:srgbClr val="4E5567"/>
      </a:accent3>
      <a:accent4>
        <a:srgbClr val="F4D6AD"/>
      </a:accent4>
      <a:accent5>
        <a:srgbClr val="7890CD"/>
      </a:accent5>
      <a:accent6>
        <a:srgbClr val="F15E22"/>
      </a:accent6>
      <a:hlink>
        <a:srgbClr val="7890CD"/>
      </a:hlink>
      <a:folHlink>
        <a:srgbClr val="7890C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