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7"/>
  </p:notesMasterIdLst>
  <p:handoutMasterIdLst>
    <p:handoutMasterId r:id="rId18"/>
  </p:handoutMasterIdLst>
  <p:sldIdLst>
    <p:sldId id="256" r:id="rId2"/>
    <p:sldId id="343" r:id="rId3"/>
    <p:sldId id="344" r:id="rId4"/>
    <p:sldId id="345" r:id="rId5"/>
    <p:sldId id="356" r:id="rId6"/>
    <p:sldId id="346" r:id="rId7"/>
    <p:sldId id="357" r:id="rId8"/>
    <p:sldId id="347" r:id="rId9"/>
    <p:sldId id="349" r:id="rId10"/>
    <p:sldId id="350" r:id="rId11"/>
    <p:sldId id="351" r:id="rId12"/>
    <p:sldId id="352" r:id="rId13"/>
    <p:sldId id="353" r:id="rId14"/>
    <p:sldId id="354" r:id="rId15"/>
    <p:sldId id="355" r:id="rId16"/>
  </p:sldIdLst>
  <p:sldSz cx="9144000" cy="6858000" type="screen4x3"/>
  <p:notesSz cx="7102475" cy="9388475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82357" autoAdjust="0"/>
  </p:normalViewPr>
  <p:slideViewPr>
    <p:cSldViewPr snapToObjects="1">
      <p:cViewPr varScale="1">
        <p:scale>
          <a:sx n="72" d="100"/>
          <a:sy n="72" d="100"/>
        </p:scale>
        <p:origin x="99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wrap="square" lIns="94229" tIns="47114" rIns="94229" bIns="471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wrap="square" lIns="94229" tIns="47114" rIns="94229" bIns="471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7. Test Suites and Test Cases (one sunny day and one rainy day) for the use case represented in part (5) above (2 slides).</a:t>
            </a:r>
          </a:p>
          <a:p>
            <a:r>
              <a:rPr lang="en-US" dirty="0"/>
              <a:t>7.1 One sunny day and one rainy day for the implemented use cases (one or more slides).</a:t>
            </a:r>
          </a:p>
          <a:p>
            <a:r>
              <a:rPr lang="en-US" dirty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3792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842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SPARSEv1.0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Team Member(s): Emmanuel Perez, Nicolas Gonzalez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Product Owner(s): Miguel Alonso Jr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Professor: Masoud 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&lt;date of the presentation&gt;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 2018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Deployment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E5D61D-71ED-4BB0-8B05-1AC75AFBD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6" y="2286000"/>
            <a:ext cx="8396288" cy="29940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1488C0F-D6A8-443E-A8D4-6E5496CE5ADD}"/>
              </a:ext>
            </a:extLst>
          </p:cNvPr>
          <p:cNvSpPr/>
          <p:nvPr/>
        </p:nvSpPr>
        <p:spPr>
          <a:xfrm flipV="1">
            <a:off x="4267200" y="2362200"/>
            <a:ext cx="4502944" cy="2814084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did not contain persistent data design because we maintained some of the code from the Unreal car template.</a:t>
            </a:r>
          </a:p>
          <a:p>
            <a:r>
              <a:rPr lang="en-US" dirty="0"/>
              <a:t>No Security/Privacy was implemented yet for this version of the project.</a:t>
            </a:r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910E4F-50EB-4B9A-836C-FCF7B49A1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0"/>
            <a:ext cx="826035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2084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DrawHUD</a:t>
            </a:r>
            <a:r>
              <a:rPr lang="en-US" dirty="0"/>
              <a:t>() in Q7Hud would continue to draw all its items to the screen, except the 3 cameras when the “if (…</a:t>
            </a:r>
            <a:r>
              <a:rPr lang="en-US" dirty="0" err="1"/>
              <a:t>FrontCameraTexture</a:t>
            </a:r>
            <a:r>
              <a:rPr lang="en-US" dirty="0"/>
              <a:t> != </a:t>
            </a:r>
            <a:r>
              <a:rPr lang="en-US" dirty="0" err="1"/>
              <a:t>nullptr</a:t>
            </a:r>
            <a:r>
              <a:rPr lang="en-US" dirty="0"/>
              <a:t>)” is false. That is why Q7Pawn has the ability to change the texture of the cameras  to become </a:t>
            </a:r>
            <a:r>
              <a:rPr lang="en-US" dirty="0" err="1"/>
              <a:t>nullptr</a:t>
            </a:r>
            <a:r>
              <a:rPr lang="en-US" dirty="0"/>
              <a:t> when deactivated, and then sets it back when cameras are needed again.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Sunny Day: Clicked on the Camera Toggle button when front cameras are on. The front cameras then turn off. </a:t>
            </a:r>
          </a:p>
          <a:p>
            <a:r>
              <a:rPr lang="en-US" dirty="0"/>
              <a:t>Rainy Day: Clicked on the Camera Toggle button when front cameras are on. The front </a:t>
            </a:r>
            <a:r>
              <a:rPr lang="en-US"/>
              <a:t>cameras remain 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project is version 1.0 of a Simulation Platform for Autonomous Research and System Evaluation (SPARSE). The platform provides a realistic driving simulation that can be used to test and develop an autonomous driving system with minimal costs and safety concerns.</a:t>
            </a:r>
          </a:p>
          <a:p>
            <a:r>
              <a:rPr lang="en-US" dirty="0"/>
              <a:t>epere328@fiu.edu</a:t>
            </a:r>
          </a:p>
          <a:p>
            <a:r>
              <a:rPr lang="en-US" dirty="0"/>
              <a:t>Questions?</a:t>
            </a:r>
          </a:p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Whole Project:</a:t>
            </a:r>
          </a:p>
          <a:p>
            <a:pPr lvl="1">
              <a:defRPr/>
            </a:pPr>
            <a:r>
              <a:rPr lang="en-US" sz="1600" dirty="0"/>
              <a:t>AI research for autonomous systems requires the collection of large, annotated datasets of real-world scenarios, especially for edge case events. It is difficult to collect enough data for these edge cases in the real world, since edge cases, by definition, are rare.</a:t>
            </a:r>
          </a:p>
          <a:p>
            <a:pPr>
              <a:defRPr/>
            </a:pPr>
            <a:r>
              <a:rPr lang="is-IS" sz="1800" dirty="0"/>
              <a:t>My Part:</a:t>
            </a:r>
          </a:p>
          <a:p>
            <a:pPr lvl="1">
              <a:defRPr/>
            </a:pPr>
            <a:r>
              <a:rPr lang="is-IS" sz="1600" dirty="0"/>
              <a:t>User/AI need to send commands to control the automobil</a:t>
            </a:r>
          </a:p>
          <a:p>
            <a:pPr lvl="1">
              <a:defRPr/>
            </a:pPr>
            <a:r>
              <a:rPr lang="is-IS" sz="1600" dirty="0"/>
              <a:t>Need to obtain image data in front of car for the datasets</a:t>
            </a:r>
          </a:p>
          <a:p>
            <a:pPr lvl="1">
              <a:defRPr/>
            </a:pPr>
            <a:r>
              <a:rPr lang="is-IS" sz="1600" dirty="0"/>
              <a:t>Use a realistic model to get real-world scenarios</a:t>
            </a:r>
          </a:p>
          <a:p>
            <a:pPr lvl="1">
              <a:defRPr/>
            </a:pPr>
            <a:r>
              <a:rPr lang="is-IS" sz="1600" dirty="0"/>
              <a:t>Have good frame rates to have a realistic simulation</a:t>
            </a:r>
          </a:p>
          <a:p>
            <a:pPr lvl="1">
              <a:defRPr/>
            </a:pPr>
            <a:endParaRPr lang="is-IS" sz="1600" dirty="0"/>
          </a:p>
          <a:p>
            <a:pPr lvl="1">
              <a:defRPr/>
            </a:pP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590A9F5-20D5-4EB4-8CF6-D61C867FA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11" y="1388361"/>
            <a:ext cx="8103889" cy="455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3276600"/>
          </a:xfrm>
        </p:spPr>
        <p:txBody>
          <a:bodyPr/>
          <a:lstStyle/>
          <a:p>
            <a:r>
              <a:rPr lang="en-US" dirty="0"/>
              <a:t>Users should be able to send API calls to steer car left and right.</a:t>
            </a:r>
          </a:p>
          <a:p>
            <a:pPr fontAlgn="t"/>
            <a:r>
              <a:rPr lang="en-US" dirty="0"/>
              <a:t>User should be able to send API calls to brake the car.</a:t>
            </a:r>
          </a:p>
          <a:p>
            <a:r>
              <a:rPr lang="en-US" dirty="0"/>
              <a:t>Users have a realistic model of a car to drive with, so they can simulate realistic scenarios.</a:t>
            </a:r>
          </a:p>
          <a:p>
            <a:r>
              <a:rPr lang="en-US" dirty="0"/>
              <a:t>User should be able to send API calls to reverse the car.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Users should have 3 cameras to get data from their car.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Two Stereo cameras in front of the car (headlight area).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One Depth camera in the center front of the car.</a:t>
            </a:r>
          </a:p>
          <a:p>
            <a:r>
              <a:rPr lang="en-US" dirty="0"/>
              <a:t>User should be able to send API calls to toggle on and off the front cameras.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Using keyboard or Joystick.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This will increase the frame rate of the simulation.</a:t>
            </a:r>
          </a:p>
        </p:txBody>
      </p:sp>
    </p:spTree>
    <p:extLst>
      <p:ext uri="{BB962C8B-B14F-4D97-AF65-F5344CB8AC3E}">
        <p14:creationId xmlns:p14="http://schemas.microsoft.com/office/powerpoint/2010/main" val="2539047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 Cases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16B376-654F-45EC-9599-25C98075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400666"/>
            <a:ext cx="8362950" cy="45672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DF42DD8-EB50-48F0-8D83-6FA80D6F3B06}"/>
              </a:ext>
            </a:extLst>
          </p:cNvPr>
          <p:cNvSpPr/>
          <p:nvPr/>
        </p:nvSpPr>
        <p:spPr>
          <a:xfrm>
            <a:off x="6705600" y="1905000"/>
            <a:ext cx="533400" cy="228600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5E4B60-CE63-4340-BDDD-91A2319C15D9}"/>
              </a:ext>
            </a:extLst>
          </p:cNvPr>
          <p:cNvSpPr/>
          <p:nvPr/>
        </p:nvSpPr>
        <p:spPr>
          <a:xfrm flipV="1">
            <a:off x="4267200" y="5029200"/>
            <a:ext cx="1066800" cy="533400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77819F-1036-4E8A-B49D-6E371433FD27}"/>
              </a:ext>
            </a:extLst>
          </p:cNvPr>
          <p:cNvSpPr/>
          <p:nvPr/>
        </p:nvSpPr>
        <p:spPr>
          <a:xfrm flipV="1">
            <a:off x="6995337" y="5029200"/>
            <a:ext cx="1223630" cy="533400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9FDE93-A1A8-4641-9BA3-C5323286B4F1}"/>
              </a:ext>
            </a:extLst>
          </p:cNvPr>
          <p:cNvSpPr/>
          <p:nvPr/>
        </p:nvSpPr>
        <p:spPr>
          <a:xfrm>
            <a:off x="7829550" y="2926768"/>
            <a:ext cx="533400" cy="228600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97C75-CFB1-4FE3-AF3C-50D715809160}"/>
              </a:ext>
            </a:extLst>
          </p:cNvPr>
          <p:cNvSpPr/>
          <p:nvPr/>
        </p:nvSpPr>
        <p:spPr>
          <a:xfrm flipV="1">
            <a:off x="7543800" y="2285999"/>
            <a:ext cx="533400" cy="228601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Detailed Use Cases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B130A-C7D8-4643-A2B6-F6D58C1A1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828800"/>
            <a:ext cx="6393734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510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57200"/>
            <a:ext cx="8059737" cy="739775"/>
          </a:xfrm>
        </p:spPr>
        <p:txBody>
          <a:bodyPr/>
          <a:lstStyle/>
          <a:p>
            <a:r>
              <a:rPr lang="en-US" dirty="0"/>
              <a:t>Requirements: Sequence Diagrams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02D78B-2F0A-46DD-ADAA-730804B7C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38873"/>
            <a:ext cx="7737814" cy="561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472EEF-3533-4F7F-8FB4-DDD7D9462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524000"/>
            <a:ext cx="5674952" cy="4343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E2CDD8-266D-4169-92C3-7404F419971C}"/>
              </a:ext>
            </a:extLst>
          </p:cNvPr>
          <p:cNvSpPr/>
          <p:nvPr/>
        </p:nvSpPr>
        <p:spPr>
          <a:xfrm flipV="1">
            <a:off x="1524000" y="1453116"/>
            <a:ext cx="1905000" cy="2052084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4461</TotalTime>
  <Words>1201</Words>
  <Application>Microsoft Office PowerPoint</Application>
  <PresentationFormat>On-screen Show (4:3)</PresentationFormat>
  <Paragraphs>111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ＭＳ Ｐゴシック</vt:lpstr>
      <vt:lpstr>Arial</vt:lpstr>
      <vt:lpstr>Calibri</vt:lpstr>
      <vt:lpstr>Trebuchet MS</vt:lpstr>
      <vt:lpstr>Wingdings</vt:lpstr>
      <vt:lpstr>Wingdings 2</vt:lpstr>
      <vt:lpstr>gold</vt:lpstr>
      <vt:lpstr>SPARSEv1.0 Team Member(s): Emmanuel Perez, Nicolas Gonzalez Product Owner(s): Miguel Alonso Jr Professor: Masoud Sadjadi  School of Computing and Information Sciences Florida International University</vt:lpstr>
      <vt:lpstr>Problem definition</vt:lpstr>
      <vt:lpstr>Project Management</vt:lpstr>
      <vt:lpstr>Requirements: User Stories </vt:lpstr>
      <vt:lpstr>Requirements: User Stories </vt:lpstr>
      <vt:lpstr>Requirements: Use Cases</vt:lpstr>
      <vt:lpstr>Requirements: Detailed Use Cases</vt:lpstr>
      <vt:lpstr>Requirements: Sequence Diagrams</vt:lpstr>
      <vt:lpstr>System Design: Architecture</vt:lpstr>
      <vt:lpstr>System Design: Deployment</vt:lpstr>
      <vt:lpstr>System Design</vt:lpstr>
      <vt:lpstr>Minimal Class Diagram</vt:lpstr>
      <vt:lpstr>Main algorithm 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Emmanuel Perez</cp:lastModifiedBy>
  <cp:revision>115</cp:revision>
  <cp:lastPrinted>2018-11-30T08:15:07Z</cp:lastPrinted>
  <dcterms:created xsi:type="dcterms:W3CDTF">2013-04-25T14:14:17Z</dcterms:created>
  <dcterms:modified xsi:type="dcterms:W3CDTF">2018-11-30T09:15:25Z</dcterms:modified>
</cp:coreProperties>
</file>