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strictFirstAndLastChars="0" saveSubsetFonts="1">
  <p:sldMasterIdLst>
    <p:sldMasterId id="2147483659" r:id="rId4"/>
  </p:sldMasterIdLst>
  <p:notesMasterIdLst>
    <p:notesMasterId r:id="rId5"/>
  </p:notesMasterIdLst>
  <p:sldIdLst>
    <p:sldId id="256" r:id="rId6"/>
  </p:sldIdLst>
  <p:sldSz cy="43891200" cx="329184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3824">
          <p15:clr>
            <a:srgbClr val="A4A3A4"/>
          </p15:clr>
        </p15:guide>
        <p15:guide id="2" pos="1036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3824" orient="horz"/>
        <p:guide pos="10368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rgbClr val="000000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2" y="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2143125" y="685800"/>
            <a:ext cx="2571749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1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2" y="8685211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b="0" i="0" lang="en-US" sz="1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:notes"/>
          <p:cNvSpPr/>
          <p:nvPr>
            <p:ph idx="2" type="sldImg"/>
          </p:nvPr>
        </p:nvSpPr>
        <p:spPr>
          <a:xfrm>
            <a:off x="2143125" y="685800"/>
            <a:ext cx="257175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86" name="Google Shape;86;p1:notes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</a:pPr>
            <a:r>
              <a:t/>
            </a:r>
            <a:endParaRPr b="0" i="0" sz="1800" u="none" cap="none" strike="noStrike"/>
          </a:p>
        </p:txBody>
      </p:sp>
      <p:sp>
        <p:nvSpPr>
          <p:cNvPr id="87" name="Google Shape;87;p1:notes"/>
          <p:cNvSpPr txBox="1"/>
          <p:nvPr/>
        </p:nvSpPr>
        <p:spPr>
          <a:xfrm>
            <a:off x="3884612" y="8685211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b="0" i="0" lang="en-US" sz="1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" type="blank">
  <p:cSld name="BLANK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2"/>
          <p:cNvSpPr txBox="1"/>
          <p:nvPr>
            <p:ph idx="10" type="dt"/>
          </p:nvPr>
        </p:nvSpPr>
        <p:spPr>
          <a:xfrm>
            <a:off x="1644650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7" name="Google Shape;17;p2"/>
          <p:cNvSpPr txBox="1"/>
          <p:nvPr>
            <p:ph idx="11" type="ftr"/>
          </p:nvPr>
        </p:nvSpPr>
        <p:spPr>
          <a:xfrm>
            <a:off x="11247436" y="39968488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8" name="Google Shape;18;p2"/>
          <p:cNvSpPr txBox="1"/>
          <p:nvPr>
            <p:ph idx="12" type="sldNum"/>
          </p:nvPr>
        </p:nvSpPr>
        <p:spPr>
          <a:xfrm>
            <a:off x="23591838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Content" type="obj">
  <p:cSld name="OBJECT"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1"/>
          <p:cNvSpPr txBox="1"/>
          <p:nvPr>
            <p:ph type="title"/>
          </p:nvPr>
        </p:nvSpPr>
        <p:spPr>
          <a:xfrm>
            <a:off x="1646236" y="1757361"/>
            <a:ext cx="29627512" cy="7315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lv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4" name="Google Shape;74;p11"/>
          <p:cNvSpPr txBox="1"/>
          <p:nvPr>
            <p:ph idx="1" type="body"/>
          </p:nvPr>
        </p:nvSpPr>
        <p:spPr>
          <a:xfrm>
            <a:off x="1646236" y="10242550"/>
            <a:ext cx="29627512" cy="28963938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1181100" lvl="0" marL="457200" marR="0" algn="l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SzPts val="15000"/>
              <a:buFont typeface="Arial"/>
              <a:buChar char="•"/>
              <a:defRPr b="0" i="0" sz="15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1060450" lvl="1" marL="914400" marR="0" algn="l">
              <a:lnSpc>
                <a:spcPct val="100000"/>
              </a:lnSpc>
              <a:spcBef>
                <a:spcPts val="2620"/>
              </a:spcBef>
              <a:spcAft>
                <a:spcPts val="0"/>
              </a:spcAft>
              <a:buClr>
                <a:schemeClr val="dk1"/>
              </a:buClr>
              <a:buSzPts val="13100"/>
              <a:buFont typeface="Arial"/>
              <a:buChar char="–"/>
              <a:defRPr b="0" i="0" sz="13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939800" lvl="2" marL="1371600" marR="0" algn="l">
              <a:lnSpc>
                <a:spcPct val="100000"/>
              </a:lnSpc>
              <a:spcBef>
                <a:spcPts val="2240"/>
              </a:spcBef>
              <a:spcAft>
                <a:spcPts val="0"/>
              </a:spcAft>
              <a:buClr>
                <a:schemeClr val="dk1"/>
              </a:buClr>
              <a:buSzPts val="11200"/>
              <a:buFont typeface="Arial"/>
              <a:buChar char="•"/>
              <a:defRPr b="0" i="0" sz="1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825500" lvl="3" marL="1828800" marR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–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825500" lvl="4" marL="2286000" marR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825500" lvl="5" marL="2743200" marR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825500" lvl="6" marL="3200400" marR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825500" lvl="7" marL="3657600" marR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825500" lvl="8" marL="4114800" marR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5" name="Google Shape;75;p11"/>
          <p:cNvSpPr txBox="1"/>
          <p:nvPr>
            <p:ph idx="10" type="dt"/>
          </p:nvPr>
        </p:nvSpPr>
        <p:spPr>
          <a:xfrm>
            <a:off x="1644650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6" name="Google Shape;76;p11"/>
          <p:cNvSpPr txBox="1"/>
          <p:nvPr>
            <p:ph idx="11" type="ftr"/>
          </p:nvPr>
        </p:nvSpPr>
        <p:spPr>
          <a:xfrm>
            <a:off x="11247436" y="39968488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7" name="Google Shape;77;p11"/>
          <p:cNvSpPr txBox="1"/>
          <p:nvPr>
            <p:ph idx="12" type="sldNum"/>
          </p:nvPr>
        </p:nvSpPr>
        <p:spPr>
          <a:xfrm>
            <a:off x="23591838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Slide" type="title">
  <p:cSld name="TITLE"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2"/>
          <p:cNvSpPr txBox="1"/>
          <p:nvPr>
            <p:ph type="ctrTitle"/>
          </p:nvPr>
        </p:nvSpPr>
        <p:spPr>
          <a:xfrm>
            <a:off x="2469358" y="13635320"/>
            <a:ext cx="27979686" cy="9408458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lv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0" name="Google Shape;80;p12"/>
          <p:cNvSpPr txBox="1"/>
          <p:nvPr>
            <p:ph idx="1" type="subTitle"/>
          </p:nvPr>
        </p:nvSpPr>
        <p:spPr>
          <a:xfrm>
            <a:off x="4937523" y="24872580"/>
            <a:ext cx="23043355" cy="11214847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marR="0" algn="ctr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SzPts val="15000"/>
              <a:buFont typeface="Arial"/>
              <a:buNone/>
              <a:defRPr b="0" i="0" sz="15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algn="ctr">
              <a:lnSpc>
                <a:spcPct val="100000"/>
              </a:lnSpc>
              <a:spcBef>
                <a:spcPts val="2620"/>
              </a:spcBef>
              <a:spcAft>
                <a:spcPts val="0"/>
              </a:spcAft>
              <a:buClr>
                <a:schemeClr val="dk1"/>
              </a:buClr>
              <a:buSzPts val="13100"/>
              <a:buFont typeface="Arial"/>
              <a:buNone/>
              <a:defRPr b="0" i="0" sz="13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algn="ctr">
              <a:lnSpc>
                <a:spcPct val="100000"/>
              </a:lnSpc>
              <a:spcBef>
                <a:spcPts val="2240"/>
              </a:spcBef>
              <a:spcAft>
                <a:spcPts val="0"/>
              </a:spcAft>
              <a:buClr>
                <a:schemeClr val="dk1"/>
              </a:buClr>
              <a:buSzPts val="11200"/>
              <a:buFont typeface="Arial"/>
              <a:buNone/>
              <a:defRPr b="0" i="0" sz="1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algn="ctr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algn="ctr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algn="ctr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algn="ctr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algn="ctr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algn="ctr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1" name="Google Shape;81;p12"/>
          <p:cNvSpPr txBox="1"/>
          <p:nvPr>
            <p:ph idx="10" type="dt"/>
          </p:nvPr>
        </p:nvSpPr>
        <p:spPr>
          <a:xfrm>
            <a:off x="1644650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2" name="Google Shape;82;p12"/>
          <p:cNvSpPr txBox="1"/>
          <p:nvPr>
            <p:ph idx="11" type="ftr"/>
          </p:nvPr>
        </p:nvSpPr>
        <p:spPr>
          <a:xfrm>
            <a:off x="11247436" y="39968488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3" name="Google Shape;83;p12"/>
          <p:cNvSpPr txBox="1"/>
          <p:nvPr>
            <p:ph idx="12" type="sldNum"/>
          </p:nvPr>
        </p:nvSpPr>
        <p:spPr>
          <a:xfrm>
            <a:off x="23591838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Vertical Title and Text" type="vertTitleAndTx">
  <p:cSld name="VERTICAL_TITLE_AND_VERTICAL_TEXT">
    <p:spTree>
      <p:nvGrpSpPr>
        <p:cNvPr id="19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3"/>
          <p:cNvSpPr txBox="1"/>
          <p:nvPr>
            <p:ph type="title"/>
          </p:nvPr>
        </p:nvSpPr>
        <p:spPr>
          <a:xfrm rot="5400000">
            <a:off x="8844489" y="16778673"/>
            <a:ext cx="37450058" cy="7406877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lv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1" name="Google Shape;21;p3"/>
          <p:cNvSpPr txBox="1"/>
          <p:nvPr>
            <p:ph idx="1" type="body"/>
          </p:nvPr>
        </p:nvSpPr>
        <p:spPr>
          <a:xfrm rot="5400000">
            <a:off x="-6026415" y="9428945"/>
            <a:ext cx="37450058" cy="2210633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1181100" lvl="0" marL="457200" marR="0" algn="l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SzPts val="15000"/>
              <a:buFont typeface="Arial"/>
              <a:buChar char="•"/>
              <a:defRPr b="0" i="0" sz="15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1060450" lvl="1" marL="914400" marR="0" algn="l">
              <a:lnSpc>
                <a:spcPct val="100000"/>
              </a:lnSpc>
              <a:spcBef>
                <a:spcPts val="2620"/>
              </a:spcBef>
              <a:spcAft>
                <a:spcPts val="0"/>
              </a:spcAft>
              <a:buClr>
                <a:schemeClr val="dk1"/>
              </a:buClr>
              <a:buSzPts val="13100"/>
              <a:buFont typeface="Arial"/>
              <a:buChar char="–"/>
              <a:defRPr b="0" i="0" sz="13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939800" lvl="2" marL="1371600" marR="0" algn="l">
              <a:lnSpc>
                <a:spcPct val="100000"/>
              </a:lnSpc>
              <a:spcBef>
                <a:spcPts val="2240"/>
              </a:spcBef>
              <a:spcAft>
                <a:spcPts val="0"/>
              </a:spcAft>
              <a:buClr>
                <a:schemeClr val="dk1"/>
              </a:buClr>
              <a:buSzPts val="11200"/>
              <a:buFont typeface="Arial"/>
              <a:buChar char="•"/>
              <a:defRPr b="0" i="0" sz="1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825500" lvl="3" marL="1828800" marR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–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825500" lvl="4" marL="2286000" marR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825500" lvl="5" marL="2743200" marR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825500" lvl="6" marL="3200400" marR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825500" lvl="7" marL="3657600" marR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825500" lvl="8" marL="4114800" marR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2" name="Google Shape;22;p3"/>
          <p:cNvSpPr txBox="1"/>
          <p:nvPr>
            <p:ph idx="10" type="dt"/>
          </p:nvPr>
        </p:nvSpPr>
        <p:spPr>
          <a:xfrm>
            <a:off x="1644650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3" name="Google Shape;23;p3"/>
          <p:cNvSpPr txBox="1"/>
          <p:nvPr>
            <p:ph idx="11" type="ftr"/>
          </p:nvPr>
        </p:nvSpPr>
        <p:spPr>
          <a:xfrm>
            <a:off x="11247436" y="39968488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4" name="Google Shape;24;p3"/>
          <p:cNvSpPr txBox="1"/>
          <p:nvPr>
            <p:ph idx="12" type="sldNum"/>
          </p:nvPr>
        </p:nvSpPr>
        <p:spPr>
          <a:xfrm>
            <a:off x="23591838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Vertical Text" type="vertTx">
  <p:cSld name="VERTICAL_TEXT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4"/>
          <p:cNvSpPr txBox="1"/>
          <p:nvPr>
            <p:ph type="title"/>
          </p:nvPr>
        </p:nvSpPr>
        <p:spPr>
          <a:xfrm>
            <a:off x="1646236" y="1757361"/>
            <a:ext cx="29627512" cy="7315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lv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7" name="Google Shape;27;p4"/>
          <p:cNvSpPr txBox="1"/>
          <p:nvPr>
            <p:ph idx="1" type="body"/>
          </p:nvPr>
        </p:nvSpPr>
        <p:spPr>
          <a:xfrm rot="5400000">
            <a:off x="1978025" y="9910762"/>
            <a:ext cx="28963938" cy="29627512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1181100" lvl="0" marL="457200" marR="0" algn="l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SzPts val="15000"/>
              <a:buFont typeface="Arial"/>
              <a:buChar char="•"/>
              <a:defRPr b="0" i="0" sz="15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1060450" lvl="1" marL="914400" marR="0" algn="l">
              <a:lnSpc>
                <a:spcPct val="100000"/>
              </a:lnSpc>
              <a:spcBef>
                <a:spcPts val="2620"/>
              </a:spcBef>
              <a:spcAft>
                <a:spcPts val="0"/>
              </a:spcAft>
              <a:buClr>
                <a:schemeClr val="dk1"/>
              </a:buClr>
              <a:buSzPts val="13100"/>
              <a:buFont typeface="Arial"/>
              <a:buChar char="–"/>
              <a:defRPr b="0" i="0" sz="13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939800" lvl="2" marL="1371600" marR="0" algn="l">
              <a:lnSpc>
                <a:spcPct val="100000"/>
              </a:lnSpc>
              <a:spcBef>
                <a:spcPts val="2240"/>
              </a:spcBef>
              <a:spcAft>
                <a:spcPts val="0"/>
              </a:spcAft>
              <a:buClr>
                <a:schemeClr val="dk1"/>
              </a:buClr>
              <a:buSzPts val="11200"/>
              <a:buFont typeface="Arial"/>
              <a:buChar char="•"/>
              <a:defRPr b="0" i="0" sz="1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825500" lvl="3" marL="1828800" marR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–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825500" lvl="4" marL="2286000" marR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825500" lvl="5" marL="2743200" marR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825500" lvl="6" marL="3200400" marR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825500" lvl="7" marL="3657600" marR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825500" lvl="8" marL="4114800" marR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8" name="Google Shape;28;p4"/>
          <p:cNvSpPr txBox="1"/>
          <p:nvPr>
            <p:ph idx="10" type="dt"/>
          </p:nvPr>
        </p:nvSpPr>
        <p:spPr>
          <a:xfrm>
            <a:off x="1644650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9" name="Google Shape;29;p4"/>
          <p:cNvSpPr txBox="1"/>
          <p:nvPr>
            <p:ph idx="11" type="ftr"/>
          </p:nvPr>
        </p:nvSpPr>
        <p:spPr>
          <a:xfrm>
            <a:off x="11247436" y="39968488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0" name="Google Shape;30;p4"/>
          <p:cNvSpPr txBox="1"/>
          <p:nvPr>
            <p:ph idx="12" type="sldNum"/>
          </p:nvPr>
        </p:nvSpPr>
        <p:spPr>
          <a:xfrm>
            <a:off x="23591838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Picture with Caption" type="picTx">
  <p:cSld name="PICTURE_WITH_CAPTION_TEXT"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5"/>
          <p:cNvSpPr txBox="1"/>
          <p:nvPr>
            <p:ph type="title"/>
          </p:nvPr>
        </p:nvSpPr>
        <p:spPr>
          <a:xfrm>
            <a:off x="6451998" y="30724288"/>
            <a:ext cx="19751276" cy="3626223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lv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1" i="0" sz="2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3" name="Google Shape;33;p5"/>
          <p:cNvSpPr/>
          <p:nvPr>
            <p:ph idx="2" type="pic"/>
          </p:nvPr>
        </p:nvSpPr>
        <p:spPr>
          <a:xfrm>
            <a:off x="6451998" y="3922058"/>
            <a:ext cx="19751276" cy="2633382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4" name="Google Shape;34;p5"/>
          <p:cNvSpPr txBox="1"/>
          <p:nvPr>
            <p:ph idx="1" type="body"/>
          </p:nvPr>
        </p:nvSpPr>
        <p:spPr>
          <a:xfrm>
            <a:off x="6451998" y="34350513"/>
            <a:ext cx="19751276" cy="5152464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228600" lvl="0" marL="457200" marR="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50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31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12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5" name="Google Shape;35;p5"/>
          <p:cNvSpPr txBox="1"/>
          <p:nvPr>
            <p:ph idx="10" type="dt"/>
          </p:nvPr>
        </p:nvSpPr>
        <p:spPr>
          <a:xfrm>
            <a:off x="1644650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6" name="Google Shape;36;p5"/>
          <p:cNvSpPr txBox="1"/>
          <p:nvPr>
            <p:ph idx="11" type="ftr"/>
          </p:nvPr>
        </p:nvSpPr>
        <p:spPr>
          <a:xfrm>
            <a:off x="11247436" y="39968488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7" name="Google Shape;37;p5"/>
          <p:cNvSpPr txBox="1"/>
          <p:nvPr>
            <p:ph idx="12" type="sldNum"/>
          </p:nvPr>
        </p:nvSpPr>
        <p:spPr>
          <a:xfrm>
            <a:off x="23591838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ontent with Caption" type="objTx">
  <p:cSld name="OBJECT_WITH_CAPTION_TEXT">
    <p:spTree>
      <p:nvGrpSpPr>
        <p:cNvPr id="38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6"/>
          <p:cNvSpPr txBox="1"/>
          <p:nvPr>
            <p:ph type="title"/>
          </p:nvPr>
        </p:nvSpPr>
        <p:spPr>
          <a:xfrm>
            <a:off x="1645444" y="1748117"/>
            <a:ext cx="10829926" cy="7436224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lv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1" i="0" sz="2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0" name="Google Shape;40;p6"/>
          <p:cNvSpPr txBox="1"/>
          <p:nvPr>
            <p:ph idx="1" type="body"/>
          </p:nvPr>
        </p:nvSpPr>
        <p:spPr>
          <a:xfrm>
            <a:off x="12870656" y="1748117"/>
            <a:ext cx="18402298" cy="37459024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431800" lvl="0" marL="457200" marR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406400" lvl="1" marL="914400" marR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81000" lvl="2" marL="1371600" marR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55600" lvl="3" marL="18288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55600" lvl="4" marL="22860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55600" lvl="5" marL="27432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55600" lvl="6" marL="32004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55600" lvl="7" marL="36576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55600" lvl="8" marL="41148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1" name="Google Shape;41;p6"/>
          <p:cNvSpPr txBox="1"/>
          <p:nvPr>
            <p:ph idx="2" type="body"/>
          </p:nvPr>
        </p:nvSpPr>
        <p:spPr>
          <a:xfrm>
            <a:off x="1645444" y="9184340"/>
            <a:ext cx="10829926" cy="300227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228600" lvl="0" marL="457200" marR="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50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31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12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2" name="Google Shape;42;p6"/>
          <p:cNvSpPr txBox="1"/>
          <p:nvPr>
            <p:ph idx="10" type="dt"/>
          </p:nvPr>
        </p:nvSpPr>
        <p:spPr>
          <a:xfrm>
            <a:off x="1644650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3" name="Google Shape;43;p6"/>
          <p:cNvSpPr txBox="1"/>
          <p:nvPr>
            <p:ph idx="11" type="ftr"/>
          </p:nvPr>
        </p:nvSpPr>
        <p:spPr>
          <a:xfrm>
            <a:off x="11247436" y="39968488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4" name="Google Shape;44;p6"/>
          <p:cNvSpPr txBox="1"/>
          <p:nvPr>
            <p:ph idx="12" type="sldNum"/>
          </p:nvPr>
        </p:nvSpPr>
        <p:spPr>
          <a:xfrm>
            <a:off x="23591838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Only" type="titleOnly">
  <p:cSld name="TITLE_ONLY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7"/>
          <p:cNvSpPr txBox="1"/>
          <p:nvPr>
            <p:ph type="title"/>
          </p:nvPr>
        </p:nvSpPr>
        <p:spPr>
          <a:xfrm>
            <a:off x="1646236" y="1757361"/>
            <a:ext cx="29627512" cy="7315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lv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7" name="Google Shape;47;p7"/>
          <p:cNvSpPr txBox="1"/>
          <p:nvPr>
            <p:ph idx="10" type="dt"/>
          </p:nvPr>
        </p:nvSpPr>
        <p:spPr>
          <a:xfrm>
            <a:off x="1644650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8" name="Google Shape;48;p7"/>
          <p:cNvSpPr txBox="1"/>
          <p:nvPr>
            <p:ph idx="11" type="ftr"/>
          </p:nvPr>
        </p:nvSpPr>
        <p:spPr>
          <a:xfrm>
            <a:off x="11247436" y="39968488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9" name="Google Shape;49;p7"/>
          <p:cNvSpPr txBox="1"/>
          <p:nvPr>
            <p:ph idx="12" type="sldNum"/>
          </p:nvPr>
        </p:nvSpPr>
        <p:spPr>
          <a:xfrm>
            <a:off x="23591838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omparison" type="twoTxTwoObj">
  <p:cSld name="TWO_OBJECTS_WITH_TEXT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8"/>
          <p:cNvSpPr txBox="1"/>
          <p:nvPr>
            <p:ph type="title"/>
          </p:nvPr>
        </p:nvSpPr>
        <p:spPr>
          <a:xfrm>
            <a:off x="1646236" y="1757361"/>
            <a:ext cx="29627512" cy="7315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lv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2" name="Google Shape;52;p8"/>
          <p:cNvSpPr txBox="1"/>
          <p:nvPr>
            <p:ph idx="1" type="body"/>
          </p:nvPr>
        </p:nvSpPr>
        <p:spPr>
          <a:xfrm>
            <a:off x="1645443" y="9825317"/>
            <a:ext cx="14544675" cy="4094629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indent="-228600" lvl="0" marL="457200" marR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5000"/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3100"/>
              <a:buFont typeface="Arial"/>
              <a:buNone/>
              <a:defRPr b="1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1200"/>
              <a:buFont typeface="Arial"/>
              <a:buNone/>
              <a:defRPr b="1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3" name="Google Shape;53;p8"/>
          <p:cNvSpPr txBox="1"/>
          <p:nvPr>
            <p:ph idx="2" type="body"/>
          </p:nvPr>
        </p:nvSpPr>
        <p:spPr>
          <a:xfrm>
            <a:off x="1645443" y="13919948"/>
            <a:ext cx="14544675" cy="25287194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81000" lvl="0" marL="457200" marR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55600" lvl="1" marL="9144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42900" lvl="2" marL="1371600" marR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30200" lvl="3" marL="1828800" marR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–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30200" lvl="4" marL="2286000" marR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30200" lvl="5" marL="2743200" marR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30200" lvl="6" marL="3200400" marR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30200" lvl="7" marL="3657600" marR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30200" lvl="8" marL="4114800" marR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4" name="Google Shape;54;p8"/>
          <p:cNvSpPr txBox="1"/>
          <p:nvPr>
            <p:ph idx="3" type="body"/>
          </p:nvPr>
        </p:nvSpPr>
        <p:spPr>
          <a:xfrm>
            <a:off x="16722328" y="9825317"/>
            <a:ext cx="14550628" cy="4094629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indent="-228600" lvl="0" marL="457200" marR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5000"/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3100"/>
              <a:buFont typeface="Arial"/>
              <a:buNone/>
              <a:defRPr b="1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1200"/>
              <a:buFont typeface="Arial"/>
              <a:buNone/>
              <a:defRPr b="1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5" name="Google Shape;55;p8"/>
          <p:cNvSpPr txBox="1"/>
          <p:nvPr>
            <p:ph idx="4" type="body"/>
          </p:nvPr>
        </p:nvSpPr>
        <p:spPr>
          <a:xfrm>
            <a:off x="16722328" y="13919948"/>
            <a:ext cx="14550628" cy="25287194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81000" lvl="0" marL="457200" marR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55600" lvl="1" marL="9144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42900" lvl="2" marL="1371600" marR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30200" lvl="3" marL="1828800" marR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–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30200" lvl="4" marL="2286000" marR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30200" lvl="5" marL="2743200" marR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30200" lvl="6" marL="3200400" marR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30200" lvl="7" marL="3657600" marR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30200" lvl="8" marL="4114800" marR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6" name="Google Shape;56;p8"/>
          <p:cNvSpPr txBox="1"/>
          <p:nvPr>
            <p:ph idx="10" type="dt"/>
          </p:nvPr>
        </p:nvSpPr>
        <p:spPr>
          <a:xfrm>
            <a:off x="1644650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7" name="Google Shape;57;p8"/>
          <p:cNvSpPr txBox="1"/>
          <p:nvPr>
            <p:ph idx="11" type="ftr"/>
          </p:nvPr>
        </p:nvSpPr>
        <p:spPr>
          <a:xfrm>
            <a:off x="11247436" y="39968488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8" name="Google Shape;58;p8"/>
          <p:cNvSpPr txBox="1"/>
          <p:nvPr>
            <p:ph idx="12" type="sldNum"/>
          </p:nvPr>
        </p:nvSpPr>
        <p:spPr>
          <a:xfrm>
            <a:off x="23591838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wo Content" type="twoObj">
  <p:cSld name="TWO_OBJECTS"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9"/>
          <p:cNvSpPr txBox="1"/>
          <p:nvPr>
            <p:ph type="title"/>
          </p:nvPr>
        </p:nvSpPr>
        <p:spPr>
          <a:xfrm>
            <a:off x="1646236" y="1757361"/>
            <a:ext cx="29627512" cy="7315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lv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1" name="Google Shape;61;p9"/>
          <p:cNvSpPr txBox="1"/>
          <p:nvPr>
            <p:ph idx="1" type="body"/>
          </p:nvPr>
        </p:nvSpPr>
        <p:spPr>
          <a:xfrm>
            <a:off x="1645444" y="10242177"/>
            <a:ext cx="14756606" cy="2896496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406400" lvl="0" marL="457200" marR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81000" lvl="1" marL="914400" marR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–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55600" lvl="2" marL="13716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42900" lvl="3" marL="1828800" marR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42900" lvl="4" marL="2286000" marR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marR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42900" lvl="6" marL="3200400" marR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42900" lvl="7" marL="3657600" marR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42900" lvl="8" marL="4114800" marR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2" name="Google Shape;62;p9"/>
          <p:cNvSpPr txBox="1"/>
          <p:nvPr>
            <p:ph idx="2" type="body"/>
          </p:nvPr>
        </p:nvSpPr>
        <p:spPr>
          <a:xfrm>
            <a:off x="16516352" y="10242177"/>
            <a:ext cx="14756606" cy="2896496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406400" lvl="0" marL="457200" marR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81000" lvl="1" marL="914400" marR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–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55600" lvl="2" marL="13716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42900" lvl="3" marL="1828800" marR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42900" lvl="4" marL="2286000" marR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marR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42900" lvl="6" marL="3200400" marR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42900" lvl="7" marL="3657600" marR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42900" lvl="8" marL="4114800" marR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3" name="Google Shape;63;p9"/>
          <p:cNvSpPr txBox="1"/>
          <p:nvPr>
            <p:ph idx="10" type="dt"/>
          </p:nvPr>
        </p:nvSpPr>
        <p:spPr>
          <a:xfrm>
            <a:off x="1644650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4" name="Google Shape;64;p9"/>
          <p:cNvSpPr txBox="1"/>
          <p:nvPr>
            <p:ph idx="11" type="ftr"/>
          </p:nvPr>
        </p:nvSpPr>
        <p:spPr>
          <a:xfrm>
            <a:off x="11247436" y="39968488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5" name="Google Shape;65;p9"/>
          <p:cNvSpPr txBox="1"/>
          <p:nvPr>
            <p:ph idx="12" type="sldNum"/>
          </p:nvPr>
        </p:nvSpPr>
        <p:spPr>
          <a:xfrm>
            <a:off x="23591838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Header" type="secHead">
  <p:cSld name="SECTION_HEADER"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0"/>
          <p:cNvSpPr txBox="1"/>
          <p:nvPr>
            <p:ph type="title"/>
          </p:nvPr>
        </p:nvSpPr>
        <p:spPr>
          <a:xfrm>
            <a:off x="2600325" y="28205209"/>
            <a:ext cx="27980879" cy="8715934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1" i="0" sz="4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8" name="Google Shape;68;p10"/>
          <p:cNvSpPr txBox="1"/>
          <p:nvPr>
            <p:ph idx="1" type="body"/>
          </p:nvPr>
        </p:nvSpPr>
        <p:spPr>
          <a:xfrm>
            <a:off x="2600325" y="18604006"/>
            <a:ext cx="27980879" cy="9601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indent="-228600" lvl="0" marL="4572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31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1200"/>
              <a:buFont typeface="Arial"/>
              <a:buNone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9" name="Google Shape;69;p10"/>
          <p:cNvSpPr txBox="1"/>
          <p:nvPr>
            <p:ph idx="10" type="dt"/>
          </p:nvPr>
        </p:nvSpPr>
        <p:spPr>
          <a:xfrm>
            <a:off x="1644650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0" name="Google Shape;70;p10"/>
          <p:cNvSpPr txBox="1"/>
          <p:nvPr>
            <p:ph idx="11" type="ftr"/>
          </p:nvPr>
        </p:nvSpPr>
        <p:spPr>
          <a:xfrm>
            <a:off x="11247436" y="39968488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1" name="Google Shape;71;p10"/>
          <p:cNvSpPr txBox="1"/>
          <p:nvPr>
            <p:ph idx="12" type="sldNum"/>
          </p:nvPr>
        </p:nvSpPr>
        <p:spPr>
          <a:xfrm>
            <a:off x="23591838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"/>
          <p:cNvSpPr txBox="1"/>
          <p:nvPr>
            <p:ph type="title"/>
          </p:nvPr>
        </p:nvSpPr>
        <p:spPr>
          <a:xfrm>
            <a:off x="1646236" y="1757361"/>
            <a:ext cx="29627512" cy="7315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" name="Google Shape;11;p1"/>
          <p:cNvSpPr txBox="1"/>
          <p:nvPr>
            <p:ph idx="1" type="body"/>
          </p:nvPr>
        </p:nvSpPr>
        <p:spPr>
          <a:xfrm>
            <a:off x="1646236" y="10242550"/>
            <a:ext cx="29627512" cy="28963938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1181100" lvl="0" marL="457200" marR="0" rtl="0" algn="l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SzPts val="15000"/>
              <a:buFont typeface="Arial"/>
              <a:buChar char="•"/>
              <a:defRPr b="0" i="0" sz="15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1060450" lvl="1" marL="914400" marR="0" rtl="0" algn="l">
              <a:lnSpc>
                <a:spcPct val="100000"/>
              </a:lnSpc>
              <a:spcBef>
                <a:spcPts val="2620"/>
              </a:spcBef>
              <a:spcAft>
                <a:spcPts val="0"/>
              </a:spcAft>
              <a:buClr>
                <a:schemeClr val="dk1"/>
              </a:buClr>
              <a:buSzPts val="13100"/>
              <a:buFont typeface="Arial"/>
              <a:buChar char="–"/>
              <a:defRPr b="0" i="0" sz="13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939800" lvl="2" marL="1371600" marR="0" rtl="0" algn="l">
              <a:lnSpc>
                <a:spcPct val="100000"/>
              </a:lnSpc>
              <a:spcBef>
                <a:spcPts val="2240"/>
              </a:spcBef>
              <a:spcAft>
                <a:spcPts val="0"/>
              </a:spcAft>
              <a:buClr>
                <a:schemeClr val="dk1"/>
              </a:buClr>
              <a:buSzPts val="11200"/>
              <a:buFont typeface="Arial"/>
              <a:buChar char="•"/>
              <a:defRPr b="0" i="0" sz="1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825500" lvl="3" marL="1828800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–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825500" lvl="4" marL="2286000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825500" lvl="5" marL="2743200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825500" lvl="6" marL="3200400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825500" lvl="7" marL="3657600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825500" lvl="8" marL="4114800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2" name="Google Shape;12;p1"/>
          <p:cNvSpPr txBox="1"/>
          <p:nvPr>
            <p:ph idx="10" type="dt"/>
          </p:nvPr>
        </p:nvSpPr>
        <p:spPr>
          <a:xfrm>
            <a:off x="1644650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3" name="Google Shape;13;p1"/>
          <p:cNvSpPr txBox="1"/>
          <p:nvPr>
            <p:ph idx="11" type="ftr"/>
          </p:nvPr>
        </p:nvSpPr>
        <p:spPr>
          <a:xfrm>
            <a:off x="11247436" y="39968488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4" name="Google Shape;14;p1"/>
          <p:cNvSpPr txBox="1"/>
          <p:nvPr>
            <p:ph idx="12" type="sldNum"/>
          </p:nvPr>
        </p:nvSpPr>
        <p:spPr>
          <a:xfrm>
            <a:off x="23591838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sz="1400">
              <a:solidFill>
                <a:srgbClr val="000000"/>
              </a:solidFill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1" Type="http://schemas.openxmlformats.org/officeDocument/2006/relationships/image" Target="../media/image5.png"/><Relationship Id="rId10" Type="http://schemas.openxmlformats.org/officeDocument/2006/relationships/image" Target="../media/image6.png"/><Relationship Id="rId13" Type="http://schemas.openxmlformats.org/officeDocument/2006/relationships/image" Target="../media/image8.png"/><Relationship Id="rId1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Relationship Id="rId4" Type="http://schemas.openxmlformats.org/officeDocument/2006/relationships/image" Target="../media/image15.png"/><Relationship Id="rId9" Type="http://schemas.openxmlformats.org/officeDocument/2006/relationships/image" Target="../media/image3.png"/><Relationship Id="rId15" Type="http://schemas.openxmlformats.org/officeDocument/2006/relationships/image" Target="../media/image12.png"/><Relationship Id="rId14" Type="http://schemas.openxmlformats.org/officeDocument/2006/relationships/image" Target="../media/image9.png"/><Relationship Id="rId17" Type="http://schemas.openxmlformats.org/officeDocument/2006/relationships/image" Target="../media/image10.jpg"/><Relationship Id="rId16" Type="http://schemas.openxmlformats.org/officeDocument/2006/relationships/image" Target="../media/image13.png"/><Relationship Id="rId5" Type="http://schemas.openxmlformats.org/officeDocument/2006/relationships/image" Target="../media/image11.png"/><Relationship Id="rId6" Type="http://schemas.openxmlformats.org/officeDocument/2006/relationships/image" Target="../media/image4.png"/><Relationship Id="rId18" Type="http://schemas.openxmlformats.org/officeDocument/2006/relationships/image" Target="../media/image16.jpg"/><Relationship Id="rId7" Type="http://schemas.openxmlformats.org/officeDocument/2006/relationships/image" Target="../media/image2.png"/><Relationship Id="rId8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3"/>
          <p:cNvSpPr txBox="1"/>
          <p:nvPr/>
        </p:nvSpPr>
        <p:spPr>
          <a:xfrm>
            <a:off x="914400" y="5638800"/>
            <a:ext cx="31089601" cy="35661601"/>
          </a:xfrm>
          <a:prstGeom prst="rect">
            <a:avLst/>
          </a:prstGeom>
          <a:noFill/>
          <a:ln cap="flat" cmpd="sng" w="63500">
            <a:solidFill>
              <a:schemeClr val="dk1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400"/>
              <a:buFont typeface="Arial"/>
              <a:buNone/>
            </a:pPr>
            <a:r>
              <a:t/>
            </a:r>
            <a:endParaRPr b="0" i="0" sz="8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0" name="Google Shape;90;p13"/>
          <p:cNvSpPr txBox="1"/>
          <p:nvPr/>
        </p:nvSpPr>
        <p:spPr>
          <a:xfrm>
            <a:off x="9372600" y="32622075"/>
            <a:ext cx="14325600" cy="8221125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1ACB7B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t" bIns="49325" lIns="98650" spcFirstLastPara="1" rIns="98650" wrap="square" tIns="493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ts val="4100"/>
              <a:buFont typeface="Arial"/>
              <a:buNone/>
            </a:pPr>
            <a:r>
              <a:rPr b="1" i="0" lang="en-US" sz="4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Object Design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91" name="Google Shape;91;p1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3118225" y="44663"/>
            <a:ext cx="3118394" cy="3118394"/>
          </a:xfrm>
          <a:prstGeom prst="rect">
            <a:avLst/>
          </a:prstGeom>
          <a:noFill/>
          <a:ln>
            <a:noFill/>
          </a:ln>
        </p:spPr>
      </p:pic>
      <p:sp>
        <p:nvSpPr>
          <p:cNvPr id="92" name="Google Shape;92;p13"/>
          <p:cNvSpPr txBox="1"/>
          <p:nvPr/>
        </p:nvSpPr>
        <p:spPr>
          <a:xfrm>
            <a:off x="9280925" y="1853650"/>
            <a:ext cx="15357300" cy="1077900"/>
          </a:xfrm>
          <a:prstGeom prst="rect">
            <a:avLst/>
          </a:prstGeom>
          <a:noFill/>
          <a:ln>
            <a:noFill/>
          </a:ln>
        </p:spPr>
        <p:txBody>
          <a:bodyPr anchorCtr="0" anchor="t" bIns="49325" lIns="98650" spcFirstLastPara="1" rIns="98650" wrap="square" tIns="49325">
            <a:noAutofit/>
          </a:bodyPr>
          <a:lstStyle/>
          <a:p>
            <a:pPr indent="0" lvl="0" marL="0" marR="0" rtl="0" algn="ctr">
              <a:lnSpc>
                <a:spcPct val="3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200"/>
              <a:buFont typeface="Times New Roman"/>
              <a:buNone/>
            </a:pPr>
            <a:r>
              <a:rPr b="1" i="0" lang="en-US" sz="7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Senior Project, Fall 2018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3" name="Google Shape;93;p13"/>
          <p:cNvSpPr txBox="1"/>
          <p:nvPr/>
        </p:nvSpPr>
        <p:spPr>
          <a:xfrm>
            <a:off x="7750200" y="2895600"/>
            <a:ext cx="18256200" cy="2452800"/>
          </a:xfrm>
          <a:prstGeom prst="rect">
            <a:avLst/>
          </a:prstGeom>
          <a:noFill/>
          <a:ln>
            <a:noFill/>
          </a:ln>
        </p:spPr>
        <p:txBody>
          <a:bodyPr anchorCtr="0" anchor="t" bIns="49325" lIns="98650" spcFirstLastPara="1" rIns="98650" wrap="square" tIns="493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33CC"/>
              </a:buClr>
              <a:buSzPts val="6000"/>
              <a:buFont typeface="Arial"/>
              <a:buNone/>
            </a:pPr>
            <a:r>
              <a:rPr b="1" i="0" lang="en-US" sz="6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Snackability 2.0</a:t>
            </a:r>
            <a:endParaRPr b="0" i="0" sz="6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33CC"/>
              </a:buClr>
              <a:buSzPts val="3500"/>
              <a:buFont typeface="Arial"/>
              <a:buNone/>
            </a:pPr>
            <a:r>
              <a:rPr b="1" i="0" lang="en-US" sz="3500" u="none" cap="none" strike="noStrik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rPr>
              <a:t>Student: </a:t>
            </a:r>
            <a:r>
              <a:rPr lang="en-US" sz="3500">
                <a:solidFill>
                  <a:srgbClr val="595959"/>
                </a:solidFill>
              </a:rPr>
              <a:t>Jeffrey Antoine</a:t>
            </a:r>
            <a:r>
              <a:rPr b="0" i="0" lang="en-US" sz="3500" u="none" cap="none" strike="noStrik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rPr>
              <a:t>, Florida International University</a:t>
            </a:r>
            <a:endParaRPr b="0" i="0" sz="1400" u="none" cap="none" strike="noStrike">
              <a:solidFill>
                <a:srgbClr val="595959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3500" u="none" cap="none" strike="noStrik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rPr>
              <a:t>Mentor:</a:t>
            </a:r>
            <a:r>
              <a:rPr b="1" i="1" lang="en-US" sz="3500" u="none" cap="none" strike="noStrik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b="0" i="0" lang="en-US" sz="3500" u="none" cap="none" strike="noStrik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rPr>
              <a:t>Dr. Cristina Palacios Associate Professor Dietetics &amp; Nutrition</a:t>
            </a:r>
            <a:endParaRPr b="0" i="0" sz="3500" u="none" cap="none" strike="noStrike">
              <a:solidFill>
                <a:srgbClr val="595959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33CC"/>
              </a:buClr>
              <a:buSzPts val="3500"/>
              <a:buFont typeface="Arial"/>
              <a:buNone/>
            </a:pPr>
            <a:r>
              <a:rPr b="1" i="0" lang="en-US" sz="3500" u="none" cap="none" strike="noStrik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rPr>
              <a:t>Professor:</a:t>
            </a:r>
            <a:r>
              <a:rPr b="1" i="1" lang="en-US" sz="3500" u="none" cap="none" strike="noStrik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b="0" i="0" lang="en-US" sz="3500" u="none" cap="none" strike="noStrik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rPr>
              <a:t>Masoud Sadjadi, Florida International University</a:t>
            </a:r>
            <a:endParaRPr b="0" i="0" sz="1400" u="none" cap="none" strike="noStrike">
              <a:solidFill>
                <a:srgbClr val="595959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4" name="Google Shape;94;p13"/>
          <p:cNvSpPr txBox="1"/>
          <p:nvPr/>
        </p:nvSpPr>
        <p:spPr>
          <a:xfrm>
            <a:off x="1484950" y="5943600"/>
            <a:ext cx="10022200" cy="529944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1ACB7B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t" bIns="49325" lIns="98650" spcFirstLastPara="1" rIns="98650" wrap="square" tIns="493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ts val="4100"/>
              <a:buFont typeface="Arial"/>
              <a:buNone/>
            </a:pPr>
            <a:r>
              <a:rPr b="1" i="0" lang="en-US" sz="4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Problem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571500" lvl="0" marL="5715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Char char="•"/>
            </a:pPr>
            <a:r>
              <a:rPr b="0" i="0" lang="en-US" sz="3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83% of US adolescents and 98.2%of US college students consume snacks daily the majority of which are deemed unhealthy.</a:t>
            </a:r>
            <a:endParaRPr/>
          </a:p>
          <a:p>
            <a:pPr indent="-571500" lvl="0" marL="5715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Char char="•"/>
            </a:pPr>
            <a:r>
              <a:rPr b="0" i="0" lang="en-US" sz="3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There are no applications available that define healthy snacks in accordance to current snack guidelines published by the USDA.</a:t>
            </a:r>
            <a:endParaRPr/>
          </a:p>
          <a:p>
            <a:pPr indent="-342900" lvl="0" marL="5715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t/>
            </a:r>
            <a:endParaRPr b="0" i="0" sz="3600" u="none" cap="none" strike="noStrike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5715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t/>
            </a:r>
            <a:endParaRPr b="0" i="0" sz="3600" u="none" cap="none" strike="noStrike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5715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t/>
            </a:r>
            <a:endParaRPr b="0" i="0" sz="3600" u="none" cap="none" strike="noStrike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5715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t/>
            </a:r>
            <a:endParaRPr b="0" i="0" sz="3600" u="none" cap="none" strike="noStrike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5" name="Google Shape;95;p13"/>
          <p:cNvSpPr txBox="1"/>
          <p:nvPr/>
        </p:nvSpPr>
        <p:spPr>
          <a:xfrm>
            <a:off x="838200" y="41833800"/>
            <a:ext cx="5105400" cy="7302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49325" lIns="98650" spcFirstLastPara="1" rIns="98650" wrap="square" tIns="493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ts val="4100"/>
              <a:buFont typeface="Arial"/>
              <a:buNone/>
            </a:pPr>
            <a:r>
              <a:rPr b="1" i="0" lang="en-US" sz="4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Acknowledgements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6" name="Google Shape;96;p13"/>
          <p:cNvSpPr txBox="1"/>
          <p:nvPr/>
        </p:nvSpPr>
        <p:spPr>
          <a:xfrm>
            <a:off x="15925800" y="609600"/>
            <a:ext cx="4724400" cy="1077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200"/>
              <a:buFont typeface="Arial"/>
              <a:buNone/>
            </a:pPr>
            <a:r>
              <a:rPr b="1" i="0" lang="en-US" sz="3200" u="none" cap="none" strike="noStrik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rPr>
              <a:t>School of Computing &amp; Information Sciences</a:t>
            </a:r>
            <a:endParaRPr b="0" i="0" sz="1400" u="none" cap="none" strike="noStrike">
              <a:solidFill>
                <a:srgbClr val="595959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97" name="Google Shape;97;p1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3182600" y="544513"/>
            <a:ext cx="2630400" cy="1219200"/>
          </a:xfrm>
          <a:prstGeom prst="rect">
            <a:avLst/>
          </a:prstGeom>
          <a:noFill/>
          <a:ln>
            <a:noFill/>
          </a:ln>
        </p:spPr>
      </p:pic>
      <p:sp>
        <p:nvSpPr>
          <p:cNvPr id="98" name="Google Shape;98;p13"/>
          <p:cNvSpPr txBox="1"/>
          <p:nvPr/>
        </p:nvSpPr>
        <p:spPr>
          <a:xfrm>
            <a:off x="22412000" y="5943600"/>
            <a:ext cx="9058500" cy="50226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1ACB7B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t" bIns="49325" lIns="98650" spcFirstLastPara="1" rIns="98650" wrap="square" tIns="493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4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My Role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571500" lvl="0" marL="5715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Char char="•"/>
            </a:pPr>
            <a:r>
              <a:rPr lang="en-US" sz="3600"/>
              <a:t>Universal fonts/icons to make the application uniform on Android &amp; iOS </a:t>
            </a:r>
            <a:endParaRPr/>
          </a:p>
          <a:p>
            <a:pPr indent="-457200" lvl="0" marL="457200" rtl="0" algn="l">
              <a:spcBef>
                <a:spcPts val="0"/>
              </a:spcBef>
              <a:spcAft>
                <a:spcPts val="0"/>
              </a:spcAft>
              <a:buSzPts val="3600"/>
              <a:buChar char="•"/>
            </a:pPr>
            <a:r>
              <a:rPr lang="en-US" sz="3600">
                <a:solidFill>
                  <a:schemeClr val="dk1"/>
                </a:solidFill>
              </a:rPr>
              <a:t>Heroku backend to connect the Front end on Expo so anyone can access the application</a:t>
            </a:r>
            <a:endParaRPr/>
          </a:p>
          <a:p>
            <a:pPr indent="-571500" lvl="0" marL="5715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Char char="•"/>
            </a:pPr>
            <a:r>
              <a:rPr lang="en-US" sz="3600"/>
              <a:t>MySQL on Heroku to supplement missing snacks from USDA</a:t>
            </a:r>
            <a:endParaRPr/>
          </a:p>
          <a:p>
            <a:pPr indent="-571500" lvl="0" marL="5715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Char char="•"/>
            </a:pPr>
            <a:r>
              <a:rPr lang="en-US" sz="3600"/>
              <a:t>Design implementation and feature suggestions</a:t>
            </a:r>
            <a:endParaRPr b="0" i="0" sz="3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9" name="Google Shape;99;p13"/>
          <p:cNvSpPr txBox="1"/>
          <p:nvPr/>
        </p:nvSpPr>
        <p:spPr>
          <a:xfrm>
            <a:off x="1524000" y="21412200"/>
            <a:ext cx="7348618" cy="105918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1ACB7B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t" bIns="49325" lIns="98650" spcFirstLastPara="1" rIns="98650" wrap="square" tIns="493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ts val="4100"/>
              <a:buFont typeface="Arial"/>
              <a:buNone/>
            </a:pPr>
            <a:r>
              <a:rPr b="1" i="0" lang="en-US" sz="4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Requirements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571500" lvl="0" marL="5715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Char char="•"/>
            </a:pPr>
            <a:r>
              <a:rPr b="0" i="0" lang="en-US" sz="3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Support iOS and Android devices.</a:t>
            </a:r>
            <a:endParaRPr b="0" i="0" sz="3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571500" lvl="0" marL="5715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Char char="•"/>
            </a:pPr>
            <a:r>
              <a:rPr b="0" i="0" lang="en-US" sz="3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User accounts.</a:t>
            </a:r>
            <a:endParaRPr b="0" i="0" sz="3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571500" lvl="0" marL="5715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Char char="•"/>
            </a:pPr>
            <a:r>
              <a:rPr b="0" i="0" lang="en-US" sz="3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Local database containing all snacks in FIU campuses.</a:t>
            </a:r>
            <a:endParaRPr b="0" i="0" sz="3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571500" lvl="0" marL="5715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Char char="•"/>
            </a:pPr>
            <a:r>
              <a:rPr b="0" i="0" lang="en-US" sz="3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Access to the USDA database.</a:t>
            </a:r>
            <a:endParaRPr b="0" i="0" sz="3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571500" lvl="0" marL="5715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Char char="•"/>
            </a:pPr>
            <a:r>
              <a:rPr b="0" i="0" lang="en-US" sz="3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Use USDA guidelines and a scoring algorithm to provide a snack score.</a:t>
            </a:r>
            <a:endParaRPr b="0" i="0" sz="3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571500" lvl="0" marL="5715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Char char="•"/>
            </a:pPr>
            <a:r>
              <a:rPr b="0" i="0" lang="en-US" sz="3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Handle food measurements.</a:t>
            </a:r>
            <a:endParaRPr/>
          </a:p>
          <a:p>
            <a:pPr indent="-571500" lvl="0" marL="5715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Char char="•"/>
            </a:pPr>
            <a:r>
              <a:rPr b="0" i="0" lang="en-US" sz="3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Provide elements of gamification and snack feedback.</a:t>
            </a:r>
            <a:endParaRPr b="0" i="0" sz="3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571500" lvl="0" marL="5715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Char char="•"/>
            </a:pPr>
            <a:r>
              <a:rPr b="0" i="0" lang="en-US" sz="3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Allow users to email feedback to the development team. </a:t>
            </a:r>
            <a:endParaRPr b="0" i="0" sz="3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571500" lvl="0" marL="5715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Char char="•"/>
            </a:pPr>
            <a:r>
              <a:rPr b="0" i="0" lang="en-US" sz="3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Suggest snacks to be added by the team.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ts val="4100"/>
              <a:buFont typeface="Arial"/>
              <a:buNone/>
            </a:pPr>
            <a:r>
              <a:t/>
            </a:r>
            <a:endParaRPr b="1" i="0" sz="4100" u="none" cap="none" strike="noStrike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0" name="Google Shape;100;p13"/>
          <p:cNvSpPr txBox="1"/>
          <p:nvPr/>
        </p:nvSpPr>
        <p:spPr>
          <a:xfrm>
            <a:off x="9372600" y="21409467"/>
            <a:ext cx="14286414" cy="10594534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1ACB7B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t" bIns="49325" lIns="98650" spcFirstLastPara="1" rIns="98650" wrap="square" tIns="493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ts val="4100"/>
              <a:buFont typeface="Arial"/>
              <a:buNone/>
            </a:pPr>
            <a:r>
              <a:rPr b="1" i="0" lang="en-US" sz="4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System Design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1" name="Google Shape;101;p13"/>
          <p:cNvSpPr txBox="1"/>
          <p:nvPr/>
        </p:nvSpPr>
        <p:spPr>
          <a:xfrm>
            <a:off x="24155400" y="21412200"/>
            <a:ext cx="7315200" cy="10583332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1ACB7B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t" bIns="49325" lIns="98650" spcFirstLastPara="1" rIns="98650" wrap="square" tIns="493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ts val="3600"/>
              <a:buFont typeface="Arial"/>
              <a:buNone/>
            </a:pPr>
            <a:r>
              <a:rPr b="1" i="0" lang="en-US" sz="3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Implementation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ts val="1200"/>
              <a:buFont typeface="Arial"/>
              <a:buNone/>
            </a:pPr>
            <a:r>
              <a:t/>
            </a:r>
            <a:endParaRPr b="1" i="0" sz="12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ts val="1200"/>
              <a:buFont typeface="Arial"/>
              <a:buNone/>
            </a:pPr>
            <a:r>
              <a:t/>
            </a:r>
            <a:endParaRPr b="1" i="0" sz="12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571500" lvl="0" marL="5715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Char char="•"/>
            </a:pPr>
            <a:r>
              <a:rPr b="0" i="0" lang="en-US" sz="3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React Native used to </a:t>
            </a:r>
            <a:endParaRPr b="0" i="0" sz="3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3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    build native applications for  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3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    both Android &amp; iOS.</a:t>
            </a:r>
            <a:endParaRPr/>
          </a:p>
          <a:p>
            <a:pPr indent="-571500" lvl="0" marL="5715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Char char="•"/>
            </a:pPr>
            <a:r>
              <a:rPr b="0" i="0" lang="en-US" sz="3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Redux used with react for complex state operations. </a:t>
            </a:r>
            <a:endParaRPr/>
          </a:p>
          <a:p>
            <a:pPr indent="-571500" lvl="0" marL="5715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Char char="•"/>
            </a:pPr>
            <a:r>
              <a:rPr b="0" i="0" lang="en-US" sz="3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Firebase used to authenticate users and store their history of consumed snacks.</a:t>
            </a:r>
            <a:endParaRPr b="0" i="0" sz="3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571500" lvl="0" marL="5715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Char char="•"/>
            </a:pPr>
            <a:r>
              <a:rPr b="0" i="0" lang="en-US" sz="3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Web API built with Node, Express to interface with MySQL DB and USDA API.</a:t>
            </a:r>
            <a:endParaRPr sz="3600"/>
          </a:p>
          <a:p>
            <a:pPr indent="-4572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Char char="○"/>
            </a:pPr>
            <a:r>
              <a:rPr lang="en-US" sz="3600"/>
              <a:t>Hosted on Heroku Backend</a:t>
            </a:r>
            <a:endParaRPr sz="3600"/>
          </a:p>
          <a:p>
            <a:pPr indent="-571500" lvl="0" marL="5715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Char char="•"/>
            </a:pPr>
            <a:r>
              <a:rPr b="0" i="0" lang="en-US" sz="3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Phonetic algorithms used to better searches.</a:t>
            </a:r>
            <a:endParaRPr/>
          </a:p>
          <a:p>
            <a:pPr indent="-571500" lvl="0" marL="5715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Char char="•"/>
            </a:pPr>
            <a:r>
              <a:rPr b="0" i="0" lang="en-US" sz="3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Expo used to serve the front-end. to both Android and iOS</a:t>
            </a:r>
            <a:endParaRPr b="0" i="0" sz="3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3600" u="none" cap="none" strike="noStrike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2" name="Google Shape;102;p13"/>
          <p:cNvSpPr txBox="1"/>
          <p:nvPr/>
        </p:nvSpPr>
        <p:spPr>
          <a:xfrm>
            <a:off x="1484950" y="32622075"/>
            <a:ext cx="7348619" cy="8221126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1ACB7B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t" bIns="49325" lIns="98650" spcFirstLastPara="1" rIns="98650" wrap="square" tIns="493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ts val="800"/>
              <a:buFont typeface="Arial"/>
              <a:buNone/>
            </a:pPr>
            <a:r>
              <a:t/>
            </a:r>
            <a:endParaRPr b="1" i="0" sz="8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ts val="3600"/>
              <a:buFont typeface="Arial"/>
              <a:buNone/>
            </a:pPr>
            <a:r>
              <a:rPr b="1" i="0" lang="en-US" sz="3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Verification</a:t>
            </a:r>
            <a:endParaRPr/>
          </a:p>
          <a:p>
            <a:pPr indent="-571500" lvl="0" marL="5715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Char char="•"/>
            </a:pPr>
            <a:r>
              <a:rPr b="0" i="0" lang="en-US" sz="3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Postman tests were created to test various API endpoints. </a:t>
            </a:r>
            <a:endParaRPr/>
          </a:p>
          <a:p>
            <a:pPr indent="-571500" lvl="0" marL="5715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Char char="•"/>
            </a:pPr>
            <a:r>
              <a:rPr b="0" i="0" lang="en-US" sz="3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Application was tested on recent versions of Android and iOS emulators and on physical phones.</a:t>
            </a:r>
            <a:endParaRPr/>
          </a:p>
          <a:p>
            <a:pPr indent="-571500" lvl="0" marL="5715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Char char="•"/>
            </a:pPr>
            <a:r>
              <a:rPr b="0" i="0" lang="en-US" sz="3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Manual checks done to verify accurate snack score and nutrient values.</a:t>
            </a:r>
            <a:endParaRPr/>
          </a:p>
          <a:p>
            <a:pPr indent="-571500" lvl="0" marL="5715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Char char="•"/>
            </a:pPr>
            <a:r>
              <a:rPr b="0" i="0" lang="en-US" sz="3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Exploratory testing was done to discover bugs.</a:t>
            </a:r>
            <a:endParaRPr b="0" i="0" sz="3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571500" lvl="0" marL="5715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Char char="•"/>
            </a:pPr>
            <a:r>
              <a:rPr lang="en-US" sz="3600"/>
              <a:t>Testing repeated on both local and production environments</a:t>
            </a:r>
            <a:endParaRPr sz="3600"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3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5715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ts val="3600"/>
              <a:buFont typeface="Arial"/>
              <a:buNone/>
            </a:pPr>
            <a:r>
              <a:t/>
            </a:r>
            <a:endParaRPr b="0" i="0" sz="3600" u="none" cap="none" strike="noStrike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3" name="Google Shape;103;p13"/>
          <p:cNvSpPr txBox="1"/>
          <p:nvPr/>
        </p:nvSpPr>
        <p:spPr>
          <a:xfrm>
            <a:off x="24155400" y="32613600"/>
            <a:ext cx="7315200" cy="82296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1ACB7B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t" bIns="49325" lIns="98650" spcFirstLastPara="1" rIns="98650" wrap="square" tIns="493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ts val="4100"/>
              <a:buFont typeface="Arial"/>
              <a:buNone/>
            </a:pPr>
            <a:r>
              <a:rPr b="1" i="0" lang="en-US" sz="4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Summary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571500" lvl="0" marL="5715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Char char="•"/>
            </a:pPr>
            <a:r>
              <a:rPr b="0" i="0" lang="en-US" sz="3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The objective of this project was to design an app that uses USDA guidelines to provide a numeric score based on snack’s nutritional information.</a:t>
            </a:r>
            <a:endParaRPr/>
          </a:p>
          <a:p>
            <a:pPr indent="-571500" lvl="0" marL="5715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Char char="•"/>
            </a:pPr>
            <a:r>
              <a:rPr b="0" i="0" lang="en-US" sz="3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The application is gamified by a points and leveling system.</a:t>
            </a:r>
            <a:endParaRPr b="0" i="0" sz="3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571500" lvl="0" marL="5715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Char char="•"/>
            </a:pPr>
            <a:r>
              <a:rPr b="0" i="0" lang="en-US" sz="3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This project is the second release of Snackability app. </a:t>
            </a:r>
            <a:endParaRPr/>
          </a:p>
          <a:p>
            <a:pPr indent="-571500" lvl="0" marL="5715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Char char="•"/>
            </a:pPr>
            <a:r>
              <a:rPr b="0" i="0" lang="en-US" sz="3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The updated app is going to have a second on-campus trial conducted by the FIU Dietetics and Nutrition Department.</a:t>
            </a:r>
            <a:endParaRPr/>
          </a:p>
          <a:p>
            <a:pPr indent="-342900" lvl="0" marL="5715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ts val="3600"/>
              <a:buFont typeface="Arial"/>
              <a:buNone/>
            </a:pPr>
            <a:r>
              <a:t/>
            </a:r>
            <a:endParaRPr b="1" i="0" sz="3600" u="none" cap="none" strike="noStrike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4" name="Google Shape;104;p13"/>
          <p:cNvSpPr txBox="1"/>
          <p:nvPr/>
        </p:nvSpPr>
        <p:spPr>
          <a:xfrm>
            <a:off x="12031924" y="5943600"/>
            <a:ext cx="9855303" cy="529944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1ACB7B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t" bIns="49325" lIns="98650" spcFirstLastPara="1" rIns="98650" wrap="square" tIns="493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ts val="4100"/>
              <a:buFont typeface="Arial"/>
              <a:buNone/>
            </a:pPr>
            <a:r>
              <a:rPr b="1" i="0" lang="en-US" sz="4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Solution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571500" lvl="0" marL="5715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Char char="•"/>
            </a:pPr>
            <a:r>
              <a:rPr b="0" i="0" lang="en-US" sz="3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 mobile application that allows users to search for snacks they consume and receive feedback based on it’s nutrition.</a:t>
            </a:r>
            <a:endParaRPr/>
          </a:p>
          <a:p>
            <a:pPr indent="-571500" lvl="0" marL="5715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Char char="•"/>
            </a:pPr>
            <a:r>
              <a:rPr b="0" i="0" lang="en-US" sz="3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 points and leveling system that is used to gamify the application. </a:t>
            </a:r>
            <a:endParaRPr b="0" i="0" sz="3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571500" lvl="0" marL="5715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</a:pPr>
            <a:r>
              <a:rPr b="0" i="0" lang="en-US" sz="3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 web API backed by the USDA database and a curated local database containing all snacks provided by FIU campuses.  </a:t>
            </a:r>
            <a:endParaRPr b="0" i="0" sz="36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482600" lvl="0" marL="5715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11150" lvl="0" marL="5715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ts val="4100"/>
              <a:buFont typeface="Arial"/>
              <a:buNone/>
            </a:pPr>
            <a:r>
              <a:t/>
            </a:r>
            <a:endParaRPr b="0" i="0" sz="4100" u="none" cap="none" strike="noStrike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ts val="4100"/>
              <a:buFont typeface="Arial"/>
              <a:buNone/>
            </a:pPr>
            <a:r>
              <a:t/>
            </a:r>
            <a:endParaRPr b="0" i="0" sz="4100" u="none" cap="none" strike="noStrike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5" name="Google Shape;105;p13"/>
          <p:cNvSpPr txBox="1"/>
          <p:nvPr/>
        </p:nvSpPr>
        <p:spPr>
          <a:xfrm>
            <a:off x="6248400" y="41615475"/>
            <a:ext cx="25737001" cy="1356600"/>
          </a:xfrm>
          <a:prstGeom prst="rect">
            <a:avLst/>
          </a:prstGeom>
          <a:noFill/>
          <a:ln cap="flat" cmpd="sng" w="63500">
            <a:solidFill>
              <a:srgbClr val="1ACB7B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rPr b="0" i="0" lang="en-US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The material presented in this poster is based upon the work supported by Dr. Cristina Palacios and Lukkamol Prapkree. I am thankful for the great work and support from my group members: Christian Canizares, Adrian Serrano, </a:t>
            </a:r>
            <a:r>
              <a:rPr lang="en-US" sz="3200">
                <a:solidFill>
                  <a:schemeClr val="dk1"/>
                </a:solidFill>
              </a:rPr>
              <a:t>Carolina Karthik</a:t>
            </a:r>
            <a:r>
              <a:rPr b="0" i="0" lang="en-US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, Jessiel Benitez, and Shafeeque Khan.</a:t>
            </a:r>
            <a:endParaRPr b="0" i="0" sz="32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06" name="Google Shape;106;p13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315975" y="818288"/>
            <a:ext cx="6965390" cy="1393078"/>
          </a:xfrm>
          <a:prstGeom prst="rect">
            <a:avLst/>
          </a:prstGeom>
          <a:noFill/>
          <a:ln>
            <a:noFill/>
          </a:ln>
        </p:spPr>
      </p:pic>
      <p:pic>
        <p:nvPicPr>
          <p:cNvPr id="107" name="Google Shape;107;p13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551677" y="3326725"/>
            <a:ext cx="3756097" cy="128574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8" name="Google Shape;108;p13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26799419" y="907325"/>
            <a:ext cx="3618080" cy="1091662"/>
          </a:xfrm>
          <a:prstGeom prst="rect">
            <a:avLst/>
          </a:prstGeom>
          <a:noFill/>
          <a:ln>
            <a:noFill/>
          </a:ln>
        </p:spPr>
      </p:pic>
      <p:pic>
        <p:nvPicPr>
          <p:cNvPr id="109" name="Google Shape;109;p13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29653963" y="2623138"/>
            <a:ext cx="2830688" cy="2077195"/>
          </a:xfrm>
          <a:prstGeom prst="rect">
            <a:avLst/>
          </a:prstGeom>
          <a:noFill/>
          <a:ln>
            <a:noFill/>
          </a:ln>
        </p:spPr>
      </p:pic>
      <p:sp>
        <p:nvSpPr>
          <p:cNvPr id="110" name="Google Shape;110;p13"/>
          <p:cNvSpPr txBox="1"/>
          <p:nvPr/>
        </p:nvSpPr>
        <p:spPr>
          <a:xfrm>
            <a:off x="1484950" y="11678205"/>
            <a:ext cx="29985600" cy="92133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1ACB7B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t" bIns="49300" lIns="98625" spcFirstLastPara="1" rIns="98625" wrap="square" tIns="493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43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Screenshots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0" sz="4300" u="none" cap="none" strike="noStrike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0" sz="4300" u="none" cap="none" strike="noStrike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0" sz="4300" u="none" cap="none" strike="noStrike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0" sz="4300" u="none" cap="none" strike="noStrike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0" sz="4300" u="none" cap="none" strike="noStrike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0" sz="4300" u="none" cap="none" strike="noStrike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0" sz="4300" u="none" cap="none" strike="noStrike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0" sz="4300" u="none" cap="none" strike="noStrike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0" sz="4300" u="none" cap="none" strike="noStrike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0" sz="4300" u="none" cap="none" strike="noStrike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0" sz="4300" u="none" cap="none" strike="noStrike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0" sz="4300" u="none" cap="none" strike="noStrike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3000" u="none" cap="none" strike="noStrik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          					 </a:t>
            </a:r>
            <a:r>
              <a:rPr b="1" i="0" lang="en-US" sz="3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b="1" i="0" lang="en-US" sz="3000" u="none" cap="none" strike="noStrik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rPr>
              <a:t>Fig. 1 </a:t>
            </a:r>
            <a:r>
              <a:rPr b="1" lang="en-US" sz="3000">
                <a:solidFill>
                  <a:srgbClr val="595959"/>
                </a:solidFill>
              </a:rPr>
              <a:t>Login Page</a:t>
            </a:r>
            <a:r>
              <a:rPr b="1" i="0" lang="en-US" sz="3000" u="none" cap="none" strike="noStrik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rPr>
              <a:t>		       				      Fig. 2 </a:t>
            </a:r>
            <a:r>
              <a:rPr b="1" lang="en-US" sz="3000">
                <a:solidFill>
                  <a:srgbClr val="595959"/>
                </a:solidFill>
              </a:rPr>
              <a:t>Home Page</a:t>
            </a:r>
            <a:r>
              <a:rPr b="1" i="0" lang="en-US" sz="3000" u="none" cap="none" strike="noStrik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rPr>
              <a:t>			         		  Fig. 3 Snack Detail		             			  Fig. 4 </a:t>
            </a:r>
            <a:r>
              <a:rPr lang="en-US" sz="3000">
                <a:solidFill>
                  <a:srgbClr val="595959"/>
                </a:solidFill>
              </a:rPr>
              <a:t>Add Snack</a:t>
            </a:r>
            <a:r>
              <a:rPr i="0" lang="en-US" sz="3000" u="none" cap="none" strike="noStrike">
                <a:solidFill>
                  <a:srgbClr val="595959"/>
                </a:solidFill>
              </a:rPr>
              <a:t>    </a:t>
            </a:r>
            <a:r>
              <a:rPr b="1" i="0" lang="en-US" sz="3000" u="none" cap="none" strike="noStrik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rPr>
              <a:t>              </a:t>
            </a:r>
            <a:endParaRPr b="1" i="0" sz="3600" u="none" cap="none" strike="noStrike">
              <a:solidFill>
                <a:srgbClr val="595959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11" name="Google Shape;111;p13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5063450" y="3558738"/>
            <a:ext cx="2590800" cy="732711"/>
          </a:xfrm>
          <a:prstGeom prst="rect">
            <a:avLst/>
          </a:prstGeom>
          <a:noFill/>
          <a:ln>
            <a:noFill/>
          </a:ln>
        </p:spPr>
      </p:pic>
      <p:pic>
        <p:nvPicPr>
          <p:cNvPr id="112" name="Google Shape;112;p13"/>
          <p:cNvPicPr preferRelativeResize="0"/>
          <p:nvPr/>
        </p:nvPicPr>
        <p:blipFill rotWithShape="1">
          <a:blip r:embed="rId10">
            <a:alphaModFix/>
          </a:blip>
          <a:srcRect b="0" l="0" r="0" t="0"/>
          <a:stretch/>
        </p:blipFill>
        <p:spPr>
          <a:xfrm>
            <a:off x="24767425" y="3323588"/>
            <a:ext cx="2590800" cy="12954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IMG_1503.PNG" id="113" name="Google Shape;113;p13"/>
          <p:cNvPicPr preferRelativeResize="0"/>
          <p:nvPr/>
        </p:nvPicPr>
        <p:blipFill rotWithShape="1">
          <a:blip r:embed="rId11">
            <a:alphaModFix/>
          </a:blip>
          <a:srcRect b="0" l="0" r="0" t="0"/>
          <a:stretch/>
        </p:blipFill>
        <p:spPr>
          <a:xfrm>
            <a:off x="11296488" y="12512950"/>
            <a:ext cx="4243389" cy="7543798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IMG_1500.PNG" id="114" name="Google Shape;114;p13"/>
          <p:cNvPicPr preferRelativeResize="0"/>
          <p:nvPr/>
        </p:nvPicPr>
        <p:blipFill rotWithShape="1">
          <a:blip r:embed="rId12">
            <a:alphaModFix/>
          </a:blip>
          <a:srcRect b="0" l="0" r="0" t="0"/>
          <a:stretch/>
        </p:blipFill>
        <p:spPr>
          <a:xfrm>
            <a:off x="17767925" y="12554363"/>
            <a:ext cx="4243389" cy="7543798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Screen Shot 2018-11-25 at 7.46.51 PM.png" id="115" name="Google Shape;115;p13"/>
          <p:cNvPicPr preferRelativeResize="0"/>
          <p:nvPr/>
        </p:nvPicPr>
        <p:blipFill rotWithShape="1">
          <a:blip r:embed="rId13">
            <a:alphaModFix/>
          </a:blip>
          <a:srcRect b="0" l="0" r="0" t="0"/>
          <a:stretch/>
        </p:blipFill>
        <p:spPr>
          <a:xfrm>
            <a:off x="10668000" y="22098000"/>
            <a:ext cx="11661183" cy="967740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Screen Shot 2018-11-25 at 8.11.11 PM.png" id="116" name="Google Shape;116;p13"/>
          <p:cNvPicPr preferRelativeResize="0"/>
          <p:nvPr/>
        </p:nvPicPr>
        <p:blipFill rotWithShape="1">
          <a:blip r:embed="rId14">
            <a:alphaModFix/>
          </a:blip>
          <a:srcRect b="39723" l="1989" r="0" t="1538"/>
          <a:stretch/>
        </p:blipFill>
        <p:spPr>
          <a:xfrm>
            <a:off x="16854389" y="33315325"/>
            <a:ext cx="6673986" cy="34797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7" name="Google Shape;117;p13"/>
          <p:cNvPicPr preferRelativeResize="0"/>
          <p:nvPr/>
        </p:nvPicPr>
        <p:blipFill rotWithShape="1">
          <a:blip r:embed="rId15">
            <a:alphaModFix/>
          </a:blip>
          <a:srcRect b="5392" l="0" r="0" t="0"/>
          <a:stretch/>
        </p:blipFill>
        <p:spPr>
          <a:xfrm>
            <a:off x="4307775" y="12512939"/>
            <a:ext cx="4359992" cy="73333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18" name="Google Shape;118;p13"/>
          <p:cNvPicPr preferRelativeResize="0"/>
          <p:nvPr/>
        </p:nvPicPr>
        <p:blipFill>
          <a:blip r:embed="rId16">
            <a:alphaModFix/>
          </a:blip>
          <a:stretch>
            <a:fillRect/>
          </a:stretch>
        </p:blipFill>
        <p:spPr>
          <a:xfrm>
            <a:off x="24239363" y="12595708"/>
            <a:ext cx="4243374" cy="7543771"/>
          </a:xfrm>
          <a:prstGeom prst="rect">
            <a:avLst/>
          </a:prstGeom>
          <a:noFill/>
          <a:ln>
            <a:noFill/>
          </a:ln>
        </p:spPr>
      </p:pic>
      <p:pic>
        <p:nvPicPr>
          <p:cNvPr id="119" name="Google Shape;119;p13"/>
          <p:cNvPicPr preferRelativeResize="0"/>
          <p:nvPr/>
        </p:nvPicPr>
        <p:blipFill rotWithShape="1">
          <a:blip r:embed="rId17">
            <a:alphaModFix/>
          </a:blip>
          <a:srcRect b="0" l="0" r="0" t="8113"/>
          <a:stretch/>
        </p:blipFill>
        <p:spPr>
          <a:xfrm>
            <a:off x="9529675" y="33527925"/>
            <a:ext cx="7324725" cy="68439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Screen Shot 2018-11-25 at 8.11.11 PM.png" id="120" name="Google Shape;120;p13"/>
          <p:cNvPicPr preferRelativeResize="0"/>
          <p:nvPr/>
        </p:nvPicPr>
        <p:blipFill rotWithShape="1">
          <a:blip r:embed="rId14">
            <a:alphaModFix/>
          </a:blip>
          <a:srcRect b="0" l="0" r="58832" t="62626"/>
          <a:stretch/>
        </p:blipFill>
        <p:spPr>
          <a:xfrm>
            <a:off x="18493137" y="37118750"/>
            <a:ext cx="3756099" cy="29666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1" name="Google Shape;121;p13"/>
          <p:cNvPicPr preferRelativeResize="0"/>
          <p:nvPr/>
        </p:nvPicPr>
        <p:blipFill>
          <a:blip r:embed="rId18">
            <a:alphaModFix/>
          </a:blip>
          <a:stretch>
            <a:fillRect/>
          </a:stretch>
        </p:blipFill>
        <p:spPr>
          <a:xfrm>
            <a:off x="27879425" y="3242250"/>
            <a:ext cx="1458075" cy="1458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2" name="Google Shape;122;p13"/>
          <p:cNvPicPr preferRelativeResize="0"/>
          <p:nvPr/>
        </p:nvPicPr>
        <p:blipFill>
          <a:blip r:embed="rId18">
            <a:alphaModFix/>
          </a:blip>
          <a:stretch>
            <a:fillRect/>
          </a:stretch>
        </p:blipFill>
        <p:spPr>
          <a:xfrm>
            <a:off x="19363950" y="23866775"/>
            <a:ext cx="890775" cy="890775"/>
          </a:xfrm>
          <a:prstGeom prst="rect">
            <a:avLst/>
          </a:prstGeom>
          <a:noFill/>
          <a:ln>
            <a:noFill/>
          </a:ln>
        </p:spPr>
      </p:pic>
      <p:sp>
        <p:nvSpPr>
          <p:cNvPr id="123" name="Google Shape;123;p13"/>
          <p:cNvSpPr txBox="1"/>
          <p:nvPr/>
        </p:nvSpPr>
        <p:spPr>
          <a:xfrm>
            <a:off x="17286225" y="29037000"/>
            <a:ext cx="2390700" cy="7326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400"/>
              <a:t>Hosts Backend</a:t>
            </a:r>
            <a:endParaRPr b="1" sz="2400"/>
          </a:p>
        </p:txBody>
      </p:sp>
      <p:pic>
        <p:nvPicPr>
          <p:cNvPr id="124" name="Google Shape;124;p13"/>
          <p:cNvPicPr preferRelativeResize="0"/>
          <p:nvPr/>
        </p:nvPicPr>
        <p:blipFill rotWithShape="1">
          <a:blip r:embed="rId10">
            <a:alphaModFix/>
          </a:blip>
          <a:srcRect b="0" l="0" r="0" t="0"/>
          <a:stretch/>
        </p:blipFill>
        <p:spPr>
          <a:xfrm>
            <a:off x="17590788" y="29338913"/>
            <a:ext cx="1781575" cy="8907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fade thruBlk="1"/>
  </p:transition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