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C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18" d="100"/>
          <a:sy n="18" d="100"/>
        </p:scale>
        <p:origin x="2154" y="15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819842" y="5603764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id="{20E61D0A-38D4-EB49-A5C8-F84005DDD5F2}"/>
              </a:ext>
            </a:extLst>
          </p:cNvPr>
          <p:cNvSpPr txBox="1"/>
          <p:nvPr/>
        </p:nvSpPr>
        <p:spPr>
          <a:xfrm>
            <a:off x="9482615" y="32622075"/>
            <a:ext cx="14152285" cy="794159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Object Design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7730" y="287937"/>
            <a:ext cx="3118394" cy="3118394"/>
          </a:xfrm>
          <a:prstGeom prst="rect">
            <a:avLst/>
          </a:prstGeom>
        </p:spPr>
      </p:pic>
      <p:sp>
        <p:nvSpPr>
          <p:cNvPr id="89" name="Shape 89"/>
          <p:cNvSpPr txBox="1"/>
          <p:nvPr/>
        </p:nvSpPr>
        <p:spPr>
          <a:xfrm>
            <a:off x="8912426" y="2269702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831427" y="2673543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Snackability </a:t>
            </a:r>
            <a:r>
              <a:rPr lang="en-US" sz="6000" b="1" i="0" u="none" strike="noStrike" cap="none" dirty="0">
                <a:solidFill>
                  <a:schemeClr val="tx1"/>
                </a:solidFill>
                <a:sym typeface="Arial"/>
              </a:rPr>
              <a:t>2.0</a:t>
            </a:r>
            <a:endParaRPr sz="6000" dirty="0">
              <a:solidFill>
                <a:schemeClr val="tx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Christian Canizares</a:t>
            </a:r>
            <a:r>
              <a:rPr lang="en-US" sz="35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sym typeface="Arial"/>
              </a:rPr>
              <a:t>Florida International University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Cristina Palacios Associate Professor Dietetics &amp; Nutrition</a:t>
            </a:r>
            <a:endParaRPr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sym typeface="Arial"/>
              </a:rPr>
              <a:t>, Florida International University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571500" lvl="0" indent="-571500"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Many college students rely on snacks to get through their busy schedule and long hours studying.</a:t>
            </a:r>
          </a:p>
          <a:p>
            <a:pPr marL="571500" lvl="0" indent="-571500"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Calorie-tracking and nutrition applications do not give an indication to what is a healthy snack as defined by the USDA regulations.</a:t>
            </a:r>
          </a:p>
          <a:p>
            <a:pPr marL="571500" lvl="0" indent="-571500"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The lack of applications leave college students unsure if a snack is healthy or not</a:t>
            </a:r>
          </a:p>
          <a:p>
            <a:pPr marL="571500" lvl="0" indent="-571500">
              <a:buClr>
                <a:srgbClr val="25C88A"/>
              </a:buClr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bg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Acknowledgement</a:t>
            </a:r>
            <a:endParaRPr dirty="0"/>
          </a:p>
        </p:txBody>
      </p:sp>
      <p:sp>
        <p:nvSpPr>
          <p:cNvPr id="94" name="Shape 94"/>
          <p:cNvSpPr txBox="1"/>
          <p:nvPr/>
        </p:nvSpPr>
        <p:spPr>
          <a:xfrm>
            <a:off x="15621000" y="604929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dirty="0"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77800" y="539842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8753799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My Contribution</a:t>
            </a:r>
          </a:p>
          <a:p>
            <a:pPr lvl="0" algn="ctr">
              <a:buClr>
                <a:srgbClr val="336699"/>
              </a:buClr>
            </a:pP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571500" indent="-5715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Redesigned the snack detail page, home page, and search page. </a:t>
            </a:r>
          </a:p>
          <a:p>
            <a:pPr marL="571500" indent="-5715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Implemented reset password functionality</a:t>
            </a:r>
          </a:p>
          <a:p>
            <a:pPr marL="571500" indent="-5715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Implemented UI for levelling. </a:t>
            </a:r>
          </a:p>
          <a:p>
            <a:pPr marL="571500" indent="-5715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Improved queries for the backend local database</a:t>
            </a:r>
          </a:p>
          <a:p>
            <a:pPr>
              <a:buClr>
                <a:srgbClr val="336699"/>
              </a:buClr>
            </a:pPr>
            <a:endParaRPr lang="en-US" sz="3600" dirty="0">
              <a:ln w="0"/>
              <a:solidFill>
                <a:schemeClr val="tx1"/>
              </a:solidFill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484951" y="21441050"/>
            <a:ext cx="7348618" cy="1058053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285750" marR="0" lvl="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Support </a:t>
            </a:r>
            <a:r>
              <a:rPr lang="en-US" sz="3600" dirty="0">
                <a:ln w="0"/>
                <a:solidFill>
                  <a:schemeClr val="tx1"/>
                </a:solidFill>
              </a:rPr>
              <a:t>iOS and </a:t>
            </a: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Android devices.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User accounts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Keep track of what a user is consuming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Local database containing all snacks </a:t>
            </a:r>
            <a:r>
              <a:rPr lang="en-US" sz="3600" dirty="0">
                <a:ln w="0"/>
                <a:solidFill>
                  <a:schemeClr val="tx1"/>
                </a:solidFill>
              </a:rPr>
              <a:t>provided on</a:t>
            </a: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 FIU campuses.</a:t>
            </a:r>
            <a:endParaRPr lang="en-US" sz="3600" dirty="0">
              <a:ln w="0"/>
              <a:solidFill>
                <a:schemeClr val="tx1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Access to the USDA database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U</a:t>
            </a: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se USDA guidelines and scoring algorithm to p</a:t>
            </a:r>
            <a:r>
              <a:rPr lang="en-US" sz="3600" dirty="0">
                <a:ln w="0"/>
                <a:solidFill>
                  <a:schemeClr val="tx1"/>
                </a:solidFill>
              </a:rPr>
              <a:t>rovide a snack score.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Provide elements of gamification and user feedback.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Suggest snack to be added by the team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3600" i="0" u="none" strike="noStrike" dirty="0">
              <a:ln w="0"/>
              <a:solidFill>
                <a:schemeClr val="tx1"/>
              </a:solidFill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i="0" u="none" strike="noStrike" dirty="0">
              <a:ln w="0"/>
              <a:solidFill>
                <a:schemeClr val="tx1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403771" y="21409466"/>
            <a:ext cx="14286414" cy="1061215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System Design</a:t>
            </a: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4260387" y="21438251"/>
            <a:ext cx="7040561" cy="1058333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lvl="0" indent="-571500"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React Native leveraged to  build native applications for  </a:t>
            </a:r>
          </a:p>
          <a:p>
            <a:pPr lvl="0">
              <a:buClrTx/>
            </a:pPr>
            <a:r>
              <a:rPr lang="en-US" sz="3600" dirty="0">
                <a:ln w="0"/>
                <a:solidFill>
                  <a:schemeClr val="tx1"/>
                </a:solidFill>
              </a:rPr>
              <a:t>     both Android &amp; iOS.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Firebase used to authenticate users and store what they consume. </a:t>
            </a:r>
            <a:endParaRPr lang="en-US" sz="3600" i="0" u="none" strike="noStrike" dirty="0">
              <a:ln w="0"/>
              <a:solidFill>
                <a:schemeClr val="tx1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Web API built </a:t>
            </a:r>
            <a:r>
              <a:rPr lang="en-US" sz="3600" dirty="0">
                <a:ln w="0"/>
                <a:solidFill>
                  <a:schemeClr val="tx1"/>
                </a:solidFill>
              </a:rPr>
              <a:t>with Node, Express to interface with MySQL DB and USDA API.</a:t>
            </a:r>
            <a:endParaRPr lang="en-US" sz="3600" dirty="0">
              <a:ln w="0"/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Heroku backend deployed for production.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Expo used to provide front-end for early testers.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484950" y="32622075"/>
            <a:ext cx="7348619" cy="78989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Verification</a:t>
            </a:r>
            <a:endParaRPr lang="en-US" sz="36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Postman tests were created to test various API endpoints.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Application 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Manual checks done to verify accurate snack score and nutrient values.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Exploratory testing techniques used to discover bugs.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205089" y="32579377"/>
            <a:ext cx="7002939" cy="78989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Summary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The objective </a:t>
            </a:r>
            <a:r>
              <a:rPr lang="en-US" sz="3600" dirty="0">
                <a:ln w="0"/>
                <a:solidFill>
                  <a:schemeClr val="tx1"/>
                </a:solidFill>
              </a:rPr>
              <a:t>of this project was to design an app that uses USDA guidelines to provide a numeric score based on a snack’s nutritional information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i="0" u="none" strike="noStrike" dirty="0">
                <a:ln w="0"/>
                <a:solidFill>
                  <a:schemeClr val="tx1"/>
                </a:solidFill>
                <a:sym typeface="Arial"/>
              </a:rPr>
              <a:t>This project is the second release 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The updated app will have a second trial conducted by the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i="0" u="none" strike="noStrik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285750" marR="0" lvl="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An intuitive mobile application that gives a simple score to tell how healthy a snack is.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Tracking of score averages to let the user know how healthy their week has been.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3600" dirty="0">
                <a:ln w="0"/>
                <a:solidFill>
                  <a:schemeClr val="tx1"/>
                </a:solidFill>
              </a:rPr>
              <a:t>A gamification system to keep the user engaged with the application.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Cristina Palacios and </a:t>
            </a:r>
            <a:r>
              <a:rPr lang="en-US" sz="3000" dirty="0" err="1">
                <a:solidFill>
                  <a:schemeClr val="dk1"/>
                </a:solidFill>
              </a:rPr>
              <a:t>Lukkamol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Prapkree</a:t>
            </a:r>
            <a:r>
              <a:rPr lang="en-US" sz="3000" dirty="0">
                <a:solidFill>
                  <a:schemeClr val="dk1"/>
                </a:solidFill>
              </a:rPr>
              <a:t>. Thanks to my team members: Jeffrey Antoine, </a:t>
            </a:r>
            <a:r>
              <a:rPr lang="en-US" sz="3000" dirty="0" err="1">
                <a:solidFill>
                  <a:schemeClr val="dk1"/>
                </a:solidFill>
              </a:rPr>
              <a:t>Jessiel</a:t>
            </a:r>
            <a:r>
              <a:rPr lang="en-US" sz="3000" dirty="0">
                <a:solidFill>
                  <a:schemeClr val="dk1"/>
                </a:solidFill>
              </a:rPr>
              <a:t> Benitez, Carolina Karthik, </a:t>
            </a:r>
            <a:r>
              <a:rPr lang="en-US" sz="3000" dirty="0" err="1">
                <a:solidFill>
                  <a:schemeClr val="dk1"/>
                </a:solidFill>
              </a:rPr>
              <a:t>Shafeeque</a:t>
            </a:r>
            <a:r>
              <a:rPr lang="en-US" sz="3000" dirty="0">
                <a:solidFill>
                  <a:schemeClr val="dk1"/>
                </a:solidFill>
              </a:rPr>
              <a:t> Khan, and Adrian Serrano.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2080" y="1719765"/>
            <a:ext cx="6965390" cy="13930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48276" y="2335234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87887" y="2584010"/>
            <a:ext cx="3618080" cy="10916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32338" y="3412923"/>
            <a:ext cx="2747002" cy="201578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9A761F6-64C8-0B4E-B47E-C6C45A7C6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08015" y="33528000"/>
            <a:ext cx="5816504" cy="56535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2304B7A-40EF-564F-99CF-A1EC28E301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24101" y="33298093"/>
            <a:ext cx="8602584" cy="7033478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id="{21CFB4D9-0F1A-2147-A168-F1EF84CC711C}"/>
              </a:ext>
            </a:extLst>
          </p:cNvPr>
          <p:cNvSpPr txBox="1"/>
          <p:nvPr/>
        </p:nvSpPr>
        <p:spPr>
          <a:xfrm>
            <a:off x="1484950" y="11418097"/>
            <a:ext cx="29680850" cy="947340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</a:pPr>
            <a:r>
              <a:rPr lang="en-US" sz="4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\</a:t>
            </a:r>
          </a:p>
          <a:p>
            <a:pPr algn="ctr"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Clr>
                <a:srgbClr val="336699"/>
              </a:buClr>
            </a:pPr>
            <a:endParaRPr lang="en-US" sz="4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Clr>
                <a:srgbClr val="336699"/>
              </a:buClr>
            </a:pPr>
            <a:r>
              <a:rPr lang="en-US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Log in                                          Advanced Search                              Matching Snacks                                   Snack Detail                               Consumed Snack</a:t>
            </a:r>
          </a:p>
          <a:p>
            <a:pPr algn="ctr">
              <a:buClr>
                <a:srgbClr val="336699"/>
              </a:buClr>
            </a:pPr>
            <a:endParaRPr lang="en-US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BA0ADEC-D79D-EF42-B700-27E4E86C0F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4950" y="11902076"/>
            <a:ext cx="4858109" cy="8513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296B485-FFFD-9E41-B54D-4AF6B47FEB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18927" y="11902076"/>
            <a:ext cx="4858109" cy="8513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19885A-003C-A345-A2EE-3D813A8665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89907" y="22145315"/>
            <a:ext cx="13961986" cy="96654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22A090-6CA7-461E-8206-D58ABF5BD05F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H="1" flipV="1">
            <a:off x="24583429" y="855067"/>
            <a:ext cx="2630400" cy="13325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310C7B-A909-4DBC-9A72-2FB181CD79E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13163" y="3428194"/>
            <a:ext cx="3195956" cy="89909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C396F2F-A9C5-4090-9760-91AAEE78DF6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868400" y="11902076"/>
            <a:ext cx="4858109" cy="8513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7B537CA-EF12-4C62-9A91-0EDC93AAD48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87891" y="11887200"/>
            <a:ext cx="4858108" cy="8513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45EDD01-4C1D-42EB-AD37-8DA32A9C9C2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289000" y="11887201"/>
            <a:ext cx="4858108" cy="8513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4010</TotalTime>
  <Words>455</Words>
  <Application>Microsoft Office PowerPoint</Application>
  <PresentationFormat>Custom</PresentationFormat>
  <Paragraphs>77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christian canizares</cp:lastModifiedBy>
  <cp:revision>58</cp:revision>
  <dcterms:modified xsi:type="dcterms:W3CDTF">2018-11-27T19:12:11Z</dcterms:modified>
</cp:coreProperties>
</file>