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embeddedFontLst>
    <p:embeddedFont>
      <p:font typeface="Muli"/>
      <p:regular r:id="rId20"/>
      <p:bold r:id="rId21"/>
      <p:italic r:id="rId22"/>
      <p:boldItalic r:id="rId23"/>
    </p:embeddedFont>
    <p:embeddedFont>
      <p:font typeface="Raleway"/>
      <p:regular r:id="rId24"/>
      <p:bold r:id="rId25"/>
      <p:italic r:id="rId26"/>
      <p:boldItalic r:id="rId27"/>
    </p:embeddedFont>
    <p:embeddedFont>
      <p:font typeface="Poppins"/>
      <p:regular r:id="rId28"/>
      <p:bold r:id="rId29"/>
      <p:italic r:id="rId30"/>
      <p:boldItalic r:id="rId31"/>
    </p:embeddedFont>
    <p:embeddedFont>
      <p:font typeface="Poppins Light"/>
      <p:regular r:id="rId32"/>
      <p:bold r:id="rId33"/>
      <p:italic r:id="rId34"/>
      <p:boldItalic r:id="rId35"/>
    </p:embeddedFont>
    <p:embeddedFont>
      <p:font typeface="Muli Light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uli-regular.fntdata"/><Relationship Id="rId22" Type="http://schemas.openxmlformats.org/officeDocument/2006/relationships/font" Target="fonts/Muli-italic.fntdata"/><Relationship Id="rId21" Type="http://schemas.openxmlformats.org/officeDocument/2006/relationships/font" Target="fonts/Muli-bold.fntdata"/><Relationship Id="rId24" Type="http://schemas.openxmlformats.org/officeDocument/2006/relationships/font" Target="fonts/Raleway-regular.fntdata"/><Relationship Id="rId23" Type="http://schemas.openxmlformats.org/officeDocument/2006/relationships/font" Target="fonts/Muli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aleway-italic.fntdata"/><Relationship Id="rId25" Type="http://schemas.openxmlformats.org/officeDocument/2006/relationships/font" Target="fonts/Raleway-bold.fntdata"/><Relationship Id="rId28" Type="http://schemas.openxmlformats.org/officeDocument/2006/relationships/font" Target="fonts/Poppins-regular.fntdata"/><Relationship Id="rId27" Type="http://schemas.openxmlformats.org/officeDocument/2006/relationships/font" Target="fonts/Raleway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Poppins-boldItalic.fntdata"/><Relationship Id="rId30" Type="http://schemas.openxmlformats.org/officeDocument/2006/relationships/font" Target="fonts/Poppins-italic.fntdata"/><Relationship Id="rId11" Type="http://schemas.openxmlformats.org/officeDocument/2006/relationships/slide" Target="slides/slide7.xml"/><Relationship Id="rId33" Type="http://schemas.openxmlformats.org/officeDocument/2006/relationships/font" Target="fonts/PoppinsLight-bold.fntdata"/><Relationship Id="rId10" Type="http://schemas.openxmlformats.org/officeDocument/2006/relationships/slide" Target="slides/slide6.xml"/><Relationship Id="rId32" Type="http://schemas.openxmlformats.org/officeDocument/2006/relationships/font" Target="fonts/PoppinsLight-regular.fntdata"/><Relationship Id="rId13" Type="http://schemas.openxmlformats.org/officeDocument/2006/relationships/slide" Target="slides/slide9.xml"/><Relationship Id="rId35" Type="http://schemas.openxmlformats.org/officeDocument/2006/relationships/font" Target="fonts/PoppinsLight-boldItalic.fntdata"/><Relationship Id="rId12" Type="http://schemas.openxmlformats.org/officeDocument/2006/relationships/slide" Target="slides/slide8.xml"/><Relationship Id="rId34" Type="http://schemas.openxmlformats.org/officeDocument/2006/relationships/font" Target="fonts/PoppinsLight-italic.fntdata"/><Relationship Id="rId15" Type="http://schemas.openxmlformats.org/officeDocument/2006/relationships/slide" Target="slides/slide11.xml"/><Relationship Id="rId37" Type="http://schemas.openxmlformats.org/officeDocument/2006/relationships/font" Target="fonts/MuliLight-bold.fntdata"/><Relationship Id="rId14" Type="http://schemas.openxmlformats.org/officeDocument/2006/relationships/slide" Target="slides/slide10.xml"/><Relationship Id="rId36" Type="http://schemas.openxmlformats.org/officeDocument/2006/relationships/font" Target="fonts/MuliLight-regular.fntdata"/><Relationship Id="rId17" Type="http://schemas.openxmlformats.org/officeDocument/2006/relationships/slide" Target="slides/slide13.xml"/><Relationship Id="rId39" Type="http://schemas.openxmlformats.org/officeDocument/2006/relationships/font" Target="fonts/MuliLight-boldItalic.fntdata"/><Relationship Id="rId16" Type="http://schemas.openxmlformats.org/officeDocument/2006/relationships/slide" Target="slides/slide12.xml"/><Relationship Id="rId38" Type="http://schemas.openxmlformats.org/officeDocument/2006/relationships/font" Target="fonts/MuliLight-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4971235834_2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4971235834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971235834_2_4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4971235834_2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4971235834_2_5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4971235834_2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4971235834_2_6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4971235834_2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971235834_2_8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4971235834_2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4971235834_2_8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4971235834_2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4971235834_1_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4971235834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971235834_2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4971235834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4971235834_1_3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4971235834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4971235834_1_5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4971235834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4971235834_2_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4971235834_2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4971235834_2_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4971235834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4971235834_2_2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4971235834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81150" y="1759800"/>
            <a:ext cx="4371926" cy="321007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696425"/>
            <a:ext cx="5391000" cy="29304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SzPts val="1600"/>
              <a:buNone/>
              <a:defRPr sz="1600"/>
            </a:lvl1pPr>
          </a:lstStyle>
          <a:p/>
        </p:txBody>
      </p:sp>
      <p:sp>
        <p:nvSpPr>
          <p:cNvPr id="54" name="Google Shape;54;p1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30275" y="2032125"/>
            <a:ext cx="3761325" cy="295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541170" y="2518284"/>
            <a:ext cx="3450425" cy="247282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no illustration">
  <p:cSld name="BLANK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50275" y="2175625"/>
            <a:ext cx="3879000" cy="287046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>
            <p:ph type="ctrTitle"/>
          </p:nvPr>
        </p:nvSpPr>
        <p:spPr>
          <a:xfrm>
            <a:off x="685800" y="1811950"/>
            <a:ext cx="4973100" cy="11598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685800" y="3144850"/>
            <a:ext cx="2493600" cy="7848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1800"/>
              <a:buNone/>
              <a:defRPr sz="1800">
                <a:solidFill>
                  <a:srgbClr val="A7A4BC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74072" y="2340786"/>
            <a:ext cx="3879000" cy="262908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 txBox="1"/>
          <p:nvPr>
            <p:ph idx="1" type="body"/>
          </p:nvPr>
        </p:nvSpPr>
        <p:spPr>
          <a:xfrm>
            <a:off x="962850" y="919975"/>
            <a:ext cx="4469100" cy="33420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4318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A7A4BC"/>
              </a:buClr>
              <a:buSzPts val="3200"/>
              <a:buChar char="●"/>
              <a:defRPr sz="3200">
                <a:solidFill>
                  <a:srgbClr val="A7A4BC"/>
                </a:solidFill>
              </a:defRPr>
            </a:lvl1pPr>
            <a:lvl2pPr indent="-431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>
                <a:solidFill>
                  <a:srgbClr val="A7A4BC"/>
                </a:solidFill>
              </a:defRPr>
            </a:lvl2pPr>
            <a:lvl3pPr indent="-4318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>
                <a:solidFill>
                  <a:srgbClr val="A7A4BC"/>
                </a:solidFill>
              </a:defRPr>
            </a:lvl3pPr>
            <a:lvl4pPr indent="-4318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>
                <a:solidFill>
                  <a:srgbClr val="A7A4BC"/>
                </a:solidFill>
              </a:defRPr>
            </a:lvl4pPr>
            <a:lvl5pPr indent="-4318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>
                <a:solidFill>
                  <a:srgbClr val="A7A4BC"/>
                </a:solidFill>
              </a:defRPr>
            </a:lvl5pPr>
            <a:lvl6pPr indent="-4318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>
                <a:solidFill>
                  <a:srgbClr val="A7A4BC"/>
                </a:solidFill>
              </a:defRPr>
            </a:lvl6pPr>
            <a:lvl7pPr indent="-4318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>
                <a:solidFill>
                  <a:srgbClr val="A7A4BC"/>
                </a:solidFill>
              </a:defRPr>
            </a:lvl7pPr>
            <a:lvl8pPr indent="-4318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>
                <a:solidFill>
                  <a:srgbClr val="A7A4BC"/>
                </a:solidFill>
              </a:defRPr>
            </a:lvl8pPr>
            <a:lvl9pPr indent="-4318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>
                <a:solidFill>
                  <a:srgbClr val="A7A4BC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/>
        </p:nvSpPr>
        <p:spPr>
          <a:xfrm>
            <a:off x="390571" y="571075"/>
            <a:ext cx="6480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rgbClr val="A7D86D"/>
                </a:solidFill>
                <a:latin typeface="Muli"/>
                <a:ea typeface="Muli"/>
                <a:cs typeface="Muli"/>
                <a:sym typeface="Muli"/>
              </a:rPr>
              <a:t>“</a:t>
            </a:r>
            <a:endParaRPr b="1" sz="9600">
              <a:solidFill>
                <a:srgbClr val="A7D86D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89349" y="2301324"/>
            <a:ext cx="3702249" cy="268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457200" y="2038350"/>
            <a:ext cx="4929300" cy="18627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68300" lvl="0" marL="457200">
              <a:spcBef>
                <a:spcPts val="600"/>
              </a:spcBef>
              <a:spcAft>
                <a:spcPts val="0"/>
              </a:spcAft>
              <a:buSzPts val="2200"/>
              <a:buChar char="●"/>
              <a:defRPr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 + image mask">
  <p:cSld name="TITLE_AND_BODY_1">
    <p:bg>
      <p:bgPr>
        <a:solidFill>
          <a:srgbClr val="A7D86D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6"/>
          <p:cNvGrpSpPr/>
          <p:nvPr/>
        </p:nvGrpSpPr>
        <p:grpSpPr>
          <a:xfrm>
            <a:off x="-144" y="4104"/>
            <a:ext cx="9144000" cy="5143488"/>
            <a:chOff x="238125" y="848325"/>
            <a:chExt cx="7143750" cy="4018350"/>
          </a:xfrm>
        </p:grpSpPr>
        <p:sp>
          <p:nvSpPr>
            <p:cNvPr id="28" name="Google Shape;28;p6"/>
            <p:cNvSpPr/>
            <p:nvPr/>
          </p:nvSpPr>
          <p:spPr>
            <a:xfrm>
              <a:off x="238125" y="848325"/>
              <a:ext cx="7143750" cy="4018350"/>
            </a:xfrm>
            <a:custGeom>
              <a:rect b="b" l="l" r="r" t="t"/>
              <a:pathLst>
                <a:path extrusionOk="0" h="160734" w="285750">
                  <a:moveTo>
                    <a:pt x="206722" y="15292"/>
                  </a:moveTo>
                  <a:lnTo>
                    <a:pt x="207057" y="15348"/>
                  </a:lnTo>
                  <a:lnTo>
                    <a:pt x="207671" y="15515"/>
                  </a:lnTo>
                  <a:lnTo>
                    <a:pt x="208229" y="15850"/>
                  </a:lnTo>
                  <a:lnTo>
                    <a:pt x="208731" y="16241"/>
                  </a:lnTo>
                  <a:lnTo>
                    <a:pt x="209122" y="16743"/>
                  </a:lnTo>
                  <a:lnTo>
                    <a:pt x="209457" y="17301"/>
                  </a:lnTo>
                  <a:lnTo>
                    <a:pt x="209624" y="17915"/>
                  </a:lnTo>
                  <a:lnTo>
                    <a:pt x="209680" y="18250"/>
                  </a:lnTo>
                  <a:lnTo>
                    <a:pt x="209736" y="18585"/>
                  </a:lnTo>
                  <a:lnTo>
                    <a:pt x="209680" y="18920"/>
                  </a:lnTo>
                  <a:lnTo>
                    <a:pt x="209624" y="19255"/>
                  </a:lnTo>
                  <a:lnTo>
                    <a:pt x="209457" y="19869"/>
                  </a:lnTo>
                  <a:lnTo>
                    <a:pt x="209122" y="20427"/>
                  </a:lnTo>
                  <a:lnTo>
                    <a:pt x="208731" y="20929"/>
                  </a:lnTo>
                  <a:lnTo>
                    <a:pt x="208229" y="21320"/>
                  </a:lnTo>
                  <a:lnTo>
                    <a:pt x="207671" y="21654"/>
                  </a:lnTo>
                  <a:lnTo>
                    <a:pt x="207057" y="21822"/>
                  </a:lnTo>
                  <a:lnTo>
                    <a:pt x="206722" y="21878"/>
                  </a:lnTo>
                  <a:lnTo>
                    <a:pt x="206053" y="21878"/>
                  </a:lnTo>
                  <a:lnTo>
                    <a:pt x="205718" y="21822"/>
                  </a:lnTo>
                  <a:lnTo>
                    <a:pt x="205104" y="21654"/>
                  </a:lnTo>
                  <a:lnTo>
                    <a:pt x="204546" y="21320"/>
                  </a:lnTo>
                  <a:lnTo>
                    <a:pt x="204043" y="20929"/>
                  </a:lnTo>
                  <a:lnTo>
                    <a:pt x="203653" y="20427"/>
                  </a:lnTo>
                  <a:lnTo>
                    <a:pt x="203374" y="19869"/>
                  </a:lnTo>
                  <a:lnTo>
                    <a:pt x="203150" y="19255"/>
                  </a:lnTo>
                  <a:lnTo>
                    <a:pt x="203095" y="18920"/>
                  </a:lnTo>
                  <a:lnTo>
                    <a:pt x="203095" y="18585"/>
                  </a:lnTo>
                  <a:lnTo>
                    <a:pt x="203095" y="18250"/>
                  </a:lnTo>
                  <a:lnTo>
                    <a:pt x="203150" y="17915"/>
                  </a:lnTo>
                  <a:lnTo>
                    <a:pt x="203374" y="17301"/>
                  </a:lnTo>
                  <a:lnTo>
                    <a:pt x="203653" y="16743"/>
                  </a:lnTo>
                  <a:lnTo>
                    <a:pt x="204043" y="16241"/>
                  </a:lnTo>
                  <a:lnTo>
                    <a:pt x="204546" y="15850"/>
                  </a:lnTo>
                  <a:lnTo>
                    <a:pt x="205104" y="15515"/>
                  </a:lnTo>
                  <a:lnTo>
                    <a:pt x="205718" y="15348"/>
                  </a:lnTo>
                  <a:lnTo>
                    <a:pt x="206053" y="15292"/>
                  </a:lnTo>
                  <a:close/>
                  <a:moveTo>
                    <a:pt x="255947" y="30138"/>
                  </a:moveTo>
                  <a:lnTo>
                    <a:pt x="256282" y="30193"/>
                  </a:lnTo>
                  <a:lnTo>
                    <a:pt x="256896" y="30417"/>
                  </a:lnTo>
                  <a:lnTo>
                    <a:pt x="257454" y="30696"/>
                  </a:lnTo>
                  <a:lnTo>
                    <a:pt x="257956" y="31086"/>
                  </a:lnTo>
                  <a:lnTo>
                    <a:pt x="258347" y="31589"/>
                  </a:lnTo>
                  <a:lnTo>
                    <a:pt x="258682" y="32147"/>
                  </a:lnTo>
                  <a:lnTo>
                    <a:pt x="258849" y="32761"/>
                  </a:lnTo>
                  <a:lnTo>
                    <a:pt x="258905" y="33096"/>
                  </a:lnTo>
                  <a:lnTo>
                    <a:pt x="258905" y="33430"/>
                  </a:lnTo>
                  <a:lnTo>
                    <a:pt x="258905" y="33765"/>
                  </a:lnTo>
                  <a:lnTo>
                    <a:pt x="258849" y="34100"/>
                  </a:lnTo>
                  <a:lnTo>
                    <a:pt x="258682" y="34714"/>
                  </a:lnTo>
                  <a:lnTo>
                    <a:pt x="258347" y="35328"/>
                  </a:lnTo>
                  <a:lnTo>
                    <a:pt x="257956" y="35774"/>
                  </a:lnTo>
                  <a:lnTo>
                    <a:pt x="257454" y="36221"/>
                  </a:lnTo>
                  <a:lnTo>
                    <a:pt x="256896" y="36500"/>
                  </a:lnTo>
                  <a:lnTo>
                    <a:pt x="256282" y="36723"/>
                  </a:lnTo>
                  <a:lnTo>
                    <a:pt x="255947" y="36723"/>
                  </a:lnTo>
                  <a:lnTo>
                    <a:pt x="255612" y="36779"/>
                  </a:lnTo>
                  <a:lnTo>
                    <a:pt x="255277" y="36723"/>
                  </a:lnTo>
                  <a:lnTo>
                    <a:pt x="254943" y="36723"/>
                  </a:lnTo>
                  <a:lnTo>
                    <a:pt x="254329" y="36500"/>
                  </a:lnTo>
                  <a:lnTo>
                    <a:pt x="253771" y="36221"/>
                  </a:lnTo>
                  <a:lnTo>
                    <a:pt x="253268" y="35774"/>
                  </a:lnTo>
                  <a:lnTo>
                    <a:pt x="252878" y="35328"/>
                  </a:lnTo>
                  <a:lnTo>
                    <a:pt x="252543" y="34714"/>
                  </a:lnTo>
                  <a:lnTo>
                    <a:pt x="252375" y="34100"/>
                  </a:lnTo>
                  <a:lnTo>
                    <a:pt x="252319" y="33765"/>
                  </a:lnTo>
                  <a:lnTo>
                    <a:pt x="252264" y="33430"/>
                  </a:lnTo>
                  <a:lnTo>
                    <a:pt x="252319" y="33096"/>
                  </a:lnTo>
                  <a:lnTo>
                    <a:pt x="252375" y="32761"/>
                  </a:lnTo>
                  <a:lnTo>
                    <a:pt x="252543" y="32147"/>
                  </a:lnTo>
                  <a:lnTo>
                    <a:pt x="252878" y="31589"/>
                  </a:lnTo>
                  <a:lnTo>
                    <a:pt x="253268" y="31086"/>
                  </a:lnTo>
                  <a:lnTo>
                    <a:pt x="253771" y="30696"/>
                  </a:lnTo>
                  <a:lnTo>
                    <a:pt x="254329" y="30417"/>
                  </a:lnTo>
                  <a:lnTo>
                    <a:pt x="254943" y="30193"/>
                  </a:lnTo>
                  <a:lnTo>
                    <a:pt x="255277" y="30138"/>
                  </a:lnTo>
                  <a:close/>
                  <a:moveTo>
                    <a:pt x="113463" y="32593"/>
                  </a:moveTo>
                  <a:lnTo>
                    <a:pt x="113798" y="32649"/>
                  </a:lnTo>
                  <a:lnTo>
                    <a:pt x="114412" y="32817"/>
                  </a:lnTo>
                  <a:lnTo>
                    <a:pt x="115026" y="33151"/>
                  </a:lnTo>
                  <a:lnTo>
                    <a:pt x="115472" y="33542"/>
                  </a:lnTo>
                  <a:lnTo>
                    <a:pt x="115919" y="34044"/>
                  </a:lnTo>
                  <a:lnTo>
                    <a:pt x="116198" y="34602"/>
                  </a:lnTo>
                  <a:lnTo>
                    <a:pt x="116365" y="35216"/>
                  </a:lnTo>
                  <a:lnTo>
                    <a:pt x="116421" y="35551"/>
                  </a:lnTo>
                  <a:lnTo>
                    <a:pt x="116477" y="35886"/>
                  </a:lnTo>
                  <a:lnTo>
                    <a:pt x="116421" y="36221"/>
                  </a:lnTo>
                  <a:lnTo>
                    <a:pt x="116365" y="36556"/>
                  </a:lnTo>
                  <a:lnTo>
                    <a:pt x="116198" y="37170"/>
                  </a:lnTo>
                  <a:lnTo>
                    <a:pt x="115919" y="37728"/>
                  </a:lnTo>
                  <a:lnTo>
                    <a:pt x="115472" y="38230"/>
                  </a:lnTo>
                  <a:lnTo>
                    <a:pt x="115026" y="38621"/>
                  </a:lnTo>
                  <a:lnTo>
                    <a:pt x="114412" y="38956"/>
                  </a:lnTo>
                  <a:lnTo>
                    <a:pt x="113798" y="39123"/>
                  </a:lnTo>
                  <a:lnTo>
                    <a:pt x="113463" y="39179"/>
                  </a:lnTo>
                  <a:lnTo>
                    <a:pt x="112793" y="39179"/>
                  </a:lnTo>
                  <a:lnTo>
                    <a:pt x="112458" y="39123"/>
                  </a:lnTo>
                  <a:lnTo>
                    <a:pt x="111844" y="38956"/>
                  </a:lnTo>
                  <a:lnTo>
                    <a:pt x="111286" y="38621"/>
                  </a:lnTo>
                  <a:lnTo>
                    <a:pt x="110784" y="38230"/>
                  </a:lnTo>
                  <a:lnTo>
                    <a:pt x="110393" y="37728"/>
                  </a:lnTo>
                  <a:lnTo>
                    <a:pt x="110114" y="37170"/>
                  </a:lnTo>
                  <a:lnTo>
                    <a:pt x="109891" y="36556"/>
                  </a:lnTo>
                  <a:lnTo>
                    <a:pt x="109835" y="36221"/>
                  </a:lnTo>
                  <a:lnTo>
                    <a:pt x="109835" y="35886"/>
                  </a:lnTo>
                  <a:lnTo>
                    <a:pt x="109835" y="35551"/>
                  </a:lnTo>
                  <a:lnTo>
                    <a:pt x="109891" y="35216"/>
                  </a:lnTo>
                  <a:lnTo>
                    <a:pt x="110114" y="34602"/>
                  </a:lnTo>
                  <a:lnTo>
                    <a:pt x="110393" y="34044"/>
                  </a:lnTo>
                  <a:lnTo>
                    <a:pt x="110784" y="33542"/>
                  </a:lnTo>
                  <a:lnTo>
                    <a:pt x="111286" y="33151"/>
                  </a:lnTo>
                  <a:lnTo>
                    <a:pt x="111844" y="32817"/>
                  </a:lnTo>
                  <a:lnTo>
                    <a:pt x="112458" y="32649"/>
                  </a:lnTo>
                  <a:lnTo>
                    <a:pt x="112793" y="32593"/>
                  </a:lnTo>
                  <a:close/>
                  <a:moveTo>
                    <a:pt x="120328" y="48611"/>
                  </a:moveTo>
                  <a:lnTo>
                    <a:pt x="120886" y="48722"/>
                  </a:lnTo>
                  <a:lnTo>
                    <a:pt x="121444" y="48834"/>
                  </a:lnTo>
                  <a:lnTo>
                    <a:pt x="121946" y="49057"/>
                  </a:lnTo>
                  <a:lnTo>
                    <a:pt x="122393" y="49281"/>
                  </a:lnTo>
                  <a:lnTo>
                    <a:pt x="122895" y="49560"/>
                  </a:lnTo>
                  <a:lnTo>
                    <a:pt x="123286" y="49895"/>
                  </a:lnTo>
                  <a:lnTo>
                    <a:pt x="123676" y="50229"/>
                  </a:lnTo>
                  <a:lnTo>
                    <a:pt x="124067" y="50620"/>
                  </a:lnTo>
                  <a:lnTo>
                    <a:pt x="124346" y="51067"/>
                  </a:lnTo>
                  <a:lnTo>
                    <a:pt x="124625" y="51513"/>
                  </a:lnTo>
                  <a:lnTo>
                    <a:pt x="124904" y="52015"/>
                  </a:lnTo>
                  <a:lnTo>
                    <a:pt x="125071" y="52518"/>
                  </a:lnTo>
                  <a:lnTo>
                    <a:pt x="125183" y="53020"/>
                  </a:lnTo>
                  <a:lnTo>
                    <a:pt x="125295" y="53578"/>
                  </a:lnTo>
                  <a:lnTo>
                    <a:pt x="125295" y="54136"/>
                  </a:lnTo>
                  <a:lnTo>
                    <a:pt x="125295" y="54750"/>
                  </a:lnTo>
                  <a:lnTo>
                    <a:pt x="125183" y="55252"/>
                  </a:lnTo>
                  <a:lnTo>
                    <a:pt x="125071" y="55810"/>
                  </a:lnTo>
                  <a:lnTo>
                    <a:pt x="124904" y="56313"/>
                  </a:lnTo>
                  <a:lnTo>
                    <a:pt x="124625" y="56815"/>
                  </a:lnTo>
                  <a:lnTo>
                    <a:pt x="124346" y="57261"/>
                  </a:lnTo>
                  <a:lnTo>
                    <a:pt x="124067" y="57708"/>
                  </a:lnTo>
                  <a:lnTo>
                    <a:pt x="123676" y="58099"/>
                  </a:lnTo>
                  <a:lnTo>
                    <a:pt x="123286" y="58434"/>
                  </a:lnTo>
                  <a:lnTo>
                    <a:pt x="122895" y="58768"/>
                  </a:lnTo>
                  <a:lnTo>
                    <a:pt x="122393" y="59047"/>
                  </a:lnTo>
                  <a:lnTo>
                    <a:pt x="121946" y="59271"/>
                  </a:lnTo>
                  <a:lnTo>
                    <a:pt x="121444" y="59438"/>
                  </a:lnTo>
                  <a:lnTo>
                    <a:pt x="120886" y="59606"/>
                  </a:lnTo>
                  <a:lnTo>
                    <a:pt x="120328" y="59661"/>
                  </a:lnTo>
                  <a:lnTo>
                    <a:pt x="119769" y="59717"/>
                  </a:lnTo>
                  <a:lnTo>
                    <a:pt x="119211" y="59661"/>
                  </a:lnTo>
                  <a:lnTo>
                    <a:pt x="118653" y="59606"/>
                  </a:lnTo>
                  <a:lnTo>
                    <a:pt x="118095" y="59438"/>
                  </a:lnTo>
                  <a:lnTo>
                    <a:pt x="117593" y="59271"/>
                  </a:lnTo>
                  <a:lnTo>
                    <a:pt x="117146" y="59047"/>
                  </a:lnTo>
                  <a:lnTo>
                    <a:pt x="116644" y="58768"/>
                  </a:lnTo>
                  <a:lnTo>
                    <a:pt x="116253" y="58434"/>
                  </a:lnTo>
                  <a:lnTo>
                    <a:pt x="115863" y="58099"/>
                  </a:lnTo>
                  <a:lnTo>
                    <a:pt x="115472" y="57708"/>
                  </a:lnTo>
                  <a:lnTo>
                    <a:pt x="115193" y="57261"/>
                  </a:lnTo>
                  <a:lnTo>
                    <a:pt x="114914" y="56815"/>
                  </a:lnTo>
                  <a:lnTo>
                    <a:pt x="114635" y="56313"/>
                  </a:lnTo>
                  <a:lnTo>
                    <a:pt x="114467" y="55810"/>
                  </a:lnTo>
                  <a:lnTo>
                    <a:pt x="114356" y="55252"/>
                  </a:lnTo>
                  <a:lnTo>
                    <a:pt x="114244" y="54750"/>
                  </a:lnTo>
                  <a:lnTo>
                    <a:pt x="114244" y="54136"/>
                  </a:lnTo>
                  <a:lnTo>
                    <a:pt x="114244" y="53578"/>
                  </a:lnTo>
                  <a:lnTo>
                    <a:pt x="114356" y="53020"/>
                  </a:lnTo>
                  <a:lnTo>
                    <a:pt x="114467" y="52518"/>
                  </a:lnTo>
                  <a:lnTo>
                    <a:pt x="114635" y="52015"/>
                  </a:lnTo>
                  <a:lnTo>
                    <a:pt x="114914" y="51513"/>
                  </a:lnTo>
                  <a:lnTo>
                    <a:pt x="115193" y="51067"/>
                  </a:lnTo>
                  <a:lnTo>
                    <a:pt x="115472" y="50620"/>
                  </a:lnTo>
                  <a:lnTo>
                    <a:pt x="115863" y="50229"/>
                  </a:lnTo>
                  <a:lnTo>
                    <a:pt x="116253" y="49895"/>
                  </a:lnTo>
                  <a:lnTo>
                    <a:pt x="116644" y="49560"/>
                  </a:lnTo>
                  <a:lnTo>
                    <a:pt x="117146" y="49281"/>
                  </a:lnTo>
                  <a:lnTo>
                    <a:pt x="117593" y="49057"/>
                  </a:lnTo>
                  <a:lnTo>
                    <a:pt x="118095" y="48834"/>
                  </a:lnTo>
                  <a:lnTo>
                    <a:pt x="118653" y="48722"/>
                  </a:lnTo>
                  <a:lnTo>
                    <a:pt x="119211" y="48611"/>
                  </a:lnTo>
                  <a:close/>
                  <a:moveTo>
                    <a:pt x="267109" y="134782"/>
                  </a:moveTo>
                  <a:lnTo>
                    <a:pt x="267667" y="134838"/>
                  </a:lnTo>
                  <a:lnTo>
                    <a:pt x="268226" y="134894"/>
                  </a:lnTo>
                  <a:lnTo>
                    <a:pt x="268728" y="135061"/>
                  </a:lnTo>
                  <a:lnTo>
                    <a:pt x="269286" y="135229"/>
                  </a:lnTo>
                  <a:lnTo>
                    <a:pt x="269732" y="135452"/>
                  </a:lnTo>
                  <a:lnTo>
                    <a:pt x="270235" y="135731"/>
                  </a:lnTo>
                  <a:lnTo>
                    <a:pt x="270625" y="136066"/>
                  </a:lnTo>
                  <a:lnTo>
                    <a:pt x="271016" y="136401"/>
                  </a:lnTo>
                  <a:lnTo>
                    <a:pt x="271407" y="136791"/>
                  </a:lnTo>
                  <a:lnTo>
                    <a:pt x="271686" y="137238"/>
                  </a:lnTo>
                  <a:lnTo>
                    <a:pt x="271965" y="137684"/>
                  </a:lnTo>
                  <a:lnTo>
                    <a:pt x="272244" y="138187"/>
                  </a:lnTo>
                  <a:lnTo>
                    <a:pt x="272411" y="138689"/>
                  </a:lnTo>
                  <a:lnTo>
                    <a:pt x="272523" y="139191"/>
                  </a:lnTo>
                  <a:lnTo>
                    <a:pt x="272635" y="139749"/>
                  </a:lnTo>
                  <a:lnTo>
                    <a:pt x="272635" y="140363"/>
                  </a:lnTo>
                  <a:lnTo>
                    <a:pt x="272635" y="140921"/>
                  </a:lnTo>
                  <a:lnTo>
                    <a:pt x="272523" y="141479"/>
                  </a:lnTo>
                  <a:lnTo>
                    <a:pt x="272411" y="141982"/>
                  </a:lnTo>
                  <a:lnTo>
                    <a:pt x="272244" y="142484"/>
                  </a:lnTo>
                  <a:lnTo>
                    <a:pt x="271965" y="142986"/>
                  </a:lnTo>
                  <a:lnTo>
                    <a:pt x="271686" y="143433"/>
                  </a:lnTo>
                  <a:lnTo>
                    <a:pt x="271407" y="143879"/>
                  </a:lnTo>
                  <a:lnTo>
                    <a:pt x="271016" y="144270"/>
                  </a:lnTo>
                  <a:lnTo>
                    <a:pt x="270625" y="144605"/>
                  </a:lnTo>
                  <a:lnTo>
                    <a:pt x="270235" y="144940"/>
                  </a:lnTo>
                  <a:lnTo>
                    <a:pt x="269732" y="145219"/>
                  </a:lnTo>
                  <a:lnTo>
                    <a:pt x="269286" y="145442"/>
                  </a:lnTo>
                  <a:lnTo>
                    <a:pt x="268728" y="145665"/>
                  </a:lnTo>
                  <a:lnTo>
                    <a:pt x="268226" y="145777"/>
                  </a:lnTo>
                  <a:lnTo>
                    <a:pt x="267667" y="145833"/>
                  </a:lnTo>
                  <a:lnTo>
                    <a:pt x="267109" y="145888"/>
                  </a:lnTo>
                  <a:lnTo>
                    <a:pt x="266551" y="145833"/>
                  </a:lnTo>
                  <a:lnTo>
                    <a:pt x="265993" y="145777"/>
                  </a:lnTo>
                  <a:lnTo>
                    <a:pt x="265435" y="145665"/>
                  </a:lnTo>
                  <a:lnTo>
                    <a:pt x="264933" y="145442"/>
                  </a:lnTo>
                  <a:lnTo>
                    <a:pt x="264430" y="145219"/>
                  </a:lnTo>
                  <a:lnTo>
                    <a:pt x="263984" y="144940"/>
                  </a:lnTo>
                  <a:lnTo>
                    <a:pt x="263593" y="144605"/>
                  </a:lnTo>
                  <a:lnTo>
                    <a:pt x="263203" y="144270"/>
                  </a:lnTo>
                  <a:lnTo>
                    <a:pt x="262812" y="143879"/>
                  </a:lnTo>
                  <a:lnTo>
                    <a:pt x="262477" y="143433"/>
                  </a:lnTo>
                  <a:lnTo>
                    <a:pt x="262198" y="142986"/>
                  </a:lnTo>
                  <a:lnTo>
                    <a:pt x="261975" y="142484"/>
                  </a:lnTo>
                  <a:lnTo>
                    <a:pt x="261807" y="141982"/>
                  </a:lnTo>
                  <a:lnTo>
                    <a:pt x="261640" y="141479"/>
                  </a:lnTo>
                  <a:lnTo>
                    <a:pt x="261584" y="140921"/>
                  </a:lnTo>
                  <a:lnTo>
                    <a:pt x="261528" y="140363"/>
                  </a:lnTo>
                  <a:lnTo>
                    <a:pt x="261584" y="139749"/>
                  </a:lnTo>
                  <a:lnTo>
                    <a:pt x="261640" y="139191"/>
                  </a:lnTo>
                  <a:lnTo>
                    <a:pt x="261807" y="138689"/>
                  </a:lnTo>
                  <a:lnTo>
                    <a:pt x="261975" y="138187"/>
                  </a:lnTo>
                  <a:lnTo>
                    <a:pt x="262198" y="137684"/>
                  </a:lnTo>
                  <a:lnTo>
                    <a:pt x="262477" y="137238"/>
                  </a:lnTo>
                  <a:lnTo>
                    <a:pt x="262812" y="136791"/>
                  </a:lnTo>
                  <a:lnTo>
                    <a:pt x="263203" y="136401"/>
                  </a:lnTo>
                  <a:lnTo>
                    <a:pt x="263593" y="136066"/>
                  </a:lnTo>
                  <a:lnTo>
                    <a:pt x="263984" y="135731"/>
                  </a:lnTo>
                  <a:lnTo>
                    <a:pt x="264430" y="135452"/>
                  </a:lnTo>
                  <a:lnTo>
                    <a:pt x="264933" y="135229"/>
                  </a:lnTo>
                  <a:lnTo>
                    <a:pt x="265435" y="135061"/>
                  </a:lnTo>
                  <a:lnTo>
                    <a:pt x="265993" y="134894"/>
                  </a:lnTo>
                  <a:lnTo>
                    <a:pt x="266551" y="134838"/>
                  </a:lnTo>
                  <a:lnTo>
                    <a:pt x="267109" y="134782"/>
                  </a:lnTo>
                  <a:close/>
                  <a:moveTo>
                    <a:pt x="165199" y="11385"/>
                  </a:moveTo>
                  <a:lnTo>
                    <a:pt x="166594" y="11441"/>
                  </a:lnTo>
                  <a:lnTo>
                    <a:pt x="167934" y="11497"/>
                  </a:lnTo>
                  <a:lnTo>
                    <a:pt x="169273" y="11664"/>
                  </a:lnTo>
                  <a:lnTo>
                    <a:pt x="170613" y="11888"/>
                  </a:lnTo>
                  <a:lnTo>
                    <a:pt x="171952" y="12167"/>
                  </a:lnTo>
                  <a:lnTo>
                    <a:pt x="173292" y="12446"/>
                  </a:lnTo>
                  <a:lnTo>
                    <a:pt x="174631" y="12781"/>
                  </a:lnTo>
                  <a:lnTo>
                    <a:pt x="175971" y="13171"/>
                  </a:lnTo>
                  <a:lnTo>
                    <a:pt x="177254" y="13618"/>
                  </a:lnTo>
                  <a:lnTo>
                    <a:pt x="179877" y="14567"/>
                  </a:lnTo>
                  <a:lnTo>
                    <a:pt x="182445" y="15627"/>
                  </a:lnTo>
                  <a:lnTo>
                    <a:pt x="185012" y="16743"/>
                  </a:lnTo>
                  <a:lnTo>
                    <a:pt x="186630" y="17469"/>
                  </a:lnTo>
                  <a:lnTo>
                    <a:pt x="188249" y="18306"/>
                  </a:lnTo>
                  <a:lnTo>
                    <a:pt x="189867" y="19143"/>
                  </a:lnTo>
                  <a:lnTo>
                    <a:pt x="191430" y="20036"/>
                  </a:lnTo>
                  <a:lnTo>
                    <a:pt x="194556" y="21822"/>
                  </a:lnTo>
                  <a:lnTo>
                    <a:pt x="197569" y="23719"/>
                  </a:lnTo>
                  <a:lnTo>
                    <a:pt x="203653" y="27570"/>
                  </a:lnTo>
                  <a:lnTo>
                    <a:pt x="206722" y="29468"/>
                  </a:lnTo>
                  <a:lnTo>
                    <a:pt x="209848" y="31254"/>
                  </a:lnTo>
                  <a:lnTo>
                    <a:pt x="211522" y="32147"/>
                  </a:lnTo>
                  <a:lnTo>
                    <a:pt x="213252" y="32872"/>
                  </a:lnTo>
                  <a:lnTo>
                    <a:pt x="215038" y="33598"/>
                  </a:lnTo>
                  <a:lnTo>
                    <a:pt x="216824" y="34156"/>
                  </a:lnTo>
                  <a:lnTo>
                    <a:pt x="218666" y="34658"/>
                  </a:lnTo>
                  <a:lnTo>
                    <a:pt x="220563" y="35105"/>
                  </a:lnTo>
                  <a:lnTo>
                    <a:pt x="222405" y="35551"/>
                  </a:lnTo>
                  <a:lnTo>
                    <a:pt x="224303" y="35886"/>
                  </a:lnTo>
                  <a:lnTo>
                    <a:pt x="228098" y="36500"/>
                  </a:lnTo>
                  <a:lnTo>
                    <a:pt x="231949" y="37002"/>
                  </a:lnTo>
                  <a:lnTo>
                    <a:pt x="235688" y="37560"/>
                  </a:lnTo>
                  <a:lnTo>
                    <a:pt x="237530" y="37895"/>
                  </a:lnTo>
                  <a:lnTo>
                    <a:pt x="239316" y="38230"/>
                  </a:lnTo>
                  <a:lnTo>
                    <a:pt x="241269" y="38621"/>
                  </a:lnTo>
                  <a:lnTo>
                    <a:pt x="243278" y="39067"/>
                  </a:lnTo>
                  <a:lnTo>
                    <a:pt x="245232" y="39570"/>
                  </a:lnTo>
                  <a:lnTo>
                    <a:pt x="247185" y="40072"/>
                  </a:lnTo>
                  <a:lnTo>
                    <a:pt x="249138" y="40686"/>
                  </a:lnTo>
                  <a:lnTo>
                    <a:pt x="251092" y="41300"/>
                  </a:lnTo>
                  <a:lnTo>
                    <a:pt x="252989" y="41969"/>
                  </a:lnTo>
                  <a:lnTo>
                    <a:pt x="254887" y="42751"/>
                  </a:lnTo>
                  <a:lnTo>
                    <a:pt x="256729" y="43588"/>
                  </a:lnTo>
                  <a:lnTo>
                    <a:pt x="258570" y="44481"/>
                  </a:lnTo>
                  <a:lnTo>
                    <a:pt x="260356" y="45430"/>
                  </a:lnTo>
                  <a:lnTo>
                    <a:pt x="262086" y="46490"/>
                  </a:lnTo>
                  <a:lnTo>
                    <a:pt x="263761" y="47606"/>
                  </a:lnTo>
                  <a:lnTo>
                    <a:pt x="265435" y="48890"/>
                  </a:lnTo>
                  <a:lnTo>
                    <a:pt x="266998" y="50174"/>
                  </a:lnTo>
                  <a:lnTo>
                    <a:pt x="268560" y="51625"/>
                  </a:lnTo>
                  <a:lnTo>
                    <a:pt x="269453" y="52518"/>
                  </a:lnTo>
                  <a:lnTo>
                    <a:pt x="270290" y="53466"/>
                  </a:lnTo>
                  <a:lnTo>
                    <a:pt x="271128" y="54471"/>
                  </a:lnTo>
                  <a:lnTo>
                    <a:pt x="271909" y="55476"/>
                  </a:lnTo>
                  <a:lnTo>
                    <a:pt x="272690" y="56536"/>
                  </a:lnTo>
                  <a:lnTo>
                    <a:pt x="273416" y="57596"/>
                  </a:lnTo>
                  <a:lnTo>
                    <a:pt x="274086" y="58657"/>
                  </a:lnTo>
                  <a:lnTo>
                    <a:pt x="274755" y="59829"/>
                  </a:lnTo>
                  <a:lnTo>
                    <a:pt x="275369" y="60945"/>
                  </a:lnTo>
                  <a:lnTo>
                    <a:pt x="275983" y="62117"/>
                  </a:lnTo>
                  <a:lnTo>
                    <a:pt x="276541" y="63345"/>
                  </a:lnTo>
                  <a:lnTo>
                    <a:pt x="277044" y="64517"/>
                  </a:lnTo>
                  <a:lnTo>
                    <a:pt x="277546" y="65800"/>
                  </a:lnTo>
                  <a:lnTo>
                    <a:pt x="277992" y="67028"/>
                  </a:lnTo>
                  <a:lnTo>
                    <a:pt x="278383" y="68312"/>
                  </a:lnTo>
                  <a:lnTo>
                    <a:pt x="278774" y="69596"/>
                  </a:lnTo>
                  <a:lnTo>
                    <a:pt x="279109" y="70879"/>
                  </a:lnTo>
                  <a:lnTo>
                    <a:pt x="279388" y="72163"/>
                  </a:lnTo>
                  <a:lnTo>
                    <a:pt x="279667" y="73502"/>
                  </a:lnTo>
                  <a:lnTo>
                    <a:pt x="279890" y="74786"/>
                  </a:lnTo>
                  <a:lnTo>
                    <a:pt x="280057" y="76125"/>
                  </a:lnTo>
                  <a:lnTo>
                    <a:pt x="280225" y="77465"/>
                  </a:lnTo>
                  <a:lnTo>
                    <a:pt x="280281" y="78804"/>
                  </a:lnTo>
                  <a:lnTo>
                    <a:pt x="280392" y="80144"/>
                  </a:lnTo>
                  <a:lnTo>
                    <a:pt x="280392" y="81539"/>
                  </a:lnTo>
                  <a:lnTo>
                    <a:pt x="280392" y="82878"/>
                  </a:lnTo>
                  <a:lnTo>
                    <a:pt x="280336" y="84218"/>
                  </a:lnTo>
                  <a:lnTo>
                    <a:pt x="280225" y="85557"/>
                  </a:lnTo>
                  <a:lnTo>
                    <a:pt x="280057" y="86897"/>
                  </a:lnTo>
                  <a:lnTo>
                    <a:pt x="279890" y="88180"/>
                  </a:lnTo>
                  <a:lnTo>
                    <a:pt x="279667" y="89520"/>
                  </a:lnTo>
                  <a:lnTo>
                    <a:pt x="279388" y="90859"/>
                  </a:lnTo>
                  <a:lnTo>
                    <a:pt x="279053" y="92199"/>
                  </a:lnTo>
                  <a:lnTo>
                    <a:pt x="278662" y="93538"/>
                  </a:lnTo>
                  <a:lnTo>
                    <a:pt x="278271" y="94878"/>
                  </a:lnTo>
                  <a:lnTo>
                    <a:pt x="277825" y="96217"/>
                  </a:lnTo>
                  <a:lnTo>
                    <a:pt x="277323" y="97501"/>
                  </a:lnTo>
                  <a:lnTo>
                    <a:pt x="276820" y="98784"/>
                  </a:lnTo>
                  <a:lnTo>
                    <a:pt x="275704" y="101296"/>
                  </a:lnTo>
                  <a:lnTo>
                    <a:pt x="274532" y="103807"/>
                  </a:lnTo>
                  <a:lnTo>
                    <a:pt x="273248" y="106263"/>
                  </a:lnTo>
                  <a:lnTo>
                    <a:pt x="271909" y="108663"/>
                  </a:lnTo>
                  <a:lnTo>
                    <a:pt x="270514" y="111007"/>
                  </a:lnTo>
                  <a:lnTo>
                    <a:pt x="268393" y="114467"/>
                  </a:lnTo>
                  <a:lnTo>
                    <a:pt x="266216" y="117872"/>
                  </a:lnTo>
                  <a:lnTo>
                    <a:pt x="263984" y="121220"/>
                  </a:lnTo>
                  <a:lnTo>
                    <a:pt x="261696" y="124569"/>
                  </a:lnTo>
                  <a:lnTo>
                    <a:pt x="259352" y="127806"/>
                  </a:lnTo>
                  <a:lnTo>
                    <a:pt x="256952" y="131043"/>
                  </a:lnTo>
                  <a:lnTo>
                    <a:pt x="254496" y="134168"/>
                  </a:lnTo>
                  <a:lnTo>
                    <a:pt x="251929" y="137238"/>
                  </a:lnTo>
                  <a:lnTo>
                    <a:pt x="250366" y="139135"/>
                  </a:lnTo>
                  <a:lnTo>
                    <a:pt x="248748" y="140921"/>
                  </a:lnTo>
                  <a:lnTo>
                    <a:pt x="247073" y="142707"/>
                  </a:lnTo>
                  <a:lnTo>
                    <a:pt x="246180" y="143544"/>
                  </a:lnTo>
                  <a:lnTo>
                    <a:pt x="245287" y="144326"/>
                  </a:lnTo>
                  <a:lnTo>
                    <a:pt x="244394" y="145107"/>
                  </a:lnTo>
                  <a:lnTo>
                    <a:pt x="243446" y="145833"/>
                  </a:lnTo>
                  <a:lnTo>
                    <a:pt x="242497" y="146558"/>
                  </a:lnTo>
                  <a:lnTo>
                    <a:pt x="241548" y="147172"/>
                  </a:lnTo>
                  <a:lnTo>
                    <a:pt x="240543" y="147786"/>
                  </a:lnTo>
                  <a:lnTo>
                    <a:pt x="239539" y="148288"/>
                  </a:lnTo>
                  <a:lnTo>
                    <a:pt x="238478" y="148791"/>
                  </a:lnTo>
                  <a:lnTo>
                    <a:pt x="237418" y="149181"/>
                  </a:lnTo>
                  <a:lnTo>
                    <a:pt x="236246" y="149572"/>
                  </a:lnTo>
                  <a:lnTo>
                    <a:pt x="235074" y="149851"/>
                  </a:lnTo>
                  <a:lnTo>
                    <a:pt x="233846" y="150018"/>
                  </a:lnTo>
                  <a:lnTo>
                    <a:pt x="232674" y="150186"/>
                  </a:lnTo>
                  <a:lnTo>
                    <a:pt x="231446" y="150242"/>
                  </a:lnTo>
                  <a:lnTo>
                    <a:pt x="230274" y="150242"/>
                  </a:lnTo>
                  <a:lnTo>
                    <a:pt x="229046" y="150186"/>
                  </a:lnTo>
                  <a:lnTo>
                    <a:pt x="227819" y="150018"/>
                  </a:lnTo>
                  <a:lnTo>
                    <a:pt x="226647" y="149851"/>
                  </a:lnTo>
                  <a:lnTo>
                    <a:pt x="225419" y="149628"/>
                  </a:lnTo>
                  <a:lnTo>
                    <a:pt x="224247" y="149349"/>
                  </a:lnTo>
                  <a:lnTo>
                    <a:pt x="223019" y="149014"/>
                  </a:lnTo>
                  <a:lnTo>
                    <a:pt x="221847" y="148623"/>
                  </a:lnTo>
                  <a:lnTo>
                    <a:pt x="220675" y="148232"/>
                  </a:lnTo>
                  <a:lnTo>
                    <a:pt x="219503" y="147786"/>
                  </a:lnTo>
                  <a:lnTo>
                    <a:pt x="218387" y="147340"/>
                  </a:lnTo>
                  <a:lnTo>
                    <a:pt x="216154" y="146279"/>
                  </a:lnTo>
                  <a:lnTo>
                    <a:pt x="213922" y="145219"/>
                  </a:lnTo>
                  <a:lnTo>
                    <a:pt x="211689" y="144047"/>
                  </a:lnTo>
                  <a:lnTo>
                    <a:pt x="209513" y="142875"/>
                  </a:lnTo>
                  <a:lnTo>
                    <a:pt x="207280" y="141703"/>
                  </a:lnTo>
                  <a:lnTo>
                    <a:pt x="205104" y="140586"/>
                  </a:lnTo>
                  <a:lnTo>
                    <a:pt x="202871" y="139526"/>
                  </a:lnTo>
                  <a:lnTo>
                    <a:pt x="200639" y="138521"/>
                  </a:lnTo>
                  <a:lnTo>
                    <a:pt x="198574" y="137684"/>
                  </a:lnTo>
                  <a:lnTo>
                    <a:pt x="196565" y="137015"/>
                  </a:lnTo>
                  <a:lnTo>
                    <a:pt x="194500" y="136345"/>
                  </a:lnTo>
                  <a:lnTo>
                    <a:pt x="192435" y="135843"/>
                  </a:lnTo>
                  <a:lnTo>
                    <a:pt x="190314" y="135396"/>
                  </a:lnTo>
                  <a:lnTo>
                    <a:pt x="188249" y="135005"/>
                  </a:lnTo>
                  <a:lnTo>
                    <a:pt x="186128" y="134726"/>
                  </a:lnTo>
                  <a:lnTo>
                    <a:pt x="184007" y="134559"/>
                  </a:lnTo>
                  <a:lnTo>
                    <a:pt x="182333" y="134447"/>
                  </a:lnTo>
                  <a:lnTo>
                    <a:pt x="180715" y="134447"/>
                  </a:lnTo>
                  <a:lnTo>
                    <a:pt x="179040" y="134559"/>
                  </a:lnTo>
                  <a:lnTo>
                    <a:pt x="177422" y="134726"/>
                  </a:lnTo>
                  <a:lnTo>
                    <a:pt x="175859" y="135005"/>
                  </a:lnTo>
                  <a:lnTo>
                    <a:pt x="175022" y="135229"/>
                  </a:lnTo>
                  <a:lnTo>
                    <a:pt x="174241" y="135452"/>
                  </a:lnTo>
                  <a:lnTo>
                    <a:pt x="173515" y="135731"/>
                  </a:lnTo>
                  <a:lnTo>
                    <a:pt x="172734" y="136066"/>
                  </a:lnTo>
                  <a:lnTo>
                    <a:pt x="172008" y="136401"/>
                  </a:lnTo>
                  <a:lnTo>
                    <a:pt x="171227" y="136791"/>
                  </a:lnTo>
                  <a:lnTo>
                    <a:pt x="170501" y="137238"/>
                  </a:lnTo>
                  <a:lnTo>
                    <a:pt x="169720" y="137796"/>
                  </a:lnTo>
                  <a:lnTo>
                    <a:pt x="168994" y="138354"/>
                  </a:lnTo>
                  <a:lnTo>
                    <a:pt x="168325" y="138912"/>
                  </a:lnTo>
                  <a:lnTo>
                    <a:pt x="166929" y="140140"/>
                  </a:lnTo>
                  <a:lnTo>
                    <a:pt x="165590" y="141424"/>
                  </a:lnTo>
                  <a:lnTo>
                    <a:pt x="164195" y="142651"/>
                  </a:lnTo>
                  <a:lnTo>
                    <a:pt x="162855" y="143879"/>
                  </a:lnTo>
                  <a:lnTo>
                    <a:pt x="162130" y="144493"/>
                  </a:lnTo>
                  <a:lnTo>
                    <a:pt x="161404" y="145051"/>
                  </a:lnTo>
                  <a:lnTo>
                    <a:pt x="160679" y="145554"/>
                  </a:lnTo>
                  <a:lnTo>
                    <a:pt x="159897" y="146056"/>
                  </a:lnTo>
                  <a:lnTo>
                    <a:pt x="159172" y="146447"/>
                  </a:lnTo>
                  <a:lnTo>
                    <a:pt x="158390" y="146781"/>
                  </a:lnTo>
                  <a:lnTo>
                    <a:pt x="157609" y="147116"/>
                  </a:lnTo>
                  <a:lnTo>
                    <a:pt x="156828" y="147395"/>
                  </a:lnTo>
                  <a:lnTo>
                    <a:pt x="156046" y="147674"/>
                  </a:lnTo>
                  <a:lnTo>
                    <a:pt x="155209" y="147842"/>
                  </a:lnTo>
                  <a:lnTo>
                    <a:pt x="154428" y="148009"/>
                  </a:lnTo>
                  <a:lnTo>
                    <a:pt x="153591" y="148177"/>
                  </a:lnTo>
                  <a:lnTo>
                    <a:pt x="151916" y="148344"/>
                  </a:lnTo>
                  <a:lnTo>
                    <a:pt x="150242" y="148456"/>
                  </a:lnTo>
                  <a:lnTo>
                    <a:pt x="148568" y="148400"/>
                  </a:lnTo>
                  <a:lnTo>
                    <a:pt x="146893" y="148288"/>
                  </a:lnTo>
                  <a:lnTo>
                    <a:pt x="145331" y="148121"/>
                  </a:lnTo>
                  <a:lnTo>
                    <a:pt x="143824" y="147898"/>
                  </a:lnTo>
                  <a:lnTo>
                    <a:pt x="142261" y="147619"/>
                  </a:lnTo>
                  <a:lnTo>
                    <a:pt x="140698" y="147284"/>
                  </a:lnTo>
                  <a:lnTo>
                    <a:pt x="139192" y="146893"/>
                  </a:lnTo>
                  <a:lnTo>
                    <a:pt x="137685" y="146391"/>
                  </a:lnTo>
                  <a:lnTo>
                    <a:pt x="136178" y="145888"/>
                  </a:lnTo>
                  <a:lnTo>
                    <a:pt x="134727" y="145275"/>
                  </a:lnTo>
                  <a:lnTo>
                    <a:pt x="133276" y="144605"/>
                  </a:lnTo>
                  <a:lnTo>
                    <a:pt x="131825" y="143879"/>
                  </a:lnTo>
                  <a:lnTo>
                    <a:pt x="130485" y="143098"/>
                  </a:lnTo>
                  <a:lnTo>
                    <a:pt x="129090" y="142261"/>
                  </a:lnTo>
                  <a:lnTo>
                    <a:pt x="127806" y="141312"/>
                  </a:lnTo>
                  <a:lnTo>
                    <a:pt x="126523" y="140307"/>
                  </a:lnTo>
                  <a:lnTo>
                    <a:pt x="125295" y="139247"/>
                  </a:lnTo>
                  <a:lnTo>
                    <a:pt x="124067" y="138131"/>
                  </a:lnTo>
                  <a:lnTo>
                    <a:pt x="122951" y="136959"/>
                  </a:lnTo>
                  <a:lnTo>
                    <a:pt x="121834" y="135675"/>
                  </a:lnTo>
                  <a:lnTo>
                    <a:pt x="120830" y="134336"/>
                  </a:lnTo>
                  <a:lnTo>
                    <a:pt x="119881" y="132996"/>
                  </a:lnTo>
                  <a:lnTo>
                    <a:pt x="118988" y="131545"/>
                  </a:lnTo>
                  <a:lnTo>
                    <a:pt x="118151" y="130038"/>
                  </a:lnTo>
                  <a:lnTo>
                    <a:pt x="117370" y="128476"/>
                  </a:lnTo>
                  <a:lnTo>
                    <a:pt x="116700" y="126913"/>
                  </a:lnTo>
                  <a:lnTo>
                    <a:pt x="116086" y="125294"/>
                  </a:lnTo>
                  <a:lnTo>
                    <a:pt x="115584" y="123676"/>
                  </a:lnTo>
                  <a:lnTo>
                    <a:pt x="115137" y="122002"/>
                  </a:lnTo>
                  <a:lnTo>
                    <a:pt x="114802" y="120327"/>
                  </a:lnTo>
                  <a:lnTo>
                    <a:pt x="114579" y="118597"/>
                  </a:lnTo>
                  <a:lnTo>
                    <a:pt x="114412" y="116867"/>
                  </a:lnTo>
                  <a:lnTo>
                    <a:pt x="114356" y="115137"/>
                  </a:lnTo>
                  <a:lnTo>
                    <a:pt x="114412" y="113351"/>
                  </a:lnTo>
                  <a:lnTo>
                    <a:pt x="114523" y="112123"/>
                  </a:lnTo>
                  <a:lnTo>
                    <a:pt x="114691" y="110895"/>
                  </a:lnTo>
                  <a:lnTo>
                    <a:pt x="114858" y="109667"/>
                  </a:lnTo>
                  <a:lnTo>
                    <a:pt x="115137" y="108440"/>
                  </a:lnTo>
                  <a:lnTo>
                    <a:pt x="115416" y="107212"/>
                  </a:lnTo>
                  <a:lnTo>
                    <a:pt x="115695" y="106040"/>
                  </a:lnTo>
                  <a:lnTo>
                    <a:pt x="116421" y="103640"/>
                  </a:lnTo>
                  <a:lnTo>
                    <a:pt x="117202" y="101240"/>
                  </a:lnTo>
                  <a:lnTo>
                    <a:pt x="118095" y="98952"/>
                  </a:lnTo>
                  <a:lnTo>
                    <a:pt x="119937" y="94320"/>
                  </a:lnTo>
                  <a:lnTo>
                    <a:pt x="121667" y="90022"/>
                  </a:lnTo>
                  <a:lnTo>
                    <a:pt x="123341" y="85725"/>
                  </a:lnTo>
                  <a:lnTo>
                    <a:pt x="124960" y="81372"/>
                  </a:lnTo>
                  <a:lnTo>
                    <a:pt x="126467" y="77018"/>
                  </a:lnTo>
                  <a:lnTo>
                    <a:pt x="127862" y="72609"/>
                  </a:lnTo>
                  <a:lnTo>
                    <a:pt x="128532" y="70377"/>
                  </a:lnTo>
                  <a:lnTo>
                    <a:pt x="129146" y="68145"/>
                  </a:lnTo>
                  <a:lnTo>
                    <a:pt x="129704" y="65856"/>
                  </a:lnTo>
                  <a:lnTo>
                    <a:pt x="130262" y="63624"/>
                  </a:lnTo>
                  <a:lnTo>
                    <a:pt x="130764" y="61336"/>
                  </a:lnTo>
                  <a:lnTo>
                    <a:pt x="131211" y="59047"/>
                  </a:lnTo>
                  <a:lnTo>
                    <a:pt x="131825" y="55308"/>
                  </a:lnTo>
                  <a:lnTo>
                    <a:pt x="132438" y="51513"/>
                  </a:lnTo>
                  <a:lnTo>
                    <a:pt x="132997" y="47718"/>
                  </a:lnTo>
                  <a:lnTo>
                    <a:pt x="133610" y="43979"/>
                  </a:lnTo>
                  <a:lnTo>
                    <a:pt x="133945" y="42137"/>
                  </a:lnTo>
                  <a:lnTo>
                    <a:pt x="134336" y="40295"/>
                  </a:lnTo>
                  <a:lnTo>
                    <a:pt x="134782" y="38453"/>
                  </a:lnTo>
                  <a:lnTo>
                    <a:pt x="135285" y="36612"/>
                  </a:lnTo>
                  <a:lnTo>
                    <a:pt x="135787" y="34826"/>
                  </a:lnTo>
                  <a:lnTo>
                    <a:pt x="136401" y="33096"/>
                  </a:lnTo>
                  <a:lnTo>
                    <a:pt x="137071" y="31365"/>
                  </a:lnTo>
                  <a:lnTo>
                    <a:pt x="137852" y="29635"/>
                  </a:lnTo>
                  <a:lnTo>
                    <a:pt x="138299" y="28687"/>
                  </a:lnTo>
                  <a:lnTo>
                    <a:pt x="138857" y="27738"/>
                  </a:lnTo>
                  <a:lnTo>
                    <a:pt x="139415" y="26789"/>
                  </a:lnTo>
                  <a:lnTo>
                    <a:pt x="139973" y="25840"/>
                  </a:lnTo>
                  <a:lnTo>
                    <a:pt x="140587" y="24947"/>
                  </a:lnTo>
                  <a:lnTo>
                    <a:pt x="141201" y="24110"/>
                  </a:lnTo>
                  <a:lnTo>
                    <a:pt x="141870" y="23217"/>
                  </a:lnTo>
                  <a:lnTo>
                    <a:pt x="142540" y="22436"/>
                  </a:lnTo>
                  <a:lnTo>
                    <a:pt x="143210" y="21599"/>
                  </a:lnTo>
                  <a:lnTo>
                    <a:pt x="143935" y="20817"/>
                  </a:lnTo>
                  <a:lnTo>
                    <a:pt x="144717" y="20092"/>
                  </a:lnTo>
                  <a:lnTo>
                    <a:pt x="145442" y="19366"/>
                  </a:lnTo>
                  <a:lnTo>
                    <a:pt x="146224" y="18641"/>
                  </a:lnTo>
                  <a:lnTo>
                    <a:pt x="147061" y="17971"/>
                  </a:lnTo>
                  <a:lnTo>
                    <a:pt x="147898" y="17357"/>
                  </a:lnTo>
                  <a:lnTo>
                    <a:pt x="148735" y="16743"/>
                  </a:lnTo>
                  <a:lnTo>
                    <a:pt x="149572" y="16185"/>
                  </a:lnTo>
                  <a:lnTo>
                    <a:pt x="150465" y="15627"/>
                  </a:lnTo>
                  <a:lnTo>
                    <a:pt x="151358" y="15069"/>
                  </a:lnTo>
                  <a:lnTo>
                    <a:pt x="152251" y="14622"/>
                  </a:lnTo>
                  <a:lnTo>
                    <a:pt x="153144" y="14120"/>
                  </a:lnTo>
                  <a:lnTo>
                    <a:pt x="154093" y="13729"/>
                  </a:lnTo>
                  <a:lnTo>
                    <a:pt x="155042" y="13339"/>
                  </a:lnTo>
                  <a:lnTo>
                    <a:pt x="155990" y="12948"/>
                  </a:lnTo>
                  <a:lnTo>
                    <a:pt x="156939" y="12669"/>
                  </a:lnTo>
                  <a:lnTo>
                    <a:pt x="157888" y="12390"/>
                  </a:lnTo>
                  <a:lnTo>
                    <a:pt x="158893" y="12111"/>
                  </a:lnTo>
                  <a:lnTo>
                    <a:pt x="159841" y="11888"/>
                  </a:lnTo>
                  <a:lnTo>
                    <a:pt x="160846" y="11720"/>
                  </a:lnTo>
                  <a:lnTo>
                    <a:pt x="161851" y="11553"/>
                  </a:lnTo>
                  <a:lnTo>
                    <a:pt x="162855" y="11497"/>
                  </a:lnTo>
                  <a:lnTo>
                    <a:pt x="163860" y="11385"/>
                  </a:lnTo>
                  <a:close/>
                  <a:moveTo>
                    <a:pt x="184677" y="142428"/>
                  </a:moveTo>
                  <a:lnTo>
                    <a:pt x="185235" y="142484"/>
                  </a:lnTo>
                  <a:lnTo>
                    <a:pt x="185793" y="142540"/>
                  </a:lnTo>
                  <a:lnTo>
                    <a:pt x="186296" y="142707"/>
                  </a:lnTo>
                  <a:lnTo>
                    <a:pt x="186854" y="142875"/>
                  </a:lnTo>
                  <a:lnTo>
                    <a:pt x="187300" y="143098"/>
                  </a:lnTo>
                  <a:lnTo>
                    <a:pt x="187747" y="143377"/>
                  </a:lnTo>
                  <a:lnTo>
                    <a:pt x="188193" y="143712"/>
                  </a:lnTo>
                  <a:lnTo>
                    <a:pt x="188584" y="144103"/>
                  </a:lnTo>
                  <a:lnTo>
                    <a:pt x="188975" y="144493"/>
                  </a:lnTo>
                  <a:lnTo>
                    <a:pt x="189254" y="144884"/>
                  </a:lnTo>
                  <a:lnTo>
                    <a:pt x="189533" y="145330"/>
                  </a:lnTo>
                  <a:lnTo>
                    <a:pt x="189812" y="145833"/>
                  </a:lnTo>
                  <a:lnTo>
                    <a:pt x="189979" y="146335"/>
                  </a:lnTo>
                  <a:lnTo>
                    <a:pt x="190091" y="146893"/>
                  </a:lnTo>
                  <a:lnTo>
                    <a:pt x="190202" y="147451"/>
                  </a:lnTo>
                  <a:lnTo>
                    <a:pt x="190202" y="148009"/>
                  </a:lnTo>
                  <a:lnTo>
                    <a:pt x="190202" y="148567"/>
                  </a:lnTo>
                  <a:lnTo>
                    <a:pt x="190091" y="149125"/>
                  </a:lnTo>
                  <a:lnTo>
                    <a:pt x="189979" y="149628"/>
                  </a:lnTo>
                  <a:lnTo>
                    <a:pt x="189812" y="150186"/>
                  </a:lnTo>
                  <a:lnTo>
                    <a:pt x="189533" y="150632"/>
                  </a:lnTo>
                  <a:lnTo>
                    <a:pt x="189254" y="151079"/>
                  </a:lnTo>
                  <a:lnTo>
                    <a:pt x="188975" y="151525"/>
                  </a:lnTo>
                  <a:lnTo>
                    <a:pt x="188584" y="151916"/>
                  </a:lnTo>
                  <a:lnTo>
                    <a:pt x="188193" y="152307"/>
                  </a:lnTo>
                  <a:lnTo>
                    <a:pt x="187747" y="152586"/>
                  </a:lnTo>
                  <a:lnTo>
                    <a:pt x="187300" y="152865"/>
                  </a:lnTo>
                  <a:lnTo>
                    <a:pt x="186854" y="153144"/>
                  </a:lnTo>
                  <a:lnTo>
                    <a:pt x="186296" y="153311"/>
                  </a:lnTo>
                  <a:lnTo>
                    <a:pt x="185793" y="153423"/>
                  </a:lnTo>
                  <a:lnTo>
                    <a:pt x="185235" y="153534"/>
                  </a:lnTo>
                  <a:lnTo>
                    <a:pt x="184119" y="153534"/>
                  </a:lnTo>
                  <a:lnTo>
                    <a:pt x="183561" y="153423"/>
                  </a:lnTo>
                  <a:lnTo>
                    <a:pt x="183003" y="153311"/>
                  </a:lnTo>
                  <a:lnTo>
                    <a:pt x="182500" y="153144"/>
                  </a:lnTo>
                  <a:lnTo>
                    <a:pt x="181998" y="152865"/>
                  </a:lnTo>
                  <a:lnTo>
                    <a:pt x="181552" y="152586"/>
                  </a:lnTo>
                  <a:lnTo>
                    <a:pt x="181161" y="152307"/>
                  </a:lnTo>
                  <a:lnTo>
                    <a:pt x="180770" y="151916"/>
                  </a:lnTo>
                  <a:lnTo>
                    <a:pt x="180380" y="151525"/>
                  </a:lnTo>
                  <a:lnTo>
                    <a:pt x="180045" y="151079"/>
                  </a:lnTo>
                  <a:lnTo>
                    <a:pt x="179766" y="150632"/>
                  </a:lnTo>
                  <a:lnTo>
                    <a:pt x="179543" y="150186"/>
                  </a:lnTo>
                  <a:lnTo>
                    <a:pt x="179375" y="149628"/>
                  </a:lnTo>
                  <a:lnTo>
                    <a:pt x="179208" y="149125"/>
                  </a:lnTo>
                  <a:lnTo>
                    <a:pt x="179152" y="148567"/>
                  </a:lnTo>
                  <a:lnTo>
                    <a:pt x="179096" y="148009"/>
                  </a:lnTo>
                  <a:lnTo>
                    <a:pt x="179152" y="147451"/>
                  </a:lnTo>
                  <a:lnTo>
                    <a:pt x="179208" y="146893"/>
                  </a:lnTo>
                  <a:lnTo>
                    <a:pt x="179375" y="146335"/>
                  </a:lnTo>
                  <a:lnTo>
                    <a:pt x="179543" y="145833"/>
                  </a:lnTo>
                  <a:lnTo>
                    <a:pt x="179766" y="145330"/>
                  </a:lnTo>
                  <a:lnTo>
                    <a:pt x="180045" y="144884"/>
                  </a:lnTo>
                  <a:lnTo>
                    <a:pt x="180380" y="144493"/>
                  </a:lnTo>
                  <a:lnTo>
                    <a:pt x="180770" y="144103"/>
                  </a:lnTo>
                  <a:lnTo>
                    <a:pt x="181161" y="143712"/>
                  </a:lnTo>
                  <a:lnTo>
                    <a:pt x="181552" y="143377"/>
                  </a:lnTo>
                  <a:lnTo>
                    <a:pt x="181998" y="143098"/>
                  </a:lnTo>
                  <a:lnTo>
                    <a:pt x="182500" y="142875"/>
                  </a:lnTo>
                  <a:lnTo>
                    <a:pt x="183003" y="142707"/>
                  </a:lnTo>
                  <a:lnTo>
                    <a:pt x="183561" y="142540"/>
                  </a:lnTo>
                  <a:lnTo>
                    <a:pt x="184119" y="142484"/>
                  </a:lnTo>
                  <a:lnTo>
                    <a:pt x="184677" y="142428"/>
                  </a:ln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6"/>
            <p:cNvSpPr/>
            <p:nvPr/>
          </p:nvSpPr>
          <p:spPr>
            <a:xfrm>
              <a:off x="238125" y="848325"/>
              <a:ext cx="7143750" cy="4018350"/>
            </a:xfrm>
            <a:custGeom>
              <a:rect b="b" l="l" r="r" t="t"/>
              <a:pathLst>
                <a:path extrusionOk="0" h="160734" w="285750">
                  <a:moveTo>
                    <a:pt x="206722" y="15292"/>
                  </a:moveTo>
                  <a:lnTo>
                    <a:pt x="207057" y="15348"/>
                  </a:lnTo>
                  <a:lnTo>
                    <a:pt x="207671" y="15515"/>
                  </a:lnTo>
                  <a:lnTo>
                    <a:pt x="208229" y="15850"/>
                  </a:lnTo>
                  <a:lnTo>
                    <a:pt x="208731" y="16241"/>
                  </a:lnTo>
                  <a:lnTo>
                    <a:pt x="209122" y="16743"/>
                  </a:lnTo>
                  <a:lnTo>
                    <a:pt x="209457" y="17301"/>
                  </a:lnTo>
                  <a:lnTo>
                    <a:pt x="209624" y="17915"/>
                  </a:lnTo>
                  <a:lnTo>
                    <a:pt x="209680" y="18250"/>
                  </a:lnTo>
                  <a:lnTo>
                    <a:pt x="209736" y="18585"/>
                  </a:lnTo>
                  <a:lnTo>
                    <a:pt x="209680" y="18920"/>
                  </a:lnTo>
                  <a:lnTo>
                    <a:pt x="209624" y="19255"/>
                  </a:lnTo>
                  <a:lnTo>
                    <a:pt x="209457" y="19869"/>
                  </a:lnTo>
                  <a:lnTo>
                    <a:pt x="209122" y="20427"/>
                  </a:lnTo>
                  <a:lnTo>
                    <a:pt x="208731" y="20929"/>
                  </a:lnTo>
                  <a:lnTo>
                    <a:pt x="208229" y="21320"/>
                  </a:lnTo>
                  <a:lnTo>
                    <a:pt x="207671" y="21654"/>
                  </a:lnTo>
                  <a:lnTo>
                    <a:pt x="207057" y="21822"/>
                  </a:lnTo>
                  <a:lnTo>
                    <a:pt x="206722" y="21878"/>
                  </a:lnTo>
                  <a:lnTo>
                    <a:pt x="206053" y="21878"/>
                  </a:lnTo>
                  <a:lnTo>
                    <a:pt x="205718" y="21822"/>
                  </a:lnTo>
                  <a:lnTo>
                    <a:pt x="205104" y="21654"/>
                  </a:lnTo>
                  <a:lnTo>
                    <a:pt x="204546" y="21320"/>
                  </a:lnTo>
                  <a:lnTo>
                    <a:pt x="204043" y="20929"/>
                  </a:lnTo>
                  <a:lnTo>
                    <a:pt x="203653" y="20427"/>
                  </a:lnTo>
                  <a:lnTo>
                    <a:pt x="203374" y="19869"/>
                  </a:lnTo>
                  <a:lnTo>
                    <a:pt x="203150" y="19255"/>
                  </a:lnTo>
                  <a:lnTo>
                    <a:pt x="203095" y="18920"/>
                  </a:lnTo>
                  <a:lnTo>
                    <a:pt x="203095" y="18585"/>
                  </a:lnTo>
                  <a:lnTo>
                    <a:pt x="203095" y="18250"/>
                  </a:lnTo>
                  <a:lnTo>
                    <a:pt x="203150" y="17915"/>
                  </a:lnTo>
                  <a:lnTo>
                    <a:pt x="203374" y="17301"/>
                  </a:lnTo>
                  <a:lnTo>
                    <a:pt x="203653" y="16743"/>
                  </a:lnTo>
                  <a:lnTo>
                    <a:pt x="204043" y="16241"/>
                  </a:lnTo>
                  <a:lnTo>
                    <a:pt x="204546" y="15850"/>
                  </a:lnTo>
                  <a:lnTo>
                    <a:pt x="205104" y="15515"/>
                  </a:lnTo>
                  <a:lnTo>
                    <a:pt x="205718" y="15348"/>
                  </a:lnTo>
                  <a:lnTo>
                    <a:pt x="206053" y="15292"/>
                  </a:lnTo>
                  <a:close/>
                  <a:moveTo>
                    <a:pt x="255947" y="30138"/>
                  </a:moveTo>
                  <a:lnTo>
                    <a:pt x="256282" y="30193"/>
                  </a:lnTo>
                  <a:lnTo>
                    <a:pt x="256896" y="30417"/>
                  </a:lnTo>
                  <a:lnTo>
                    <a:pt x="257454" y="30696"/>
                  </a:lnTo>
                  <a:lnTo>
                    <a:pt x="257956" y="31086"/>
                  </a:lnTo>
                  <a:lnTo>
                    <a:pt x="258347" y="31589"/>
                  </a:lnTo>
                  <a:lnTo>
                    <a:pt x="258682" y="32147"/>
                  </a:lnTo>
                  <a:lnTo>
                    <a:pt x="258849" y="32761"/>
                  </a:lnTo>
                  <a:lnTo>
                    <a:pt x="258905" y="33096"/>
                  </a:lnTo>
                  <a:lnTo>
                    <a:pt x="258905" y="33430"/>
                  </a:lnTo>
                  <a:lnTo>
                    <a:pt x="258905" y="33765"/>
                  </a:lnTo>
                  <a:lnTo>
                    <a:pt x="258849" y="34100"/>
                  </a:lnTo>
                  <a:lnTo>
                    <a:pt x="258682" y="34714"/>
                  </a:lnTo>
                  <a:lnTo>
                    <a:pt x="258347" y="35328"/>
                  </a:lnTo>
                  <a:lnTo>
                    <a:pt x="257956" y="35774"/>
                  </a:lnTo>
                  <a:lnTo>
                    <a:pt x="257454" y="36221"/>
                  </a:lnTo>
                  <a:lnTo>
                    <a:pt x="256896" y="36500"/>
                  </a:lnTo>
                  <a:lnTo>
                    <a:pt x="256282" y="36723"/>
                  </a:lnTo>
                  <a:lnTo>
                    <a:pt x="255947" y="36723"/>
                  </a:lnTo>
                  <a:lnTo>
                    <a:pt x="255612" y="36779"/>
                  </a:lnTo>
                  <a:lnTo>
                    <a:pt x="255277" y="36723"/>
                  </a:lnTo>
                  <a:lnTo>
                    <a:pt x="254943" y="36723"/>
                  </a:lnTo>
                  <a:lnTo>
                    <a:pt x="254329" y="36500"/>
                  </a:lnTo>
                  <a:lnTo>
                    <a:pt x="253771" y="36221"/>
                  </a:lnTo>
                  <a:lnTo>
                    <a:pt x="253268" y="35774"/>
                  </a:lnTo>
                  <a:lnTo>
                    <a:pt x="252878" y="35328"/>
                  </a:lnTo>
                  <a:lnTo>
                    <a:pt x="252543" y="34714"/>
                  </a:lnTo>
                  <a:lnTo>
                    <a:pt x="252375" y="34100"/>
                  </a:lnTo>
                  <a:lnTo>
                    <a:pt x="252319" y="33765"/>
                  </a:lnTo>
                  <a:lnTo>
                    <a:pt x="252264" y="33430"/>
                  </a:lnTo>
                  <a:lnTo>
                    <a:pt x="252319" y="33096"/>
                  </a:lnTo>
                  <a:lnTo>
                    <a:pt x="252375" y="32761"/>
                  </a:lnTo>
                  <a:lnTo>
                    <a:pt x="252543" y="32147"/>
                  </a:lnTo>
                  <a:lnTo>
                    <a:pt x="252878" y="31589"/>
                  </a:lnTo>
                  <a:lnTo>
                    <a:pt x="253268" y="31086"/>
                  </a:lnTo>
                  <a:lnTo>
                    <a:pt x="253771" y="30696"/>
                  </a:lnTo>
                  <a:lnTo>
                    <a:pt x="254329" y="30417"/>
                  </a:lnTo>
                  <a:lnTo>
                    <a:pt x="254943" y="30193"/>
                  </a:lnTo>
                  <a:lnTo>
                    <a:pt x="255277" y="30138"/>
                  </a:lnTo>
                  <a:close/>
                  <a:moveTo>
                    <a:pt x="113463" y="32593"/>
                  </a:moveTo>
                  <a:lnTo>
                    <a:pt x="113798" y="32649"/>
                  </a:lnTo>
                  <a:lnTo>
                    <a:pt x="114412" y="32817"/>
                  </a:lnTo>
                  <a:lnTo>
                    <a:pt x="115026" y="33151"/>
                  </a:lnTo>
                  <a:lnTo>
                    <a:pt x="115472" y="33542"/>
                  </a:lnTo>
                  <a:lnTo>
                    <a:pt x="115919" y="34044"/>
                  </a:lnTo>
                  <a:lnTo>
                    <a:pt x="116198" y="34602"/>
                  </a:lnTo>
                  <a:lnTo>
                    <a:pt x="116365" y="35216"/>
                  </a:lnTo>
                  <a:lnTo>
                    <a:pt x="116421" y="35551"/>
                  </a:lnTo>
                  <a:lnTo>
                    <a:pt x="116477" y="35886"/>
                  </a:lnTo>
                  <a:lnTo>
                    <a:pt x="116421" y="36221"/>
                  </a:lnTo>
                  <a:lnTo>
                    <a:pt x="116365" y="36556"/>
                  </a:lnTo>
                  <a:lnTo>
                    <a:pt x="116198" y="37170"/>
                  </a:lnTo>
                  <a:lnTo>
                    <a:pt x="115919" y="37728"/>
                  </a:lnTo>
                  <a:lnTo>
                    <a:pt x="115472" y="38230"/>
                  </a:lnTo>
                  <a:lnTo>
                    <a:pt x="115026" y="38621"/>
                  </a:lnTo>
                  <a:lnTo>
                    <a:pt x="114412" y="38956"/>
                  </a:lnTo>
                  <a:lnTo>
                    <a:pt x="113798" y="39123"/>
                  </a:lnTo>
                  <a:lnTo>
                    <a:pt x="113463" y="39179"/>
                  </a:lnTo>
                  <a:lnTo>
                    <a:pt x="112793" y="39179"/>
                  </a:lnTo>
                  <a:lnTo>
                    <a:pt x="112458" y="39123"/>
                  </a:lnTo>
                  <a:lnTo>
                    <a:pt x="111844" y="38956"/>
                  </a:lnTo>
                  <a:lnTo>
                    <a:pt x="111286" y="38621"/>
                  </a:lnTo>
                  <a:lnTo>
                    <a:pt x="110784" y="38230"/>
                  </a:lnTo>
                  <a:lnTo>
                    <a:pt x="110393" y="37728"/>
                  </a:lnTo>
                  <a:lnTo>
                    <a:pt x="110114" y="37170"/>
                  </a:lnTo>
                  <a:lnTo>
                    <a:pt x="109891" y="36556"/>
                  </a:lnTo>
                  <a:lnTo>
                    <a:pt x="109835" y="36221"/>
                  </a:lnTo>
                  <a:lnTo>
                    <a:pt x="109835" y="35886"/>
                  </a:lnTo>
                  <a:lnTo>
                    <a:pt x="109835" y="35551"/>
                  </a:lnTo>
                  <a:lnTo>
                    <a:pt x="109891" y="35216"/>
                  </a:lnTo>
                  <a:lnTo>
                    <a:pt x="110114" y="34602"/>
                  </a:lnTo>
                  <a:lnTo>
                    <a:pt x="110393" y="34044"/>
                  </a:lnTo>
                  <a:lnTo>
                    <a:pt x="110784" y="33542"/>
                  </a:lnTo>
                  <a:lnTo>
                    <a:pt x="111286" y="33151"/>
                  </a:lnTo>
                  <a:lnTo>
                    <a:pt x="111844" y="32817"/>
                  </a:lnTo>
                  <a:lnTo>
                    <a:pt x="112458" y="32649"/>
                  </a:lnTo>
                  <a:lnTo>
                    <a:pt x="112793" y="32593"/>
                  </a:lnTo>
                  <a:close/>
                  <a:moveTo>
                    <a:pt x="120328" y="48611"/>
                  </a:moveTo>
                  <a:lnTo>
                    <a:pt x="120886" y="48722"/>
                  </a:lnTo>
                  <a:lnTo>
                    <a:pt x="121444" y="48834"/>
                  </a:lnTo>
                  <a:lnTo>
                    <a:pt x="121946" y="49057"/>
                  </a:lnTo>
                  <a:lnTo>
                    <a:pt x="122393" y="49281"/>
                  </a:lnTo>
                  <a:lnTo>
                    <a:pt x="122895" y="49560"/>
                  </a:lnTo>
                  <a:lnTo>
                    <a:pt x="123286" y="49895"/>
                  </a:lnTo>
                  <a:lnTo>
                    <a:pt x="123676" y="50229"/>
                  </a:lnTo>
                  <a:lnTo>
                    <a:pt x="124067" y="50620"/>
                  </a:lnTo>
                  <a:lnTo>
                    <a:pt x="124346" y="51067"/>
                  </a:lnTo>
                  <a:lnTo>
                    <a:pt x="124625" y="51513"/>
                  </a:lnTo>
                  <a:lnTo>
                    <a:pt x="124904" y="52015"/>
                  </a:lnTo>
                  <a:lnTo>
                    <a:pt x="125071" y="52518"/>
                  </a:lnTo>
                  <a:lnTo>
                    <a:pt x="125183" y="53020"/>
                  </a:lnTo>
                  <a:lnTo>
                    <a:pt x="125295" y="53578"/>
                  </a:lnTo>
                  <a:lnTo>
                    <a:pt x="125295" y="54136"/>
                  </a:lnTo>
                  <a:lnTo>
                    <a:pt x="125295" y="54750"/>
                  </a:lnTo>
                  <a:lnTo>
                    <a:pt x="125183" y="55252"/>
                  </a:lnTo>
                  <a:lnTo>
                    <a:pt x="125071" y="55810"/>
                  </a:lnTo>
                  <a:lnTo>
                    <a:pt x="124904" y="56313"/>
                  </a:lnTo>
                  <a:lnTo>
                    <a:pt x="124625" y="56815"/>
                  </a:lnTo>
                  <a:lnTo>
                    <a:pt x="124346" y="57261"/>
                  </a:lnTo>
                  <a:lnTo>
                    <a:pt x="124067" y="57708"/>
                  </a:lnTo>
                  <a:lnTo>
                    <a:pt x="123676" y="58099"/>
                  </a:lnTo>
                  <a:lnTo>
                    <a:pt x="123286" y="58434"/>
                  </a:lnTo>
                  <a:lnTo>
                    <a:pt x="122895" y="58768"/>
                  </a:lnTo>
                  <a:lnTo>
                    <a:pt x="122393" y="59047"/>
                  </a:lnTo>
                  <a:lnTo>
                    <a:pt x="121946" y="59271"/>
                  </a:lnTo>
                  <a:lnTo>
                    <a:pt x="121444" y="59438"/>
                  </a:lnTo>
                  <a:lnTo>
                    <a:pt x="120886" y="59606"/>
                  </a:lnTo>
                  <a:lnTo>
                    <a:pt x="120328" y="59661"/>
                  </a:lnTo>
                  <a:lnTo>
                    <a:pt x="119769" y="59717"/>
                  </a:lnTo>
                  <a:lnTo>
                    <a:pt x="119211" y="59661"/>
                  </a:lnTo>
                  <a:lnTo>
                    <a:pt x="118653" y="59606"/>
                  </a:lnTo>
                  <a:lnTo>
                    <a:pt x="118095" y="59438"/>
                  </a:lnTo>
                  <a:lnTo>
                    <a:pt x="117593" y="59271"/>
                  </a:lnTo>
                  <a:lnTo>
                    <a:pt x="117146" y="59047"/>
                  </a:lnTo>
                  <a:lnTo>
                    <a:pt x="116644" y="58768"/>
                  </a:lnTo>
                  <a:lnTo>
                    <a:pt x="116253" y="58434"/>
                  </a:lnTo>
                  <a:lnTo>
                    <a:pt x="115863" y="58099"/>
                  </a:lnTo>
                  <a:lnTo>
                    <a:pt x="115472" y="57708"/>
                  </a:lnTo>
                  <a:lnTo>
                    <a:pt x="115193" y="57261"/>
                  </a:lnTo>
                  <a:lnTo>
                    <a:pt x="114914" y="56815"/>
                  </a:lnTo>
                  <a:lnTo>
                    <a:pt x="114635" y="56313"/>
                  </a:lnTo>
                  <a:lnTo>
                    <a:pt x="114467" y="55810"/>
                  </a:lnTo>
                  <a:lnTo>
                    <a:pt x="114356" y="55252"/>
                  </a:lnTo>
                  <a:lnTo>
                    <a:pt x="114244" y="54750"/>
                  </a:lnTo>
                  <a:lnTo>
                    <a:pt x="114244" y="54136"/>
                  </a:lnTo>
                  <a:lnTo>
                    <a:pt x="114244" y="53578"/>
                  </a:lnTo>
                  <a:lnTo>
                    <a:pt x="114356" y="53020"/>
                  </a:lnTo>
                  <a:lnTo>
                    <a:pt x="114467" y="52518"/>
                  </a:lnTo>
                  <a:lnTo>
                    <a:pt x="114635" y="52015"/>
                  </a:lnTo>
                  <a:lnTo>
                    <a:pt x="114914" y="51513"/>
                  </a:lnTo>
                  <a:lnTo>
                    <a:pt x="115193" y="51067"/>
                  </a:lnTo>
                  <a:lnTo>
                    <a:pt x="115472" y="50620"/>
                  </a:lnTo>
                  <a:lnTo>
                    <a:pt x="115863" y="50229"/>
                  </a:lnTo>
                  <a:lnTo>
                    <a:pt x="116253" y="49895"/>
                  </a:lnTo>
                  <a:lnTo>
                    <a:pt x="116644" y="49560"/>
                  </a:lnTo>
                  <a:lnTo>
                    <a:pt x="117146" y="49281"/>
                  </a:lnTo>
                  <a:lnTo>
                    <a:pt x="117593" y="49057"/>
                  </a:lnTo>
                  <a:lnTo>
                    <a:pt x="118095" y="48834"/>
                  </a:lnTo>
                  <a:lnTo>
                    <a:pt x="118653" y="48722"/>
                  </a:lnTo>
                  <a:lnTo>
                    <a:pt x="119211" y="48611"/>
                  </a:lnTo>
                  <a:close/>
                  <a:moveTo>
                    <a:pt x="267109" y="134782"/>
                  </a:moveTo>
                  <a:lnTo>
                    <a:pt x="267667" y="134838"/>
                  </a:lnTo>
                  <a:lnTo>
                    <a:pt x="268226" y="134894"/>
                  </a:lnTo>
                  <a:lnTo>
                    <a:pt x="268728" y="135061"/>
                  </a:lnTo>
                  <a:lnTo>
                    <a:pt x="269286" y="135229"/>
                  </a:lnTo>
                  <a:lnTo>
                    <a:pt x="269732" y="135452"/>
                  </a:lnTo>
                  <a:lnTo>
                    <a:pt x="270235" y="135731"/>
                  </a:lnTo>
                  <a:lnTo>
                    <a:pt x="270625" y="136066"/>
                  </a:lnTo>
                  <a:lnTo>
                    <a:pt x="271016" y="136401"/>
                  </a:lnTo>
                  <a:lnTo>
                    <a:pt x="271407" y="136791"/>
                  </a:lnTo>
                  <a:lnTo>
                    <a:pt x="271686" y="137238"/>
                  </a:lnTo>
                  <a:lnTo>
                    <a:pt x="271965" y="137684"/>
                  </a:lnTo>
                  <a:lnTo>
                    <a:pt x="272244" y="138187"/>
                  </a:lnTo>
                  <a:lnTo>
                    <a:pt x="272411" y="138689"/>
                  </a:lnTo>
                  <a:lnTo>
                    <a:pt x="272523" y="139191"/>
                  </a:lnTo>
                  <a:lnTo>
                    <a:pt x="272635" y="139749"/>
                  </a:lnTo>
                  <a:lnTo>
                    <a:pt x="272635" y="140363"/>
                  </a:lnTo>
                  <a:lnTo>
                    <a:pt x="272635" y="140921"/>
                  </a:lnTo>
                  <a:lnTo>
                    <a:pt x="272523" y="141479"/>
                  </a:lnTo>
                  <a:lnTo>
                    <a:pt x="272411" y="141982"/>
                  </a:lnTo>
                  <a:lnTo>
                    <a:pt x="272244" y="142484"/>
                  </a:lnTo>
                  <a:lnTo>
                    <a:pt x="271965" y="142986"/>
                  </a:lnTo>
                  <a:lnTo>
                    <a:pt x="271686" y="143433"/>
                  </a:lnTo>
                  <a:lnTo>
                    <a:pt x="271407" y="143879"/>
                  </a:lnTo>
                  <a:lnTo>
                    <a:pt x="271016" y="144270"/>
                  </a:lnTo>
                  <a:lnTo>
                    <a:pt x="270625" y="144605"/>
                  </a:lnTo>
                  <a:lnTo>
                    <a:pt x="270235" y="144940"/>
                  </a:lnTo>
                  <a:lnTo>
                    <a:pt x="269732" y="145219"/>
                  </a:lnTo>
                  <a:lnTo>
                    <a:pt x="269286" y="145442"/>
                  </a:lnTo>
                  <a:lnTo>
                    <a:pt x="268728" y="145665"/>
                  </a:lnTo>
                  <a:lnTo>
                    <a:pt x="268226" y="145777"/>
                  </a:lnTo>
                  <a:lnTo>
                    <a:pt x="267667" y="145833"/>
                  </a:lnTo>
                  <a:lnTo>
                    <a:pt x="267109" y="145888"/>
                  </a:lnTo>
                  <a:lnTo>
                    <a:pt x="266551" y="145833"/>
                  </a:lnTo>
                  <a:lnTo>
                    <a:pt x="265993" y="145777"/>
                  </a:lnTo>
                  <a:lnTo>
                    <a:pt x="265435" y="145665"/>
                  </a:lnTo>
                  <a:lnTo>
                    <a:pt x="264933" y="145442"/>
                  </a:lnTo>
                  <a:lnTo>
                    <a:pt x="264430" y="145219"/>
                  </a:lnTo>
                  <a:lnTo>
                    <a:pt x="263984" y="144940"/>
                  </a:lnTo>
                  <a:lnTo>
                    <a:pt x="263593" y="144605"/>
                  </a:lnTo>
                  <a:lnTo>
                    <a:pt x="263203" y="144270"/>
                  </a:lnTo>
                  <a:lnTo>
                    <a:pt x="262812" y="143879"/>
                  </a:lnTo>
                  <a:lnTo>
                    <a:pt x="262477" y="143433"/>
                  </a:lnTo>
                  <a:lnTo>
                    <a:pt x="262198" y="142986"/>
                  </a:lnTo>
                  <a:lnTo>
                    <a:pt x="261975" y="142484"/>
                  </a:lnTo>
                  <a:lnTo>
                    <a:pt x="261807" y="141982"/>
                  </a:lnTo>
                  <a:lnTo>
                    <a:pt x="261640" y="141479"/>
                  </a:lnTo>
                  <a:lnTo>
                    <a:pt x="261584" y="140921"/>
                  </a:lnTo>
                  <a:lnTo>
                    <a:pt x="261528" y="140363"/>
                  </a:lnTo>
                  <a:lnTo>
                    <a:pt x="261584" y="139749"/>
                  </a:lnTo>
                  <a:lnTo>
                    <a:pt x="261640" y="139191"/>
                  </a:lnTo>
                  <a:lnTo>
                    <a:pt x="261807" y="138689"/>
                  </a:lnTo>
                  <a:lnTo>
                    <a:pt x="261975" y="138187"/>
                  </a:lnTo>
                  <a:lnTo>
                    <a:pt x="262198" y="137684"/>
                  </a:lnTo>
                  <a:lnTo>
                    <a:pt x="262477" y="137238"/>
                  </a:lnTo>
                  <a:lnTo>
                    <a:pt x="262812" y="136791"/>
                  </a:lnTo>
                  <a:lnTo>
                    <a:pt x="263203" y="136401"/>
                  </a:lnTo>
                  <a:lnTo>
                    <a:pt x="263593" y="136066"/>
                  </a:lnTo>
                  <a:lnTo>
                    <a:pt x="263984" y="135731"/>
                  </a:lnTo>
                  <a:lnTo>
                    <a:pt x="264430" y="135452"/>
                  </a:lnTo>
                  <a:lnTo>
                    <a:pt x="264933" y="135229"/>
                  </a:lnTo>
                  <a:lnTo>
                    <a:pt x="265435" y="135061"/>
                  </a:lnTo>
                  <a:lnTo>
                    <a:pt x="265993" y="134894"/>
                  </a:lnTo>
                  <a:lnTo>
                    <a:pt x="266551" y="134838"/>
                  </a:lnTo>
                  <a:lnTo>
                    <a:pt x="267109" y="134782"/>
                  </a:lnTo>
                  <a:close/>
                  <a:moveTo>
                    <a:pt x="165199" y="11385"/>
                  </a:moveTo>
                  <a:lnTo>
                    <a:pt x="166594" y="11441"/>
                  </a:lnTo>
                  <a:lnTo>
                    <a:pt x="167934" y="11497"/>
                  </a:lnTo>
                  <a:lnTo>
                    <a:pt x="169273" y="11664"/>
                  </a:lnTo>
                  <a:lnTo>
                    <a:pt x="170613" y="11888"/>
                  </a:lnTo>
                  <a:lnTo>
                    <a:pt x="171952" y="12167"/>
                  </a:lnTo>
                  <a:lnTo>
                    <a:pt x="173292" y="12446"/>
                  </a:lnTo>
                  <a:lnTo>
                    <a:pt x="174631" y="12781"/>
                  </a:lnTo>
                  <a:lnTo>
                    <a:pt x="175971" y="13171"/>
                  </a:lnTo>
                  <a:lnTo>
                    <a:pt x="177254" y="13618"/>
                  </a:lnTo>
                  <a:lnTo>
                    <a:pt x="179877" y="14567"/>
                  </a:lnTo>
                  <a:lnTo>
                    <a:pt x="182445" y="15627"/>
                  </a:lnTo>
                  <a:lnTo>
                    <a:pt x="185012" y="16743"/>
                  </a:lnTo>
                  <a:lnTo>
                    <a:pt x="186630" y="17469"/>
                  </a:lnTo>
                  <a:lnTo>
                    <a:pt x="188249" y="18306"/>
                  </a:lnTo>
                  <a:lnTo>
                    <a:pt x="189867" y="19143"/>
                  </a:lnTo>
                  <a:lnTo>
                    <a:pt x="191430" y="20036"/>
                  </a:lnTo>
                  <a:lnTo>
                    <a:pt x="194556" y="21822"/>
                  </a:lnTo>
                  <a:lnTo>
                    <a:pt x="197569" y="23719"/>
                  </a:lnTo>
                  <a:lnTo>
                    <a:pt x="203653" y="27570"/>
                  </a:lnTo>
                  <a:lnTo>
                    <a:pt x="206722" y="29468"/>
                  </a:lnTo>
                  <a:lnTo>
                    <a:pt x="209848" y="31254"/>
                  </a:lnTo>
                  <a:lnTo>
                    <a:pt x="211522" y="32147"/>
                  </a:lnTo>
                  <a:lnTo>
                    <a:pt x="213252" y="32872"/>
                  </a:lnTo>
                  <a:lnTo>
                    <a:pt x="215038" y="33598"/>
                  </a:lnTo>
                  <a:lnTo>
                    <a:pt x="216824" y="34156"/>
                  </a:lnTo>
                  <a:lnTo>
                    <a:pt x="218666" y="34658"/>
                  </a:lnTo>
                  <a:lnTo>
                    <a:pt x="220563" y="35105"/>
                  </a:lnTo>
                  <a:lnTo>
                    <a:pt x="222405" y="35551"/>
                  </a:lnTo>
                  <a:lnTo>
                    <a:pt x="224303" y="35886"/>
                  </a:lnTo>
                  <a:lnTo>
                    <a:pt x="228098" y="36500"/>
                  </a:lnTo>
                  <a:lnTo>
                    <a:pt x="231949" y="37002"/>
                  </a:lnTo>
                  <a:lnTo>
                    <a:pt x="235688" y="37560"/>
                  </a:lnTo>
                  <a:lnTo>
                    <a:pt x="237530" y="37895"/>
                  </a:lnTo>
                  <a:lnTo>
                    <a:pt x="239316" y="38230"/>
                  </a:lnTo>
                  <a:lnTo>
                    <a:pt x="241269" y="38621"/>
                  </a:lnTo>
                  <a:lnTo>
                    <a:pt x="243278" y="39067"/>
                  </a:lnTo>
                  <a:lnTo>
                    <a:pt x="245232" y="39570"/>
                  </a:lnTo>
                  <a:lnTo>
                    <a:pt x="247185" y="40072"/>
                  </a:lnTo>
                  <a:lnTo>
                    <a:pt x="249138" y="40686"/>
                  </a:lnTo>
                  <a:lnTo>
                    <a:pt x="251092" y="41300"/>
                  </a:lnTo>
                  <a:lnTo>
                    <a:pt x="252989" y="41969"/>
                  </a:lnTo>
                  <a:lnTo>
                    <a:pt x="254887" y="42751"/>
                  </a:lnTo>
                  <a:lnTo>
                    <a:pt x="256729" y="43588"/>
                  </a:lnTo>
                  <a:lnTo>
                    <a:pt x="258570" y="44481"/>
                  </a:lnTo>
                  <a:lnTo>
                    <a:pt x="260356" y="45430"/>
                  </a:lnTo>
                  <a:lnTo>
                    <a:pt x="262086" y="46490"/>
                  </a:lnTo>
                  <a:lnTo>
                    <a:pt x="263761" y="47606"/>
                  </a:lnTo>
                  <a:lnTo>
                    <a:pt x="265435" y="48890"/>
                  </a:lnTo>
                  <a:lnTo>
                    <a:pt x="266998" y="50174"/>
                  </a:lnTo>
                  <a:lnTo>
                    <a:pt x="268560" y="51625"/>
                  </a:lnTo>
                  <a:lnTo>
                    <a:pt x="269453" y="52518"/>
                  </a:lnTo>
                  <a:lnTo>
                    <a:pt x="270290" y="53466"/>
                  </a:lnTo>
                  <a:lnTo>
                    <a:pt x="271128" y="54471"/>
                  </a:lnTo>
                  <a:lnTo>
                    <a:pt x="271909" y="55476"/>
                  </a:lnTo>
                  <a:lnTo>
                    <a:pt x="272690" y="56536"/>
                  </a:lnTo>
                  <a:lnTo>
                    <a:pt x="273416" y="57596"/>
                  </a:lnTo>
                  <a:lnTo>
                    <a:pt x="274086" y="58657"/>
                  </a:lnTo>
                  <a:lnTo>
                    <a:pt x="274755" y="59829"/>
                  </a:lnTo>
                  <a:lnTo>
                    <a:pt x="275369" y="60945"/>
                  </a:lnTo>
                  <a:lnTo>
                    <a:pt x="275983" y="62117"/>
                  </a:lnTo>
                  <a:lnTo>
                    <a:pt x="276541" y="63345"/>
                  </a:lnTo>
                  <a:lnTo>
                    <a:pt x="277044" y="64517"/>
                  </a:lnTo>
                  <a:lnTo>
                    <a:pt x="277546" y="65800"/>
                  </a:lnTo>
                  <a:lnTo>
                    <a:pt x="277992" y="67028"/>
                  </a:lnTo>
                  <a:lnTo>
                    <a:pt x="278383" y="68312"/>
                  </a:lnTo>
                  <a:lnTo>
                    <a:pt x="278774" y="69596"/>
                  </a:lnTo>
                  <a:lnTo>
                    <a:pt x="279109" y="70879"/>
                  </a:lnTo>
                  <a:lnTo>
                    <a:pt x="279388" y="72163"/>
                  </a:lnTo>
                  <a:lnTo>
                    <a:pt x="279667" y="73502"/>
                  </a:lnTo>
                  <a:lnTo>
                    <a:pt x="279890" y="74786"/>
                  </a:lnTo>
                  <a:lnTo>
                    <a:pt x="280057" y="76125"/>
                  </a:lnTo>
                  <a:lnTo>
                    <a:pt x="280225" y="77465"/>
                  </a:lnTo>
                  <a:lnTo>
                    <a:pt x="280281" y="78804"/>
                  </a:lnTo>
                  <a:lnTo>
                    <a:pt x="280392" y="80144"/>
                  </a:lnTo>
                  <a:lnTo>
                    <a:pt x="280392" y="81539"/>
                  </a:lnTo>
                  <a:lnTo>
                    <a:pt x="280392" y="82878"/>
                  </a:lnTo>
                  <a:lnTo>
                    <a:pt x="280336" y="84218"/>
                  </a:lnTo>
                  <a:lnTo>
                    <a:pt x="280225" y="85557"/>
                  </a:lnTo>
                  <a:lnTo>
                    <a:pt x="280057" y="86897"/>
                  </a:lnTo>
                  <a:lnTo>
                    <a:pt x="279890" y="88180"/>
                  </a:lnTo>
                  <a:lnTo>
                    <a:pt x="279667" y="89520"/>
                  </a:lnTo>
                  <a:lnTo>
                    <a:pt x="279388" y="90859"/>
                  </a:lnTo>
                  <a:lnTo>
                    <a:pt x="279053" y="92199"/>
                  </a:lnTo>
                  <a:lnTo>
                    <a:pt x="278662" y="93538"/>
                  </a:lnTo>
                  <a:lnTo>
                    <a:pt x="278271" y="94878"/>
                  </a:lnTo>
                  <a:lnTo>
                    <a:pt x="277825" y="96217"/>
                  </a:lnTo>
                  <a:lnTo>
                    <a:pt x="277323" y="97501"/>
                  </a:lnTo>
                  <a:lnTo>
                    <a:pt x="276820" y="98784"/>
                  </a:lnTo>
                  <a:lnTo>
                    <a:pt x="275704" y="101296"/>
                  </a:lnTo>
                  <a:lnTo>
                    <a:pt x="274532" y="103807"/>
                  </a:lnTo>
                  <a:lnTo>
                    <a:pt x="273248" y="106263"/>
                  </a:lnTo>
                  <a:lnTo>
                    <a:pt x="271909" y="108663"/>
                  </a:lnTo>
                  <a:lnTo>
                    <a:pt x="270514" y="111007"/>
                  </a:lnTo>
                  <a:lnTo>
                    <a:pt x="268393" y="114467"/>
                  </a:lnTo>
                  <a:lnTo>
                    <a:pt x="266216" y="117872"/>
                  </a:lnTo>
                  <a:lnTo>
                    <a:pt x="263984" y="121220"/>
                  </a:lnTo>
                  <a:lnTo>
                    <a:pt x="261696" y="124569"/>
                  </a:lnTo>
                  <a:lnTo>
                    <a:pt x="259352" y="127806"/>
                  </a:lnTo>
                  <a:lnTo>
                    <a:pt x="256952" y="131043"/>
                  </a:lnTo>
                  <a:lnTo>
                    <a:pt x="254496" y="134168"/>
                  </a:lnTo>
                  <a:lnTo>
                    <a:pt x="251929" y="137238"/>
                  </a:lnTo>
                  <a:lnTo>
                    <a:pt x="250366" y="139135"/>
                  </a:lnTo>
                  <a:lnTo>
                    <a:pt x="248748" y="140921"/>
                  </a:lnTo>
                  <a:lnTo>
                    <a:pt x="247073" y="142707"/>
                  </a:lnTo>
                  <a:lnTo>
                    <a:pt x="246180" y="143544"/>
                  </a:lnTo>
                  <a:lnTo>
                    <a:pt x="245287" y="144326"/>
                  </a:lnTo>
                  <a:lnTo>
                    <a:pt x="244394" y="145107"/>
                  </a:lnTo>
                  <a:lnTo>
                    <a:pt x="243446" y="145833"/>
                  </a:lnTo>
                  <a:lnTo>
                    <a:pt x="242497" y="146558"/>
                  </a:lnTo>
                  <a:lnTo>
                    <a:pt x="241548" y="147172"/>
                  </a:lnTo>
                  <a:lnTo>
                    <a:pt x="240543" y="147786"/>
                  </a:lnTo>
                  <a:lnTo>
                    <a:pt x="239539" y="148288"/>
                  </a:lnTo>
                  <a:lnTo>
                    <a:pt x="238478" y="148791"/>
                  </a:lnTo>
                  <a:lnTo>
                    <a:pt x="237418" y="149181"/>
                  </a:lnTo>
                  <a:lnTo>
                    <a:pt x="236246" y="149572"/>
                  </a:lnTo>
                  <a:lnTo>
                    <a:pt x="235074" y="149851"/>
                  </a:lnTo>
                  <a:lnTo>
                    <a:pt x="233846" y="150018"/>
                  </a:lnTo>
                  <a:lnTo>
                    <a:pt x="232674" y="150186"/>
                  </a:lnTo>
                  <a:lnTo>
                    <a:pt x="231446" y="150242"/>
                  </a:lnTo>
                  <a:lnTo>
                    <a:pt x="230274" y="150242"/>
                  </a:lnTo>
                  <a:lnTo>
                    <a:pt x="229046" y="150186"/>
                  </a:lnTo>
                  <a:lnTo>
                    <a:pt x="227819" y="150018"/>
                  </a:lnTo>
                  <a:lnTo>
                    <a:pt x="226647" y="149851"/>
                  </a:lnTo>
                  <a:lnTo>
                    <a:pt x="225419" y="149628"/>
                  </a:lnTo>
                  <a:lnTo>
                    <a:pt x="224247" y="149349"/>
                  </a:lnTo>
                  <a:lnTo>
                    <a:pt x="223019" y="149014"/>
                  </a:lnTo>
                  <a:lnTo>
                    <a:pt x="221847" y="148623"/>
                  </a:lnTo>
                  <a:lnTo>
                    <a:pt x="220675" y="148232"/>
                  </a:lnTo>
                  <a:lnTo>
                    <a:pt x="219503" y="147786"/>
                  </a:lnTo>
                  <a:lnTo>
                    <a:pt x="218387" y="147340"/>
                  </a:lnTo>
                  <a:lnTo>
                    <a:pt x="216154" y="146279"/>
                  </a:lnTo>
                  <a:lnTo>
                    <a:pt x="213922" y="145219"/>
                  </a:lnTo>
                  <a:lnTo>
                    <a:pt x="211689" y="144047"/>
                  </a:lnTo>
                  <a:lnTo>
                    <a:pt x="209513" y="142875"/>
                  </a:lnTo>
                  <a:lnTo>
                    <a:pt x="207280" y="141703"/>
                  </a:lnTo>
                  <a:lnTo>
                    <a:pt x="205104" y="140586"/>
                  </a:lnTo>
                  <a:lnTo>
                    <a:pt x="202871" y="139526"/>
                  </a:lnTo>
                  <a:lnTo>
                    <a:pt x="200639" y="138521"/>
                  </a:lnTo>
                  <a:lnTo>
                    <a:pt x="198574" y="137684"/>
                  </a:lnTo>
                  <a:lnTo>
                    <a:pt x="196565" y="137015"/>
                  </a:lnTo>
                  <a:lnTo>
                    <a:pt x="194500" y="136345"/>
                  </a:lnTo>
                  <a:lnTo>
                    <a:pt x="192435" y="135843"/>
                  </a:lnTo>
                  <a:lnTo>
                    <a:pt x="190314" y="135396"/>
                  </a:lnTo>
                  <a:lnTo>
                    <a:pt x="188249" y="135005"/>
                  </a:lnTo>
                  <a:lnTo>
                    <a:pt x="186128" y="134726"/>
                  </a:lnTo>
                  <a:lnTo>
                    <a:pt x="184007" y="134559"/>
                  </a:lnTo>
                  <a:lnTo>
                    <a:pt x="182333" y="134447"/>
                  </a:lnTo>
                  <a:lnTo>
                    <a:pt x="180715" y="134447"/>
                  </a:lnTo>
                  <a:lnTo>
                    <a:pt x="179040" y="134559"/>
                  </a:lnTo>
                  <a:lnTo>
                    <a:pt x="177422" y="134726"/>
                  </a:lnTo>
                  <a:lnTo>
                    <a:pt x="175859" y="135005"/>
                  </a:lnTo>
                  <a:lnTo>
                    <a:pt x="175022" y="135229"/>
                  </a:lnTo>
                  <a:lnTo>
                    <a:pt x="174241" y="135452"/>
                  </a:lnTo>
                  <a:lnTo>
                    <a:pt x="173515" y="135731"/>
                  </a:lnTo>
                  <a:lnTo>
                    <a:pt x="172734" y="136066"/>
                  </a:lnTo>
                  <a:lnTo>
                    <a:pt x="172008" y="136401"/>
                  </a:lnTo>
                  <a:lnTo>
                    <a:pt x="171227" y="136791"/>
                  </a:lnTo>
                  <a:lnTo>
                    <a:pt x="170501" y="137238"/>
                  </a:lnTo>
                  <a:lnTo>
                    <a:pt x="169720" y="137796"/>
                  </a:lnTo>
                  <a:lnTo>
                    <a:pt x="168994" y="138354"/>
                  </a:lnTo>
                  <a:lnTo>
                    <a:pt x="168325" y="138912"/>
                  </a:lnTo>
                  <a:lnTo>
                    <a:pt x="166929" y="140140"/>
                  </a:lnTo>
                  <a:lnTo>
                    <a:pt x="165590" y="141424"/>
                  </a:lnTo>
                  <a:lnTo>
                    <a:pt x="164195" y="142651"/>
                  </a:lnTo>
                  <a:lnTo>
                    <a:pt x="162855" y="143879"/>
                  </a:lnTo>
                  <a:lnTo>
                    <a:pt x="162130" y="144493"/>
                  </a:lnTo>
                  <a:lnTo>
                    <a:pt x="161404" y="145051"/>
                  </a:lnTo>
                  <a:lnTo>
                    <a:pt x="160679" y="145554"/>
                  </a:lnTo>
                  <a:lnTo>
                    <a:pt x="159897" y="146056"/>
                  </a:lnTo>
                  <a:lnTo>
                    <a:pt x="159172" y="146447"/>
                  </a:lnTo>
                  <a:lnTo>
                    <a:pt x="158390" y="146781"/>
                  </a:lnTo>
                  <a:lnTo>
                    <a:pt x="157609" y="147116"/>
                  </a:lnTo>
                  <a:lnTo>
                    <a:pt x="156828" y="147395"/>
                  </a:lnTo>
                  <a:lnTo>
                    <a:pt x="156046" y="147674"/>
                  </a:lnTo>
                  <a:lnTo>
                    <a:pt x="155209" y="147842"/>
                  </a:lnTo>
                  <a:lnTo>
                    <a:pt x="154428" y="148009"/>
                  </a:lnTo>
                  <a:lnTo>
                    <a:pt x="153591" y="148177"/>
                  </a:lnTo>
                  <a:lnTo>
                    <a:pt x="151916" y="148344"/>
                  </a:lnTo>
                  <a:lnTo>
                    <a:pt x="150242" y="148456"/>
                  </a:lnTo>
                  <a:lnTo>
                    <a:pt x="148568" y="148400"/>
                  </a:lnTo>
                  <a:lnTo>
                    <a:pt x="146893" y="148288"/>
                  </a:lnTo>
                  <a:lnTo>
                    <a:pt x="145331" y="148121"/>
                  </a:lnTo>
                  <a:lnTo>
                    <a:pt x="143824" y="147898"/>
                  </a:lnTo>
                  <a:lnTo>
                    <a:pt x="142261" y="147619"/>
                  </a:lnTo>
                  <a:lnTo>
                    <a:pt x="140698" y="147284"/>
                  </a:lnTo>
                  <a:lnTo>
                    <a:pt x="139192" y="146893"/>
                  </a:lnTo>
                  <a:lnTo>
                    <a:pt x="137685" y="146391"/>
                  </a:lnTo>
                  <a:lnTo>
                    <a:pt x="136178" y="145888"/>
                  </a:lnTo>
                  <a:lnTo>
                    <a:pt x="134727" y="145275"/>
                  </a:lnTo>
                  <a:lnTo>
                    <a:pt x="133276" y="144605"/>
                  </a:lnTo>
                  <a:lnTo>
                    <a:pt x="131825" y="143879"/>
                  </a:lnTo>
                  <a:lnTo>
                    <a:pt x="130485" y="143098"/>
                  </a:lnTo>
                  <a:lnTo>
                    <a:pt x="129090" y="142261"/>
                  </a:lnTo>
                  <a:lnTo>
                    <a:pt x="127806" y="141312"/>
                  </a:lnTo>
                  <a:lnTo>
                    <a:pt x="126523" y="140307"/>
                  </a:lnTo>
                  <a:lnTo>
                    <a:pt x="125295" y="139247"/>
                  </a:lnTo>
                  <a:lnTo>
                    <a:pt x="124067" y="138131"/>
                  </a:lnTo>
                  <a:lnTo>
                    <a:pt x="122951" y="136959"/>
                  </a:lnTo>
                  <a:lnTo>
                    <a:pt x="121834" y="135675"/>
                  </a:lnTo>
                  <a:lnTo>
                    <a:pt x="120830" y="134336"/>
                  </a:lnTo>
                  <a:lnTo>
                    <a:pt x="119881" y="132996"/>
                  </a:lnTo>
                  <a:lnTo>
                    <a:pt x="118988" y="131545"/>
                  </a:lnTo>
                  <a:lnTo>
                    <a:pt x="118151" y="130038"/>
                  </a:lnTo>
                  <a:lnTo>
                    <a:pt x="117370" y="128476"/>
                  </a:lnTo>
                  <a:lnTo>
                    <a:pt x="116700" y="126913"/>
                  </a:lnTo>
                  <a:lnTo>
                    <a:pt x="116086" y="125294"/>
                  </a:lnTo>
                  <a:lnTo>
                    <a:pt x="115584" y="123676"/>
                  </a:lnTo>
                  <a:lnTo>
                    <a:pt x="115137" y="122002"/>
                  </a:lnTo>
                  <a:lnTo>
                    <a:pt x="114802" y="120327"/>
                  </a:lnTo>
                  <a:lnTo>
                    <a:pt x="114579" y="118597"/>
                  </a:lnTo>
                  <a:lnTo>
                    <a:pt x="114412" y="116867"/>
                  </a:lnTo>
                  <a:lnTo>
                    <a:pt x="114356" y="115137"/>
                  </a:lnTo>
                  <a:lnTo>
                    <a:pt x="114412" y="113351"/>
                  </a:lnTo>
                  <a:lnTo>
                    <a:pt x="114523" y="112123"/>
                  </a:lnTo>
                  <a:lnTo>
                    <a:pt x="114691" y="110895"/>
                  </a:lnTo>
                  <a:lnTo>
                    <a:pt x="114858" y="109667"/>
                  </a:lnTo>
                  <a:lnTo>
                    <a:pt x="115137" y="108440"/>
                  </a:lnTo>
                  <a:lnTo>
                    <a:pt x="115416" y="107212"/>
                  </a:lnTo>
                  <a:lnTo>
                    <a:pt x="115695" y="106040"/>
                  </a:lnTo>
                  <a:lnTo>
                    <a:pt x="116421" y="103640"/>
                  </a:lnTo>
                  <a:lnTo>
                    <a:pt x="117202" y="101240"/>
                  </a:lnTo>
                  <a:lnTo>
                    <a:pt x="118095" y="98952"/>
                  </a:lnTo>
                  <a:lnTo>
                    <a:pt x="119937" y="94320"/>
                  </a:lnTo>
                  <a:lnTo>
                    <a:pt x="121667" y="90022"/>
                  </a:lnTo>
                  <a:lnTo>
                    <a:pt x="123341" y="85725"/>
                  </a:lnTo>
                  <a:lnTo>
                    <a:pt x="124960" y="81372"/>
                  </a:lnTo>
                  <a:lnTo>
                    <a:pt x="126467" y="77018"/>
                  </a:lnTo>
                  <a:lnTo>
                    <a:pt x="127862" y="72609"/>
                  </a:lnTo>
                  <a:lnTo>
                    <a:pt x="128532" y="70377"/>
                  </a:lnTo>
                  <a:lnTo>
                    <a:pt x="129146" y="68145"/>
                  </a:lnTo>
                  <a:lnTo>
                    <a:pt x="129704" y="65856"/>
                  </a:lnTo>
                  <a:lnTo>
                    <a:pt x="130262" y="63624"/>
                  </a:lnTo>
                  <a:lnTo>
                    <a:pt x="130764" y="61336"/>
                  </a:lnTo>
                  <a:lnTo>
                    <a:pt x="131211" y="59047"/>
                  </a:lnTo>
                  <a:lnTo>
                    <a:pt x="131825" y="55308"/>
                  </a:lnTo>
                  <a:lnTo>
                    <a:pt x="132438" y="51513"/>
                  </a:lnTo>
                  <a:lnTo>
                    <a:pt x="132997" y="47718"/>
                  </a:lnTo>
                  <a:lnTo>
                    <a:pt x="133610" y="43979"/>
                  </a:lnTo>
                  <a:lnTo>
                    <a:pt x="133945" y="42137"/>
                  </a:lnTo>
                  <a:lnTo>
                    <a:pt x="134336" y="40295"/>
                  </a:lnTo>
                  <a:lnTo>
                    <a:pt x="134782" y="38453"/>
                  </a:lnTo>
                  <a:lnTo>
                    <a:pt x="135285" y="36612"/>
                  </a:lnTo>
                  <a:lnTo>
                    <a:pt x="135787" y="34826"/>
                  </a:lnTo>
                  <a:lnTo>
                    <a:pt x="136401" y="33096"/>
                  </a:lnTo>
                  <a:lnTo>
                    <a:pt x="137071" y="31365"/>
                  </a:lnTo>
                  <a:lnTo>
                    <a:pt x="137852" y="29635"/>
                  </a:lnTo>
                  <a:lnTo>
                    <a:pt x="138299" y="28687"/>
                  </a:lnTo>
                  <a:lnTo>
                    <a:pt x="138857" y="27738"/>
                  </a:lnTo>
                  <a:lnTo>
                    <a:pt x="139415" y="26789"/>
                  </a:lnTo>
                  <a:lnTo>
                    <a:pt x="139973" y="25840"/>
                  </a:lnTo>
                  <a:lnTo>
                    <a:pt x="140587" y="24947"/>
                  </a:lnTo>
                  <a:lnTo>
                    <a:pt x="141201" y="24110"/>
                  </a:lnTo>
                  <a:lnTo>
                    <a:pt x="141870" y="23217"/>
                  </a:lnTo>
                  <a:lnTo>
                    <a:pt x="142540" y="22436"/>
                  </a:lnTo>
                  <a:lnTo>
                    <a:pt x="143210" y="21599"/>
                  </a:lnTo>
                  <a:lnTo>
                    <a:pt x="143935" y="20817"/>
                  </a:lnTo>
                  <a:lnTo>
                    <a:pt x="144717" y="20092"/>
                  </a:lnTo>
                  <a:lnTo>
                    <a:pt x="145442" y="19366"/>
                  </a:lnTo>
                  <a:lnTo>
                    <a:pt x="146224" y="18641"/>
                  </a:lnTo>
                  <a:lnTo>
                    <a:pt x="147061" y="17971"/>
                  </a:lnTo>
                  <a:lnTo>
                    <a:pt x="147898" y="17357"/>
                  </a:lnTo>
                  <a:lnTo>
                    <a:pt x="148735" y="16743"/>
                  </a:lnTo>
                  <a:lnTo>
                    <a:pt x="149572" y="16185"/>
                  </a:lnTo>
                  <a:lnTo>
                    <a:pt x="150465" y="15627"/>
                  </a:lnTo>
                  <a:lnTo>
                    <a:pt x="151358" y="15069"/>
                  </a:lnTo>
                  <a:lnTo>
                    <a:pt x="152251" y="14622"/>
                  </a:lnTo>
                  <a:lnTo>
                    <a:pt x="153144" y="14120"/>
                  </a:lnTo>
                  <a:lnTo>
                    <a:pt x="154093" y="13729"/>
                  </a:lnTo>
                  <a:lnTo>
                    <a:pt x="155042" y="13339"/>
                  </a:lnTo>
                  <a:lnTo>
                    <a:pt x="155990" y="12948"/>
                  </a:lnTo>
                  <a:lnTo>
                    <a:pt x="156939" y="12669"/>
                  </a:lnTo>
                  <a:lnTo>
                    <a:pt x="157888" y="12390"/>
                  </a:lnTo>
                  <a:lnTo>
                    <a:pt x="158893" y="12111"/>
                  </a:lnTo>
                  <a:lnTo>
                    <a:pt x="159841" y="11888"/>
                  </a:lnTo>
                  <a:lnTo>
                    <a:pt x="160846" y="11720"/>
                  </a:lnTo>
                  <a:lnTo>
                    <a:pt x="161851" y="11553"/>
                  </a:lnTo>
                  <a:lnTo>
                    <a:pt x="162855" y="11497"/>
                  </a:lnTo>
                  <a:lnTo>
                    <a:pt x="163860" y="11385"/>
                  </a:lnTo>
                  <a:close/>
                  <a:moveTo>
                    <a:pt x="184677" y="142428"/>
                  </a:moveTo>
                  <a:lnTo>
                    <a:pt x="185235" y="142484"/>
                  </a:lnTo>
                  <a:lnTo>
                    <a:pt x="185793" y="142540"/>
                  </a:lnTo>
                  <a:lnTo>
                    <a:pt x="186296" y="142707"/>
                  </a:lnTo>
                  <a:lnTo>
                    <a:pt x="186854" y="142875"/>
                  </a:lnTo>
                  <a:lnTo>
                    <a:pt x="187300" y="143098"/>
                  </a:lnTo>
                  <a:lnTo>
                    <a:pt x="187747" y="143377"/>
                  </a:lnTo>
                  <a:lnTo>
                    <a:pt x="188193" y="143712"/>
                  </a:lnTo>
                  <a:lnTo>
                    <a:pt x="188584" y="144103"/>
                  </a:lnTo>
                  <a:lnTo>
                    <a:pt x="188975" y="144493"/>
                  </a:lnTo>
                  <a:lnTo>
                    <a:pt x="189254" y="144884"/>
                  </a:lnTo>
                  <a:lnTo>
                    <a:pt x="189533" y="145330"/>
                  </a:lnTo>
                  <a:lnTo>
                    <a:pt x="189812" y="145833"/>
                  </a:lnTo>
                  <a:lnTo>
                    <a:pt x="189979" y="146335"/>
                  </a:lnTo>
                  <a:lnTo>
                    <a:pt x="190091" y="146893"/>
                  </a:lnTo>
                  <a:lnTo>
                    <a:pt x="190202" y="147451"/>
                  </a:lnTo>
                  <a:lnTo>
                    <a:pt x="190202" y="148009"/>
                  </a:lnTo>
                  <a:lnTo>
                    <a:pt x="190202" y="148567"/>
                  </a:lnTo>
                  <a:lnTo>
                    <a:pt x="190091" y="149125"/>
                  </a:lnTo>
                  <a:lnTo>
                    <a:pt x="189979" y="149628"/>
                  </a:lnTo>
                  <a:lnTo>
                    <a:pt x="189812" y="150186"/>
                  </a:lnTo>
                  <a:lnTo>
                    <a:pt x="189533" y="150632"/>
                  </a:lnTo>
                  <a:lnTo>
                    <a:pt x="189254" y="151079"/>
                  </a:lnTo>
                  <a:lnTo>
                    <a:pt x="188975" y="151525"/>
                  </a:lnTo>
                  <a:lnTo>
                    <a:pt x="188584" y="151916"/>
                  </a:lnTo>
                  <a:lnTo>
                    <a:pt x="188193" y="152307"/>
                  </a:lnTo>
                  <a:lnTo>
                    <a:pt x="187747" y="152586"/>
                  </a:lnTo>
                  <a:lnTo>
                    <a:pt x="187300" y="152865"/>
                  </a:lnTo>
                  <a:lnTo>
                    <a:pt x="186854" y="153144"/>
                  </a:lnTo>
                  <a:lnTo>
                    <a:pt x="186296" y="153311"/>
                  </a:lnTo>
                  <a:lnTo>
                    <a:pt x="185793" y="153423"/>
                  </a:lnTo>
                  <a:lnTo>
                    <a:pt x="185235" y="153534"/>
                  </a:lnTo>
                  <a:lnTo>
                    <a:pt x="184119" y="153534"/>
                  </a:lnTo>
                  <a:lnTo>
                    <a:pt x="183561" y="153423"/>
                  </a:lnTo>
                  <a:lnTo>
                    <a:pt x="183003" y="153311"/>
                  </a:lnTo>
                  <a:lnTo>
                    <a:pt x="182500" y="153144"/>
                  </a:lnTo>
                  <a:lnTo>
                    <a:pt x="181998" y="152865"/>
                  </a:lnTo>
                  <a:lnTo>
                    <a:pt x="181552" y="152586"/>
                  </a:lnTo>
                  <a:lnTo>
                    <a:pt x="181161" y="152307"/>
                  </a:lnTo>
                  <a:lnTo>
                    <a:pt x="180770" y="151916"/>
                  </a:lnTo>
                  <a:lnTo>
                    <a:pt x="180380" y="151525"/>
                  </a:lnTo>
                  <a:lnTo>
                    <a:pt x="180045" y="151079"/>
                  </a:lnTo>
                  <a:lnTo>
                    <a:pt x="179766" y="150632"/>
                  </a:lnTo>
                  <a:lnTo>
                    <a:pt x="179543" y="150186"/>
                  </a:lnTo>
                  <a:lnTo>
                    <a:pt x="179375" y="149628"/>
                  </a:lnTo>
                  <a:lnTo>
                    <a:pt x="179208" y="149125"/>
                  </a:lnTo>
                  <a:lnTo>
                    <a:pt x="179152" y="148567"/>
                  </a:lnTo>
                  <a:lnTo>
                    <a:pt x="179096" y="148009"/>
                  </a:lnTo>
                  <a:lnTo>
                    <a:pt x="179152" y="147451"/>
                  </a:lnTo>
                  <a:lnTo>
                    <a:pt x="179208" y="146893"/>
                  </a:lnTo>
                  <a:lnTo>
                    <a:pt x="179375" y="146335"/>
                  </a:lnTo>
                  <a:lnTo>
                    <a:pt x="179543" y="145833"/>
                  </a:lnTo>
                  <a:lnTo>
                    <a:pt x="179766" y="145330"/>
                  </a:lnTo>
                  <a:lnTo>
                    <a:pt x="180045" y="144884"/>
                  </a:lnTo>
                  <a:lnTo>
                    <a:pt x="180380" y="144493"/>
                  </a:lnTo>
                  <a:lnTo>
                    <a:pt x="180770" y="144103"/>
                  </a:lnTo>
                  <a:lnTo>
                    <a:pt x="181161" y="143712"/>
                  </a:lnTo>
                  <a:lnTo>
                    <a:pt x="181552" y="143377"/>
                  </a:lnTo>
                  <a:lnTo>
                    <a:pt x="181998" y="143098"/>
                  </a:lnTo>
                  <a:lnTo>
                    <a:pt x="182500" y="142875"/>
                  </a:lnTo>
                  <a:lnTo>
                    <a:pt x="183003" y="142707"/>
                  </a:lnTo>
                  <a:lnTo>
                    <a:pt x="183561" y="142540"/>
                  </a:lnTo>
                  <a:lnTo>
                    <a:pt x="184119" y="142484"/>
                  </a:lnTo>
                  <a:lnTo>
                    <a:pt x="184677" y="142428"/>
                  </a:ln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" name="Google Shape;30;p6"/>
          <p:cNvSpPr txBox="1"/>
          <p:nvPr>
            <p:ph type="title"/>
          </p:nvPr>
        </p:nvSpPr>
        <p:spPr>
          <a:xfrm>
            <a:off x="457200" y="1425175"/>
            <a:ext cx="31014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457200" y="2419350"/>
            <a:ext cx="3101400" cy="18627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58204" y="2372421"/>
            <a:ext cx="3533400" cy="2618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7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" type="body"/>
          </p:nvPr>
        </p:nvSpPr>
        <p:spPr>
          <a:xfrm>
            <a:off x="457200" y="2082325"/>
            <a:ext cx="2392500" cy="27672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30200" lvl="0" marL="457200">
              <a:spcBef>
                <a:spcPts val="60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2993928" y="2082325"/>
            <a:ext cx="2392500" cy="27672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30200" lvl="0" marL="457200">
              <a:spcBef>
                <a:spcPts val="60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457200" y="2082325"/>
            <a:ext cx="2359800" cy="28434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2" name="Google Shape;42;p8"/>
          <p:cNvSpPr txBox="1"/>
          <p:nvPr>
            <p:ph idx="2" type="body"/>
          </p:nvPr>
        </p:nvSpPr>
        <p:spPr>
          <a:xfrm>
            <a:off x="3392100" y="2082325"/>
            <a:ext cx="2359800" cy="28434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3" name="Google Shape;43;p8"/>
          <p:cNvSpPr txBox="1"/>
          <p:nvPr>
            <p:ph idx="3" type="body"/>
          </p:nvPr>
        </p:nvSpPr>
        <p:spPr>
          <a:xfrm>
            <a:off x="6326997" y="2082325"/>
            <a:ext cx="2359800" cy="2843400"/>
          </a:xfrm>
          <a:prstGeom prst="rect">
            <a:avLst/>
          </a:prstGeom>
        </p:spPr>
        <p:txBody>
          <a:bodyPr anchorCtr="0" anchor="t" bIns="0" lIns="0" spcFirstLastPara="1" rIns="0" wrap="square" tIns="0"/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872725" y="2225700"/>
            <a:ext cx="3118876" cy="276539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9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 no illustration">
  <p:cSld name="TITLE_ONLY_1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1044175"/>
            <a:ext cx="63003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A7D86D"/>
              </a:buClr>
              <a:buSzPts val="4800"/>
              <a:buFont typeface="Poppins"/>
              <a:buNone/>
              <a:defRPr b="1" sz="4800">
                <a:solidFill>
                  <a:srgbClr val="A7D86D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2038350"/>
            <a:ext cx="4929300" cy="18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indent="-368300" lvl="0" marL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A7D86D"/>
              </a:buClr>
              <a:buSzPts val="2200"/>
              <a:buFont typeface="Muli Light"/>
              <a:buChar char="●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1pPr>
            <a:lvl2pPr indent="-3683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○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2pPr>
            <a:lvl3pPr indent="-3683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■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3pPr>
            <a:lvl4pPr indent="-3683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●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4pPr>
            <a:lvl5pPr indent="-3683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○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5pPr>
            <a:lvl6pPr indent="-3683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■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6pPr>
            <a:lvl7pPr indent="-3683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●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7pPr>
            <a:lvl8pPr indent="-3683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○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8pPr>
            <a:lvl9pPr indent="-3683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7A4BC"/>
              </a:buClr>
              <a:buSzPts val="2200"/>
              <a:buFont typeface="Muli Light"/>
              <a:buChar char="■"/>
              <a:defRPr sz="2200">
                <a:solidFill>
                  <a:srgbClr val="65617D"/>
                </a:solidFill>
                <a:latin typeface="Muli Light"/>
                <a:ea typeface="Muli Light"/>
                <a:cs typeface="Muli Light"/>
                <a:sym typeface="Muli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r">
              <a:buNone/>
              <a:defRPr sz="1300">
                <a:solidFill>
                  <a:srgbClr val="A7D86D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6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youtube.com/watch?v=T6fr-uHPdyY" TargetMode="External"/><Relationship Id="rId4" Type="http://schemas.openxmlformats.org/officeDocument/2006/relationships/image" Target="../media/image3.jp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6.png"/><Relationship Id="rId5" Type="http://schemas.openxmlformats.org/officeDocument/2006/relationships/image" Target="../media/image7.jpg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ctrTitle"/>
          </p:nvPr>
        </p:nvSpPr>
        <p:spPr>
          <a:xfrm>
            <a:off x="381000" y="467825"/>
            <a:ext cx="6511200" cy="107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Snackability 2.0</a:t>
            </a:r>
            <a:endParaRPr/>
          </a:p>
        </p:txBody>
      </p:sp>
      <p:sp>
        <p:nvSpPr>
          <p:cNvPr id="66" name="Google Shape;66;p14"/>
          <p:cNvSpPr txBox="1"/>
          <p:nvPr/>
        </p:nvSpPr>
        <p:spPr>
          <a:xfrm>
            <a:off x="419000" y="1467450"/>
            <a:ext cx="4190100" cy="21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Team Members: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Jeffrey Antoine, </a:t>
            </a: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Christian Canizares, Carolina Karthik, Adrian Serrano, Shafeeque Khan, Jessiel Benitez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Product Owner: Dr. Cristina Palacios</a:t>
            </a:r>
            <a:br>
              <a:rPr lang="en" sz="1800"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Professor: Masoud Sadjadi</a:t>
            </a:r>
            <a:endParaRPr sz="5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0800" y="243775"/>
            <a:ext cx="1078200" cy="107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40500" y="3980475"/>
            <a:ext cx="898799" cy="41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139300" y="3825475"/>
            <a:ext cx="5078400" cy="72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200"/>
              <a:buFont typeface="Arial"/>
              <a:buNone/>
            </a:pPr>
            <a:r>
              <a:rPr b="1" i="0" lang="en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School of Computing &amp;</a:t>
            </a:r>
            <a:endParaRPr b="1">
              <a:solidFill>
                <a:srgbClr val="59595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200"/>
              <a:buFont typeface="Arial"/>
              <a:buNone/>
            </a:pPr>
            <a:r>
              <a:rPr b="1" i="0" lang="en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Information Sciences</a:t>
            </a:r>
            <a:endParaRPr b="0" i="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4"/>
          <p:cNvSpPr txBox="1"/>
          <p:nvPr>
            <p:ph type="ctrTitle"/>
          </p:nvPr>
        </p:nvSpPr>
        <p:spPr>
          <a:xfrm>
            <a:off x="928000" y="4508900"/>
            <a:ext cx="3433200" cy="32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FALL 2018 Final Presentation</a:t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600" y="63550"/>
            <a:ext cx="58103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3"/>
          <p:cNvSpPr txBox="1"/>
          <p:nvPr>
            <p:ph idx="4294967295" type="ctrTitle"/>
          </p:nvPr>
        </p:nvSpPr>
        <p:spPr>
          <a:xfrm>
            <a:off x="2599125" y="3637050"/>
            <a:ext cx="3028800" cy="680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System Design: 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Deployment</a:t>
            </a:r>
            <a:endParaRPr sz="3000"/>
          </a:p>
        </p:txBody>
      </p:sp>
      <p:pic>
        <p:nvPicPr>
          <p:cNvPr id="160" name="Google Shape;16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5233" y="2648152"/>
            <a:ext cx="3271651" cy="2406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612" y="0"/>
            <a:ext cx="786078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4"/>
          <p:cNvSpPr txBox="1"/>
          <p:nvPr>
            <p:ph idx="4294967295" type="ctrTitle"/>
          </p:nvPr>
        </p:nvSpPr>
        <p:spPr>
          <a:xfrm>
            <a:off x="2211200" y="4168700"/>
            <a:ext cx="6527700" cy="673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Minimal Class Design</a:t>
            </a:r>
            <a:endParaRPr sz="3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3" name="Google Shape;173;p25"/>
          <p:cNvSpPr txBox="1"/>
          <p:nvPr>
            <p:ph idx="4294967295" type="ctrTitle"/>
          </p:nvPr>
        </p:nvSpPr>
        <p:spPr>
          <a:xfrm>
            <a:off x="1231950" y="-277325"/>
            <a:ext cx="6527700" cy="871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Algorithm</a:t>
            </a:r>
            <a:endParaRPr sz="3200"/>
          </a:p>
        </p:txBody>
      </p:sp>
      <p:sp>
        <p:nvSpPr>
          <p:cNvPr id="174" name="Google Shape;174;p25"/>
          <p:cNvSpPr txBox="1"/>
          <p:nvPr/>
        </p:nvSpPr>
        <p:spPr>
          <a:xfrm>
            <a:off x="334350" y="1044225"/>
            <a:ext cx="8627700" cy="354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scoring {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first ingredient score ← if first ingredient is dairy, grain, vegetables, fruits, proteins (add 2)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calorie score ← if &lt; 200 calories (add 2)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fat score ← if &lt; 35% cal from fat (add 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saturated fat score ← if &lt;10% cal from fat (add 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trans fat score ← if 0g (add 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sodium score ← if &lt;200 mg (add 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sugar score ← if &lt;35% from calories (add 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processed score from “highly processed” button ← if yes (add 1), if no (add -1)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total score ← sum these nutrient scores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}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score feedback ← get total score to randomly choose feedback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return nutrition feedback ← get lowest scoring nutrient to randomly choose feedback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175" name="Google Shape;175;p25"/>
          <p:cNvGrpSpPr/>
          <p:nvPr/>
        </p:nvGrpSpPr>
        <p:grpSpPr>
          <a:xfrm>
            <a:off x="6046376" y="182784"/>
            <a:ext cx="365499" cy="365499"/>
            <a:chOff x="1922075" y="1629000"/>
            <a:chExt cx="437200" cy="437200"/>
          </a:xfrm>
        </p:grpSpPr>
        <p:sp>
          <p:nvSpPr>
            <p:cNvPr id="176" name="Google Shape;176;p25"/>
            <p:cNvSpPr/>
            <p:nvPr/>
          </p:nvSpPr>
          <p:spPr>
            <a:xfrm>
              <a:off x="2208425" y="1629000"/>
              <a:ext cx="150850" cy="150850"/>
            </a:xfrm>
            <a:custGeom>
              <a:rect b="b" l="l" r="r" t="t"/>
              <a:pathLst>
                <a:path extrusionOk="0" h="6034" w="6034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25"/>
            <p:cNvSpPr/>
            <p:nvPr/>
          </p:nvSpPr>
          <p:spPr>
            <a:xfrm>
              <a:off x="1922075" y="1686400"/>
              <a:ext cx="379800" cy="379800"/>
            </a:xfrm>
            <a:custGeom>
              <a:rect b="b" l="l" r="r" t="t"/>
              <a:pathLst>
                <a:path extrusionOk="0" h="15192" w="15192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3" name="Google Shape;183;p26"/>
          <p:cNvSpPr txBox="1"/>
          <p:nvPr>
            <p:ph idx="4294967295" type="ctrTitle"/>
          </p:nvPr>
        </p:nvSpPr>
        <p:spPr>
          <a:xfrm>
            <a:off x="1231950" y="-277325"/>
            <a:ext cx="6527700" cy="871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Sample Test Cases</a:t>
            </a:r>
            <a:endParaRPr sz="3200"/>
          </a:p>
        </p:txBody>
      </p:sp>
      <p:sp>
        <p:nvSpPr>
          <p:cNvPr id="184" name="Google Shape;184;p26"/>
          <p:cNvSpPr/>
          <p:nvPr/>
        </p:nvSpPr>
        <p:spPr>
          <a:xfrm>
            <a:off x="134100" y="3795425"/>
            <a:ext cx="1317709" cy="1248940"/>
          </a:xfrm>
          <a:custGeom>
            <a:rect b="b" l="l" r="r" t="t"/>
            <a:pathLst>
              <a:path extrusionOk="0" h="16267" w="16266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6"/>
          <p:cNvSpPr txBox="1"/>
          <p:nvPr/>
        </p:nvSpPr>
        <p:spPr>
          <a:xfrm>
            <a:off x="1348100" y="719600"/>
            <a:ext cx="6989400" cy="40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Case 1: iOS Android Discrepancy Font Errors</a:t>
            </a:r>
            <a:endParaRPr b="1" sz="2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Purpose 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Have the application run &amp; look the same on both mobile platforms and so that developers can develop without interruption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Precondition: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User/Developer must be signing in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Procedure: 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1. User/Dev Logs in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2. App Home page Loads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3. No Font/Icon Error appears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4. App can be used as needed without errors 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Expected Results: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App is used without the Font error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Actual Results: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App is used without the Font error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1" name="Google Shape;191;p27"/>
          <p:cNvSpPr txBox="1"/>
          <p:nvPr>
            <p:ph idx="4294967295" type="ctrTitle"/>
          </p:nvPr>
        </p:nvSpPr>
        <p:spPr>
          <a:xfrm>
            <a:off x="1231950" y="-277325"/>
            <a:ext cx="6527700" cy="871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Sample Test Cases</a:t>
            </a:r>
            <a:endParaRPr sz="3200"/>
          </a:p>
        </p:txBody>
      </p:sp>
      <p:sp>
        <p:nvSpPr>
          <p:cNvPr id="192" name="Google Shape;192;p27"/>
          <p:cNvSpPr/>
          <p:nvPr/>
        </p:nvSpPr>
        <p:spPr>
          <a:xfrm>
            <a:off x="134100" y="3795425"/>
            <a:ext cx="1317709" cy="1248940"/>
          </a:xfrm>
          <a:custGeom>
            <a:rect b="b" l="l" r="r" t="t"/>
            <a:pathLst>
              <a:path extrusionOk="0" h="16267" w="16266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7"/>
          <p:cNvSpPr txBox="1"/>
          <p:nvPr/>
        </p:nvSpPr>
        <p:spPr>
          <a:xfrm>
            <a:off x="1114125" y="705625"/>
            <a:ext cx="8295900" cy="445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Case 1: Deploy To Heroku</a:t>
            </a:r>
            <a:endParaRPr b="1" sz="2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Purpose 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Have the snackability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app’s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backend  run In a production-like/ready environment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Precondition: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User has submitted a search via search page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Procedure: 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1. User/Dev Logs in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2. App Home page Loads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3. User navigates to search page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4. User Inputs a snack name &amp; hit search/enter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5. Heroku backend Queries USDA and Local SQL(ClearDB)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6. IF snack is found, Heroku serves the snack’s information</a:t>
            </a:r>
            <a:b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   To the front-end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Expected Results: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Heroku queries are seen and returned for snacks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leway"/>
              <a:buChar char="●"/>
            </a:pPr>
            <a:r>
              <a:rPr b="1"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Actual Results: </a:t>
            </a:r>
            <a:r>
              <a:rPr lang="en" sz="1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Heroku queries are seen and returned for snacks</a:t>
            </a:r>
            <a:endParaRPr sz="1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"/>
          <p:cNvSpPr txBox="1"/>
          <p:nvPr>
            <p:ph idx="4294967295" type="ctrTitle"/>
          </p:nvPr>
        </p:nvSpPr>
        <p:spPr>
          <a:xfrm>
            <a:off x="685800" y="440350"/>
            <a:ext cx="61722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Thank You</a:t>
            </a:r>
            <a:endParaRPr sz="7200"/>
          </a:p>
        </p:txBody>
      </p:sp>
      <p:sp>
        <p:nvSpPr>
          <p:cNvPr id="199" name="Google Shape;199;p28"/>
          <p:cNvSpPr txBox="1"/>
          <p:nvPr>
            <p:ph idx="4294967295" type="subTitle"/>
          </p:nvPr>
        </p:nvSpPr>
        <p:spPr>
          <a:xfrm>
            <a:off x="685800" y="1792366"/>
            <a:ext cx="4791300" cy="3150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4800"/>
              <a:t>Jeffrey Antoine</a:t>
            </a:r>
            <a:endParaRPr b="1" sz="4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You can find me via:</a:t>
            </a:r>
            <a:endParaRPr sz="30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Janto</a:t>
            </a:r>
            <a:r>
              <a:rPr lang="en" sz="3000">
                <a:solidFill>
                  <a:srgbClr val="65617D"/>
                </a:solidFill>
                <a:highlight>
                  <a:srgbClr val="FFFFFF"/>
                </a:highlight>
                <a:latin typeface="Muli"/>
                <a:ea typeface="Muli"/>
                <a:cs typeface="Muli"/>
                <a:sym typeface="Muli"/>
              </a:rPr>
              <a:t>Ø</a:t>
            </a:r>
            <a:r>
              <a:rPr lang="en" sz="3000"/>
              <a:t>31@FIU.EDU</a:t>
            </a:r>
            <a:endParaRPr sz="3000"/>
          </a:p>
        </p:txBody>
      </p:sp>
      <p:sp>
        <p:nvSpPr>
          <p:cNvPr id="200" name="Google Shape;200;p2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01" name="Google Shape;201;p28"/>
          <p:cNvPicPr preferRelativeResize="0"/>
          <p:nvPr/>
        </p:nvPicPr>
        <p:blipFill rotWithShape="1">
          <a:blip r:embed="rId3">
            <a:alphaModFix/>
          </a:blip>
          <a:srcRect b="0" l="48770" r="0" t="0"/>
          <a:stretch/>
        </p:blipFill>
        <p:spPr>
          <a:xfrm flipH="1">
            <a:off x="6648261" y="2255833"/>
            <a:ext cx="2268049" cy="249401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8"/>
          <p:cNvSpPr/>
          <p:nvPr/>
        </p:nvSpPr>
        <p:spPr>
          <a:xfrm>
            <a:off x="7938100" y="3428848"/>
            <a:ext cx="618686" cy="587610"/>
          </a:xfrm>
          <a:custGeom>
            <a:rect b="b" l="l" r="r" t="t"/>
            <a:pathLst>
              <a:path extrusionOk="0" h="18757" w="18758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6AA8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129775"/>
            <a:ext cx="6300300" cy="857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  <p:sp>
        <p:nvSpPr>
          <p:cNvPr id="76" name="Google Shape;76;p15"/>
          <p:cNvSpPr txBox="1"/>
          <p:nvPr>
            <p:ph idx="2" type="body"/>
          </p:nvPr>
        </p:nvSpPr>
        <p:spPr>
          <a:xfrm>
            <a:off x="428250" y="2728250"/>
            <a:ext cx="5255700" cy="121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282575" lvl="0" marL="282575" rtl="0" algn="l">
              <a:spcBef>
                <a:spcPts val="6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Raleway"/>
              <a:buChar char="●"/>
            </a:pPr>
            <a:r>
              <a:rPr lang="en" sz="18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Snackability 1.0 allowed users to search for a snack through USDA and an in-house database and get a custom snack score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5617D"/>
              </a:solidFill>
            </a:endParaRPr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428250" y="1035325"/>
            <a:ext cx="8052300" cy="132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65617D"/>
              </a:buClr>
              <a:buSzPts val="1800"/>
              <a:buFont typeface="Raleway"/>
              <a:buChar char="●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83% of US adolescents and 98.2% of US college students consume snacks daily, the majority of which are deemed unhealthy.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65617D"/>
              </a:buClr>
              <a:buSzPts val="1600"/>
              <a:buFont typeface="Raleway"/>
              <a:buChar char="○"/>
            </a:pPr>
            <a:r>
              <a:rPr lang="en" sz="1800">
                <a:latin typeface="Raleway"/>
                <a:ea typeface="Raleway"/>
                <a:cs typeface="Raleway"/>
                <a:sym typeface="Raleway"/>
              </a:rPr>
              <a:t>There are no applications available that define healthy snacks in accordance to current snack guidelines published by the USDA</a:t>
            </a:r>
            <a:endParaRPr sz="1200"/>
          </a:p>
        </p:txBody>
      </p:sp>
      <p:sp>
        <p:nvSpPr>
          <p:cNvPr id="78" name="Google Shape;78;p1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228600" y="60950"/>
            <a:ext cx="6300300" cy="5301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The Old Snackability </a:t>
            </a:r>
            <a:r>
              <a:rPr lang="en" sz="3200"/>
              <a:t>(v 1.0)</a:t>
            </a:r>
            <a:endParaRPr sz="3200"/>
          </a:p>
        </p:txBody>
      </p:sp>
      <p:sp>
        <p:nvSpPr>
          <p:cNvPr id="84" name="Google Shape;84;p1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8285" y="3733370"/>
            <a:ext cx="1510988" cy="13397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" name="Google Shape;86;p16"/>
          <p:cNvGrpSpPr/>
          <p:nvPr/>
        </p:nvGrpSpPr>
        <p:grpSpPr>
          <a:xfrm>
            <a:off x="312425" y="670947"/>
            <a:ext cx="2119546" cy="4396359"/>
            <a:chOff x="2547150" y="238125"/>
            <a:chExt cx="2525675" cy="5238750"/>
          </a:xfrm>
        </p:grpSpPr>
        <p:sp>
          <p:nvSpPr>
            <p:cNvPr id="87" name="Google Shape;87;p16"/>
            <p:cNvSpPr/>
            <p:nvPr/>
          </p:nvSpPr>
          <p:spPr>
            <a:xfrm>
              <a:off x="2547150" y="238125"/>
              <a:ext cx="2525675" cy="5238750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D8D5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16"/>
            <p:cNvSpPr/>
            <p:nvPr/>
          </p:nvSpPr>
          <p:spPr>
            <a:xfrm>
              <a:off x="3557025" y="5147100"/>
              <a:ext cx="504050" cy="179900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6"/>
            <p:cNvSpPr/>
            <p:nvPr/>
          </p:nvSpPr>
          <p:spPr>
            <a:xfrm>
              <a:off x="3008050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6"/>
            <p:cNvSpPr/>
            <p:nvPr/>
          </p:nvSpPr>
          <p:spPr>
            <a:xfrm>
              <a:off x="3566400" y="434850"/>
              <a:ext cx="487175" cy="76850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1" name="Google Shape;91;p16"/>
          <p:cNvGrpSpPr/>
          <p:nvPr/>
        </p:nvGrpSpPr>
        <p:grpSpPr>
          <a:xfrm>
            <a:off x="2598425" y="670947"/>
            <a:ext cx="2119546" cy="4396359"/>
            <a:chOff x="2547150" y="238125"/>
            <a:chExt cx="2525675" cy="5238750"/>
          </a:xfrm>
        </p:grpSpPr>
        <p:sp>
          <p:nvSpPr>
            <p:cNvPr id="92" name="Google Shape;92;p16"/>
            <p:cNvSpPr/>
            <p:nvPr/>
          </p:nvSpPr>
          <p:spPr>
            <a:xfrm>
              <a:off x="2547150" y="238125"/>
              <a:ext cx="2525675" cy="5238750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D8D5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6"/>
            <p:cNvSpPr/>
            <p:nvPr/>
          </p:nvSpPr>
          <p:spPr>
            <a:xfrm>
              <a:off x="3557025" y="5147100"/>
              <a:ext cx="504050" cy="179900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16"/>
            <p:cNvSpPr/>
            <p:nvPr/>
          </p:nvSpPr>
          <p:spPr>
            <a:xfrm>
              <a:off x="3008050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16"/>
            <p:cNvSpPr/>
            <p:nvPr/>
          </p:nvSpPr>
          <p:spPr>
            <a:xfrm>
              <a:off x="3566400" y="434850"/>
              <a:ext cx="487175" cy="76850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6" name="Google Shape;96;p16"/>
          <p:cNvGrpSpPr/>
          <p:nvPr/>
        </p:nvGrpSpPr>
        <p:grpSpPr>
          <a:xfrm>
            <a:off x="4884425" y="670947"/>
            <a:ext cx="2119546" cy="4396359"/>
            <a:chOff x="2547150" y="238125"/>
            <a:chExt cx="2525675" cy="5238750"/>
          </a:xfrm>
        </p:grpSpPr>
        <p:sp>
          <p:nvSpPr>
            <p:cNvPr id="97" name="Google Shape;97;p16"/>
            <p:cNvSpPr/>
            <p:nvPr/>
          </p:nvSpPr>
          <p:spPr>
            <a:xfrm>
              <a:off x="2547150" y="238125"/>
              <a:ext cx="2525675" cy="5238750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D8D5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16"/>
            <p:cNvSpPr/>
            <p:nvPr/>
          </p:nvSpPr>
          <p:spPr>
            <a:xfrm>
              <a:off x="3557025" y="5147100"/>
              <a:ext cx="504050" cy="179900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16"/>
            <p:cNvSpPr/>
            <p:nvPr/>
          </p:nvSpPr>
          <p:spPr>
            <a:xfrm>
              <a:off x="3008050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16"/>
            <p:cNvSpPr/>
            <p:nvPr/>
          </p:nvSpPr>
          <p:spPr>
            <a:xfrm>
              <a:off x="3566400" y="434850"/>
              <a:ext cx="487175" cy="76850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A7A4B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150" y="1089474"/>
            <a:ext cx="2002101" cy="3559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57150" y="1089488"/>
            <a:ext cx="2002101" cy="355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43150" y="1089487"/>
            <a:ext cx="2002101" cy="355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9" name="Google Shape;109;p17"/>
          <p:cNvSpPr txBox="1"/>
          <p:nvPr>
            <p:ph idx="4294967295" type="ctrTitle"/>
          </p:nvPr>
        </p:nvSpPr>
        <p:spPr>
          <a:xfrm>
            <a:off x="5095825" y="-135925"/>
            <a:ext cx="3600300" cy="30981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Quick Look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Snackability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2.0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110" name="Google Shape;110;p17" title="Snackability Use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5050" y="371077"/>
            <a:ext cx="5868450" cy="44013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11" name="Google Shape;11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4851" y="3019448"/>
            <a:ext cx="1977050" cy="175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2150" y="3000375"/>
            <a:ext cx="2896126" cy="214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8"/>
          <p:cNvSpPr txBox="1"/>
          <p:nvPr>
            <p:ph idx="4294967295" type="ctrTitle"/>
          </p:nvPr>
        </p:nvSpPr>
        <p:spPr>
          <a:xfrm>
            <a:off x="685800" y="142900"/>
            <a:ext cx="8109600" cy="784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 2.0 Features/ Fixes</a:t>
            </a:r>
            <a:endParaRPr/>
          </a:p>
        </p:txBody>
      </p:sp>
      <p:sp>
        <p:nvSpPr>
          <p:cNvPr id="119" name="Google Shape;119;p18"/>
          <p:cNvSpPr txBox="1"/>
          <p:nvPr>
            <p:ph idx="4294967295" type="subTitle"/>
          </p:nvPr>
        </p:nvSpPr>
        <p:spPr>
          <a:xfrm>
            <a:off x="213925" y="1243625"/>
            <a:ext cx="6954600" cy="3456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b="1"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Fix bugs from 1.0</a:t>
            </a:r>
            <a:endParaRPr b="1" sz="2000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iOS &amp; Android Dependency/Deprecation Fixes</a:t>
            </a:r>
            <a:endParaRPr sz="2000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b="1"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Almost Production Ready (Deployment)</a:t>
            </a:r>
            <a:endParaRPr b="1" sz="2000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As far As Hosting and Building the Application for both Front and Back ends!</a:t>
            </a:r>
            <a:endParaRPr sz="2000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b="1"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UI/UX Improvements</a:t>
            </a:r>
            <a:endParaRPr b="1" sz="2000">
              <a:solidFill>
                <a:srgbClr val="C93B2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Cleaner Sign In Page and App Layout</a:t>
            </a:r>
            <a:endParaRPr sz="2000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Raleway"/>
              <a:buChar char="-"/>
            </a:pPr>
            <a:r>
              <a:rPr b="1" lang="en" sz="2000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Gamification Elements </a:t>
            </a:r>
            <a:endParaRPr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8037" y="3074650"/>
            <a:ext cx="2494514" cy="184590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>
            <p:ph idx="4294967295" type="ctrTitle"/>
          </p:nvPr>
        </p:nvSpPr>
        <p:spPr>
          <a:xfrm>
            <a:off x="5337975" y="485775"/>
            <a:ext cx="3600300" cy="1845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Project 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Management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400"/>
              <a:t>(Timeline/Sprints)</a:t>
            </a:r>
            <a:endParaRPr b="0" sz="2400"/>
          </a:p>
        </p:txBody>
      </p:sp>
      <p:pic>
        <p:nvPicPr>
          <p:cNvPr id="127" name="Google Shape;12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0150" y="112126"/>
            <a:ext cx="4467726" cy="4919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0"/>
          <p:cNvSpPr txBox="1"/>
          <p:nvPr>
            <p:ph idx="4294967295" type="ctrTitle"/>
          </p:nvPr>
        </p:nvSpPr>
        <p:spPr>
          <a:xfrm>
            <a:off x="1052950" y="-1639250"/>
            <a:ext cx="6527700" cy="2319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System Use Case (USER)</a:t>
            </a:r>
            <a:endParaRPr sz="3000"/>
          </a:p>
        </p:txBody>
      </p:sp>
      <p:pic>
        <p:nvPicPr>
          <p:cNvPr id="134" name="Google Shape;134;p20"/>
          <p:cNvPicPr preferRelativeResize="0"/>
          <p:nvPr/>
        </p:nvPicPr>
        <p:blipFill rotWithShape="1">
          <a:blip r:embed="rId3">
            <a:alphaModFix/>
          </a:blip>
          <a:srcRect b="37667" l="0" r="0" t="0"/>
          <a:stretch/>
        </p:blipFill>
        <p:spPr>
          <a:xfrm>
            <a:off x="152401" y="680351"/>
            <a:ext cx="8416624" cy="4241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b="-6390" l="-1301" r="54485" t="61701"/>
          <a:stretch/>
        </p:blipFill>
        <p:spPr>
          <a:xfrm>
            <a:off x="1552550" y="908950"/>
            <a:ext cx="6038901" cy="4660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>
            <p:ph idx="4294967295" type="ctrTitle"/>
          </p:nvPr>
        </p:nvSpPr>
        <p:spPr>
          <a:xfrm>
            <a:off x="1063750" y="-1217925"/>
            <a:ext cx="6527700" cy="2319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System Use Case (Developer/Admin)</a:t>
            </a:r>
            <a:endParaRPr sz="3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333396" y="2733643"/>
            <a:ext cx="2924399" cy="216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22"/>
          <p:cNvSpPr txBox="1"/>
          <p:nvPr>
            <p:ph idx="4294967295" type="ctrTitle"/>
          </p:nvPr>
        </p:nvSpPr>
        <p:spPr>
          <a:xfrm>
            <a:off x="155550" y="995350"/>
            <a:ext cx="3028800" cy="680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System Design: 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Architecture</a:t>
            </a:r>
            <a:endParaRPr sz="3000"/>
          </a:p>
        </p:txBody>
      </p:sp>
      <p:pic>
        <p:nvPicPr>
          <p:cNvPr descr="Screen Shot 2018-11-25 at 7.46.51 PM.png" id="149" name="Google Shape;14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82425" y="-8225"/>
            <a:ext cx="550847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6597" y="995344"/>
            <a:ext cx="393158" cy="44236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2"/>
          <p:cNvSpPr txBox="1"/>
          <p:nvPr/>
        </p:nvSpPr>
        <p:spPr>
          <a:xfrm>
            <a:off x="6116550" y="3635475"/>
            <a:ext cx="1420800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Hosts Backend</a:t>
            </a:r>
            <a:endParaRPr b="1" sz="1200"/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63348" y="3886500"/>
            <a:ext cx="1028700" cy="44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owe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