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4" r:id="rId1"/>
  </p:sldMasterIdLst>
  <p:notesMasterIdLst>
    <p:notesMasterId r:id="rId13"/>
  </p:notesMasterIdLst>
  <p:sldIdLst>
    <p:sldId id="256" r:id="rId2"/>
    <p:sldId id="257" r:id="rId3"/>
    <p:sldId id="258" r:id="rId4"/>
    <p:sldId id="259" r:id="rId5"/>
    <p:sldId id="260" r:id="rId6"/>
    <p:sldId id="261" r:id="rId7"/>
    <p:sldId id="262" r:id="rId8"/>
    <p:sldId id="266" r:id="rId9"/>
    <p:sldId id="267" r:id="rId10"/>
    <p:sldId id="268" r:id="rId11"/>
    <p:sldId id="272" r:id="rId12"/>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392" autoAdjust="0"/>
  </p:normalViewPr>
  <p:slideViewPr>
    <p:cSldViewPr snapToGrid="0">
      <p:cViewPr>
        <p:scale>
          <a:sx n="78" d="100"/>
          <a:sy n="78" d="100"/>
        </p:scale>
        <p:origin x="882"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800" cy="457200"/>
          </a:xfrm>
          <a:prstGeom prst="rect">
            <a:avLst/>
          </a:prstGeom>
          <a:noFill/>
          <a:ln>
            <a:noFill/>
          </a:ln>
        </p:spPr>
        <p:txBody>
          <a:bodyPr spcFirstLastPara="1" wrap="square" lIns="91425" tIns="91425" rIns="91425" bIns="91425" anchor="t" anchorCtr="0"/>
          <a:lstStyle>
            <a:lvl1pPr marL="0" marR="0" lvl="0" indent="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3" y="0"/>
            <a:ext cx="2971800" cy="457200"/>
          </a:xfrm>
          <a:prstGeom prst="rect">
            <a:avLst/>
          </a:prstGeom>
          <a:noFill/>
          <a:ln>
            <a:noFill/>
          </a:ln>
        </p:spPr>
        <p:txBody>
          <a:bodyPr spcFirstLastPara="1" wrap="square" lIns="91425" tIns="91425" rIns="91425" bIns="91425" anchor="t" anchorCtr="0"/>
          <a:lstStyle>
            <a:lvl1pPr marL="0" marR="0" lvl="0" indent="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800" cy="457200"/>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Shape 146"/>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dirty="0"/>
              <a:t>7 seconds.( I will select 2 best slides (</a:t>
            </a:r>
            <a:r>
              <a:rPr lang="en-US" dirty="0" err="1"/>
              <a:t>i</a:t>
            </a:r>
            <a:r>
              <a:rPr lang="en-US" dirty="0"/>
              <a:t> will give them extra points and students will present for CIS committee)</a:t>
            </a:r>
            <a:endParaRPr dirty="0"/>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dirty="0"/>
          </a:p>
          <a:p>
            <a:pPr marL="0" marR="0" lvl="0" indent="0" algn="l" rtl="0">
              <a:spcBef>
                <a:spcPts val="0"/>
              </a:spcBef>
              <a:spcAft>
                <a:spcPts val="0"/>
              </a:spcAft>
              <a:buNone/>
            </a:pPr>
            <a:endParaRPr dirty="0"/>
          </a:p>
          <a:p>
            <a:pPr marL="0" marR="0" lvl="0" indent="0" algn="l" rtl="0">
              <a:spcBef>
                <a:spcPts val="36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47" name="Shape 147"/>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5" name="Shape 23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a:t>20 seconds</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System design: </a:t>
            </a:r>
            <a:r>
              <a:rPr lang="en-US"/>
              <a:t>Highlight the parts that you contributed to them.</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1. System decomposition; identify the architecture patterns used </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2. System deployment – h/w and s/w requirements </a:t>
            </a:r>
            <a:endParaRPr/>
          </a:p>
          <a:p>
            <a:pPr marL="0" marR="0" lvl="0" indent="0" algn="l" rtl="0">
              <a:spcBef>
                <a:spcPts val="360"/>
              </a:spcBef>
              <a:spcAft>
                <a:spcPts val="0"/>
              </a:spcAft>
              <a:buNone/>
            </a:pPr>
            <a:br>
              <a:rPr lang="en-US"/>
            </a:br>
            <a:br>
              <a:rPr lang="en-US"/>
            </a:br>
            <a:endParaRPr/>
          </a:p>
          <a:p>
            <a:pPr marL="0" marR="0" lvl="0" indent="0" algn="l" rtl="0">
              <a:spcBef>
                <a:spcPts val="360"/>
              </a:spcBef>
              <a:spcAft>
                <a:spcPts val="0"/>
              </a:spcAft>
              <a:buNone/>
            </a:pP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6" name="Shape 23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10</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Shape 26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6" name="Shape 266"/>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a:t>10 seconds</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Summarize your contribution, mention your effort for </a:t>
            </a:r>
            <a:r>
              <a:rPr lang="en-US"/>
              <a:t>Scrum, Mingle, Github, Google Drive Documentation and minutes</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Include your contact information</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Ask if anyone has any questions for you.</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Thank your audience</a:t>
            </a: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67" name="Shape 267"/>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11</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Shape 15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dirty="0"/>
              <a:t>10 seconds.</a:t>
            </a:r>
            <a:endParaRPr dirty="0"/>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Introduce the problem that the whole project</a:t>
            </a:r>
            <a:r>
              <a:rPr lang="en-US" dirty="0"/>
              <a:t> (in all versions)</a:t>
            </a:r>
            <a:r>
              <a:rPr lang="en-US" sz="1200" b="0" i="0" u="none" strike="noStrike" cap="none" dirty="0">
                <a:solidFill>
                  <a:schemeClr val="dk1"/>
                </a:solidFill>
                <a:latin typeface="Calibri"/>
                <a:ea typeface="Calibri"/>
                <a:cs typeface="Calibri"/>
                <a:sym typeface="Calibri"/>
              </a:rPr>
              <a:t> tackles</a:t>
            </a:r>
            <a:r>
              <a:rPr lang="en-US" dirty="0"/>
              <a:t> with GIF or screenshot. </a:t>
            </a:r>
            <a:endParaRPr dirty="0"/>
          </a:p>
          <a:p>
            <a:pPr marL="0" marR="0" lvl="0" indent="0" algn="l" rtl="0">
              <a:lnSpc>
                <a:spcPct val="100000"/>
              </a:lnSpc>
              <a:spcBef>
                <a:spcPts val="0"/>
              </a:spcBef>
              <a:spcAft>
                <a:spcPts val="0"/>
              </a:spcAft>
              <a:buNone/>
            </a:pPr>
            <a:endParaRPr dirty="0"/>
          </a:p>
        </p:txBody>
      </p:sp>
      <p:sp>
        <p:nvSpPr>
          <p:cNvPr id="156" name="Shape 15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Shape 16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2" name="Shape 162"/>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Font typeface="Arial"/>
              <a:buNone/>
            </a:pPr>
            <a:r>
              <a:rPr lang="en-US"/>
              <a:t>20 seconds.</a:t>
            </a:r>
            <a:endParaRPr/>
          </a:p>
          <a:p>
            <a:pPr marL="0" lvl="0" indent="0" rtl="0">
              <a:spcBef>
                <a:spcPts val="0"/>
              </a:spcBef>
              <a:spcAft>
                <a:spcPts val="0"/>
              </a:spcAft>
              <a:buClr>
                <a:schemeClr val="dk1"/>
              </a:buClr>
              <a:buFont typeface="Arial"/>
              <a:buNone/>
            </a:pPr>
            <a:r>
              <a:rPr lang="en-US"/>
              <a:t>Introduce the problem that the your project (in new version) tackles with GIF or screenshot. </a:t>
            </a:r>
            <a:endParaRPr/>
          </a:p>
          <a:p>
            <a:pPr marL="0" lvl="0" indent="0" rtl="0">
              <a:spcBef>
                <a:spcPts val="0"/>
              </a:spcBef>
              <a:spcAft>
                <a:spcPts val="0"/>
              </a:spcAft>
              <a:buClr>
                <a:schemeClr val="dk1"/>
              </a:buClr>
              <a:buSzPts val="1100"/>
              <a:buFont typeface="Arial"/>
              <a:buNone/>
            </a:pPr>
            <a:endParaRPr/>
          </a:p>
          <a:p>
            <a:pPr marL="0" marR="0" lvl="0" indent="0" algn="l" rtl="0">
              <a:spcBef>
                <a:spcPts val="0"/>
              </a:spcBef>
              <a:spcAft>
                <a:spcPts val="0"/>
              </a:spcAft>
              <a:buNone/>
            </a:pP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63" name="Shape 163"/>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3</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Shape 16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9" name="Shape 169"/>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a:t>5 seconds.</a:t>
            </a:r>
            <a:endParaRPr/>
          </a:p>
          <a:p>
            <a:pPr marL="0" lvl="0" indent="0" rtl="0">
              <a:spcBef>
                <a:spcPts val="0"/>
              </a:spcBef>
              <a:spcAft>
                <a:spcPts val="0"/>
              </a:spcAft>
              <a:buClr>
                <a:schemeClr val="dk1"/>
              </a:buClr>
              <a:buFont typeface="Arial"/>
              <a:buNone/>
            </a:pPr>
            <a:r>
              <a:rPr lang="en-US"/>
              <a:t>List the user stories that you worked on them.(put in order of importance). Stay focused on the parts that you have been working. </a:t>
            </a:r>
            <a:endParaRPr/>
          </a:p>
          <a:p>
            <a:pPr marL="0" marR="0" lvl="0" indent="0" algn="l" rtl="0">
              <a:spcBef>
                <a:spcPts val="0"/>
              </a:spcBef>
              <a:spcAft>
                <a:spcPts val="0"/>
              </a:spcAft>
              <a:buNone/>
            </a:pPr>
            <a:endParaRPr/>
          </a:p>
          <a:p>
            <a:pPr marL="0" marR="0" lvl="0" indent="0" algn="l" rtl="0">
              <a:spcBef>
                <a:spcPts val="360"/>
              </a:spcBef>
              <a:spcAft>
                <a:spcPts val="0"/>
              </a:spcAft>
              <a:buNone/>
            </a:pP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70" name="Shape 170"/>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4</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Shape 17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 name="Shape 176"/>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dirty="0"/>
              <a:t>60 seconds</a:t>
            </a:r>
            <a:endParaRPr dirty="0"/>
          </a:p>
          <a:p>
            <a:pPr marL="0" marR="0" lvl="0" indent="0" algn="l" rtl="0">
              <a:spcBef>
                <a:spcPts val="360"/>
              </a:spcBef>
              <a:spcAft>
                <a:spcPts val="0"/>
              </a:spcAft>
              <a:buNone/>
            </a:pPr>
            <a:r>
              <a:rPr lang="en-US" dirty="0"/>
              <a:t>The tile of user story</a:t>
            </a:r>
            <a:endParaRPr dirty="0"/>
          </a:p>
          <a:p>
            <a:pPr marL="457200" marR="0" lvl="0" indent="-317500" algn="l" rtl="0">
              <a:spcBef>
                <a:spcPts val="360"/>
              </a:spcBef>
              <a:spcAft>
                <a:spcPts val="0"/>
              </a:spcAft>
              <a:buSzPts val="1400"/>
              <a:buChar char="-"/>
            </a:pPr>
            <a:r>
              <a:rPr lang="en-US" dirty="0"/>
              <a:t>The most important user story you worked on it. You have to describe this one very well and be proud of that.</a:t>
            </a:r>
            <a:endParaRPr dirty="0"/>
          </a:p>
          <a:p>
            <a:pPr marL="457200" marR="0" lvl="0" indent="-317500" algn="l" rtl="0">
              <a:spcBef>
                <a:spcPts val="0"/>
              </a:spcBef>
              <a:spcAft>
                <a:spcPts val="0"/>
              </a:spcAft>
              <a:buSzPts val="1400"/>
              <a:buChar char="-"/>
            </a:pPr>
            <a:r>
              <a:rPr lang="en-US" dirty="0"/>
              <a:t>Please present and show the complexity of your work, code, algorithms, and technical challenges and technologies you have used. (you could use screenshot if you want. Visual presentations are better than text presentation)</a:t>
            </a:r>
            <a:endParaRPr dirty="0"/>
          </a:p>
          <a:p>
            <a:pPr marL="457200" marR="0" lvl="0" indent="-317500" algn="l" rtl="0">
              <a:spcBef>
                <a:spcPts val="0"/>
              </a:spcBef>
              <a:spcAft>
                <a:spcPts val="0"/>
              </a:spcAft>
              <a:buSzPts val="1400"/>
              <a:buChar char="-"/>
            </a:pPr>
            <a:r>
              <a:rPr lang="en-US" dirty="0"/>
              <a:t>Go into the details of the most important/significant tasks using bullet lists or visual graphs or state chart diagram</a:t>
            </a:r>
            <a:endParaRPr dirty="0"/>
          </a:p>
          <a:p>
            <a:pPr marL="457200" marR="0" lvl="0" indent="-317500" algn="l" rtl="0">
              <a:spcBef>
                <a:spcPts val="0"/>
              </a:spcBef>
              <a:spcAft>
                <a:spcPts val="0"/>
              </a:spcAft>
              <a:buSzPts val="1400"/>
              <a:buChar char="-"/>
            </a:pPr>
            <a:r>
              <a:rPr lang="en-US" dirty="0"/>
              <a:t>Sequence Diagram for this user story is mandatory  (in another separate page if required)</a:t>
            </a:r>
            <a:endParaRPr dirty="0"/>
          </a:p>
          <a:p>
            <a:pPr marL="457200" marR="0" lvl="0" indent="-317500" algn="l" rtl="0">
              <a:spcBef>
                <a:spcPts val="0"/>
              </a:spcBef>
              <a:spcAft>
                <a:spcPts val="0"/>
              </a:spcAft>
              <a:buSzPts val="1400"/>
              <a:buChar char="-"/>
            </a:pPr>
            <a:r>
              <a:rPr lang="en-US" dirty="0"/>
              <a:t>Demo using </a:t>
            </a:r>
            <a:r>
              <a:rPr lang="en-US" b="1" dirty="0"/>
              <a:t>screenshots or GIF</a:t>
            </a:r>
            <a:r>
              <a:rPr lang="en-US" dirty="0"/>
              <a:t> (in another separate page if required)</a:t>
            </a:r>
            <a:br>
              <a:rPr lang="en-US" dirty="0"/>
            </a:br>
            <a:endParaRPr dirty="0"/>
          </a:p>
          <a:p>
            <a:pPr marL="0" marR="0" lvl="0" indent="0" algn="l" rtl="0">
              <a:spcBef>
                <a:spcPts val="36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77" name="Shape 177"/>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5</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Shape 18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 name="Shape 183"/>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20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84" name="Shape 184"/>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6</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Shape 18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0" name="Shape 190"/>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20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91" name="Shape 191"/>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7</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Shape 21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8" name="Shape 218"/>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a:t>5 seconds</a:t>
            </a:r>
            <a:endParaRPr/>
          </a:p>
          <a:p>
            <a:pPr marL="0" marR="0" lvl="0" indent="0" algn="l" rtl="0">
              <a:spcBef>
                <a:spcPts val="0"/>
              </a:spcBef>
              <a:spcAft>
                <a:spcPts val="0"/>
              </a:spcAft>
              <a:buNone/>
            </a:pPr>
            <a:r>
              <a:rPr lang="en-US"/>
              <a:t>Show the Use Case Diagram for the whole project.</a:t>
            </a:r>
            <a:br>
              <a:rPr lang="en-US"/>
            </a:br>
            <a:r>
              <a:rPr lang="en-US"/>
              <a:t>Highlight your use cases.</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19" name="Shape 219"/>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8</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Shape 22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6" name="Shape 226"/>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a:t>5 seconds</a:t>
            </a:r>
            <a:endParaRPr/>
          </a:p>
          <a:p>
            <a:pPr marL="0" marR="0" lvl="0" indent="0" algn="l" rtl="0">
              <a:spcBef>
                <a:spcPts val="0"/>
              </a:spcBef>
              <a:spcAft>
                <a:spcPts val="0"/>
              </a:spcAft>
              <a:buNone/>
            </a:pPr>
            <a:r>
              <a:rPr lang="en-US"/>
              <a:t>Show the Use Case Diagram for the whole project.</a:t>
            </a:r>
            <a:br>
              <a:rPr lang="en-US"/>
            </a:br>
            <a:r>
              <a:rPr lang="en-US"/>
              <a:t>Highlight your use cases.</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27" name="Shape 227"/>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9</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
        <p:cNvGrpSpPr/>
        <p:nvPr/>
      </p:nvGrpSpPr>
      <p:grpSpPr>
        <a:xfrm>
          <a:off x="0" y="0"/>
          <a:ext cx="0" cy="0"/>
          <a:chOff x="0" y="0"/>
          <a:chExt cx="0" cy="0"/>
        </a:xfrm>
      </p:grpSpPr>
      <p:pic>
        <p:nvPicPr>
          <p:cNvPr id="18" name="Shape 18" descr="Overlay-TitleSlide.png"/>
          <p:cNvPicPr preferRelativeResize="0"/>
          <p:nvPr/>
        </p:nvPicPr>
        <p:blipFill rotWithShape="1">
          <a:blip r:embed="rId2">
            <a:alphaModFix/>
          </a:blip>
          <a:srcRect/>
          <a:stretch/>
        </p:blipFill>
        <p:spPr>
          <a:xfrm>
            <a:off x="158750" y="187325"/>
            <a:ext cx="8826500" cy="6483350"/>
          </a:xfrm>
          <a:prstGeom prst="rect">
            <a:avLst/>
          </a:prstGeom>
          <a:noFill/>
          <a:ln>
            <a:noFill/>
          </a:ln>
        </p:spPr>
      </p:pic>
      <p:sp>
        <p:nvSpPr>
          <p:cNvPr id="19" name="Shape 19"/>
          <p:cNvSpPr txBox="1">
            <a:spLocks noGrp="1"/>
          </p:cNvSpPr>
          <p:nvPr>
            <p:ph type="ctrTitle"/>
          </p:nvPr>
        </p:nvSpPr>
        <p:spPr>
          <a:xfrm>
            <a:off x="1600200" y="2492375"/>
            <a:ext cx="6762749" cy="1470025"/>
          </a:xfrm>
          <a:prstGeom prst="rect">
            <a:avLst/>
          </a:prstGeom>
          <a:noFill/>
          <a:ln>
            <a:noFill/>
          </a:ln>
        </p:spPr>
        <p:txBody>
          <a:bodyPr spcFirstLastPara="1" wrap="square" lIns="91425" tIns="91425" rIns="91425" bIns="91425" anchor="b" anchorCtr="0"/>
          <a:lstStyle>
            <a:lvl1pPr marL="0" marR="0" lvl="0" indent="0" algn="r" rtl="0">
              <a:spcBef>
                <a:spcPts val="0"/>
              </a:spcBef>
              <a:spcAft>
                <a:spcPts val="0"/>
              </a:spcAft>
              <a:buSzPts val="1400"/>
              <a:buNone/>
              <a:defRPr sz="44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20" name="Shape 20"/>
          <p:cNvSpPr txBox="1">
            <a:spLocks noGrp="1"/>
          </p:cNvSpPr>
          <p:nvPr>
            <p:ph type="subTitle" idx="1"/>
          </p:nvPr>
        </p:nvSpPr>
        <p:spPr>
          <a:xfrm>
            <a:off x="1600201" y="3966882"/>
            <a:ext cx="6762749" cy="1752600"/>
          </a:xfrm>
          <a:prstGeom prst="rect">
            <a:avLst/>
          </a:prstGeom>
          <a:noFill/>
          <a:ln>
            <a:noFill/>
          </a:ln>
        </p:spPr>
        <p:txBody>
          <a:bodyPr spcFirstLastPara="1" wrap="square" lIns="91425" tIns="91425" rIns="91425" bIns="91425" anchor="t" anchorCtr="0"/>
          <a:lstStyle>
            <a:lvl1pPr marL="0" marR="0" lvl="0" indent="0" algn="r" rtl="0">
              <a:spcBef>
                <a:spcPts val="600"/>
              </a:spcBef>
              <a:spcAft>
                <a:spcPts val="0"/>
              </a:spcAft>
              <a:buClr>
                <a:schemeClr val="lt1"/>
              </a:buClr>
              <a:buSzPts val="2200"/>
              <a:buFont typeface="Noto Sans Symbols"/>
              <a:buNone/>
              <a:defRPr sz="1800" b="0" i="0" u="none" strike="noStrike" cap="none">
                <a:solidFill>
                  <a:schemeClr val="lt1"/>
                </a:solidFill>
                <a:latin typeface="Trebuchet MS"/>
                <a:ea typeface="Trebuchet MS"/>
                <a:cs typeface="Trebuchet MS"/>
                <a:sym typeface="Trebuchet MS"/>
              </a:defRPr>
            </a:lvl1pPr>
            <a:lvl2pPr marL="457200" marR="0" lvl="1" indent="0" algn="ctr" rtl="0">
              <a:spcBef>
                <a:spcPts val="600"/>
              </a:spcBef>
              <a:spcAft>
                <a:spcPts val="0"/>
              </a:spcAft>
              <a:buClr>
                <a:srgbClr val="888888"/>
              </a:buClr>
              <a:buSzPts val="2000"/>
              <a:buFont typeface="Noto Sans Symbols"/>
              <a:buNone/>
              <a:defRPr sz="2000" b="0" i="0" u="none" strike="noStrike" cap="none">
                <a:solidFill>
                  <a:srgbClr val="888888"/>
                </a:solidFill>
                <a:latin typeface="Trebuchet MS"/>
                <a:ea typeface="Trebuchet MS"/>
                <a:cs typeface="Trebuchet MS"/>
                <a:sym typeface="Trebuchet MS"/>
              </a:defRPr>
            </a:lvl2pPr>
            <a:lvl3pPr marL="914400" marR="0" lvl="2" indent="0" algn="ctr" rtl="0">
              <a:spcBef>
                <a:spcPts val="600"/>
              </a:spcBef>
              <a:spcAft>
                <a:spcPts val="0"/>
              </a:spcAft>
              <a:buClr>
                <a:srgbClr val="888888"/>
              </a:buClr>
              <a:buSzPts val="1800"/>
              <a:buFont typeface="Noto Sans Symbols"/>
              <a:buNone/>
              <a:defRPr sz="1800" b="0" i="0" u="none" strike="noStrike" cap="none">
                <a:solidFill>
                  <a:srgbClr val="888888"/>
                </a:solidFill>
                <a:latin typeface="Trebuchet MS"/>
                <a:ea typeface="Trebuchet MS"/>
                <a:cs typeface="Trebuchet MS"/>
                <a:sym typeface="Trebuchet MS"/>
              </a:defRPr>
            </a:lvl3pPr>
            <a:lvl4pPr marL="1371600" marR="0" lvl="3" indent="0" algn="ctr" rtl="0">
              <a:spcBef>
                <a:spcPts val="600"/>
              </a:spcBef>
              <a:spcAft>
                <a:spcPts val="0"/>
              </a:spcAft>
              <a:buClr>
                <a:srgbClr val="888888"/>
              </a:buClr>
              <a:buSzPts val="1800"/>
              <a:buFont typeface="Noto Sans Symbols"/>
              <a:buNone/>
              <a:defRPr sz="1800" b="0" i="0" u="none" strike="noStrike" cap="none">
                <a:solidFill>
                  <a:srgbClr val="888888"/>
                </a:solidFill>
                <a:latin typeface="Trebuchet MS"/>
                <a:ea typeface="Trebuchet MS"/>
                <a:cs typeface="Trebuchet MS"/>
                <a:sym typeface="Trebuchet MS"/>
              </a:defRPr>
            </a:lvl4pPr>
            <a:lvl5pPr marL="1828800" marR="0" lvl="4" indent="0" algn="ctr" rtl="0">
              <a:spcBef>
                <a:spcPts val="600"/>
              </a:spcBef>
              <a:spcAft>
                <a:spcPts val="0"/>
              </a:spcAft>
              <a:buClr>
                <a:srgbClr val="888888"/>
              </a:buClr>
              <a:buSzPts val="1800"/>
              <a:buFont typeface="Noto Sans Symbols"/>
              <a:buNone/>
              <a:defRPr sz="1800" b="0" i="0" u="none" strike="noStrike" cap="none">
                <a:solidFill>
                  <a:srgbClr val="888888"/>
                </a:solidFill>
                <a:latin typeface="Trebuchet MS"/>
                <a:ea typeface="Trebuchet MS"/>
                <a:cs typeface="Trebuchet MS"/>
                <a:sym typeface="Trebuchet MS"/>
              </a:defRPr>
            </a:lvl5pPr>
            <a:lvl6pPr marL="2286000" marR="0" lvl="5" indent="0" algn="ctr" rtl="0">
              <a:spcBef>
                <a:spcPts val="400"/>
              </a:spcBef>
              <a:spcAft>
                <a:spcPts val="0"/>
              </a:spcAft>
              <a:buClr>
                <a:srgbClr val="888888"/>
              </a:buClr>
              <a:buSzPts val="2000"/>
              <a:buFont typeface="Arial"/>
              <a:buNone/>
              <a:defRPr sz="2000" b="0" i="0" u="none" strike="noStrike" cap="none">
                <a:solidFill>
                  <a:srgbClr val="888888"/>
                </a:solidFill>
                <a:latin typeface="Trebuchet MS"/>
                <a:ea typeface="Trebuchet MS"/>
                <a:cs typeface="Trebuchet MS"/>
                <a:sym typeface="Trebuchet MS"/>
              </a:defRPr>
            </a:lvl6pPr>
            <a:lvl7pPr marL="2743200" marR="0" lvl="6" indent="0" algn="ctr" rtl="0">
              <a:spcBef>
                <a:spcPts val="400"/>
              </a:spcBef>
              <a:spcAft>
                <a:spcPts val="0"/>
              </a:spcAft>
              <a:buClr>
                <a:srgbClr val="888888"/>
              </a:buClr>
              <a:buSzPts val="2000"/>
              <a:buFont typeface="Arial"/>
              <a:buNone/>
              <a:defRPr sz="2000" b="0" i="0" u="none" strike="noStrike" cap="none">
                <a:solidFill>
                  <a:srgbClr val="888888"/>
                </a:solidFill>
                <a:latin typeface="Trebuchet MS"/>
                <a:ea typeface="Trebuchet MS"/>
                <a:cs typeface="Trebuchet MS"/>
                <a:sym typeface="Trebuchet MS"/>
              </a:defRPr>
            </a:lvl7pPr>
            <a:lvl8pPr marL="3200400" marR="0" lvl="7" indent="0" algn="ctr" rtl="0">
              <a:spcBef>
                <a:spcPts val="400"/>
              </a:spcBef>
              <a:spcAft>
                <a:spcPts val="0"/>
              </a:spcAft>
              <a:buClr>
                <a:srgbClr val="888888"/>
              </a:buClr>
              <a:buSzPts val="2000"/>
              <a:buFont typeface="Arial"/>
              <a:buNone/>
              <a:defRPr sz="2000" b="0" i="0" u="none" strike="noStrike" cap="none">
                <a:solidFill>
                  <a:srgbClr val="888888"/>
                </a:solidFill>
                <a:latin typeface="Trebuchet MS"/>
                <a:ea typeface="Trebuchet MS"/>
                <a:cs typeface="Trebuchet MS"/>
                <a:sym typeface="Trebuchet MS"/>
              </a:defRPr>
            </a:lvl8pPr>
            <a:lvl9pPr marL="3657600" marR="0" lvl="8" indent="0" algn="ctr" rtl="0">
              <a:spcBef>
                <a:spcPts val="400"/>
              </a:spcBef>
              <a:spcAft>
                <a:spcPts val="0"/>
              </a:spcAft>
              <a:buClr>
                <a:srgbClr val="888888"/>
              </a:buClr>
              <a:buSzPts val="2000"/>
              <a:buFont typeface="Arial"/>
              <a:buNone/>
              <a:defRPr sz="2000" b="0" i="0" u="none" strike="noStrike" cap="none">
                <a:solidFill>
                  <a:srgbClr val="888888"/>
                </a:solidFill>
                <a:latin typeface="Trebuchet MS"/>
                <a:ea typeface="Trebuchet MS"/>
                <a:cs typeface="Trebuchet MS"/>
                <a:sym typeface="Trebuchet MS"/>
              </a:defRPr>
            </a:lvl9pPr>
          </a:lstStyle>
          <a:p>
            <a:endParaRPr/>
          </a:p>
        </p:txBody>
      </p:sp>
      <p:sp>
        <p:nvSpPr>
          <p:cNvPr id="21" name="Shape 21"/>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
        <p:nvSpPr>
          <p:cNvPr id="22" name="Shape 22"/>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pic>
        <p:nvPicPr>
          <p:cNvPr id="94" name="Shape 94"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95" name="Shape 95"/>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6" name="Shape 96"/>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7" name="Shape 97"/>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8"/>
        <p:cNvGrpSpPr/>
        <p:nvPr/>
      </p:nvGrpSpPr>
      <p:grpSpPr>
        <a:xfrm>
          <a:off x="0" y="0"/>
          <a:ext cx="0" cy="0"/>
          <a:chOff x="0" y="0"/>
          <a:chExt cx="0" cy="0"/>
        </a:xfrm>
      </p:grpSpPr>
      <p:pic>
        <p:nvPicPr>
          <p:cNvPr id="99" name="Shape 99" descr="Overlay-ContentCaption.png"/>
          <p:cNvPicPr preferRelativeResize="0"/>
          <p:nvPr/>
        </p:nvPicPr>
        <p:blipFill rotWithShape="1">
          <a:blip r:embed="rId2">
            <a:alphaModFix/>
          </a:blip>
          <a:srcRect/>
          <a:stretch/>
        </p:blipFill>
        <p:spPr>
          <a:xfrm>
            <a:off x="158750" y="187325"/>
            <a:ext cx="8826500" cy="6483350"/>
          </a:xfrm>
          <a:prstGeom prst="rect">
            <a:avLst/>
          </a:prstGeom>
          <a:noFill/>
          <a:ln>
            <a:noFill/>
          </a:ln>
        </p:spPr>
      </p:pic>
      <p:sp>
        <p:nvSpPr>
          <p:cNvPr id="100" name="Shape 100"/>
          <p:cNvSpPr txBox="1">
            <a:spLocks noGrp="1"/>
          </p:cNvSpPr>
          <p:nvPr>
            <p:ph type="title"/>
          </p:nvPr>
        </p:nvSpPr>
        <p:spPr>
          <a:xfrm>
            <a:off x="779464" y="590550"/>
            <a:ext cx="3657600" cy="1162050"/>
          </a:xfrm>
          <a:prstGeom prst="rect">
            <a:avLst/>
          </a:prstGeom>
          <a:noFill/>
          <a:ln>
            <a:noFill/>
          </a:ln>
        </p:spPr>
        <p:txBody>
          <a:bodyPr spcFirstLastPara="1" wrap="square" lIns="91425" tIns="91425" rIns="91425" bIns="91425" anchor="b" anchorCtr="0"/>
          <a:lstStyle>
            <a:lvl1pPr marL="0" marR="0" lvl="0" indent="0" algn="ctr" rtl="0">
              <a:spcBef>
                <a:spcPts val="0"/>
              </a:spcBef>
              <a:spcAft>
                <a:spcPts val="0"/>
              </a:spcAft>
              <a:buSzPts val="1400"/>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01" name="Shape 101"/>
          <p:cNvSpPr txBox="1">
            <a:spLocks noGrp="1"/>
          </p:cNvSpPr>
          <p:nvPr>
            <p:ph type="body" idx="1"/>
          </p:nvPr>
        </p:nvSpPr>
        <p:spPr>
          <a:xfrm>
            <a:off x="4693023" y="739588"/>
            <a:ext cx="3657600" cy="5308787"/>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02" name="Shape 102"/>
          <p:cNvSpPr txBox="1">
            <a:spLocks noGrp="1"/>
          </p:cNvSpPr>
          <p:nvPr>
            <p:ph type="body" idx="2"/>
          </p:nvPr>
        </p:nvSpPr>
        <p:spPr>
          <a:xfrm>
            <a:off x="779464" y="1816100"/>
            <a:ext cx="3657600" cy="3822700"/>
          </a:xfrm>
          <a:prstGeom prst="rect">
            <a:avLst/>
          </a:prstGeom>
          <a:noFill/>
          <a:ln>
            <a:noFill/>
          </a:ln>
        </p:spPr>
        <p:txBody>
          <a:bodyPr spcFirstLastPara="1" wrap="square" lIns="91425" tIns="91425" rIns="91425" bIns="91425" anchor="t" anchorCtr="0"/>
          <a:lstStyle>
            <a:lvl1pPr marL="457200" marR="0" lvl="0" indent="-228600" algn="ctr" rtl="0">
              <a:spcBef>
                <a:spcPts val="2000"/>
              </a:spcBef>
              <a:spcAft>
                <a:spcPts val="0"/>
              </a:spcAft>
              <a:buClr>
                <a:srgbClr val="001D4D"/>
              </a:buClr>
              <a:buSzPts val="2200"/>
              <a:buFont typeface="Noto Sans Symbols"/>
              <a:buNone/>
              <a:defRPr sz="1800" b="0" i="0" u="none" strike="noStrike" cap="none">
                <a:solidFill>
                  <a:srgbClr val="001D4D"/>
                </a:solidFill>
                <a:latin typeface="Trebuchet MS"/>
                <a:ea typeface="Trebuchet MS"/>
                <a:cs typeface="Trebuchet MS"/>
                <a:sym typeface="Trebuchet MS"/>
              </a:defRPr>
            </a:lvl1pPr>
            <a:lvl2pPr marL="914400" marR="0" lvl="1" indent="-228600" algn="l" rtl="0">
              <a:spcBef>
                <a:spcPts val="600"/>
              </a:spcBef>
              <a:spcAft>
                <a:spcPts val="0"/>
              </a:spcAft>
              <a:buClr>
                <a:srgbClr val="001D4D"/>
              </a:buClr>
              <a:buSzPts val="2000"/>
              <a:buFont typeface="Noto Sans Symbols"/>
              <a:buNone/>
              <a:defRPr sz="1200" b="0" i="0" u="none" strike="noStrike" cap="none">
                <a:solidFill>
                  <a:srgbClr val="001D4D"/>
                </a:solidFill>
                <a:latin typeface="Trebuchet MS"/>
                <a:ea typeface="Trebuchet MS"/>
                <a:cs typeface="Trebuchet MS"/>
                <a:sym typeface="Trebuchet MS"/>
              </a:defRPr>
            </a:lvl2pPr>
            <a:lvl3pPr marL="1371600" marR="0" lvl="2" indent="-228600" algn="l" rtl="0">
              <a:spcBef>
                <a:spcPts val="600"/>
              </a:spcBef>
              <a:spcAft>
                <a:spcPts val="0"/>
              </a:spcAft>
              <a:buClr>
                <a:srgbClr val="001D4D"/>
              </a:buClr>
              <a:buSzPts val="1800"/>
              <a:buFont typeface="Noto Sans Symbols"/>
              <a:buNone/>
              <a:defRPr sz="1000" b="0" i="0" u="none" strike="noStrike" cap="none">
                <a:solidFill>
                  <a:srgbClr val="001D4D"/>
                </a:solidFill>
                <a:latin typeface="Trebuchet MS"/>
                <a:ea typeface="Trebuchet MS"/>
                <a:cs typeface="Trebuchet MS"/>
                <a:sym typeface="Trebuchet MS"/>
              </a:defRPr>
            </a:lvl3pPr>
            <a:lvl4pPr marL="1828800" marR="0" lvl="3" indent="-228600"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4pPr>
            <a:lvl5pPr marL="2286000" marR="0" lvl="4" indent="-228600"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5pPr>
            <a:lvl6pPr marL="2743200" marR="0" lvl="5"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6pPr>
            <a:lvl7pPr marL="3200400" marR="0" lvl="6"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7pPr>
            <a:lvl8pPr marL="3657600" marR="0" lvl="7"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8pPr>
            <a:lvl9pPr marL="4114800" marR="0" lvl="8"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03" name="Shape 103"/>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4" name="Shape 104"/>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5" name="Shape 105"/>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pic>
        <p:nvPicPr>
          <p:cNvPr id="107" name="Shape 107" descr="Overlay-PictureCaption.png"/>
          <p:cNvPicPr preferRelativeResize="0"/>
          <p:nvPr/>
        </p:nvPicPr>
        <p:blipFill rotWithShape="1">
          <a:blip r:embed="rId2">
            <a:alphaModFix/>
          </a:blip>
          <a:srcRect/>
          <a:stretch/>
        </p:blipFill>
        <p:spPr>
          <a:xfrm>
            <a:off x="449263" y="187325"/>
            <a:ext cx="8535987" cy="6483350"/>
          </a:xfrm>
          <a:prstGeom prst="rect">
            <a:avLst/>
          </a:prstGeom>
          <a:noFill/>
          <a:ln>
            <a:noFill/>
          </a:ln>
        </p:spPr>
      </p:pic>
      <p:sp>
        <p:nvSpPr>
          <p:cNvPr id="108" name="Shape 108"/>
          <p:cNvSpPr txBox="1">
            <a:spLocks noGrp="1"/>
          </p:cNvSpPr>
          <p:nvPr>
            <p:ph type="title"/>
          </p:nvPr>
        </p:nvSpPr>
        <p:spPr>
          <a:xfrm>
            <a:off x="3886200" y="533400"/>
            <a:ext cx="4476750" cy="1252538"/>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09" name="Shape 109"/>
          <p:cNvSpPr txBox="1">
            <a:spLocks noGrp="1"/>
          </p:cNvSpPr>
          <p:nvPr>
            <p:ph type="body" idx="1"/>
          </p:nvPr>
        </p:nvSpPr>
        <p:spPr>
          <a:xfrm>
            <a:off x="3886124" y="1828800"/>
            <a:ext cx="4474539" cy="3810000"/>
          </a:xfrm>
          <a:prstGeom prst="rect">
            <a:avLst/>
          </a:prstGeom>
          <a:noFill/>
          <a:ln>
            <a:noFill/>
          </a:ln>
        </p:spPr>
        <p:txBody>
          <a:bodyPr spcFirstLastPara="1" wrap="square" lIns="91425" tIns="91425" rIns="91425" bIns="91425" anchor="t" anchorCtr="0"/>
          <a:lstStyle>
            <a:lvl1pPr marL="457200" marR="0" lvl="0" indent="-228600" algn="l" rtl="0">
              <a:spcBef>
                <a:spcPts val="2000"/>
              </a:spcBef>
              <a:spcAft>
                <a:spcPts val="0"/>
              </a:spcAft>
              <a:buClr>
                <a:srgbClr val="001D4D"/>
              </a:buClr>
              <a:buSzPts val="2200"/>
              <a:buFont typeface="Noto Sans Symbols"/>
              <a:buNone/>
              <a:defRPr sz="1800" b="0" i="0" u="none" strike="noStrike" cap="none">
                <a:solidFill>
                  <a:srgbClr val="001D4D"/>
                </a:solidFill>
                <a:latin typeface="Trebuchet MS"/>
                <a:ea typeface="Trebuchet MS"/>
                <a:cs typeface="Trebuchet MS"/>
                <a:sym typeface="Trebuchet MS"/>
              </a:defRPr>
            </a:lvl1pPr>
            <a:lvl2pPr marL="914400" marR="0" lvl="1" indent="-228600" algn="l" rtl="0">
              <a:spcBef>
                <a:spcPts val="600"/>
              </a:spcBef>
              <a:spcAft>
                <a:spcPts val="0"/>
              </a:spcAft>
              <a:buClr>
                <a:srgbClr val="001D4D"/>
              </a:buClr>
              <a:buSzPts val="2000"/>
              <a:buFont typeface="Noto Sans Symbols"/>
              <a:buNone/>
              <a:defRPr sz="1200" b="0" i="0" u="none" strike="noStrike" cap="none">
                <a:solidFill>
                  <a:srgbClr val="001D4D"/>
                </a:solidFill>
                <a:latin typeface="Trebuchet MS"/>
                <a:ea typeface="Trebuchet MS"/>
                <a:cs typeface="Trebuchet MS"/>
                <a:sym typeface="Trebuchet MS"/>
              </a:defRPr>
            </a:lvl2pPr>
            <a:lvl3pPr marL="1371600" marR="0" lvl="2" indent="-228600" algn="l" rtl="0">
              <a:spcBef>
                <a:spcPts val="600"/>
              </a:spcBef>
              <a:spcAft>
                <a:spcPts val="0"/>
              </a:spcAft>
              <a:buClr>
                <a:srgbClr val="001D4D"/>
              </a:buClr>
              <a:buSzPts val="1800"/>
              <a:buFont typeface="Noto Sans Symbols"/>
              <a:buNone/>
              <a:defRPr sz="1000" b="0" i="0" u="none" strike="noStrike" cap="none">
                <a:solidFill>
                  <a:srgbClr val="001D4D"/>
                </a:solidFill>
                <a:latin typeface="Trebuchet MS"/>
                <a:ea typeface="Trebuchet MS"/>
                <a:cs typeface="Trebuchet MS"/>
                <a:sym typeface="Trebuchet MS"/>
              </a:defRPr>
            </a:lvl3pPr>
            <a:lvl4pPr marL="1828800" marR="0" lvl="3" indent="-228600"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4pPr>
            <a:lvl5pPr marL="2286000" marR="0" lvl="4" indent="-228600"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5pPr>
            <a:lvl6pPr marL="2743200" marR="0" lvl="5"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6pPr>
            <a:lvl7pPr marL="3200400" marR="0" lvl="6"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7pPr>
            <a:lvl8pPr marL="3657600" marR="0" lvl="7"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8pPr>
            <a:lvl9pPr marL="4114800" marR="0" lvl="8"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10" name="Shape 110"/>
          <p:cNvSpPr>
            <a:spLocks noGrp="1"/>
          </p:cNvSpPr>
          <p:nvPr>
            <p:ph type="pic" idx="2"/>
          </p:nvPr>
        </p:nvSpPr>
        <p:spPr>
          <a:xfrm flipH="1">
            <a:off x="188253" y="179292"/>
            <a:ext cx="3281087" cy="6483096"/>
          </a:xfrm>
          <a:prstGeom prst="round1Rect">
            <a:avLst>
              <a:gd name="adj" fmla="val 17325"/>
            </a:avLst>
          </a:prstGeom>
          <a:blipFill rotWithShape="0">
            <a:blip r:embed="rId3">
              <a:alphaModFix/>
            </a:blip>
            <a:stretch>
              <a:fillRect/>
            </a:stretch>
          </a:blipFill>
          <a:ln w="28575" cap="flat" cmpd="sng">
            <a:solidFill>
              <a:schemeClr val="lt1"/>
            </a:solidFill>
            <a:prstDash val="solid"/>
            <a:round/>
            <a:headEnd type="none" w="sm" len="sm"/>
            <a:tailEnd type="none" w="sm" len="sm"/>
          </a:ln>
        </p:spPr>
        <p:txBody>
          <a:bodyPr spcFirstLastPara="1" wrap="square" lIns="91425" tIns="91425" rIns="91425" bIns="91425" anchor="t" anchorCtr="0"/>
          <a:lstStyle>
            <a:lvl1pPr marL="0" marR="0" lvl="0" indent="0" algn="l" rtl="0">
              <a:spcBef>
                <a:spcPts val="2000"/>
              </a:spcBef>
              <a:spcAft>
                <a:spcPts val="0"/>
              </a:spcAft>
              <a:buClr>
                <a:srgbClr val="001D4D"/>
              </a:buClr>
              <a:buSzPts val="1400"/>
              <a:buFont typeface="Noto Sans Symbols"/>
              <a:buNone/>
              <a:defRPr sz="32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SzPts val="1400"/>
              <a:buFont typeface="Noto Sans Symbols"/>
              <a:buNone/>
              <a:defRPr sz="28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SzPts val="1400"/>
              <a:buFont typeface="Noto Sans Symbols"/>
              <a:buNone/>
              <a:defRPr sz="24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SzPts val="1400"/>
              <a:buFont typeface="Noto Sans Symbols"/>
              <a:buNone/>
              <a:defRPr sz="20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SzPts val="1400"/>
              <a:buFont typeface="Noto Sans Symbols"/>
              <a:buNone/>
              <a:defRPr sz="2000" b="0" i="0" u="none" strike="noStrike" cap="none">
                <a:solidFill>
                  <a:srgbClr val="001D4D"/>
                </a:solidFill>
                <a:latin typeface="Trebuchet MS"/>
                <a:ea typeface="Trebuchet MS"/>
                <a:cs typeface="Trebuchet MS"/>
                <a:sym typeface="Trebuchet MS"/>
              </a:defRPr>
            </a:lvl5pPr>
            <a:lvl6pPr marL="2286000" marR="0" lvl="5"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6pPr>
            <a:lvl7pPr marL="2743200" marR="0" lvl="6"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7pPr>
            <a:lvl8pPr marL="3200400" marR="0" lvl="7"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8pPr>
            <a:lvl9pPr marL="3657600" marR="0" lvl="8"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9pPr>
          </a:lstStyle>
          <a:p>
            <a:endParaRPr/>
          </a:p>
        </p:txBody>
      </p:sp>
      <p:sp>
        <p:nvSpPr>
          <p:cNvPr id="111" name="Shape 111"/>
          <p:cNvSpPr txBox="1">
            <a:spLocks noGrp="1"/>
          </p:cNvSpPr>
          <p:nvPr>
            <p:ph type="dt" idx="10"/>
          </p:nvPr>
        </p:nvSpPr>
        <p:spPr>
          <a:xfrm>
            <a:off x="38862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12" name="Shape 112"/>
          <p:cNvSpPr txBox="1">
            <a:spLocks noGrp="1"/>
          </p:cNvSpPr>
          <p:nvPr>
            <p:ph type="ftr" idx="11"/>
          </p:nvPr>
        </p:nvSpPr>
        <p:spPr>
          <a:xfrm>
            <a:off x="5867400" y="6288088"/>
            <a:ext cx="2676525"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13" name="Shape 113"/>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Picture with Caption, Alt.">
  <p:cSld name="Picture with Caption, Alt.">
    <p:spTree>
      <p:nvGrpSpPr>
        <p:cNvPr id="1" name="Shape 114"/>
        <p:cNvGrpSpPr/>
        <p:nvPr/>
      </p:nvGrpSpPr>
      <p:grpSpPr>
        <a:xfrm>
          <a:off x="0" y="0"/>
          <a:ext cx="0" cy="0"/>
          <a:chOff x="0" y="0"/>
          <a:chExt cx="0" cy="0"/>
        </a:xfrm>
      </p:grpSpPr>
      <p:pic>
        <p:nvPicPr>
          <p:cNvPr id="115" name="Shape 115" descr="Overlay-PictureCaption-Extras.png"/>
          <p:cNvPicPr preferRelativeResize="0"/>
          <p:nvPr/>
        </p:nvPicPr>
        <p:blipFill rotWithShape="1">
          <a:blip r:embed="rId2">
            <a:alphaModFix/>
          </a:blip>
          <a:srcRect/>
          <a:stretch/>
        </p:blipFill>
        <p:spPr>
          <a:xfrm>
            <a:off x="158750" y="187325"/>
            <a:ext cx="8826500" cy="6483350"/>
          </a:xfrm>
          <a:prstGeom prst="rect">
            <a:avLst/>
          </a:prstGeom>
          <a:noFill/>
          <a:ln>
            <a:noFill/>
          </a:ln>
        </p:spPr>
      </p:pic>
      <p:sp>
        <p:nvSpPr>
          <p:cNvPr id="116" name="Shape 116"/>
          <p:cNvSpPr txBox="1">
            <a:spLocks noGrp="1"/>
          </p:cNvSpPr>
          <p:nvPr>
            <p:ph type="title"/>
          </p:nvPr>
        </p:nvSpPr>
        <p:spPr>
          <a:xfrm>
            <a:off x="4710953" y="533400"/>
            <a:ext cx="3657600" cy="1252538"/>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17" name="Shape 117"/>
          <p:cNvSpPr>
            <a:spLocks noGrp="1"/>
          </p:cNvSpPr>
          <p:nvPr>
            <p:ph type="pic" idx="2"/>
          </p:nvPr>
        </p:nvSpPr>
        <p:spPr>
          <a:xfrm flipH="1">
            <a:off x="596153" y="1600199"/>
            <a:ext cx="3657600" cy="3657601"/>
          </a:xfrm>
          <a:prstGeom prst="ellipse">
            <a:avLst/>
          </a:prstGeom>
          <a:blipFill rotWithShape="0">
            <a:blip r:embed="rId3">
              <a:alphaModFix/>
            </a:blip>
            <a:stretch>
              <a:fillRect/>
            </a:stretch>
          </a:blipFill>
          <a:ln w="28575" cap="flat" cmpd="sng">
            <a:solidFill>
              <a:schemeClr val="lt1"/>
            </a:solidFill>
            <a:prstDash val="solid"/>
            <a:round/>
            <a:headEnd type="none" w="sm" len="sm"/>
            <a:tailEnd type="none" w="sm" len="sm"/>
          </a:ln>
        </p:spPr>
        <p:txBody>
          <a:bodyPr spcFirstLastPara="1" wrap="square" lIns="91425" tIns="91425" rIns="91425" bIns="91425" anchor="t" anchorCtr="0"/>
          <a:lstStyle>
            <a:lvl1pPr marL="0" marR="0" lvl="0" indent="0" algn="l" rtl="0">
              <a:spcBef>
                <a:spcPts val="2000"/>
              </a:spcBef>
              <a:spcAft>
                <a:spcPts val="0"/>
              </a:spcAft>
              <a:buClr>
                <a:srgbClr val="001D4D"/>
              </a:buClr>
              <a:buSzPts val="1400"/>
              <a:buFont typeface="Noto Sans Symbols"/>
              <a:buNone/>
              <a:defRPr sz="32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SzPts val="1400"/>
              <a:buFont typeface="Noto Sans Symbols"/>
              <a:buNone/>
              <a:defRPr sz="28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SzPts val="1400"/>
              <a:buFont typeface="Noto Sans Symbols"/>
              <a:buNone/>
              <a:defRPr sz="24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SzPts val="1400"/>
              <a:buFont typeface="Noto Sans Symbols"/>
              <a:buNone/>
              <a:defRPr sz="20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SzPts val="1400"/>
              <a:buFont typeface="Noto Sans Symbols"/>
              <a:buNone/>
              <a:defRPr sz="2000" b="0" i="0" u="none" strike="noStrike" cap="none">
                <a:solidFill>
                  <a:srgbClr val="001D4D"/>
                </a:solidFill>
                <a:latin typeface="Trebuchet MS"/>
                <a:ea typeface="Trebuchet MS"/>
                <a:cs typeface="Trebuchet MS"/>
                <a:sym typeface="Trebuchet MS"/>
              </a:defRPr>
            </a:lvl5pPr>
            <a:lvl6pPr marL="2286000" marR="0" lvl="5"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6pPr>
            <a:lvl7pPr marL="2743200" marR="0" lvl="6"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7pPr>
            <a:lvl8pPr marL="3200400" marR="0" lvl="7"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8pPr>
            <a:lvl9pPr marL="3657600" marR="0" lvl="8"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9pPr>
          </a:lstStyle>
          <a:p>
            <a:endParaRPr/>
          </a:p>
        </p:txBody>
      </p:sp>
      <p:sp>
        <p:nvSpPr>
          <p:cNvPr id="118" name="Shape 118"/>
          <p:cNvSpPr txBox="1">
            <a:spLocks noGrp="1"/>
          </p:cNvSpPr>
          <p:nvPr>
            <p:ph type="body" idx="1"/>
          </p:nvPr>
        </p:nvSpPr>
        <p:spPr>
          <a:xfrm>
            <a:off x="4710412" y="1828800"/>
            <a:ext cx="3657600" cy="3810000"/>
          </a:xfrm>
          <a:prstGeom prst="rect">
            <a:avLst/>
          </a:prstGeom>
          <a:noFill/>
          <a:ln>
            <a:noFill/>
          </a:ln>
        </p:spPr>
        <p:txBody>
          <a:bodyPr spcFirstLastPara="1" wrap="square" lIns="91425" tIns="91425" rIns="91425" bIns="91425" anchor="t" anchorCtr="0"/>
          <a:lstStyle>
            <a:lvl1pPr marL="457200" marR="0" lvl="0" indent="-228600" algn="l" rtl="0">
              <a:spcBef>
                <a:spcPts val="2000"/>
              </a:spcBef>
              <a:spcAft>
                <a:spcPts val="0"/>
              </a:spcAft>
              <a:buClr>
                <a:srgbClr val="001D4D"/>
              </a:buClr>
              <a:buSzPts val="2200"/>
              <a:buFont typeface="Noto Sans Symbols"/>
              <a:buNone/>
              <a:defRPr sz="1800" b="0" i="0" u="none" strike="noStrike" cap="none">
                <a:solidFill>
                  <a:srgbClr val="001D4D"/>
                </a:solidFill>
                <a:latin typeface="Trebuchet MS"/>
                <a:ea typeface="Trebuchet MS"/>
                <a:cs typeface="Trebuchet MS"/>
                <a:sym typeface="Trebuchet MS"/>
              </a:defRPr>
            </a:lvl1pPr>
            <a:lvl2pPr marL="914400" marR="0" lvl="1" indent="-228600" algn="l" rtl="0">
              <a:spcBef>
                <a:spcPts val="600"/>
              </a:spcBef>
              <a:spcAft>
                <a:spcPts val="0"/>
              </a:spcAft>
              <a:buClr>
                <a:srgbClr val="001D4D"/>
              </a:buClr>
              <a:buSzPts val="2000"/>
              <a:buFont typeface="Noto Sans Symbols"/>
              <a:buNone/>
              <a:defRPr sz="1200" b="0" i="0" u="none" strike="noStrike" cap="none">
                <a:solidFill>
                  <a:srgbClr val="001D4D"/>
                </a:solidFill>
                <a:latin typeface="Trebuchet MS"/>
                <a:ea typeface="Trebuchet MS"/>
                <a:cs typeface="Trebuchet MS"/>
                <a:sym typeface="Trebuchet MS"/>
              </a:defRPr>
            </a:lvl2pPr>
            <a:lvl3pPr marL="1371600" marR="0" lvl="2" indent="-228600" algn="l" rtl="0">
              <a:spcBef>
                <a:spcPts val="600"/>
              </a:spcBef>
              <a:spcAft>
                <a:spcPts val="0"/>
              </a:spcAft>
              <a:buClr>
                <a:srgbClr val="001D4D"/>
              </a:buClr>
              <a:buSzPts val="1800"/>
              <a:buFont typeface="Noto Sans Symbols"/>
              <a:buNone/>
              <a:defRPr sz="1000" b="0" i="0" u="none" strike="noStrike" cap="none">
                <a:solidFill>
                  <a:srgbClr val="001D4D"/>
                </a:solidFill>
                <a:latin typeface="Trebuchet MS"/>
                <a:ea typeface="Trebuchet MS"/>
                <a:cs typeface="Trebuchet MS"/>
                <a:sym typeface="Trebuchet MS"/>
              </a:defRPr>
            </a:lvl3pPr>
            <a:lvl4pPr marL="1828800" marR="0" lvl="3" indent="-228600"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4pPr>
            <a:lvl5pPr marL="2286000" marR="0" lvl="4" indent="-228600"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5pPr>
            <a:lvl6pPr marL="2743200" marR="0" lvl="5"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6pPr>
            <a:lvl7pPr marL="3200400" marR="0" lvl="6"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7pPr>
            <a:lvl8pPr marL="3657600" marR="0" lvl="7"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8pPr>
            <a:lvl9pPr marL="4114800" marR="0" lvl="8"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19" name="Shape 119"/>
          <p:cNvSpPr txBox="1">
            <a:spLocks noGrp="1"/>
          </p:cNvSpPr>
          <p:nvPr>
            <p:ph type="dt" idx="10"/>
          </p:nvPr>
        </p:nvSpPr>
        <p:spPr>
          <a:xfrm>
            <a:off x="381000" y="6288088"/>
            <a:ext cx="1865313"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20" name="Shape 120"/>
          <p:cNvSpPr txBox="1">
            <a:spLocks noGrp="1"/>
          </p:cNvSpPr>
          <p:nvPr>
            <p:ph type="ftr" idx="11"/>
          </p:nvPr>
        </p:nvSpPr>
        <p:spPr>
          <a:xfrm>
            <a:off x="3325813" y="6288088"/>
            <a:ext cx="5218112"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21" name="Shape 121"/>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icture above Caption">
  <p:cSld name="Picture above Caption">
    <p:spTree>
      <p:nvGrpSpPr>
        <p:cNvPr id="1" name="Shape 122"/>
        <p:cNvGrpSpPr/>
        <p:nvPr/>
      </p:nvGrpSpPr>
      <p:grpSpPr>
        <a:xfrm>
          <a:off x="0" y="0"/>
          <a:ext cx="0" cy="0"/>
          <a:chOff x="0" y="0"/>
          <a:chExt cx="0" cy="0"/>
        </a:xfrm>
      </p:grpSpPr>
      <p:pic>
        <p:nvPicPr>
          <p:cNvPr id="123" name="Shape 123" descr="Overlay-PictureCaption-Extras.png"/>
          <p:cNvPicPr preferRelativeResize="0"/>
          <p:nvPr/>
        </p:nvPicPr>
        <p:blipFill rotWithShape="1">
          <a:blip r:embed="rId2">
            <a:alphaModFix/>
          </a:blip>
          <a:srcRect/>
          <a:stretch/>
        </p:blipFill>
        <p:spPr>
          <a:xfrm>
            <a:off x="158750" y="187325"/>
            <a:ext cx="8826500" cy="6483350"/>
          </a:xfrm>
          <a:prstGeom prst="rect">
            <a:avLst/>
          </a:prstGeom>
          <a:noFill/>
          <a:ln>
            <a:noFill/>
          </a:ln>
        </p:spPr>
      </p:pic>
      <p:sp>
        <p:nvSpPr>
          <p:cNvPr id="124" name="Shape 124"/>
          <p:cNvSpPr txBox="1">
            <a:spLocks noGrp="1"/>
          </p:cNvSpPr>
          <p:nvPr>
            <p:ph type="title"/>
          </p:nvPr>
        </p:nvSpPr>
        <p:spPr>
          <a:xfrm>
            <a:off x="808038" y="3778624"/>
            <a:ext cx="7560515" cy="1102658"/>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25" name="Shape 125"/>
          <p:cNvSpPr>
            <a:spLocks noGrp="1"/>
          </p:cNvSpPr>
          <p:nvPr>
            <p:ph type="pic" idx="2"/>
          </p:nvPr>
        </p:nvSpPr>
        <p:spPr>
          <a:xfrm flipH="1">
            <a:off x="871584" y="762000"/>
            <a:ext cx="7427726" cy="2989730"/>
          </a:xfrm>
          <a:prstGeom prst="roundRect">
            <a:avLst>
              <a:gd name="adj" fmla="val 7476"/>
            </a:avLst>
          </a:prstGeom>
          <a:blipFill rotWithShape="0">
            <a:blip r:embed="rId3">
              <a:alphaModFix/>
            </a:blip>
            <a:stretch>
              <a:fillRect/>
            </a:stretch>
          </a:blipFill>
          <a:ln w="28575" cap="flat" cmpd="sng">
            <a:solidFill>
              <a:schemeClr val="lt1"/>
            </a:solidFill>
            <a:prstDash val="solid"/>
            <a:round/>
            <a:headEnd type="none" w="sm" len="sm"/>
            <a:tailEnd type="none" w="sm" len="sm"/>
          </a:ln>
        </p:spPr>
        <p:txBody>
          <a:bodyPr spcFirstLastPara="1" wrap="square" lIns="91425" tIns="91425" rIns="91425" bIns="91425" anchor="t" anchorCtr="0"/>
          <a:lstStyle>
            <a:lvl1pPr marL="0" marR="0" lvl="0" indent="0" algn="l" rtl="0">
              <a:spcBef>
                <a:spcPts val="2000"/>
              </a:spcBef>
              <a:spcAft>
                <a:spcPts val="0"/>
              </a:spcAft>
              <a:buClr>
                <a:srgbClr val="001D4D"/>
              </a:buClr>
              <a:buSzPts val="1400"/>
              <a:buFont typeface="Noto Sans Symbols"/>
              <a:buNone/>
              <a:defRPr sz="32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SzPts val="1400"/>
              <a:buFont typeface="Noto Sans Symbols"/>
              <a:buNone/>
              <a:defRPr sz="28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SzPts val="1400"/>
              <a:buFont typeface="Noto Sans Symbols"/>
              <a:buNone/>
              <a:defRPr sz="24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SzPts val="1400"/>
              <a:buFont typeface="Noto Sans Symbols"/>
              <a:buNone/>
              <a:defRPr sz="20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SzPts val="1400"/>
              <a:buFont typeface="Noto Sans Symbols"/>
              <a:buNone/>
              <a:defRPr sz="2000" b="0" i="0" u="none" strike="noStrike" cap="none">
                <a:solidFill>
                  <a:srgbClr val="001D4D"/>
                </a:solidFill>
                <a:latin typeface="Trebuchet MS"/>
                <a:ea typeface="Trebuchet MS"/>
                <a:cs typeface="Trebuchet MS"/>
                <a:sym typeface="Trebuchet MS"/>
              </a:defRPr>
            </a:lvl5pPr>
            <a:lvl6pPr marL="2286000" marR="0" lvl="5"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6pPr>
            <a:lvl7pPr marL="2743200" marR="0" lvl="6"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7pPr>
            <a:lvl8pPr marL="3200400" marR="0" lvl="7"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8pPr>
            <a:lvl9pPr marL="3657600" marR="0" lvl="8"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9pPr>
          </a:lstStyle>
          <a:p>
            <a:endParaRPr/>
          </a:p>
        </p:txBody>
      </p:sp>
      <p:sp>
        <p:nvSpPr>
          <p:cNvPr id="126" name="Shape 126"/>
          <p:cNvSpPr txBox="1">
            <a:spLocks noGrp="1"/>
          </p:cNvSpPr>
          <p:nvPr>
            <p:ph type="body" idx="1"/>
          </p:nvPr>
        </p:nvSpPr>
        <p:spPr>
          <a:xfrm>
            <a:off x="808034" y="4827493"/>
            <a:ext cx="7559977" cy="1220881"/>
          </a:xfrm>
          <a:prstGeom prst="rect">
            <a:avLst/>
          </a:prstGeom>
          <a:noFill/>
          <a:ln>
            <a:noFill/>
          </a:ln>
        </p:spPr>
        <p:txBody>
          <a:bodyPr spcFirstLastPara="1" wrap="square" lIns="91425" tIns="91425" rIns="91425" bIns="91425" anchor="t" anchorCtr="0"/>
          <a:lstStyle>
            <a:lvl1pPr marL="457200" marR="0" lvl="0" indent="-228600" algn="l" rtl="0">
              <a:spcBef>
                <a:spcPts val="600"/>
              </a:spcBef>
              <a:spcAft>
                <a:spcPts val="0"/>
              </a:spcAft>
              <a:buClr>
                <a:srgbClr val="001D4D"/>
              </a:buClr>
              <a:buSzPts val="2200"/>
              <a:buFont typeface="Noto Sans Symbols"/>
              <a:buNone/>
              <a:defRPr sz="1800" b="0" i="0" u="none" strike="noStrike" cap="none">
                <a:solidFill>
                  <a:srgbClr val="001D4D"/>
                </a:solidFill>
                <a:latin typeface="Trebuchet MS"/>
                <a:ea typeface="Trebuchet MS"/>
                <a:cs typeface="Trebuchet MS"/>
                <a:sym typeface="Trebuchet MS"/>
              </a:defRPr>
            </a:lvl1pPr>
            <a:lvl2pPr marL="914400" marR="0" lvl="1" indent="-228600" algn="l" rtl="0">
              <a:spcBef>
                <a:spcPts val="600"/>
              </a:spcBef>
              <a:spcAft>
                <a:spcPts val="0"/>
              </a:spcAft>
              <a:buClr>
                <a:srgbClr val="001D4D"/>
              </a:buClr>
              <a:buSzPts val="2000"/>
              <a:buFont typeface="Noto Sans Symbols"/>
              <a:buNone/>
              <a:defRPr sz="1200" b="0" i="0" u="none" strike="noStrike" cap="none">
                <a:solidFill>
                  <a:srgbClr val="001D4D"/>
                </a:solidFill>
                <a:latin typeface="Trebuchet MS"/>
                <a:ea typeface="Trebuchet MS"/>
                <a:cs typeface="Trebuchet MS"/>
                <a:sym typeface="Trebuchet MS"/>
              </a:defRPr>
            </a:lvl2pPr>
            <a:lvl3pPr marL="1371600" marR="0" lvl="2" indent="-228600" algn="l" rtl="0">
              <a:spcBef>
                <a:spcPts val="600"/>
              </a:spcBef>
              <a:spcAft>
                <a:spcPts val="0"/>
              </a:spcAft>
              <a:buClr>
                <a:srgbClr val="001D4D"/>
              </a:buClr>
              <a:buSzPts val="1800"/>
              <a:buFont typeface="Noto Sans Symbols"/>
              <a:buNone/>
              <a:defRPr sz="1000" b="0" i="0" u="none" strike="noStrike" cap="none">
                <a:solidFill>
                  <a:srgbClr val="001D4D"/>
                </a:solidFill>
                <a:latin typeface="Trebuchet MS"/>
                <a:ea typeface="Trebuchet MS"/>
                <a:cs typeface="Trebuchet MS"/>
                <a:sym typeface="Trebuchet MS"/>
              </a:defRPr>
            </a:lvl3pPr>
            <a:lvl4pPr marL="1828800" marR="0" lvl="3" indent="-228600"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4pPr>
            <a:lvl5pPr marL="2286000" marR="0" lvl="4" indent="-228600"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5pPr>
            <a:lvl6pPr marL="2743200" marR="0" lvl="5"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6pPr>
            <a:lvl7pPr marL="3200400" marR="0" lvl="6"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7pPr>
            <a:lvl8pPr marL="3657600" marR="0" lvl="7"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8pPr>
            <a:lvl9pPr marL="4114800" marR="0" lvl="8" indent="-228600"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27" name="Shape 127"/>
          <p:cNvSpPr txBox="1">
            <a:spLocks noGrp="1"/>
          </p:cNvSpPr>
          <p:nvPr>
            <p:ph type="dt" idx="10"/>
          </p:nvPr>
        </p:nvSpPr>
        <p:spPr>
          <a:xfrm>
            <a:off x="381000" y="6288088"/>
            <a:ext cx="1865313"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28" name="Shape 128"/>
          <p:cNvSpPr txBox="1">
            <a:spLocks noGrp="1"/>
          </p:cNvSpPr>
          <p:nvPr>
            <p:ph type="ftr" idx="11"/>
          </p:nvPr>
        </p:nvSpPr>
        <p:spPr>
          <a:xfrm>
            <a:off x="3325813" y="6288088"/>
            <a:ext cx="5218112"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29" name="Shape 129"/>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30"/>
        <p:cNvGrpSpPr/>
        <p:nvPr/>
      </p:nvGrpSpPr>
      <p:grpSpPr>
        <a:xfrm>
          <a:off x="0" y="0"/>
          <a:ext cx="0" cy="0"/>
          <a:chOff x="0" y="0"/>
          <a:chExt cx="0" cy="0"/>
        </a:xfrm>
      </p:grpSpPr>
      <p:pic>
        <p:nvPicPr>
          <p:cNvPr id="131" name="Shape 131"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132" name="Shape 132"/>
          <p:cNvSpPr txBox="1">
            <a:spLocks noGrp="1"/>
          </p:cNvSpPr>
          <p:nvPr>
            <p:ph type="title"/>
          </p:nvPr>
        </p:nvSpPr>
        <p:spPr>
          <a:xfrm>
            <a:off x="779463" y="381000"/>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33" name="Shape 133"/>
          <p:cNvSpPr txBox="1">
            <a:spLocks noGrp="1"/>
          </p:cNvSpPr>
          <p:nvPr>
            <p:ph type="body" idx="1"/>
          </p:nvPr>
        </p:nvSpPr>
        <p:spPr>
          <a:xfrm rot="5400000">
            <a:off x="2466975" y="141288"/>
            <a:ext cx="4208463" cy="7583487"/>
          </a:xfrm>
          <a:prstGeom prst="rect">
            <a:avLst/>
          </a:prstGeom>
          <a:noFill/>
          <a:ln>
            <a:noFill/>
          </a:ln>
        </p:spPr>
        <p:txBody>
          <a:bodyPr spcFirstLastPara="1" wrap="square" lIns="91425" tIns="91425" rIns="91425" bIns="91425" anchor="t" anchorCtr="0"/>
          <a:lstStyle>
            <a:lvl1pPr marL="457200" marR="0" lvl="0" indent="-368300" algn="l" rtl="0">
              <a:spcBef>
                <a:spcPts val="2000"/>
              </a:spcBef>
              <a:spcAft>
                <a:spcPts val="0"/>
              </a:spcAft>
              <a:buClr>
                <a:srgbClr val="001D4D"/>
              </a:buClr>
              <a:buSzPts val="2200"/>
              <a:buFont typeface="Noto Sans Symbols"/>
              <a:buChar char="●"/>
              <a:defRPr sz="2200" b="0" i="0" u="none" strike="noStrike" cap="none">
                <a:solidFill>
                  <a:srgbClr val="001D4D"/>
                </a:solidFill>
                <a:latin typeface="Trebuchet MS"/>
                <a:ea typeface="Trebuchet MS"/>
                <a:cs typeface="Trebuchet MS"/>
                <a:sym typeface="Trebuchet MS"/>
              </a:defRPr>
            </a:lvl1pPr>
            <a:lvl2pPr marL="914400" marR="0" lvl="1" indent="-355600" algn="l" rtl="0">
              <a:spcBef>
                <a:spcPts val="6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34" name="Shape 134"/>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5" name="Shape 135"/>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6" name="Shape 136"/>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37"/>
        <p:cNvGrpSpPr/>
        <p:nvPr/>
      </p:nvGrpSpPr>
      <p:grpSpPr>
        <a:xfrm>
          <a:off x="0" y="0"/>
          <a:ext cx="0" cy="0"/>
          <a:chOff x="0" y="0"/>
          <a:chExt cx="0" cy="0"/>
        </a:xfrm>
      </p:grpSpPr>
      <p:pic>
        <p:nvPicPr>
          <p:cNvPr id="138" name="Shape 138"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139" name="Shape 139"/>
          <p:cNvSpPr txBox="1">
            <a:spLocks noGrp="1"/>
          </p:cNvSpPr>
          <p:nvPr>
            <p:ph type="title"/>
          </p:nvPr>
        </p:nvSpPr>
        <p:spPr>
          <a:xfrm rot="5400000">
            <a:off x="5373267" y="2734843"/>
            <a:ext cx="5268912" cy="1358153"/>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40" name="Shape 140"/>
          <p:cNvSpPr txBox="1">
            <a:spLocks noGrp="1"/>
          </p:cNvSpPr>
          <p:nvPr>
            <p:ph type="body" idx="1"/>
          </p:nvPr>
        </p:nvSpPr>
        <p:spPr>
          <a:xfrm rot="5400000">
            <a:off x="1230313" y="328613"/>
            <a:ext cx="5268911" cy="6170613"/>
          </a:xfrm>
          <a:prstGeom prst="rect">
            <a:avLst/>
          </a:prstGeom>
          <a:noFill/>
          <a:ln>
            <a:noFill/>
          </a:ln>
        </p:spPr>
        <p:txBody>
          <a:bodyPr spcFirstLastPara="1" wrap="square" lIns="91425" tIns="91425" rIns="91425" bIns="91425" anchor="t" anchorCtr="0"/>
          <a:lstStyle>
            <a:lvl1pPr marL="457200" marR="0" lvl="0" indent="-368300" algn="l" rtl="0">
              <a:spcBef>
                <a:spcPts val="2000"/>
              </a:spcBef>
              <a:spcAft>
                <a:spcPts val="0"/>
              </a:spcAft>
              <a:buClr>
                <a:srgbClr val="001D4D"/>
              </a:buClr>
              <a:buSzPts val="2200"/>
              <a:buFont typeface="Noto Sans Symbols"/>
              <a:buChar char="●"/>
              <a:defRPr sz="2200" b="0" i="0" u="none" strike="noStrike" cap="none">
                <a:solidFill>
                  <a:srgbClr val="001D4D"/>
                </a:solidFill>
                <a:latin typeface="Trebuchet MS"/>
                <a:ea typeface="Trebuchet MS"/>
                <a:cs typeface="Trebuchet MS"/>
                <a:sym typeface="Trebuchet MS"/>
              </a:defRPr>
            </a:lvl1pPr>
            <a:lvl2pPr marL="914400" marR="0" lvl="1" indent="-355600" algn="l" rtl="0">
              <a:spcBef>
                <a:spcPts val="6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41" name="Shape 141"/>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2" name="Shape 142"/>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3" name="Shape 143"/>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4"/>
        <p:cNvGrpSpPr/>
        <p:nvPr/>
      </p:nvGrpSpPr>
      <p:grpSpPr>
        <a:xfrm>
          <a:off x="0" y="0"/>
          <a:ext cx="0" cy="0"/>
          <a:chOff x="0" y="0"/>
          <a:chExt cx="0" cy="0"/>
        </a:xfrm>
      </p:grpSpPr>
      <p:pic>
        <p:nvPicPr>
          <p:cNvPr id="25" name="Shape 25"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26" name="Shape 26"/>
          <p:cNvSpPr txBox="1">
            <a:spLocks noGrp="1"/>
          </p:cNvSpPr>
          <p:nvPr>
            <p:ph type="title"/>
          </p:nvPr>
        </p:nvSpPr>
        <p:spPr>
          <a:xfrm>
            <a:off x="779463" y="381000"/>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27" name="Shape 27"/>
          <p:cNvSpPr txBox="1">
            <a:spLocks noGrp="1"/>
          </p:cNvSpPr>
          <p:nvPr>
            <p:ph type="body" idx="1"/>
          </p:nvPr>
        </p:nvSpPr>
        <p:spPr>
          <a:xfrm>
            <a:off x="779463" y="1828800"/>
            <a:ext cx="7583487" cy="4208463"/>
          </a:xfrm>
          <a:prstGeom prst="rect">
            <a:avLst/>
          </a:prstGeom>
          <a:noFill/>
          <a:ln>
            <a:noFill/>
          </a:ln>
        </p:spPr>
        <p:txBody>
          <a:bodyPr spcFirstLastPara="1" wrap="square" lIns="91425" tIns="91425" rIns="91425" bIns="91425" anchor="t" anchorCtr="0"/>
          <a:lstStyle>
            <a:lvl1pPr marL="457200" marR="0" lvl="0" indent="-368300" algn="l" rtl="0">
              <a:spcBef>
                <a:spcPts val="2000"/>
              </a:spcBef>
              <a:spcAft>
                <a:spcPts val="0"/>
              </a:spcAft>
              <a:buClr>
                <a:srgbClr val="001D4D"/>
              </a:buClr>
              <a:buSzPts val="2200"/>
              <a:buFont typeface="Noto Sans Symbols"/>
              <a:buChar char="●"/>
              <a:defRPr sz="2200" b="0" i="0" u="none" strike="noStrike" cap="none">
                <a:solidFill>
                  <a:srgbClr val="001D4D"/>
                </a:solidFill>
                <a:latin typeface="Trebuchet MS"/>
                <a:ea typeface="Trebuchet MS"/>
                <a:cs typeface="Trebuchet MS"/>
                <a:sym typeface="Trebuchet MS"/>
              </a:defRPr>
            </a:lvl1pPr>
            <a:lvl2pPr marL="914400" marR="0" lvl="1" indent="-355600" algn="l" rtl="0">
              <a:spcBef>
                <a:spcPts val="6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28" name="Shape 28"/>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pic>
        <p:nvPicPr>
          <p:cNvPr id="32" name="Shape 32" descr="Overlay-SectionHeader.png"/>
          <p:cNvPicPr preferRelativeResize="0"/>
          <p:nvPr/>
        </p:nvPicPr>
        <p:blipFill rotWithShape="1">
          <a:blip r:embed="rId2">
            <a:alphaModFix/>
          </a:blip>
          <a:srcRect/>
          <a:stretch/>
        </p:blipFill>
        <p:spPr>
          <a:xfrm>
            <a:off x="381000" y="0"/>
            <a:ext cx="8826500" cy="6483350"/>
          </a:xfrm>
          <a:prstGeom prst="rect">
            <a:avLst/>
          </a:prstGeom>
          <a:noFill/>
          <a:ln>
            <a:noFill/>
          </a:ln>
        </p:spPr>
      </p:pic>
      <p:sp>
        <p:nvSpPr>
          <p:cNvPr id="33" name="Shape 33"/>
          <p:cNvSpPr txBox="1">
            <a:spLocks noGrp="1"/>
          </p:cNvSpPr>
          <p:nvPr>
            <p:ph type="title"/>
          </p:nvPr>
        </p:nvSpPr>
        <p:spPr>
          <a:xfrm>
            <a:off x="779463" y="2591360"/>
            <a:ext cx="7583487" cy="13620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4400" b="1"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34" name="Shape 34"/>
          <p:cNvSpPr txBox="1">
            <a:spLocks noGrp="1"/>
          </p:cNvSpPr>
          <p:nvPr>
            <p:ph type="body" idx="1"/>
          </p:nvPr>
        </p:nvSpPr>
        <p:spPr>
          <a:xfrm>
            <a:off x="779463" y="3950354"/>
            <a:ext cx="7583487" cy="1500187"/>
          </a:xfrm>
          <a:prstGeom prst="rect">
            <a:avLst/>
          </a:prstGeom>
          <a:noFill/>
          <a:ln>
            <a:noFill/>
          </a:ln>
        </p:spPr>
        <p:txBody>
          <a:bodyPr spcFirstLastPara="1" wrap="square" lIns="91425" tIns="91425" rIns="91425" bIns="91425" anchor="t" anchorCtr="0"/>
          <a:lstStyle>
            <a:lvl1pPr marL="457200" marR="0" lvl="0" indent="-228600" algn="l" rtl="0">
              <a:spcBef>
                <a:spcPts val="600"/>
              </a:spcBef>
              <a:spcAft>
                <a:spcPts val="0"/>
              </a:spcAft>
              <a:buClr>
                <a:srgbClr val="001D4D"/>
              </a:buClr>
              <a:buSzPts val="2200"/>
              <a:buFont typeface="Noto Sans Symbols"/>
              <a:buNone/>
              <a:defRPr sz="2000" b="0" i="0" u="none" strike="noStrike" cap="none">
                <a:solidFill>
                  <a:srgbClr val="001D4D"/>
                </a:solidFill>
                <a:latin typeface="Trebuchet MS"/>
                <a:ea typeface="Trebuchet MS"/>
                <a:cs typeface="Trebuchet MS"/>
                <a:sym typeface="Trebuchet MS"/>
              </a:defRPr>
            </a:lvl1pPr>
            <a:lvl2pPr marL="914400" marR="0" lvl="1" indent="-228600" algn="l" rtl="0">
              <a:spcBef>
                <a:spcPts val="600"/>
              </a:spcBef>
              <a:spcAft>
                <a:spcPts val="0"/>
              </a:spcAft>
              <a:buClr>
                <a:srgbClr val="888888"/>
              </a:buClr>
              <a:buSzPts val="2000"/>
              <a:buFont typeface="Noto Sans Symbols"/>
              <a:buNone/>
              <a:defRPr sz="1800" b="0" i="0" u="none" strike="noStrike" cap="none">
                <a:solidFill>
                  <a:srgbClr val="888888"/>
                </a:solidFill>
                <a:latin typeface="Trebuchet MS"/>
                <a:ea typeface="Trebuchet MS"/>
                <a:cs typeface="Trebuchet MS"/>
                <a:sym typeface="Trebuchet MS"/>
              </a:defRPr>
            </a:lvl2pPr>
            <a:lvl3pPr marL="1371600" marR="0" lvl="2" indent="-228600" algn="l" rtl="0">
              <a:spcBef>
                <a:spcPts val="600"/>
              </a:spcBef>
              <a:spcAft>
                <a:spcPts val="0"/>
              </a:spcAft>
              <a:buClr>
                <a:srgbClr val="888888"/>
              </a:buClr>
              <a:buSzPts val="1800"/>
              <a:buFont typeface="Noto Sans Symbols"/>
              <a:buNone/>
              <a:defRPr sz="1600" b="0" i="0" u="none" strike="noStrike" cap="none">
                <a:solidFill>
                  <a:srgbClr val="888888"/>
                </a:solidFill>
                <a:latin typeface="Trebuchet MS"/>
                <a:ea typeface="Trebuchet MS"/>
                <a:cs typeface="Trebuchet MS"/>
                <a:sym typeface="Trebuchet MS"/>
              </a:defRPr>
            </a:lvl3pPr>
            <a:lvl4pPr marL="1828800" marR="0" lvl="3" indent="-228600" algn="l" rtl="0">
              <a:spcBef>
                <a:spcPts val="600"/>
              </a:spcBef>
              <a:spcAft>
                <a:spcPts val="0"/>
              </a:spcAft>
              <a:buClr>
                <a:srgbClr val="888888"/>
              </a:buClr>
              <a:buSzPts val="1800"/>
              <a:buFont typeface="Noto Sans Symbols"/>
              <a:buNone/>
              <a:defRPr sz="1400" b="0" i="0" u="none" strike="noStrike" cap="none">
                <a:solidFill>
                  <a:srgbClr val="888888"/>
                </a:solidFill>
                <a:latin typeface="Trebuchet MS"/>
                <a:ea typeface="Trebuchet MS"/>
                <a:cs typeface="Trebuchet MS"/>
                <a:sym typeface="Trebuchet MS"/>
              </a:defRPr>
            </a:lvl4pPr>
            <a:lvl5pPr marL="2286000" marR="0" lvl="4" indent="-228600" algn="l" rtl="0">
              <a:spcBef>
                <a:spcPts val="600"/>
              </a:spcBef>
              <a:spcAft>
                <a:spcPts val="0"/>
              </a:spcAft>
              <a:buClr>
                <a:srgbClr val="888888"/>
              </a:buClr>
              <a:buSzPts val="1800"/>
              <a:buFont typeface="Noto Sans Symbols"/>
              <a:buNone/>
              <a:defRPr sz="1400" b="0" i="0" u="none" strike="noStrike" cap="none">
                <a:solidFill>
                  <a:srgbClr val="888888"/>
                </a:solidFill>
                <a:latin typeface="Trebuchet MS"/>
                <a:ea typeface="Trebuchet MS"/>
                <a:cs typeface="Trebuchet MS"/>
                <a:sym typeface="Trebuchet MS"/>
              </a:defRPr>
            </a:lvl5pPr>
            <a:lvl6pPr marL="2743200" marR="0" lvl="5" indent="-228600" algn="l" rtl="0">
              <a:spcBef>
                <a:spcPts val="280"/>
              </a:spcBef>
              <a:spcAft>
                <a:spcPts val="0"/>
              </a:spcAft>
              <a:buClr>
                <a:srgbClr val="888888"/>
              </a:buClr>
              <a:buSzPts val="2000"/>
              <a:buFont typeface="Arial"/>
              <a:buNone/>
              <a:defRPr sz="1400" b="0" i="0" u="none" strike="noStrike" cap="none">
                <a:solidFill>
                  <a:srgbClr val="888888"/>
                </a:solidFill>
                <a:latin typeface="Trebuchet MS"/>
                <a:ea typeface="Trebuchet MS"/>
                <a:cs typeface="Trebuchet MS"/>
                <a:sym typeface="Trebuchet MS"/>
              </a:defRPr>
            </a:lvl6pPr>
            <a:lvl7pPr marL="3200400" marR="0" lvl="6" indent="-228600" algn="l" rtl="0">
              <a:spcBef>
                <a:spcPts val="280"/>
              </a:spcBef>
              <a:spcAft>
                <a:spcPts val="0"/>
              </a:spcAft>
              <a:buClr>
                <a:srgbClr val="888888"/>
              </a:buClr>
              <a:buSzPts val="2000"/>
              <a:buFont typeface="Arial"/>
              <a:buNone/>
              <a:defRPr sz="1400" b="0" i="0" u="none" strike="noStrike" cap="none">
                <a:solidFill>
                  <a:srgbClr val="888888"/>
                </a:solidFill>
                <a:latin typeface="Trebuchet MS"/>
                <a:ea typeface="Trebuchet MS"/>
                <a:cs typeface="Trebuchet MS"/>
                <a:sym typeface="Trebuchet MS"/>
              </a:defRPr>
            </a:lvl7pPr>
            <a:lvl8pPr marL="3657600" marR="0" lvl="7" indent="-228600" algn="l" rtl="0">
              <a:spcBef>
                <a:spcPts val="280"/>
              </a:spcBef>
              <a:spcAft>
                <a:spcPts val="0"/>
              </a:spcAft>
              <a:buClr>
                <a:srgbClr val="888888"/>
              </a:buClr>
              <a:buSzPts val="2000"/>
              <a:buFont typeface="Arial"/>
              <a:buNone/>
              <a:defRPr sz="1400" b="0" i="0" u="none" strike="noStrike" cap="none">
                <a:solidFill>
                  <a:srgbClr val="888888"/>
                </a:solidFill>
                <a:latin typeface="Trebuchet MS"/>
                <a:ea typeface="Trebuchet MS"/>
                <a:cs typeface="Trebuchet MS"/>
                <a:sym typeface="Trebuchet MS"/>
              </a:defRPr>
            </a:lvl8pPr>
            <a:lvl9pPr marL="4114800" marR="0" lvl="8" indent="-228600" algn="l" rtl="0">
              <a:spcBef>
                <a:spcPts val="280"/>
              </a:spcBef>
              <a:spcAft>
                <a:spcPts val="0"/>
              </a:spcAft>
              <a:buClr>
                <a:srgbClr val="888888"/>
              </a:buClr>
              <a:buSzPts val="2000"/>
              <a:buFont typeface="Arial"/>
              <a:buNone/>
              <a:defRPr sz="1400" b="0" i="0" u="none" strike="noStrike" cap="none">
                <a:solidFill>
                  <a:srgbClr val="888888"/>
                </a:solidFill>
                <a:latin typeface="Trebuchet MS"/>
                <a:ea typeface="Trebuchet MS"/>
                <a:cs typeface="Trebuchet MS"/>
                <a:sym typeface="Trebuchet MS"/>
              </a:defRPr>
            </a:lvl9pPr>
          </a:lstStyle>
          <a:p>
            <a:endParaRPr/>
          </a:p>
        </p:txBody>
      </p:sp>
      <p:sp>
        <p:nvSpPr>
          <p:cNvPr id="35" name="Shape 35"/>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8"/>
        <p:cNvGrpSpPr/>
        <p:nvPr/>
      </p:nvGrpSpPr>
      <p:grpSpPr>
        <a:xfrm>
          <a:off x="0" y="0"/>
          <a:ext cx="0" cy="0"/>
          <a:chOff x="0" y="0"/>
          <a:chExt cx="0" cy="0"/>
        </a:xfrm>
      </p:grpSpPr>
      <p:pic>
        <p:nvPicPr>
          <p:cNvPr id="39" name="Shape 39"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40" name="Shape 40"/>
          <p:cNvSpPr txBox="1">
            <a:spLocks noGrp="1"/>
          </p:cNvSpPr>
          <p:nvPr>
            <p:ph type="title"/>
          </p:nvPr>
        </p:nvSpPr>
        <p:spPr>
          <a:xfrm>
            <a:off x="779463" y="381000"/>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41" name="Shape 41"/>
          <p:cNvSpPr txBox="1">
            <a:spLocks noGrp="1"/>
          </p:cNvSpPr>
          <p:nvPr>
            <p:ph type="body" idx="1"/>
          </p:nvPr>
        </p:nvSpPr>
        <p:spPr>
          <a:xfrm>
            <a:off x="779462" y="1828800"/>
            <a:ext cx="3657600" cy="4219575"/>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42" name="Shape 42"/>
          <p:cNvSpPr txBox="1">
            <a:spLocks noGrp="1"/>
          </p:cNvSpPr>
          <p:nvPr>
            <p:ph type="body" idx="2"/>
          </p:nvPr>
        </p:nvSpPr>
        <p:spPr>
          <a:xfrm>
            <a:off x="4688541" y="1828800"/>
            <a:ext cx="3657600" cy="4219575"/>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43" name="Shape 43"/>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5" name="Shape 45"/>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pic>
        <p:nvPicPr>
          <p:cNvPr id="47" name="Shape 47"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cxnSp>
        <p:nvCxnSpPr>
          <p:cNvPr id="48" name="Shape 48"/>
          <p:cNvCxnSpPr/>
          <p:nvPr/>
        </p:nvCxnSpPr>
        <p:spPr>
          <a:xfrm>
            <a:off x="874713" y="2286000"/>
            <a:ext cx="3562350" cy="1588"/>
          </a:xfrm>
          <a:prstGeom prst="straightConnector1">
            <a:avLst/>
          </a:prstGeom>
          <a:noFill/>
          <a:ln w="19050" cap="flat" cmpd="sng">
            <a:solidFill>
              <a:schemeClr val="lt1"/>
            </a:solidFill>
            <a:prstDash val="solid"/>
            <a:round/>
            <a:headEnd type="none" w="sm" len="sm"/>
            <a:tailEnd type="none" w="sm" len="sm"/>
          </a:ln>
        </p:spPr>
      </p:cxnSp>
      <p:cxnSp>
        <p:nvCxnSpPr>
          <p:cNvPr id="49" name="Shape 49"/>
          <p:cNvCxnSpPr/>
          <p:nvPr/>
        </p:nvCxnSpPr>
        <p:spPr>
          <a:xfrm>
            <a:off x="4816475" y="2286000"/>
            <a:ext cx="3565525" cy="1588"/>
          </a:xfrm>
          <a:prstGeom prst="straightConnector1">
            <a:avLst/>
          </a:prstGeom>
          <a:noFill/>
          <a:ln w="19050" cap="flat" cmpd="sng">
            <a:solidFill>
              <a:schemeClr val="lt1"/>
            </a:solidFill>
            <a:prstDash val="solid"/>
            <a:round/>
            <a:headEnd type="none" w="sm" len="sm"/>
            <a:tailEnd type="none" w="sm" len="sm"/>
          </a:ln>
        </p:spPr>
      </p:cxnSp>
      <p:cxnSp>
        <p:nvCxnSpPr>
          <p:cNvPr id="50" name="Shape 50"/>
          <p:cNvCxnSpPr/>
          <p:nvPr/>
        </p:nvCxnSpPr>
        <p:spPr>
          <a:xfrm>
            <a:off x="874713" y="2286000"/>
            <a:ext cx="3562350" cy="1588"/>
          </a:xfrm>
          <a:prstGeom prst="straightConnector1">
            <a:avLst/>
          </a:prstGeom>
          <a:noFill/>
          <a:ln w="19050" cap="flat" cmpd="sng">
            <a:solidFill>
              <a:schemeClr val="lt1"/>
            </a:solidFill>
            <a:prstDash val="solid"/>
            <a:round/>
            <a:headEnd type="none" w="sm" len="sm"/>
            <a:tailEnd type="none" w="sm" len="sm"/>
          </a:ln>
        </p:spPr>
      </p:cxnSp>
      <p:cxnSp>
        <p:nvCxnSpPr>
          <p:cNvPr id="51" name="Shape 51"/>
          <p:cNvCxnSpPr/>
          <p:nvPr/>
        </p:nvCxnSpPr>
        <p:spPr>
          <a:xfrm>
            <a:off x="4816475" y="2286000"/>
            <a:ext cx="3565525" cy="1588"/>
          </a:xfrm>
          <a:prstGeom prst="straightConnector1">
            <a:avLst/>
          </a:prstGeom>
          <a:noFill/>
          <a:ln w="19050" cap="flat" cmpd="sng">
            <a:solidFill>
              <a:schemeClr val="lt1"/>
            </a:solidFill>
            <a:prstDash val="solid"/>
            <a:round/>
            <a:headEnd type="none" w="sm" len="sm"/>
            <a:tailEnd type="none" w="sm" len="sm"/>
          </a:ln>
        </p:spPr>
      </p:cxnSp>
      <p:sp>
        <p:nvSpPr>
          <p:cNvPr id="52" name="Shape 52"/>
          <p:cNvSpPr txBox="1">
            <a:spLocks noGrp="1"/>
          </p:cNvSpPr>
          <p:nvPr>
            <p:ph type="title"/>
          </p:nvPr>
        </p:nvSpPr>
        <p:spPr>
          <a:xfrm>
            <a:off x="779463" y="381000"/>
            <a:ext cx="7583487" cy="1044388"/>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53" name="Shape 53"/>
          <p:cNvSpPr txBox="1">
            <a:spLocks noGrp="1"/>
          </p:cNvSpPr>
          <p:nvPr>
            <p:ph type="body" idx="1"/>
          </p:nvPr>
        </p:nvSpPr>
        <p:spPr>
          <a:xfrm>
            <a:off x="779463" y="1438835"/>
            <a:ext cx="3657600" cy="789828"/>
          </a:xfrm>
          <a:prstGeom prst="rect">
            <a:avLst/>
          </a:prstGeom>
          <a:noFill/>
          <a:ln>
            <a:noFill/>
          </a:ln>
        </p:spPr>
        <p:txBody>
          <a:bodyPr spcFirstLastPara="1" wrap="square" lIns="91425" tIns="91425" rIns="91425" bIns="91425" anchor="b" anchorCtr="0"/>
          <a:lstStyle>
            <a:lvl1pPr marL="457200" marR="0" lvl="0" indent="-228600" algn="ctr" rtl="0">
              <a:lnSpc>
                <a:spcPct val="107142"/>
              </a:lnSpc>
              <a:spcBef>
                <a:spcPts val="0"/>
              </a:spcBef>
              <a:spcAft>
                <a:spcPts val="0"/>
              </a:spcAft>
              <a:buClr>
                <a:srgbClr val="001D4D"/>
              </a:buClr>
              <a:buSzPts val="2200"/>
              <a:buFont typeface="Noto Sans Symbols"/>
              <a:buNone/>
              <a:defRPr sz="2800" b="0" i="0" u="none" strike="noStrike" cap="none">
                <a:solidFill>
                  <a:srgbClr val="001D4D"/>
                </a:solidFill>
                <a:latin typeface="Trebuchet MS"/>
                <a:ea typeface="Trebuchet MS"/>
                <a:cs typeface="Trebuchet MS"/>
                <a:sym typeface="Trebuchet MS"/>
              </a:defRPr>
            </a:lvl1pPr>
            <a:lvl2pPr marL="914400" marR="0" lvl="1" indent="-228600" algn="l" rtl="0">
              <a:spcBef>
                <a:spcPts val="600"/>
              </a:spcBef>
              <a:spcAft>
                <a:spcPts val="0"/>
              </a:spcAft>
              <a:buClr>
                <a:srgbClr val="001D4D"/>
              </a:buClr>
              <a:buSzPts val="2000"/>
              <a:buFont typeface="Noto Sans Symbols"/>
              <a:buNone/>
              <a:defRPr sz="2000" b="1" i="0" u="none" strike="noStrike" cap="none">
                <a:solidFill>
                  <a:srgbClr val="001D4D"/>
                </a:solidFill>
                <a:latin typeface="Trebuchet MS"/>
                <a:ea typeface="Trebuchet MS"/>
                <a:cs typeface="Trebuchet MS"/>
                <a:sym typeface="Trebuchet MS"/>
              </a:defRPr>
            </a:lvl2pPr>
            <a:lvl3pPr marL="1371600" marR="0" lvl="2" indent="-228600" algn="l" rtl="0">
              <a:spcBef>
                <a:spcPts val="600"/>
              </a:spcBef>
              <a:spcAft>
                <a:spcPts val="0"/>
              </a:spcAft>
              <a:buClr>
                <a:srgbClr val="001D4D"/>
              </a:buClr>
              <a:buSzPts val="1800"/>
              <a:buFont typeface="Noto Sans Symbols"/>
              <a:buNone/>
              <a:defRPr sz="1800" b="1" i="0" u="none" strike="noStrike" cap="none">
                <a:solidFill>
                  <a:srgbClr val="001D4D"/>
                </a:solidFill>
                <a:latin typeface="Trebuchet MS"/>
                <a:ea typeface="Trebuchet MS"/>
                <a:cs typeface="Trebuchet MS"/>
                <a:sym typeface="Trebuchet MS"/>
              </a:defRPr>
            </a:lvl3pPr>
            <a:lvl4pPr marL="1828800" marR="0" lvl="3" indent="-228600" algn="l" rtl="0">
              <a:spcBef>
                <a:spcPts val="600"/>
              </a:spcBef>
              <a:spcAft>
                <a:spcPts val="0"/>
              </a:spcAft>
              <a:buClr>
                <a:srgbClr val="001D4D"/>
              </a:buClr>
              <a:buSzPts val="1800"/>
              <a:buFont typeface="Noto Sans Symbols"/>
              <a:buNone/>
              <a:defRPr sz="1600" b="1" i="0" u="none" strike="noStrike" cap="none">
                <a:solidFill>
                  <a:srgbClr val="001D4D"/>
                </a:solidFill>
                <a:latin typeface="Trebuchet MS"/>
                <a:ea typeface="Trebuchet MS"/>
                <a:cs typeface="Trebuchet MS"/>
                <a:sym typeface="Trebuchet MS"/>
              </a:defRPr>
            </a:lvl4pPr>
            <a:lvl5pPr marL="2286000" marR="0" lvl="4" indent="-228600" algn="l" rtl="0">
              <a:spcBef>
                <a:spcPts val="600"/>
              </a:spcBef>
              <a:spcAft>
                <a:spcPts val="0"/>
              </a:spcAft>
              <a:buClr>
                <a:srgbClr val="001D4D"/>
              </a:buClr>
              <a:buSzPts val="1800"/>
              <a:buFont typeface="Noto Sans Symbols"/>
              <a:buNone/>
              <a:defRPr sz="1600" b="1" i="0" u="none" strike="noStrike" cap="none">
                <a:solidFill>
                  <a:srgbClr val="001D4D"/>
                </a:solidFill>
                <a:latin typeface="Trebuchet MS"/>
                <a:ea typeface="Trebuchet MS"/>
                <a:cs typeface="Trebuchet MS"/>
                <a:sym typeface="Trebuchet MS"/>
              </a:defRPr>
            </a:lvl5pPr>
            <a:lvl6pPr marL="2743200" marR="0" lvl="5" indent="-228600"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6pPr>
            <a:lvl7pPr marL="3200400" marR="0" lvl="6" indent="-228600"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7pPr>
            <a:lvl8pPr marL="3657600" marR="0" lvl="7" indent="-228600"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8pPr>
            <a:lvl9pPr marL="4114800" marR="0" lvl="8" indent="-228600"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9pPr>
          </a:lstStyle>
          <a:p>
            <a:endParaRPr/>
          </a:p>
        </p:txBody>
      </p:sp>
      <p:sp>
        <p:nvSpPr>
          <p:cNvPr id="54" name="Shape 54"/>
          <p:cNvSpPr txBox="1">
            <a:spLocks noGrp="1"/>
          </p:cNvSpPr>
          <p:nvPr>
            <p:ph type="body" idx="2"/>
          </p:nvPr>
        </p:nvSpPr>
        <p:spPr>
          <a:xfrm>
            <a:off x="779463" y="2362199"/>
            <a:ext cx="3657600" cy="3686175"/>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9pPr>
          </a:lstStyle>
          <a:p>
            <a:endParaRPr/>
          </a:p>
        </p:txBody>
      </p:sp>
      <p:sp>
        <p:nvSpPr>
          <p:cNvPr id="55" name="Shape 55"/>
          <p:cNvSpPr txBox="1">
            <a:spLocks noGrp="1"/>
          </p:cNvSpPr>
          <p:nvPr>
            <p:ph type="body" idx="3"/>
          </p:nvPr>
        </p:nvSpPr>
        <p:spPr>
          <a:xfrm>
            <a:off x="4705350" y="1438835"/>
            <a:ext cx="3657600" cy="789828"/>
          </a:xfrm>
          <a:prstGeom prst="rect">
            <a:avLst/>
          </a:prstGeom>
          <a:noFill/>
          <a:ln>
            <a:noFill/>
          </a:ln>
        </p:spPr>
        <p:txBody>
          <a:bodyPr spcFirstLastPara="1" wrap="square" lIns="91425" tIns="91425" rIns="91425" bIns="91425" anchor="b" anchorCtr="0"/>
          <a:lstStyle>
            <a:lvl1pPr marL="457200" marR="0" lvl="0" indent="-228600" algn="ctr" rtl="0">
              <a:lnSpc>
                <a:spcPct val="107142"/>
              </a:lnSpc>
              <a:spcBef>
                <a:spcPts val="0"/>
              </a:spcBef>
              <a:spcAft>
                <a:spcPts val="0"/>
              </a:spcAft>
              <a:buClr>
                <a:srgbClr val="001D4D"/>
              </a:buClr>
              <a:buSzPts val="2200"/>
              <a:buFont typeface="Noto Sans Symbols"/>
              <a:buNone/>
              <a:defRPr sz="2800" b="0" i="0" u="none" strike="noStrike" cap="none">
                <a:solidFill>
                  <a:srgbClr val="001D4D"/>
                </a:solidFill>
                <a:latin typeface="Trebuchet MS"/>
                <a:ea typeface="Trebuchet MS"/>
                <a:cs typeface="Trebuchet MS"/>
                <a:sym typeface="Trebuchet MS"/>
              </a:defRPr>
            </a:lvl1pPr>
            <a:lvl2pPr marL="914400" marR="0" lvl="1" indent="-228600" algn="l" rtl="0">
              <a:spcBef>
                <a:spcPts val="600"/>
              </a:spcBef>
              <a:spcAft>
                <a:spcPts val="0"/>
              </a:spcAft>
              <a:buClr>
                <a:srgbClr val="001D4D"/>
              </a:buClr>
              <a:buSzPts val="2000"/>
              <a:buFont typeface="Noto Sans Symbols"/>
              <a:buNone/>
              <a:defRPr sz="2000" b="1" i="0" u="none" strike="noStrike" cap="none">
                <a:solidFill>
                  <a:srgbClr val="001D4D"/>
                </a:solidFill>
                <a:latin typeface="Trebuchet MS"/>
                <a:ea typeface="Trebuchet MS"/>
                <a:cs typeface="Trebuchet MS"/>
                <a:sym typeface="Trebuchet MS"/>
              </a:defRPr>
            </a:lvl2pPr>
            <a:lvl3pPr marL="1371600" marR="0" lvl="2" indent="-228600" algn="l" rtl="0">
              <a:spcBef>
                <a:spcPts val="600"/>
              </a:spcBef>
              <a:spcAft>
                <a:spcPts val="0"/>
              </a:spcAft>
              <a:buClr>
                <a:srgbClr val="001D4D"/>
              </a:buClr>
              <a:buSzPts val="1800"/>
              <a:buFont typeface="Noto Sans Symbols"/>
              <a:buNone/>
              <a:defRPr sz="1800" b="1" i="0" u="none" strike="noStrike" cap="none">
                <a:solidFill>
                  <a:srgbClr val="001D4D"/>
                </a:solidFill>
                <a:latin typeface="Trebuchet MS"/>
                <a:ea typeface="Trebuchet MS"/>
                <a:cs typeface="Trebuchet MS"/>
                <a:sym typeface="Trebuchet MS"/>
              </a:defRPr>
            </a:lvl3pPr>
            <a:lvl4pPr marL="1828800" marR="0" lvl="3" indent="-228600" algn="l" rtl="0">
              <a:spcBef>
                <a:spcPts val="600"/>
              </a:spcBef>
              <a:spcAft>
                <a:spcPts val="0"/>
              </a:spcAft>
              <a:buClr>
                <a:srgbClr val="001D4D"/>
              </a:buClr>
              <a:buSzPts val="1800"/>
              <a:buFont typeface="Noto Sans Symbols"/>
              <a:buNone/>
              <a:defRPr sz="1600" b="1" i="0" u="none" strike="noStrike" cap="none">
                <a:solidFill>
                  <a:srgbClr val="001D4D"/>
                </a:solidFill>
                <a:latin typeface="Trebuchet MS"/>
                <a:ea typeface="Trebuchet MS"/>
                <a:cs typeface="Trebuchet MS"/>
                <a:sym typeface="Trebuchet MS"/>
              </a:defRPr>
            </a:lvl4pPr>
            <a:lvl5pPr marL="2286000" marR="0" lvl="4" indent="-228600" algn="l" rtl="0">
              <a:spcBef>
                <a:spcPts val="600"/>
              </a:spcBef>
              <a:spcAft>
                <a:spcPts val="0"/>
              </a:spcAft>
              <a:buClr>
                <a:srgbClr val="001D4D"/>
              </a:buClr>
              <a:buSzPts val="1800"/>
              <a:buFont typeface="Noto Sans Symbols"/>
              <a:buNone/>
              <a:defRPr sz="1600" b="1" i="0" u="none" strike="noStrike" cap="none">
                <a:solidFill>
                  <a:srgbClr val="001D4D"/>
                </a:solidFill>
                <a:latin typeface="Trebuchet MS"/>
                <a:ea typeface="Trebuchet MS"/>
                <a:cs typeface="Trebuchet MS"/>
                <a:sym typeface="Trebuchet MS"/>
              </a:defRPr>
            </a:lvl5pPr>
            <a:lvl6pPr marL="2743200" marR="0" lvl="5" indent="-228600"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6pPr>
            <a:lvl7pPr marL="3200400" marR="0" lvl="6" indent="-228600"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7pPr>
            <a:lvl8pPr marL="3657600" marR="0" lvl="7" indent="-228600"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8pPr>
            <a:lvl9pPr marL="4114800" marR="0" lvl="8" indent="-228600"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9pPr>
          </a:lstStyle>
          <a:p>
            <a:endParaRPr/>
          </a:p>
        </p:txBody>
      </p:sp>
      <p:sp>
        <p:nvSpPr>
          <p:cNvPr id="56" name="Shape 56"/>
          <p:cNvSpPr txBox="1">
            <a:spLocks noGrp="1"/>
          </p:cNvSpPr>
          <p:nvPr>
            <p:ph type="body" idx="4"/>
          </p:nvPr>
        </p:nvSpPr>
        <p:spPr>
          <a:xfrm>
            <a:off x="4705350" y="2362199"/>
            <a:ext cx="3657600" cy="3686175"/>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9pPr>
          </a:lstStyle>
          <a:p>
            <a:endParaRPr/>
          </a:p>
        </p:txBody>
      </p:sp>
      <p:sp>
        <p:nvSpPr>
          <p:cNvPr id="57" name="Shape 57"/>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9" name="Shape 59"/>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 Content, Top and Bottom">
  <p:cSld name="2 Content, Top and Bottom">
    <p:spTree>
      <p:nvGrpSpPr>
        <p:cNvPr id="1" name="Shape 60"/>
        <p:cNvGrpSpPr/>
        <p:nvPr/>
      </p:nvGrpSpPr>
      <p:grpSpPr>
        <a:xfrm>
          <a:off x="0" y="0"/>
          <a:ext cx="0" cy="0"/>
          <a:chOff x="0" y="0"/>
          <a:chExt cx="0" cy="0"/>
        </a:xfrm>
      </p:grpSpPr>
      <p:pic>
        <p:nvPicPr>
          <p:cNvPr id="61" name="Shape 61"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62" name="Shape 62"/>
          <p:cNvSpPr txBox="1">
            <a:spLocks noGrp="1"/>
          </p:cNvSpPr>
          <p:nvPr>
            <p:ph type="title"/>
          </p:nvPr>
        </p:nvSpPr>
        <p:spPr>
          <a:xfrm>
            <a:off x="779463" y="381000"/>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63" name="Shape 63"/>
          <p:cNvSpPr txBox="1">
            <a:spLocks noGrp="1"/>
          </p:cNvSpPr>
          <p:nvPr>
            <p:ph type="body" idx="1"/>
          </p:nvPr>
        </p:nvSpPr>
        <p:spPr>
          <a:xfrm>
            <a:off x="779462" y="1828801"/>
            <a:ext cx="7585076" cy="2057400"/>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64" name="Shape 64"/>
          <p:cNvSpPr txBox="1">
            <a:spLocks noGrp="1"/>
          </p:cNvSpPr>
          <p:nvPr>
            <p:ph type="body" idx="2"/>
          </p:nvPr>
        </p:nvSpPr>
        <p:spPr>
          <a:xfrm>
            <a:off x="779462" y="3991816"/>
            <a:ext cx="7585076" cy="2057400"/>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65" name="Shape 65"/>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6" name="Shape 66"/>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7" name="Shape 67"/>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3 Content">
  <p:cSld name="3 Content">
    <p:spTree>
      <p:nvGrpSpPr>
        <p:cNvPr id="1" name="Shape 68"/>
        <p:cNvGrpSpPr/>
        <p:nvPr/>
      </p:nvGrpSpPr>
      <p:grpSpPr>
        <a:xfrm>
          <a:off x="0" y="0"/>
          <a:ext cx="0" cy="0"/>
          <a:chOff x="0" y="0"/>
          <a:chExt cx="0" cy="0"/>
        </a:xfrm>
      </p:grpSpPr>
      <p:pic>
        <p:nvPicPr>
          <p:cNvPr id="69" name="Shape 69"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70" name="Shape 70"/>
          <p:cNvSpPr txBox="1">
            <a:spLocks noGrp="1"/>
          </p:cNvSpPr>
          <p:nvPr>
            <p:ph type="title"/>
          </p:nvPr>
        </p:nvSpPr>
        <p:spPr>
          <a:xfrm>
            <a:off x="779463" y="381000"/>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71" name="Shape 71"/>
          <p:cNvSpPr txBox="1">
            <a:spLocks noGrp="1"/>
          </p:cNvSpPr>
          <p:nvPr>
            <p:ph type="body" idx="1"/>
          </p:nvPr>
        </p:nvSpPr>
        <p:spPr>
          <a:xfrm>
            <a:off x="4710953" y="1828801"/>
            <a:ext cx="3657600" cy="2057400"/>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72" name="Shape 72"/>
          <p:cNvSpPr txBox="1">
            <a:spLocks noGrp="1"/>
          </p:cNvSpPr>
          <p:nvPr>
            <p:ph type="body" idx="2"/>
          </p:nvPr>
        </p:nvSpPr>
        <p:spPr>
          <a:xfrm>
            <a:off x="4710953" y="3991816"/>
            <a:ext cx="3657600" cy="2057400"/>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73" name="Shape 73"/>
          <p:cNvSpPr txBox="1">
            <a:spLocks noGrp="1"/>
          </p:cNvSpPr>
          <p:nvPr>
            <p:ph type="body" idx="3"/>
          </p:nvPr>
        </p:nvSpPr>
        <p:spPr>
          <a:xfrm>
            <a:off x="779462" y="1828800"/>
            <a:ext cx="3657600" cy="4219575"/>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74" name="Shape 74"/>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4 Content">
  <p:cSld name="4 Content">
    <p:spTree>
      <p:nvGrpSpPr>
        <p:cNvPr id="1" name="Shape 77"/>
        <p:cNvGrpSpPr/>
        <p:nvPr/>
      </p:nvGrpSpPr>
      <p:grpSpPr>
        <a:xfrm>
          <a:off x="0" y="0"/>
          <a:ext cx="0" cy="0"/>
          <a:chOff x="0" y="0"/>
          <a:chExt cx="0" cy="0"/>
        </a:xfrm>
      </p:grpSpPr>
      <p:pic>
        <p:nvPicPr>
          <p:cNvPr id="78" name="Shape 78"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79" name="Shape 79"/>
          <p:cNvSpPr txBox="1">
            <a:spLocks noGrp="1"/>
          </p:cNvSpPr>
          <p:nvPr>
            <p:ph type="title"/>
          </p:nvPr>
        </p:nvSpPr>
        <p:spPr>
          <a:xfrm>
            <a:off x="779463" y="381000"/>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80" name="Shape 80"/>
          <p:cNvSpPr txBox="1">
            <a:spLocks noGrp="1"/>
          </p:cNvSpPr>
          <p:nvPr>
            <p:ph type="body" idx="1"/>
          </p:nvPr>
        </p:nvSpPr>
        <p:spPr>
          <a:xfrm>
            <a:off x="779463" y="1828801"/>
            <a:ext cx="3657600" cy="2057400"/>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1" name="Shape 81"/>
          <p:cNvSpPr txBox="1">
            <a:spLocks noGrp="1"/>
          </p:cNvSpPr>
          <p:nvPr>
            <p:ph type="body" idx="2"/>
          </p:nvPr>
        </p:nvSpPr>
        <p:spPr>
          <a:xfrm>
            <a:off x="779463" y="3991816"/>
            <a:ext cx="3657600" cy="2057400"/>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2" name="Shape 82"/>
          <p:cNvSpPr txBox="1">
            <a:spLocks noGrp="1"/>
          </p:cNvSpPr>
          <p:nvPr>
            <p:ph type="body" idx="3"/>
          </p:nvPr>
        </p:nvSpPr>
        <p:spPr>
          <a:xfrm>
            <a:off x="4710953" y="1828801"/>
            <a:ext cx="3657600" cy="2057400"/>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3" name="Shape 83"/>
          <p:cNvSpPr txBox="1">
            <a:spLocks noGrp="1"/>
          </p:cNvSpPr>
          <p:nvPr>
            <p:ph type="body" idx="4"/>
          </p:nvPr>
        </p:nvSpPr>
        <p:spPr>
          <a:xfrm>
            <a:off x="4710953" y="3991816"/>
            <a:ext cx="3657600" cy="2057400"/>
          </a:xfrm>
          <a:prstGeom prst="rect">
            <a:avLst/>
          </a:prstGeom>
          <a:noFill/>
          <a:ln>
            <a:noFill/>
          </a:ln>
        </p:spPr>
        <p:txBody>
          <a:bodyPr spcFirstLastPara="1" wrap="square" lIns="91425" tIns="91425" rIns="91425" bIns="91425" anchor="t" anchorCtr="0"/>
          <a:lstStyle>
            <a:lvl1pPr marL="457200" marR="0" lvl="0" indent="-355600"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00" marR="0" lvl="1"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4" name="Shape 84"/>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5" name="Shape 85"/>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6" name="Shape 86"/>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7"/>
        <p:cNvGrpSpPr/>
        <p:nvPr/>
      </p:nvGrpSpPr>
      <p:grpSpPr>
        <a:xfrm>
          <a:off x="0" y="0"/>
          <a:ext cx="0" cy="0"/>
          <a:chOff x="0" y="0"/>
          <a:chExt cx="0" cy="0"/>
        </a:xfrm>
      </p:grpSpPr>
      <p:pic>
        <p:nvPicPr>
          <p:cNvPr id="88" name="Shape 88" descr="Overlay-ContentSlides.png"/>
          <p:cNvPicPr preferRelativeResize="0"/>
          <p:nvPr/>
        </p:nvPicPr>
        <p:blipFill rotWithShape="1">
          <a:blip r:embed="rId2">
            <a:alphaModFix/>
          </a:blip>
          <a:srcRect/>
          <a:stretch/>
        </p:blipFill>
        <p:spPr>
          <a:xfrm>
            <a:off x="150813" y="187325"/>
            <a:ext cx="8828087" cy="6481763"/>
          </a:xfrm>
          <a:prstGeom prst="rect">
            <a:avLst/>
          </a:prstGeom>
          <a:noFill/>
          <a:ln>
            <a:noFill/>
          </a:ln>
        </p:spPr>
      </p:pic>
      <p:sp>
        <p:nvSpPr>
          <p:cNvPr id="89" name="Shape 89"/>
          <p:cNvSpPr txBox="1">
            <a:spLocks noGrp="1"/>
          </p:cNvSpPr>
          <p:nvPr>
            <p:ph type="title"/>
          </p:nvPr>
        </p:nvSpPr>
        <p:spPr>
          <a:xfrm>
            <a:off x="779463" y="381000"/>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90" name="Shape 90"/>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1" name="Shape 91"/>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2" name="Shape 92"/>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p:nvPr/>
        </p:nvSpPr>
        <p:spPr>
          <a:xfrm>
            <a:off x="190500" y="190500"/>
            <a:ext cx="8764588" cy="6478588"/>
          </a:xfrm>
          <a:prstGeom prst="round2DiagRect">
            <a:avLst>
              <a:gd name="adj1" fmla="val 9416"/>
              <a:gd name="adj2" fmla="val 0"/>
            </a:avLst>
          </a:prstGeom>
          <a:gradFill>
            <a:gsLst>
              <a:gs pos="0">
                <a:srgbClr val="B27A00"/>
              </a:gs>
              <a:gs pos="13000">
                <a:srgbClr val="B27A00"/>
              </a:gs>
              <a:gs pos="100000">
                <a:schemeClr val="lt1"/>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1" name="Shape 11"/>
          <p:cNvSpPr txBox="1">
            <a:spLocks noGrp="1"/>
          </p:cNvSpPr>
          <p:nvPr>
            <p:ph type="title"/>
          </p:nvPr>
        </p:nvSpPr>
        <p:spPr>
          <a:xfrm>
            <a:off x="779463" y="381000"/>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2" name="Shape 12"/>
          <p:cNvSpPr txBox="1">
            <a:spLocks noGrp="1"/>
          </p:cNvSpPr>
          <p:nvPr>
            <p:ph type="body" idx="1"/>
          </p:nvPr>
        </p:nvSpPr>
        <p:spPr>
          <a:xfrm>
            <a:off x="779463" y="1828800"/>
            <a:ext cx="7583487" cy="4208463"/>
          </a:xfrm>
          <a:prstGeom prst="rect">
            <a:avLst/>
          </a:prstGeom>
          <a:noFill/>
          <a:ln>
            <a:noFill/>
          </a:ln>
        </p:spPr>
        <p:txBody>
          <a:bodyPr spcFirstLastPara="1" wrap="square" lIns="91425" tIns="91425" rIns="91425" bIns="91425" anchor="t" anchorCtr="0"/>
          <a:lstStyle>
            <a:lvl1pPr marL="457200" marR="0" lvl="0" indent="-368300" algn="l" rtl="0">
              <a:spcBef>
                <a:spcPts val="2000"/>
              </a:spcBef>
              <a:spcAft>
                <a:spcPts val="0"/>
              </a:spcAft>
              <a:buClr>
                <a:srgbClr val="001D4D"/>
              </a:buClr>
              <a:buSzPts val="2200"/>
              <a:buFont typeface="Noto Sans Symbols"/>
              <a:buChar char="●"/>
              <a:defRPr sz="2200" b="0" i="0" u="none" strike="noStrike" cap="none">
                <a:solidFill>
                  <a:srgbClr val="001D4D"/>
                </a:solidFill>
                <a:latin typeface="Trebuchet MS"/>
                <a:ea typeface="Trebuchet MS"/>
                <a:cs typeface="Trebuchet MS"/>
                <a:sym typeface="Trebuchet MS"/>
              </a:defRPr>
            </a:lvl1pPr>
            <a:lvl2pPr marL="914400" marR="0" lvl="1" indent="-355600" algn="l" rtl="0">
              <a:spcBef>
                <a:spcPts val="6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3" name="Shape 13"/>
          <p:cNvSpPr txBox="1">
            <a:spLocks noGrp="1"/>
          </p:cNvSpPr>
          <p:nvPr>
            <p:ph type="dt" idx="10"/>
          </p:nvPr>
        </p:nvSpPr>
        <p:spPr>
          <a:xfrm>
            <a:off x="381000" y="6288088"/>
            <a:ext cx="1887538"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ftr" idx="11"/>
          </p:nvPr>
        </p:nvSpPr>
        <p:spPr>
          <a:xfrm>
            <a:off x="3305175" y="6288088"/>
            <a:ext cx="5238750"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5" name="Shape 15"/>
          <p:cNvSpPr txBox="1">
            <a:spLocks noGrp="1"/>
          </p:cNvSpPr>
          <p:nvPr>
            <p:ph type="sldNum" idx="12"/>
          </p:nvPr>
        </p:nvSpPr>
        <p:spPr>
          <a:xfrm>
            <a:off x="8404225" y="219075"/>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pPr marL="0" lvl="0" indent="0">
              <a:spcBef>
                <a:spcPts val="0"/>
              </a:spcBef>
              <a:spcAft>
                <a:spcPts val="0"/>
              </a:spcAft>
              <a:buNone/>
            </a:pPr>
            <a:fld id="{00000000-1234-1234-1234-123412341234}" type="slidenum">
              <a:rPr lang="en-US"/>
              <a:t>‹#›</a:t>
            </a:fld>
            <a:endParaRPr/>
          </a:p>
        </p:txBody>
      </p:sp>
      <p:pic>
        <p:nvPicPr>
          <p:cNvPr id="16" name="Shape 16" descr="FIULogo_H_CMYK_fx.png"/>
          <p:cNvPicPr preferRelativeResize="0"/>
          <p:nvPr/>
        </p:nvPicPr>
        <p:blipFill rotWithShape="1">
          <a:blip r:embed="rId18">
            <a:alphaModFix/>
          </a:blip>
          <a:srcRect/>
          <a:stretch/>
        </p:blipFill>
        <p:spPr>
          <a:xfrm>
            <a:off x="6103938" y="5959475"/>
            <a:ext cx="2430462" cy="693738"/>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Shape 149"/>
          <p:cNvSpPr txBox="1">
            <a:spLocks noGrp="1"/>
          </p:cNvSpPr>
          <p:nvPr>
            <p:ph type="ctrTitle"/>
          </p:nvPr>
        </p:nvSpPr>
        <p:spPr>
          <a:xfrm>
            <a:off x="135925" y="1510688"/>
            <a:ext cx="8686800" cy="3900900"/>
          </a:xfrm>
          <a:prstGeom prst="rect">
            <a:avLst/>
          </a:prstGeom>
          <a:noFill/>
          <a:ln>
            <a:noFill/>
          </a:ln>
        </p:spPr>
        <p:txBody>
          <a:bodyPr spcFirstLastPara="1" wrap="square" lIns="91425" tIns="45700" rIns="91425" bIns="45700" anchor="b" anchorCtr="0">
            <a:noAutofit/>
          </a:bodyPr>
          <a:lstStyle/>
          <a:p>
            <a:pPr marL="0" marR="0" lvl="0" indent="0" algn="ctr" rtl="0">
              <a:spcBef>
                <a:spcPts val="0"/>
              </a:spcBef>
              <a:spcAft>
                <a:spcPts val="0"/>
              </a:spcAft>
              <a:buNone/>
            </a:pPr>
            <a:r>
              <a:rPr lang="en-US" sz="3600" dirty="0"/>
              <a:t>VIP Website 9.0</a:t>
            </a:r>
            <a:endParaRPr sz="3600" b="0" i="0" u="none" strike="noStrike" cap="none" dirty="0">
              <a:solidFill>
                <a:srgbClr val="001D4D"/>
              </a:solidFill>
              <a:latin typeface="Trebuchet MS"/>
              <a:ea typeface="Trebuchet MS"/>
              <a:cs typeface="Trebuchet MS"/>
              <a:sym typeface="Trebuchet MS"/>
            </a:endParaRPr>
          </a:p>
          <a:p>
            <a:pPr marL="0" marR="0" lvl="0" indent="0" algn="ctr" rtl="0">
              <a:spcBef>
                <a:spcPts val="0"/>
              </a:spcBef>
              <a:spcAft>
                <a:spcPts val="0"/>
              </a:spcAft>
              <a:buNone/>
            </a:pPr>
            <a:endParaRPr sz="2900" dirty="0"/>
          </a:p>
          <a:p>
            <a:pPr lvl="0" algn="ctr"/>
            <a:r>
              <a:rPr lang="en-US" sz="2500" b="1" i="0" u="none" strike="noStrike" cap="none" dirty="0">
                <a:solidFill>
                  <a:srgbClr val="001D4D"/>
                </a:solidFill>
                <a:latin typeface="Trebuchet MS"/>
                <a:ea typeface="Trebuchet MS"/>
                <a:cs typeface="Trebuchet MS"/>
                <a:sym typeface="Trebuchet MS"/>
              </a:rPr>
              <a:t>Team Members: </a:t>
            </a:r>
            <a:r>
              <a:rPr lang="en-US" sz="2500" dirty="0"/>
              <a:t>Tobechukwu Ezewike, Marcelo Valencia Jr, Rolando Martinez, Andrew </a:t>
            </a:r>
            <a:r>
              <a:rPr lang="en-US" sz="2500" dirty="0" err="1"/>
              <a:t>Sanzetenea</a:t>
            </a:r>
            <a:br>
              <a:rPr lang="en-US" sz="2500" b="0" i="0" u="none" strike="noStrike" cap="none" dirty="0">
                <a:solidFill>
                  <a:srgbClr val="001D4D"/>
                </a:solidFill>
                <a:latin typeface="Trebuchet MS"/>
                <a:ea typeface="Trebuchet MS"/>
                <a:cs typeface="Trebuchet MS"/>
                <a:sym typeface="Trebuchet MS"/>
              </a:rPr>
            </a:br>
            <a:r>
              <a:rPr lang="en-US" sz="2500" b="1" i="0" u="none" strike="noStrike" cap="none" dirty="0">
                <a:solidFill>
                  <a:srgbClr val="001D4D"/>
                </a:solidFill>
                <a:latin typeface="Trebuchet MS"/>
                <a:ea typeface="Trebuchet MS"/>
                <a:cs typeface="Trebuchet MS"/>
                <a:sym typeface="Trebuchet MS"/>
              </a:rPr>
              <a:t>Product Owner: </a:t>
            </a:r>
            <a:r>
              <a:rPr lang="en-US" sz="2500" dirty="0"/>
              <a:t>Masoud </a:t>
            </a:r>
            <a:r>
              <a:rPr lang="en-US" sz="2500" dirty="0" err="1"/>
              <a:t>Sadjadi</a:t>
            </a:r>
            <a:endParaRPr sz="2500" b="0" i="0" u="none" strike="noStrike" cap="none" dirty="0">
              <a:solidFill>
                <a:srgbClr val="001D4D"/>
              </a:solidFill>
              <a:latin typeface="Trebuchet MS"/>
              <a:ea typeface="Trebuchet MS"/>
              <a:cs typeface="Trebuchet MS"/>
              <a:sym typeface="Trebuchet MS"/>
            </a:endParaRPr>
          </a:p>
          <a:p>
            <a:pPr marL="0" marR="0" lvl="0" indent="0" algn="ctr" rtl="0">
              <a:spcBef>
                <a:spcPts val="0"/>
              </a:spcBef>
              <a:spcAft>
                <a:spcPts val="0"/>
              </a:spcAft>
              <a:buNone/>
            </a:pPr>
            <a:r>
              <a:rPr lang="en-US" sz="2500" b="1" dirty="0"/>
              <a:t>Instructor: </a:t>
            </a:r>
            <a:r>
              <a:rPr lang="en-US" sz="2500" dirty="0"/>
              <a:t>Masoud </a:t>
            </a:r>
            <a:r>
              <a:rPr lang="en-US" sz="2500" dirty="0" err="1"/>
              <a:t>Sadjadi</a:t>
            </a:r>
            <a:br>
              <a:rPr lang="en-US" sz="2800" b="0" i="0" u="none" strike="noStrike" cap="none" dirty="0">
                <a:solidFill>
                  <a:srgbClr val="001D4D"/>
                </a:solidFill>
                <a:latin typeface="Trebuchet MS"/>
                <a:ea typeface="Trebuchet MS"/>
                <a:cs typeface="Trebuchet MS"/>
                <a:sym typeface="Trebuchet MS"/>
              </a:rPr>
            </a:br>
            <a:br>
              <a:rPr lang="en-US" sz="4400" b="0" i="0" u="none" strike="noStrike" cap="none" dirty="0">
                <a:solidFill>
                  <a:srgbClr val="001D4D"/>
                </a:solidFill>
                <a:latin typeface="Trebuchet MS"/>
                <a:ea typeface="Trebuchet MS"/>
                <a:cs typeface="Trebuchet MS"/>
                <a:sym typeface="Trebuchet MS"/>
              </a:rPr>
            </a:br>
            <a:r>
              <a:rPr lang="en-US" sz="1800" b="0" i="0" u="none" strike="noStrike" cap="none" dirty="0">
                <a:solidFill>
                  <a:srgbClr val="001D4D"/>
                </a:solidFill>
                <a:latin typeface="Trebuchet MS"/>
                <a:ea typeface="Trebuchet MS"/>
                <a:cs typeface="Trebuchet MS"/>
                <a:sym typeface="Trebuchet MS"/>
              </a:rPr>
              <a:t>School of Computing and Information Sciences</a:t>
            </a:r>
            <a:br>
              <a:rPr lang="en-US" sz="1800" b="0" i="0" u="none" strike="noStrike" cap="none" dirty="0">
                <a:solidFill>
                  <a:srgbClr val="001D4D"/>
                </a:solidFill>
                <a:latin typeface="Trebuchet MS"/>
                <a:ea typeface="Trebuchet MS"/>
                <a:cs typeface="Trebuchet MS"/>
                <a:sym typeface="Trebuchet MS"/>
              </a:rPr>
            </a:br>
            <a:r>
              <a:rPr lang="en-US" sz="1800" b="0" i="0" u="none" strike="noStrike" cap="none" dirty="0">
                <a:solidFill>
                  <a:srgbClr val="001D4D"/>
                </a:solidFill>
                <a:latin typeface="Trebuchet MS"/>
                <a:ea typeface="Trebuchet MS"/>
                <a:cs typeface="Trebuchet MS"/>
                <a:sym typeface="Trebuchet MS"/>
              </a:rPr>
              <a:t>Florida International University</a:t>
            </a:r>
            <a:endParaRPr sz="4400" b="0" i="0" u="none" strike="noStrike" cap="none" dirty="0">
              <a:solidFill>
                <a:srgbClr val="001D4D"/>
              </a:solidFill>
              <a:latin typeface="Trebuchet MS"/>
              <a:ea typeface="Trebuchet MS"/>
              <a:cs typeface="Trebuchet MS"/>
              <a:sym typeface="Trebuchet MS"/>
            </a:endParaRPr>
          </a:p>
        </p:txBody>
      </p:sp>
      <p:sp>
        <p:nvSpPr>
          <p:cNvPr id="150" name="Shape 150"/>
          <p:cNvSpPr txBox="1">
            <a:spLocks noGrp="1"/>
          </p:cNvSpPr>
          <p:nvPr>
            <p:ph type="subTitle" idx="1"/>
          </p:nvPr>
        </p:nvSpPr>
        <p:spPr>
          <a:xfrm>
            <a:off x="228600" y="5643562"/>
            <a:ext cx="8686800" cy="1219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lt1"/>
              </a:buClr>
              <a:buFont typeface="Noto Sans Symbols"/>
              <a:buNone/>
            </a:pPr>
            <a:r>
              <a:rPr lang="en-US">
                <a:solidFill>
                  <a:srgbClr val="666666"/>
                </a:solidFill>
              </a:rPr>
              <a:t> </a:t>
            </a:r>
            <a:endParaRPr sz="1800" b="0" i="0" u="none" strike="noStrike" cap="none">
              <a:solidFill>
                <a:srgbClr val="666666"/>
              </a:solidFill>
              <a:latin typeface="Trebuchet MS"/>
              <a:ea typeface="Trebuchet MS"/>
              <a:cs typeface="Trebuchet MS"/>
              <a:sym typeface="Trebuchet MS"/>
            </a:endParaRPr>
          </a:p>
        </p:txBody>
      </p:sp>
      <p:sp>
        <p:nvSpPr>
          <p:cNvPr id="151" name="Shape 151"/>
          <p:cNvSpPr txBox="1"/>
          <p:nvPr/>
        </p:nvSpPr>
        <p:spPr>
          <a:xfrm>
            <a:off x="135925" y="556025"/>
            <a:ext cx="8686800" cy="722700"/>
          </a:xfrm>
          <a:prstGeom prst="rect">
            <a:avLst/>
          </a:prstGeom>
          <a:noFill/>
          <a:ln>
            <a:noFill/>
          </a:ln>
        </p:spPr>
        <p:txBody>
          <a:bodyPr spcFirstLastPara="1" wrap="square" lIns="91425" tIns="45700" rIns="91425" bIns="45700" anchor="b" anchorCtr="0">
            <a:noAutofit/>
          </a:bodyPr>
          <a:lstStyle/>
          <a:p>
            <a:pPr marL="0" marR="0" lvl="0" indent="0" algn="ctr" rtl="0">
              <a:spcBef>
                <a:spcPts val="0"/>
              </a:spcBef>
              <a:spcAft>
                <a:spcPts val="0"/>
              </a:spcAft>
              <a:buNone/>
            </a:pPr>
            <a:r>
              <a:rPr lang="en-US" sz="3600" dirty="0">
                <a:solidFill>
                  <a:srgbClr val="001D4D"/>
                </a:solidFill>
                <a:latin typeface="Trebuchet MS"/>
                <a:ea typeface="Trebuchet MS"/>
                <a:cs typeface="Trebuchet MS"/>
                <a:sym typeface="Trebuchet MS"/>
              </a:rPr>
              <a:t>VIP/Senior Project </a:t>
            </a:r>
            <a:r>
              <a:rPr lang="en-US" sz="3600" b="0" i="0" u="none" strike="noStrike" cap="none" dirty="0">
                <a:solidFill>
                  <a:srgbClr val="001D4D"/>
                </a:solidFill>
                <a:latin typeface="Trebuchet MS"/>
                <a:ea typeface="Trebuchet MS"/>
                <a:cs typeface="Trebuchet MS"/>
                <a:sym typeface="Trebuchet MS"/>
              </a:rPr>
              <a:t>Final Presentation</a:t>
            </a:r>
            <a:endParaRPr sz="3600" b="0" i="0" u="none" strike="noStrike" cap="none" dirty="0">
              <a:solidFill>
                <a:srgbClr val="001D4D"/>
              </a:solidFill>
              <a:latin typeface="Trebuchet MS"/>
              <a:ea typeface="Trebuchet MS"/>
              <a:cs typeface="Trebuchet MS"/>
              <a:sym typeface="Trebuchet MS"/>
            </a:endParaRPr>
          </a:p>
          <a:p>
            <a:pPr marL="0" lvl="0" indent="0" algn="ctr" rtl="0">
              <a:spcBef>
                <a:spcPts val="0"/>
              </a:spcBef>
              <a:spcAft>
                <a:spcPts val="0"/>
              </a:spcAft>
              <a:buClr>
                <a:schemeClr val="dk1"/>
              </a:buClr>
              <a:buFont typeface="Arial"/>
              <a:buNone/>
            </a:pPr>
            <a:r>
              <a:rPr lang="en-US" sz="2600" dirty="0">
                <a:solidFill>
                  <a:srgbClr val="001D4D"/>
                </a:solidFill>
                <a:latin typeface="Trebuchet MS"/>
                <a:ea typeface="Trebuchet MS"/>
                <a:cs typeface="Trebuchet MS"/>
                <a:sym typeface="Trebuchet MS"/>
              </a:rPr>
              <a:t>Fall 2018</a:t>
            </a:r>
            <a:endParaRPr sz="2600" dirty="0">
              <a:solidFill>
                <a:srgbClr val="001D4D"/>
              </a:solidFill>
              <a:latin typeface="Trebuchet MS"/>
              <a:ea typeface="Trebuchet MS"/>
              <a:cs typeface="Trebuchet MS"/>
              <a:sym typeface="Trebuchet MS"/>
            </a:endParaRPr>
          </a:p>
        </p:txBody>
      </p:sp>
      <p:pic>
        <p:nvPicPr>
          <p:cNvPr id="152" name="Shape 152"/>
          <p:cNvPicPr preferRelativeResize="0"/>
          <p:nvPr/>
        </p:nvPicPr>
        <p:blipFill rotWithShape="1">
          <a:blip r:embed="rId3">
            <a:alphaModFix/>
          </a:blip>
          <a:srcRect/>
          <a:stretch/>
        </p:blipFill>
        <p:spPr>
          <a:xfrm>
            <a:off x="402375" y="5968000"/>
            <a:ext cx="2303897" cy="7227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Shape 238"/>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3800" b="0" i="0" u="none" strike="noStrike" cap="none">
                <a:solidFill>
                  <a:srgbClr val="001D4D"/>
                </a:solidFill>
                <a:latin typeface="Trebuchet MS"/>
                <a:ea typeface="Trebuchet MS"/>
                <a:cs typeface="Trebuchet MS"/>
                <a:sym typeface="Trebuchet MS"/>
              </a:rPr>
              <a:t>System Design: Architecture</a:t>
            </a:r>
            <a:endParaRPr sz="3800" b="0" i="0" u="none" strike="noStrike" cap="none">
              <a:solidFill>
                <a:srgbClr val="001D4D"/>
              </a:solidFill>
              <a:latin typeface="Trebuchet MS"/>
              <a:ea typeface="Trebuchet MS"/>
              <a:cs typeface="Trebuchet MS"/>
              <a:sym typeface="Trebuchet MS"/>
            </a:endParaRPr>
          </a:p>
        </p:txBody>
      </p:sp>
      <p:pic>
        <p:nvPicPr>
          <p:cNvPr id="239" name="Shape 239"/>
          <p:cNvPicPr preferRelativeResize="0"/>
          <p:nvPr/>
        </p:nvPicPr>
        <p:blipFill>
          <a:blip r:embed="rId3">
            <a:alphaModFix/>
          </a:blip>
          <a:stretch>
            <a:fillRect/>
          </a:stretch>
        </p:blipFill>
        <p:spPr>
          <a:xfrm>
            <a:off x="1113800" y="2191475"/>
            <a:ext cx="3238500" cy="3686175"/>
          </a:xfrm>
          <a:prstGeom prst="rect">
            <a:avLst/>
          </a:prstGeom>
          <a:noFill/>
          <a:ln>
            <a:noFill/>
          </a:ln>
        </p:spPr>
      </p:pic>
      <p:pic>
        <p:nvPicPr>
          <p:cNvPr id="240" name="Shape 240"/>
          <p:cNvPicPr preferRelativeResize="0"/>
          <p:nvPr/>
        </p:nvPicPr>
        <p:blipFill>
          <a:blip r:embed="rId4">
            <a:alphaModFix/>
          </a:blip>
          <a:stretch>
            <a:fillRect/>
          </a:stretch>
        </p:blipFill>
        <p:spPr>
          <a:xfrm>
            <a:off x="4916750" y="2191475"/>
            <a:ext cx="3581400" cy="3686175"/>
          </a:xfrm>
          <a:prstGeom prst="rect">
            <a:avLst/>
          </a:prstGeom>
          <a:noFill/>
          <a:ln>
            <a:noFill/>
          </a:ln>
        </p:spPr>
      </p:pic>
      <p:sp>
        <p:nvSpPr>
          <p:cNvPr id="241" name="Shape 241"/>
          <p:cNvSpPr txBox="1"/>
          <p:nvPr/>
        </p:nvSpPr>
        <p:spPr>
          <a:xfrm>
            <a:off x="1113875" y="1373425"/>
            <a:ext cx="3238500" cy="9888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None/>
            </a:pPr>
            <a:r>
              <a:rPr lang="en-US" sz="2400">
                <a:solidFill>
                  <a:srgbClr val="001D4D"/>
                </a:solidFill>
                <a:latin typeface="Trebuchet MS"/>
                <a:ea typeface="Trebuchet MS"/>
                <a:cs typeface="Trebuchet MS"/>
                <a:sym typeface="Trebuchet MS"/>
              </a:rPr>
              <a:t>3-tiered architecture</a:t>
            </a:r>
            <a:endParaRPr sz="2400">
              <a:solidFill>
                <a:srgbClr val="001D4D"/>
              </a:solidFill>
              <a:latin typeface="Trebuchet MS"/>
              <a:ea typeface="Trebuchet MS"/>
              <a:cs typeface="Trebuchet MS"/>
              <a:sym typeface="Trebuchet MS"/>
            </a:endParaRPr>
          </a:p>
        </p:txBody>
      </p:sp>
      <p:sp>
        <p:nvSpPr>
          <p:cNvPr id="242" name="Shape 242"/>
          <p:cNvSpPr txBox="1"/>
          <p:nvPr/>
        </p:nvSpPr>
        <p:spPr>
          <a:xfrm>
            <a:off x="4916750" y="1588675"/>
            <a:ext cx="3581400" cy="5583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None/>
            </a:pPr>
            <a:r>
              <a:rPr lang="en-US" sz="2400">
                <a:solidFill>
                  <a:srgbClr val="001D4D"/>
                </a:solidFill>
                <a:latin typeface="Trebuchet MS"/>
                <a:ea typeface="Trebuchet MS"/>
                <a:cs typeface="Trebuchet MS"/>
                <a:sym typeface="Trebuchet MS"/>
              </a:rPr>
              <a:t>Model-View-Controller</a:t>
            </a:r>
            <a:endParaRPr sz="2400">
              <a:solidFill>
                <a:srgbClr val="001D4D"/>
              </a:solidFill>
              <a:latin typeface="Trebuchet MS"/>
              <a:ea typeface="Trebuchet MS"/>
              <a:cs typeface="Trebuchet MS"/>
              <a:sym typeface="Trebuchet M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Shape 269"/>
          <p:cNvSpPr txBox="1">
            <a:spLocks noGrp="1"/>
          </p:cNvSpPr>
          <p:nvPr>
            <p:ph type="title"/>
          </p:nvPr>
        </p:nvSpPr>
        <p:spPr>
          <a:xfrm>
            <a:off x="779463" y="381000"/>
            <a:ext cx="7583487" cy="1044575"/>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3800" b="0" i="0" u="none" strike="noStrike" cap="none">
                <a:solidFill>
                  <a:srgbClr val="001D4D"/>
                </a:solidFill>
                <a:latin typeface="Trebuchet MS"/>
                <a:ea typeface="Trebuchet MS"/>
                <a:cs typeface="Trebuchet MS"/>
                <a:sym typeface="Trebuchet MS"/>
              </a:rPr>
              <a:t>Summary</a:t>
            </a:r>
            <a:endParaRPr sz="3800" b="0" i="0" u="none" strike="noStrike" cap="none">
              <a:solidFill>
                <a:srgbClr val="001D4D"/>
              </a:solidFill>
              <a:latin typeface="Trebuchet MS"/>
              <a:ea typeface="Trebuchet MS"/>
              <a:cs typeface="Trebuchet MS"/>
              <a:sym typeface="Trebuchet MS"/>
            </a:endParaRPr>
          </a:p>
        </p:txBody>
      </p:sp>
      <p:sp>
        <p:nvSpPr>
          <p:cNvPr id="270" name="Shape 270"/>
          <p:cNvSpPr txBox="1">
            <a:spLocks noGrp="1"/>
          </p:cNvSpPr>
          <p:nvPr>
            <p:ph type="body" idx="1"/>
          </p:nvPr>
        </p:nvSpPr>
        <p:spPr>
          <a:xfrm>
            <a:off x="201425" y="1425575"/>
            <a:ext cx="8634300" cy="2694600"/>
          </a:xfrm>
          <a:prstGeom prst="rect">
            <a:avLst/>
          </a:prstGeom>
          <a:noFill/>
          <a:ln>
            <a:noFill/>
          </a:ln>
        </p:spPr>
        <p:txBody>
          <a:bodyPr spcFirstLastPara="1" wrap="square" lIns="91425" tIns="45700" rIns="91425" bIns="45700" anchor="t" anchorCtr="0">
            <a:noAutofit/>
          </a:bodyPr>
          <a:lstStyle/>
          <a:p>
            <a:pPr lvl="0" indent="-317500">
              <a:spcBef>
                <a:spcPts val="600"/>
              </a:spcBef>
              <a:buSzPts val="1400"/>
              <a:buFont typeface="Arial"/>
              <a:buChar char="●"/>
            </a:pPr>
            <a:r>
              <a:rPr lang="en-US" sz="1600" dirty="0">
                <a:latin typeface="Arial"/>
                <a:ea typeface="Arial"/>
                <a:cs typeface="Arial"/>
                <a:sym typeface="Arial"/>
              </a:rPr>
              <a:t>Improved development setup process and fixed errors related to it, reducing the developer time wasted understanding the installation process and troubleshooting issues.</a:t>
            </a:r>
          </a:p>
          <a:p>
            <a:pPr lvl="0" indent="-317500">
              <a:spcBef>
                <a:spcPts val="600"/>
              </a:spcBef>
              <a:buSzPts val="1400"/>
              <a:buFont typeface="Arial"/>
              <a:buChar char="●"/>
            </a:pPr>
            <a:r>
              <a:rPr lang="en-US" sz="1600" dirty="0">
                <a:latin typeface="Arial"/>
                <a:ea typeface="Arial"/>
                <a:cs typeface="Arial"/>
                <a:sym typeface="Arial"/>
              </a:rPr>
              <a:t>Streamlined the deployment process through multiple environments, making local testing easily setup for server deployment.</a:t>
            </a:r>
          </a:p>
          <a:p>
            <a:pPr lvl="0" indent="-317500">
              <a:spcBef>
                <a:spcPts val="600"/>
              </a:spcBef>
              <a:buSzPts val="1400"/>
              <a:buFont typeface="Arial"/>
              <a:buChar char="●"/>
            </a:pPr>
            <a:r>
              <a:rPr lang="en-US" sz="1600" dirty="0">
                <a:latin typeface="Arial"/>
                <a:ea typeface="Arial"/>
                <a:cs typeface="Arial"/>
                <a:sym typeface="Arial"/>
              </a:rPr>
              <a:t>Improved the way the impersonation feature of the site is designed. </a:t>
            </a:r>
          </a:p>
          <a:p>
            <a:pPr marL="0" marR="0" lvl="0" indent="0" algn="l" rtl="0">
              <a:spcBef>
                <a:spcPts val="600"/>
              </a:spcBef>
              <a:spcAft>
                <a:spcPts val="0"/>
              </a:spcAft>
              <a:buNone/>
            </a:pPr>
            <a:endParaRPr sz="1000" dirty="0"/>
          </a:p>
          <a:p>
            <a:pPr marL="0" marR="0" lvl="0" indent="0" algn="ctr" rtl="0">
              <a:spcBef>
                <a:spcPts val="0"/>
              </a:spcBef>
              <a:spcAft>
                <a:spcPts val="0"/>
              </a:spcAft>
              <a:buNone/>
            </a:pPr>
            <a:r>
              <a:rPr lang="en-US" sz="1800" b="0" i="0" u="none" strike="noStrike" cap="none" dirty="0">
                <a:solidFill>
                  <a:srgbClr val="001D4D"/>
                </a:solidFill>
                <a:latin typeface="Trebuchet MS"/>
                <a:ea typeface="Trebuchet MS"/>
                <a:cs typeface="Trebuchet MS"/>
                <a:sym typeface="Trebuchet MS"/>
              </a:rPr>
              <a:t>Questions?</a:t>
            </a:r>
            <a:endParaRPr sz="1800" dirty="0"/>
          </a:p>
          <a:p>
            <a:pPr marL="0" marR="0" lvl="0" indent="0" algn="ctr" rtl="0">
              <a:spcBef>
                <a:spcPts val="0"/>
              </a:spcBef>
              <a:spcAft>
                <a:spcPts val="0"/>
              </a:spcAft>
              <a:buNone/>
            </a:pPr>
            <a:r>
              <a:rPr lang="en-US" sz="1800" b="0" i="0" u="none" strike="noStrike" cap="none" dirty="0">
                <a:solidFill>
                  <a:srgbClr val="001D4D"/>
                </a:solidFill>
                <a:latin typeface="Trebuchet MS"/>
                <a:ea typeface="Trebuchet MS"/>
                <a:cs typeface="Trebuchet MS"/>
                <a:sym typeface="Trebuchet MS"/>
              </a:rPr>
              <a:t>Thank You!</a:t>
            </a:r>
            <a:endParaRPr sz="1000" dirty="0"/>
          </a:p>
        </p:txBody>
      </p:sp>
      <p:sp>
        <p:nvSpPr>
          <p:cNvPr id="271" name="Shape 271"/>
          <p:cNvSpPr txBox="1"/>
          <p:nvPr/>
        </p:nvSpPr>
        <p:spPr>
          <a:xfrm>
            <a:off x="384575" y="4010400"/>
            <a:ext cx="4637999" cy="803533"/>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b="1" dirty="0">
                <a:solidFill>
                  <a:srgbClr val="001D4D"/>
                </a:solidFill>
                <a:latin typeface="Trebuchet MS"/>
                <a:ea typeface="Trebuchet MS"/>
                <a:cs typeface="Trebuchet MS"/>
                <a:sym typeface="Trebuchet MS"/>
              </a:rPr>
              <a:t>Contact information:</a:t>
            </a:r>
            <a:endParaRPr b="1" dirty="0">
              <a:solidFill>
                <a:srgbClr val="001D4D"/>
              </a:solidFill>
              <a:latin typeface="Trebuchet MS"/>
              <a:ea typeface="Trebuchet MS"/>
              <a:cs typeface="Trebuchet MS"/>
              <a:sym typeface="Trebuchet MS"/>
            </a:endParaRPr>
          </a:p>
          <a:p>
            <a:pPr marL="577850" lvl="1" indent="-260350" rtl="0">
              <a:spcBef>
                <a:spcPts val="0"/>
              </a:spcBef>
              <a:spcAft>
                <a:spcPts val="0"/>
              </a:spcAft>
              <a:buClr>
                <a:srgbClr val="001D4D"/>
              </a:buClr>
              <a:buSzPts val="1400"/>
              <a:buFont typeface="Noto Sans Symbols"/>
              <a:buChar char="●"/>
            </a:pPr>
            <a:r>
              <a:rPr lang="en-US" dirty="0">
                <a:solidFill>
                  <a:srgbClr val="001D4D"/>
                </a:solidFill>
                <a:latin typeface="Trebuchet MS"/>
                <a:ea typeface="Trebuchet MS"/>
                <a:cs typeface="Trebuchet MS"/>
                <a:sym typeface="Trebuchet MS"/>
              </a:rPr>
              <a:t>Tobechukwu Ezewike – tezew001@fiu.edu</a:t>
            </a:r>
            <a:endParaRPr dirty="0">
              <a:solidFill>
                <a:srgbClr val="001D4D"/>
              </a:solidFill>
              <a:latin typeface="Trebuchet MS"/>
              <a:ea typeface="Trebuchet MS"/>
              <a:cs typeface="Trebuchet MS"/>
              <a:sym typeface="Trebuchet MS"/>
            </a:endParaRPr>
          </a:p>
        </p:txBody>
      </p:sp>
      <p:pic>
        <p:nvPicPr>
          <p:cNvPr id="272" name="Shape 272"/>
          <p:cNvPicPr preferRelativeResize="0"/>
          <p:nvPr/>
        </p:nvPicPr>
        <p:blipFill>
          <a:blip r:embed="rId3">
            <a:alphaModFix/>
          </a:blip>
          <a:stretch>
            <a:fillRect/>
          </a:stretch>
        </p:blipFill>
        <p:spPr>
          <a:xfrm>
            <a:off x="779463" y="6049426"/>
            <a:ext cx="1369300" cy="459536"/>
          </a:xfrm>
          <a:prstGeom prst="rect">
            <a:avLst/>
          </a:prstGeom>
          <a:noFill/>
          <a:ln>
            <a:noFill/>
          </a:ln>
        </p:spPr>
      </p:pic>
      <p:pic>
        <p:nvPicPr>
          <p:cNvPr id="277" name="Shape 277"/>
          <p:cNvPicPr preferRelativeResize="0"/>
          <p:nvPr/>
        </p:nvPicPr>
        <p:blipFill rotWithShape="1">
          <a:blip r:embed="rId4">
            <a:alphaModFix/>
          </a:blip>
          <a:srcRect/>
          <a:stretch/>
        </p:blipFill>
        <p:spPr>
          <a:xfrm>
            <a:off x="556591" y="4860002"/>
            <a:ext cx="2003494" cy="609495"/>
          </a:xfrm>
          <a:prstGeom prst="rect">
            <a:avLst/>
          </a:prstGeom>
          <a:noFill/>
          <a:ln>
            <a:noFill/>
          </a:ln>
        </p:spPr>
      </p:pic>
      <p:pic>
        <p:nvPicPr>
          <p:cNvPr id="278" name="Shape 278"/>
          <p:cNvPicPr preferRelativeResize="0"/>
          <p:nvPr/>
        </p:nvPicPr>
        <p:blipFill rotWithShape="1">
          <a:blip r:embed="rId5">
            <a:alphaModFix/>
          </a:blip>
          <a:srcRect/>
          <a:stretch/>
        </p:blipFill>
        <p:spPr>
          <a:xfrm>
            <a:off x="4626420" y="4947735"/>
            <a:ext cx="2145782" cy="563237"/>
          </a:xfrm>
          <a:prstGeom prst="rect">
            <a:avLst/>
          </a:prstGeom>
          <a:noFill/>
          <a:ln>
            <a:noFill/>
          </a:ln>
        </p:spPr>
      </p:pic>
      <p:pic>
        <p:nvPicPr>
          <p:cNvPr id="279" name="Shape 279"/>
          <p:cNvPicPr preferRelativeResize="0"/>
          <p:nvPr/>
        </p:nvPicPr>
        <p:blipFill rotWithShape="1">
          <a:blip r:embed="rId6">
            <a:alphaModFix/>
          </a:blip>
          <a:srcRect/>
          <a:stretch/>
        </p:blipFill>
        <p:spPr>
          <a:xfrm>
            <a:off x="7212014" y="4948577"/>
            <a:ext cx="1375395" cy="609495"/>
          </a:xfrm>
          <a:prstGeom prst="rect">
            <a:avLst/>
          </a:prstGeom>
          <a:noFill/>
          <a:ln>
            <a:noFill/>
          </a:ln>
        </p:spPr>
      </p:pic>
      <p:pic>
        <p:nvPicPr>
          <p:cNvPr id="280" name="Shape 280"/>
          <p:cNvPicPr preferRelativeResize="0"/>
          <p:nvPr/>
        </p:nvPicPr>
        <p:blipFill rotWithShape="1">
          <a:blip r:embed="rId7">
            <a:alphaModFix/>
          </a:blip>
          <a:srcRect/>
          <a:stretch/>
        </p:blipFill>
        <p:spPr>
          <a:xfrm>
            <a:off x="2627822" y="4948577"/>
            <a:ext cx="1969944" cy="60949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body" idx="1"/>
          </p:nvPr>
        </p:nvSpPr>
        <p:spPr>
          <a:xfrm>
            <a:off x="715375" y="1425600"/>
            <a:ext cx="7583400" cy="4919700"/>
          </a:xfrm>
          <a:prstGeom prst="rect">
            <a:avLst/>
          </a:prstGeom>
          <a:noFill/>
          <a:ln>
            <a:noFill/>
          </a:ln>
        </p:spPr>
        <p:txBody>
          <a:bodyPr spcFirstLastPara="1" wrap="square" lIns="91425" tIns="45700" rIns="91425" bIns="45700" anchor="t" anchorCtr="0">
            <a:noAutofit/>
          </a:bodyPr>
          <a:lstStyle/>
          <a:p>
            <a:pPr marL="457200" marR="0" lvl="0" indent="-323850" algn="l" rtl="0">
              <a:lnSpc>
                <a:spcPct val="100000"/>
              </a:lnSpc>
              <a:spcBef>
                <a:spcPts val="0"/>
              </a:spcBef>
              <a:spcAft>
                <a:spcPts val="600"/>
              </a:spcAft>
              <a:buSzPts val="1500"/>
              <a:buChar char="●"/>
            </a:pPr>
            <a:r>
              <a:rPr lang="en-US" sz="2000" dirty="0"/>
              <a:t>Whole Project:</a:t>
            </a:r>
            <a:endParaRPr sz="2000" dirty="0"/>
          </a:p>
          <a:p>
            <a:pPr marL="914400" marR="0" lvl="1" indent="-323850" algn="l" rtl="0">
              <a:lnSpc>
                <a:spcPct val="100000"/>
              </a:lnSpc>
              <a:spcBef>
                <a:spcPts val="0"/>
              </a:spcBef>
              <a:spcAft>
                <a:spcPts val="600"/>
              </a:spcAft>
              <a:buSzPts val="1500"/>
              <a:buChar char="●"/>
            </a:pPr>
            <a:r>
              <a:rPr lang="en-US" dirty="0"/>
              <a:t>Fix known site-wide issues.</a:t>
            </a:r>
            <a:endParaRPr dirty="0"/>
          </a:p>
          <a:p>
            <a:pPr marL="914400" marR="0" lvl="1" indent="-323850" algn="l" rtl="0">
              <a:lnSpc>
                <a:spcPct val="100000"/>
              </a:lnSpc>
              <a:spcBef>
                <a:spcPts val="0"/>
              </a:spcBef>
              <a:spcAft>
                <a:spcPts val="600"/>
              </a:spcAft>
              <a:buSzPts val="1500"/>
              <a:buChar char="●"/>
            </a:pPr>
            <a:r>
              <a:rPr lang="en-US" dirty="0"/>
              <a:t>Improve user Skill assignment functionality.</a:t>
            </a:r>
            <a:endParaRPr dirty="0"/>
          </a:p>
          <a:p>
            <a:pPr marL="914400" marR="0" lvl="1" indent="-323850" algn="l" rtl="0">
              <a:lnSpc>
                <a:spcPct val="100000"/>
              </a:lnSpc>
              <a:spcBef>
                <a:spcPts val="0"/>
              </a:spcBef>
              <a:spcAft>
                <a:spcPts val="600"/>
              </a:spcAft>
              <a:buSzPts val="1500"/>
              <a:buChar char="●"/>
            </a:pPr>
            <a:r>
              <a:rPr lang="en-US" dirty="0"/>
              <a:t>Improve Admin Panel functionality.</a:t>
            </a:r>
            <a:endParaRPr dirty="0"/>
          </a:p>
          <a:p>
            <a:pPr marL="914400" marR="0" lvl="1" indent="-323850" algn="l" rtl="0">
              <a:lnSpc>
                <a:spcPct val="100000"/>
              </a:lnSpc>
              <a:spcBef>
                <a:spcPts val="0"/>
              </a:spcBef>
              <a:spcAft>
                <a:spcPts val="600"/>
              </a:spcAft>
              <a:buSzPts val="1500"/>
              <a:buChar char="●"/>
            </a:pPr>
            <a:r>
              <a:rPr lang="en-US" dirty="0"/>
              <a:t>Fix API connectivity with the Mobile Judge website.</a:t>
            </a:r>
            <a:endParaRPr dirty="0"/>
          </a:p>
          <a:p>
            <a:pPr marL="0" marR="0" lvl="0" indent="457200" algn="l" rtl="0">
              <a:lnSpc>
                <a:spcPct val="100000"/>
              </a:lnSpc>
              <a:spcBef>
                <a:spcPts val="0"/>
              </a:spcBef>
              <a:spcAft>
                <a:spcPts val="600"/>
              </a:spcAft>
              <a:buNone/>
            </a:pPr>
            <a:endParaRPr sz="2000" dirty="0"/>
          </a:p>
          <a:p>
            <a:pPr marL="457200" marR="0" lvl="0" indent="-323850" algn="l" rtl="0">
              <a:lnSpc>
                <a:spcPct val="100000"/>
              </a:lnSpc>
              <a:spcBef>
                <a:spcPts val="0"/>
              </a:spcBef>
              <a:spcAft>
                <a:spcPts val="600"/>
              </a:spcAft>
              <a:buSzPts val="1500"/>
              <a:buChar char="●"/>
            </a:pPr>
            <a:r>
              <a:rPr lang="en-US" sz="2000" dirty="0"/>
              <a:t>My Part:</a:t>
            </a:r>
          </a:p>
          <a:p>
            <a:pPr lvl="1" indent="-323850">
              <a:spcBef>
                <a:spcPts val="0"/>
              </a:spcBef>
              <a:spcAft>
                <a:spcPts val="600"/>
              </a:spcAft>
              <a:buSzPts val="1500"/>
            </a:pPr>
            <a:r>
              <a:rPr lang="en-US" sz="1800" dirty="0"/>
              <a:t>Improved development setup process and fixed errors related to it.</a:t>
            </a:r>
          </a:p>
          <a:p>
            <a:pPr lvl="1" indent="-323850">
              <a:spcBef>
                <a:spcPts val="0"/>
              </a:spcBef>
              <a:spcAft>
                <a:spcPts val="600"/>
              </a:spcAft>
              <a:buSzPts val="1500"/>
            </a:pPr>
            <a:r>
              <a:rPr lang="en-US" sz="1800" dirty="0"/>
              <a:t>Streamlined the deployment process through multiple environments.</a:t>
            </a:r>
          </a:p>
          <a:p>
            <a:pPr lvl="1" indent="-323850">
              <a:spcBef>
                <a:spcPts val="0"/>
              </a:spcBef>
              <a:spcAft>
                <a:spcPts val="600"/>
              </a:spcAft>
              <a:buSzPts val="1500"/>
            </a:pPr>
            <a:r>
              <a:rPr lang="en-US" sz="1800" dirty="0"/>
              <a:t>Added logs when admin impersonates a user.</a:t>
            </a:r>
          </a:p>
          <a:p>
            <a:pPr lvl="1" indent="-323850">
              <a:spcBef>
                <a:spcPts val="0"/>
              </a:spcBef>
              <a:spcAft>
                <a:spcPts val="600"/>
              </a:spcAft>
              <a:buSzPts val="1500"/>
            </a:pPr>
            <a:r>
              <a:rPr lang="en-US" sz="1800" dirty="0"/>
              <a:t>Added banner to display when a user is being impersonated.</a:t>
            </a:r>
          </a:p>
          <a:p>
            <a:pPr lvl="1" indent="-323850">
              <a:spcBef>
                <a:spcPts val="0"/>
              </a:spcBef>
              <a:spcAft>
                <a:spcPts val="600"/>
              </a:spcAft>
              <a:buSzPts val="1500"/>
            </a:pPr>
            <a:endParaRPr sz="1800" dirty="0"/>
          </a:p>
          <a:p>
            <a:pPr marL="0" marR="0" lvl="0" indent="0" algn="l" rtl="0">
              <a:lnSpc>
                <a:spcPct val="100000"/>
              </a:lnSpc>
              <a:spcBef>
                <a:spcPts val="2000"/>
              </a:spcBef>
              <a:spcAft>
                <a:spcPts val="0"/>
              </a:spcAft>
              <a:buNone/>
            </a:pPr>
            <a:endParaRPr sz="1400" dirty="0"/>
          </a:p>
        </p:txBody>
      </p:sp>
      <p:sp>
        <p:nvSpPr>
          <p:cNvPr id="159" name="Shape 159"/>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3800" b="0" i="0" u="none" strike="noStrike" cap="none" dirty="0">
                <a:solidFill>
                  <a:srgbClr val="001D4D"/>
                </a:solidFill>
                <a:latin typeface="Trebuchet MS"/>
                <a:ea typeface="Trebuchet MS"/>
                <a:cs typeface="Trebuchet MS"/>
                <a:sym typeface="Trebuchet MS"/>
              </a:rPr>
              <a:t>Pro</a:t>
            </a:r>
            <a:r>
              <a:rPr lang="en-US" dirty="0"/>
              <a:t>ject</a:t>
            </a:r>
            <a:r>
              <a:rPr lang="en-US" sz="3800" b="0" i="0" u="none" strike="noStrike" cap="none" dirty="0">
                <a:solidFill>
                  <a:srgbClr val="001D4D"/>
                </a:solidFill>
                <a:latin typeface="Trebuchet MS"/>
                <a:ea typeface="Trebuchet MS"/>
                <a:cs typeface="Trebuchet MS"/>
                <a:sym typeface="Trebuchet MS"/>
              </a:rPr>
              <a:t> definition</a:t>
            </a:r>
            <a:endParaRPr sz="3800" b="0" i="0" u="none" strike="noStrike" cap="none" dirty="0">
              <a:solidFill>
                <a:srgbClr val="001D4D"/>
              </a:solidFill>
              <a:latin typeface="Trebuchet MS"/>
              <a:ea typeface="Trebuchet MS"/>
              <a:cs typeface="Trebuchet MS"/>
              <a:sym typeface="Trebuchet M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Shape 165"/>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3800" b="0" i="0" u="none" strike="noStrike" cap="none" dirty="0">
                <a:solidFill>
                  <a:srgbClr val="001D4D"/>
                </a:solidFill>
                <a:latin typeface="Trebuchet MS"/>
                <a:ea typeface="Trebuchet MS"/>
                <a:cs typeface="Trebuchet MS"/>
                <a:sym typeface="Trebuchet MS"/>
              </a:rPr>
              <a:t>Pro</a:t>
            </a:r>
            <a:r>
              <a:rPr lang="en-US" dirty="0"/>
              <a:t>ject</a:t>
            </a:r>
            <a:r>
              <a:rPr lang="en-US" sz="3800" b="0" i="0" u="none" strike="noStrike" cap="none" dirty="0">
                <a:solidFill>
                  <a:srgbClr val="001D4D"/>
                </a:solidFill>
                <a:latin typeface="Trebuchet MS"/>
                <a:ea typeface="Trebuchet MS"/>
                <a:cs typeface="Trebuchet MS"/>
                <a:sym typeface="Trebuchet MS"/>
              </a:rPr>
              <a:t> </a:t>
            </a:r>
            <a:r>
              <a:rPr lang="en-US" dirty="0"/>
              <a:t>Management</a:t>
            </a:r>
            <a:endParaRPr sz="3800" b="0" i="0" u="none" strike="noStrike" cap="none" dirty="0">
              <a:solidFill>
                <a:srgbClr val="001D4D"/>
              </a:solidFill>
              <a:latin typeface="Trebuchet MS"/>
              <a:ea typeface="Trebuchet MS"/>
              <a:cs typeface="Trebuchet MS"/>
              <a:sym typeface="Trebuchet MS"/>
            </a:endParaRPr>
          </a:p>
        </p:txBody>
      </p:sp>
      <p:pic>
        <p:nvPicPr>
          <p:cNvPr id="2" name="Picture 1">
            <a:extLst>
              <a:ext uri="{FF2B5EF4-FFF2-40B4-BE49-F238E27FC236}">
                <a16:creationId xmlns:a16="http://schemas.microsoft.com/office/drawing/2014/main" id="{F67C0A3C-AD74-49C0-B008-C718BBA1CA89}"/>
              </a:ext>
            </a:extLst>
          </p:cNvPr>
          <p:cNvPicPr>
            <a:picLocks noChangeAspect="1"/>
          </p:cNvPicPr>
          <p:nvPr/>
        </p:nvPicPr>
        <p:blipFill rotWithShape="1">
          <a:blip r:embed="rId3"/>
          <a:srcRect t="7621"/>
          <a:stretch/>
        </p:blipFill>
        <p:spPr>
          <a:xfrm>
            <a:off x="779463" y="1642986"/>
            <a:ext cx="7529175" cy="3580194"/>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Shape 172"/>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a:t>Key </a:t>
            </a:r>
            <a:r>
              <a:rPr lang="en-US" sz="3800" b="0" i="0" u="none" strike="noStrike" cap="none">
                <a:solidFill>
                  <a:srgbClr val="001D4D"/>
                </a:solidFill>
                <a:latin typeface="Trebuchet MS"/>
                <a:ea typeface="Trebuchet MS"/>
                <a:cs typeface="Trebuchet MS"/>
                <a:sym typeface="Trebuchet MS"/>
              </a:rPr>
              <a:t>User Stories </a:t>
            </a:r>
            <a:endParaRPr sz="3800" b="0" i="0" u="none" strike="noStrike" cap="none">
              <a:solidFill>
                <a:srgbClr val="001D4D"/>
              </a:solidFill>
              <a:latin typeface="Trebuchet MS"/>
              <a:ea typeface="Trebuchet MS"/>
              <a:cs typeface="Trebuchet MS"/>
              <a:sym typeface="Trebuchet MS"/>
            </a:endParaRPr>
          </a:p>
        </p:txBody>
      </p:sp>
      <p:sp>
        <p:nvSpPr>
          <p:cNvPr id="173" name="Shape 173"/>
          <p:cNvSpPr txBox="1">
            <a:spLocks noGrp="1"/>
          </p:cNvSpPr>
          <p:nvPr>
            <p:ph type="body" idx="1"/>
          </p:nvPr>
        </p:nvSpPr>
        <p:spPr>
          <a:xfrm>
            <a:off x="779475" y="1581575"/>
            <a:ext cx="7745100" cy="4208400"/>
          </a:xfrm>
          <a:prstGeom prst="rect">
            <a:avLst/>
          </a:prstGeom>
          <a:noFill/>
          <a:ln>
            <a:noFill/>
          </a:ln>
        </p:spPr>
        <p:txBody>
          <a:bodyPr spcFirstLastPara="1" wrap="square" lIns="91425" tIns="45700" rIns="91425" bIns="45700" anchor="t" anchorCtr="0">
            <a:noAutofit/>
          </a:bodyPr>
          <a:lstStyle/>
          <a:p>
            <a:pPr marR="0" lvl="0" indent="-457200" algn="l" rtl="0">
              <a:spcBef>
                <a:spcPts val="2000"/>
              </a:spcBef>
              <a:spcAft>
                <a:spcPts val="0"/>
              </a:spcAft>
              <a:buAutoNum type="arabicPeriod"/>
            </a:pPr>
            <a:r>
              <a:rPr lang="en-US" dirty="0"/>
              <a:t>Refactor code to reduce time needed for other developers to start working on the project and/or deploy the code.</a:t>
            </a:r>
          </a:p>
          <a:p>
            <a:pPr marR="0" lvl="0" indent="-457200" algn="l" rtl="0">
              <a:spcBef>
                <a:spcPts val="2000"/>
              </a:spcBef>
              <a:spcAft>
                <a:spcPts val="0"/>
              </a:spcAft>
              <a:buAutoNum type="arabicPeriod"/>
            </a:pPr>
            <a:r>
              <a:rPr lang="en-US" dirty="0"/>
              <a:t>Save logs of impersonated user sessions to the server.</a:t>
            </a:r>
          </a:p>
          <a:p>
            <a:pPr marR="0" lvl="0" indent="-457200" algn="l" rtl="0">
              <a:spcBef>
                <a:spcPts val="2000"/>
              </a:spcBef>
              <a:spcAft>
                <a:spcPts val="0"/>
              </a:spcAft>
              <a:buAutoNum type="arabicPeriod"/>
            </a:pPr>
            <a:r>
              <a:rPr lang="en-US" dirty="0"/>
              <a:t>Display a warning when an admin is currently logged in as another user.  </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Shape 179"/>
          <p:cNvSpPr txBox="1">
            <a:spLocks noGrp="1"/>
          </p:cNvSpPr>
          <p:nvPr>
            <p:ph type="title"/>
          </p:nvPr>
        </p:nvSpPr>
        <p:spPr>
          <a:xfrm>
            <a:off x="780300" y="520175"/>
            <a:ext cx="7583400" cy="6060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3000" dirty="0">
                <a:latin typeface="Trebuchet MS" panose="020B0603020202020204" pitchFamily="34" charset="0"/>
                <a:ea typeface="Times New Roman"/>
                <a:cs typeface="Times New Roman"/>
                <a:sym typeface="Times New Roman"/>
              </a:rPr>
              <a:t>Refactor deployment setup.</a:t>
            </a:r>
            <a:endParaRPr sz="3000" i="0" u="none" strike="noStrike" cap="none" dirty="0">
              <a:solidFill>
                <a:srgbClr val="001D4D"/>
              </a:solidFill>
              <a:latin typeface="Trebuchet MS" panose="020B0603020202020204" pitchFamily="34" charset="0"/>
              <a:ea typeface="Times New Roman"/>
              <a:cs typeface="Times New Roman"/>
              <a:sym typeface="Times New Roman"/>
            </a:endParaRPr>
          </a:p>
        </p:txBody>
      </p:sp>
      <p:sp>
        <p:nvSpPr>
          <p:cNvPr id="180" name="Shape 180"/>
          <p:cNvSpPr txBox="1">
            <a:spLocks noGrp="1"/>
          </p:cNvSpPr>
          <p:nvPr>
            <p:ph type="body" idx="1"/>
          </p:nvPr>
        </p:nvSpPr>
        <p:spPr>
          <a:xfrm>
            <a:off x="779475" y="1353875"/>
            <a:ext cx="7583400" cy="4795500"/>
          </a:xfrm>
          <a:prstGeom prst="rect">
            <a:avLst/>
          </a:prstGeom>
          <a:noFill/>
          <a:ln>
            <a:noFill/>
          </a:ln>
        </p:spPr>
        <p:txBody>
          <a:bodyPr spcFirstLastPara="1" wrap="square" lIns="91425" tIns="45700" rIns="91425" bIns="45700" anchor="t" anchorCtr="0">
            <a:noAutofit/>
          </a:bodyPr>
          <a:lstStyle/>
          <a:p>
            <a:pPr marL="0" marR="0" lvl="0" indent="0" algn="l" rtl="0">
              <a:lnSpc>
                <a:spcPct val="150000"/>
              </a:lnSpc>
              <a:spcBef>
                <a:spcPts val="0"/>
              </a:spcBef>
              <a:spcAft>
                <a:spcPts val="0"/>
              </a:spcAft>
              <a:buNone/>
            </a:pPr>
            <a:r>
              <a:rPr lang="en-US" sz="1500" b="1" dirty="0">
                <a:latin typeface="Trebuchet MS" panose="020B0603020202020204" pitchFamily="34" charset="0"/>
                <a:ea typeface="Times New Roman"/>
                <a:cs typeface="Times New Roman"/>
                <a:sym typeface="Times New Roman"/>
              </a:rPr>
              <a:t>Description:</a:t>
            </a:r>
            <a:r>
              <a:rPr lang="en-US" sz="1500" dirty="0">
                <a:latin typeface="Trebuchet MS" panose="020B0603020202020204" pitchFamily="34" charset="0"/>
                <a:ea typeface="Times New Roman"/>
                <a:cs typeface="Times New Roman"/>
                <a:sym typeface="Times New Roman"/>
              </a:rPr>
              <a:t> </a:t>
            </a:r>
            <a:endParaRPr sz="1500" dirty="0">
              <a:latin typeface="Trebuchet MS" panose="020B0603020202020204" pitchFamily="34" charset="0"/>
              <a:ea typeface="Times New Roman"/>
              <a:cs typeface="Times New Roman"/>
              <a:sym typeface="Times New Roman"/>
            </a:endParaRPr>
          </a:p>
          <a:p>
            <a:pPr marL="457200" marR="0" lvl="0" indent="-317500" algn="l" rtl="0">
              <a:lnSpc>
                <a:spcPct val="150000"/>
              </a:lnSpc>
              <a:spcBef>
                <a:spcPts val="0"/>
              </a:spcBef>
              <a:spcAft>
                <a:spcPts val="0"/>
              </a:spcAft>
              <a:buSzPts val="1400"/>
              <a:buFont typeface="Times New Roman"/>
              <a:buChar char="●"/>
            </a:pPr>
            <a:r>
              <a:rPr lang="en-US" sz="1500" dirty="0">
                <a:latin typeface="Trebuchet MS" panose="020B0603020202020204" pitchFamily="34" charset="0"/>
                <a:ea typeface="Times New Roman"/>
                <a:cs typeface="Times New Roman"/>
                <a:sym typeface="Times New Roman"/>
              </a:rPr>
              <a:t>As a developer, I would like to improve and streamline the deployment process, so that wasted development time is reduced and deployment to other environments is streamlined.</a:t>
            </a:r>
          </a:p>
          <a:p>
            <a:pPr marL="457200" marR="0" lvl="0" indent="-317500" algn="l" rtl="0">
              <a:lnSpc>
                <a:spcPct val="150000"/>
              </a:lnSpc>
              <a:spcBef>
                <a:spcPts val="0"/>
              </a:spcBef>
              <a:spcAft>
                <a:spcPts val="0"/>
              </a:spcAft>
              <a:buSzPts val="1400"/>
              <a:buFont typeface="Times New Roman"/>
              <a:buChar char="●"/>
            </a:pPr>
            <a:endParaRPr lang="en-US" sz="1500" b="1" dirty="0">
              <a:latin typeface="Trebuchet MS" panose="020B0603020202020204" pitchFamily="34" charset="0"/>
              <a:ea typeface="Times New Roman"/>
              <a:cs typeface="Times New Roman"/>
              <a:sym typeface="Times New Roman"/>
            </a:endParaRPr>
          </a:p>
          <a:p>
            <a:pPr marL="139700" marR="0" lvl="0" indent="0" algn="l" rtl="0">
              <a:lnSpc>
                <a:spcPct val="150000"/>
              </a:lnSpc>
              <a:spcBef>
                <a:spcPts val="0"/>
              </a:spcBef>
              <a:spcAft>
                <a:spcPts val="0"/>
              </a:spcAft>
              <a:buSzPts val="1400"/>
              <a:buNone/>
            </a:pPr>
            <a:r>
              <a:rPr lang="en-US" sz="1500" b="1" dirty="0">
                <a:latin typeface="Trebuchet MS" panose="020B0603020202020204" pitchFamily="34" charset="0"/>
                <a:ea typeface="Times New Roman"/>
                <a:cs typeface="Times New Roman"/>
                <a:sym typeface="Times New Roman"/>
              </a:rPr>
              <a:t>Acceptance Criteria:</a:t>
            </a:r>
            <a:endParaRPr sz="1500" b="1" dirty="0">
              <a:latin typeface="Trebuchet MS" panose="020B0603020202020204" pitchFamily="34" charset="0"/>
              <a:ea typeface="Times New Roman"/>
              <a:cs typeface="Times New Roman"/>
              <a:sym typeface="Times New Roman"/>
            </a:endParaRPr>
          </a:p>
          <a:p>
            <a:pPr marL="457200" marR="0" lvl="0" indent="-317500" algn="l" rtl="0">
              <a:lnSpc>
                <a:spcPct val="150000"/>
              </a:lnSpc>
              <a:spcBef>
                <a:spcPts val="0"/>
              </a:spcBef>
              <a:spcAft>
                <a:spcPts val="0"/>
              </a:spcAft>
              <a:buSzPts val="1400"/>
              <a:buFont typeface="Times New Roman"/>
              <a:buChar char="●"/>
            </a:pPr>
            <a:r>
              <a:rPr lang="en-US" sz="1500" dirty="0">
                <a:latin typeface="Trebuchet MS" panose="020B0603020202020204" pitchFamily="34" charset="0"/>
                <a:ea typeface="Times New Roman"/>
                <a:cs typeface="Times New Roman"/>
                <a:sym typeface="Times New Roman"/>
              </a:rPr>
              <a:t>Reduce all setup and launch commands to be ran via </a:t>
            </a:r>
            <a:r>
              <a:rPr lang="en-US" sz="1500" dirty="0" err="1">
                <a:latin typeface="Trebuchet MS" panose="020B0603020202020204" pitchFamily="34" charset="0"/>
                <a:ea typeface="Times New Roman"/>
                <a:cs typeface="Times New Roman"/>
                <a:sym typeface="Times New Roman"/>
              </a:rPr>
              <a:t>npm</a:t>
            </a:r>
            <a:r>
              <a:rPr lang="en-US" sz="1500" dirty="0">
                <a:latin typeface="Trebuchet MS" panose="020B0603020202020204" pitchFamily="34" charset="0"/>
                <a:ea typeface="Times New Roman"/>
                <a:cs typeface="Times New Roman"/>
                <a:sym typeface="Times New Roman"/>
              </a:rPr>
              <a:t> (Node Package Manager) run scripts.</a:t>
            </a:r>
          </a:p>
          <a:p>
            <a:pPr marL="457200" marR="0" lvl="0" indent="-317500" algn="l" rtl="0">
              <a:lnSpc>
                <a:spcPct val="150000"/>
              </a:lnSpc>
              <a:spcBef>
                <a:spcPts val="0"/>
              </a:spcBef>
              <a:spcAft>
                <a:spcPts val="0"/>
              </a:spcAft>
              <a:buSzPts val="1400"/>
              <a:buFont typeface="Times New Roman"/>
              <a:buChar char="●"/>
            </a:pPr>
            <a:r>
              <a:rPr lang="en-US" sz="1500" dirty="0">
                <a:latin typeface="Trebuchet MS" panose="020B0603020202020204" pitchFamily="34" charset="0"/>
                <a:ea typeface="Times New Roman"/>
                <a:cs typeface="Times New Roman"/>
                <a:sym typeface="Times New Roman"/>
              </a:rPr>
              <a:t>Setup which code is run to change based on environment (local, dev, production).</a:t>
            </a:r>
            <a:endParaRPr sz="1500" dirty="0">
              <a:latin typeface="Trebuchet MS" panose="020B0603020202020204" pitchFamily="34" charset="0"/>
              <a:ea typeface="Times New Roman"/>
              <a:cs typeface="Times New Roman"/>
              <a:sym typeface="Times New Roman"/>
            </a:endParaRPr>
          </a:p>
          <a:p>
            <a:pPr marL="457200" marR="0" lvl="0" indent="-317500" algn="l" rtl="0">
              <a:lnSpc>
                <a:spcPct val="150000"/>
              </a:lnSpc>
              <a:spcBef>
                <a:spcPts val="0"/>
              </a:spcBef>
              <a:spcAft>
                <a:spcPts val="0"/>
              </a:spcAft>
              <a:buSzPts val="1400"/>
              <a:buFont typeface="Times New Roman"/>
              <a:buChar char="●"/>
            </a:pPr>
            <a:r>
              <a:rPr lang="en-US" sz="1500" dirty="0">
                <a:latin typeface="Trebuchet MS" panose="020B0603020202020204" pitchFamily="34" charset="0"/>
                <a:ea typeface="Times New Roman"/>
                <a:cs typeface="Times New Roman"/>
                <a:sym typeface="Times New Roman"/>
              </a:rPr>
              <a:t>Streamline installation process and make it cross-platform.</a:t>
            </a:r>
            <a:endParaRPr sz="1500" dirty="0">
              <a:latin typeface="Trebuchet MS" panose="020B0603020202020204" pitchFamily="34" charset="0"/>
              <a:ea typeface="Times New Roman"/>
              <a:cs typeface="Times New Roman"/>
              <a:sym typeface="Times New Roman"/>
            </a:endParaRPr>
          </a:p>
          <a:p>
            <a:pPr marL="457200" marR="0" lvl="0" indent="-317500" algn="l" rtl="0">
              <a:lnSpc>
                <a:spcPct val="150000"/>
              </a:lnSpc>
              <a:spcBef>
                <a:spcPts val="0"/>
              </a:spcBef>
              <a:spcAft>
                <a:spcPts val="0"/>
              </a:spcAft>
              <a:buSzPts val="1400"/>
              <a:buFont typeface="Times New Roman"/>
              <a:buChar char="●"/>
            </a:pPr>
            <a:r>
              <a:rPr lang="en-US" sz="1500" dirty="0">
                <a:latin typeface="Trebuchet MS" panose="020B0603020202020204" pitchFamily="34" charset="0"/>
                <a:ea typeface="Times New Roman"/>
                <a:cs typeface="Times New Roman"/>
                <a:sym typeface="Times New Roman"/>
              </a:rPr>
              <a:t>Streamline deployment process.</a:t>
            </a:r>
            <a:endParaRPr sz="1500" dirty="0">
              <a:latin typeface="Trebuchet MS" panose="020B0603020202020204" pitchFamily="34" charset="0"/>
              <a:ea typeface="Times New Roman"/>
              <a:cs typeface="Times New Roman"/>
              <a:sym typeface="Times New Roman"/>
            </a:endParaRPr>
          </a:p>
          <a:p>
            <a:pPr marL="457200" marR="0" lvl="0" indent="-317500" algn="l" rtl="0">
              <a:lnSpc>
                <a:spcPct val="150000"/>
              </a:lnSpc>
              <a:spcBef>
                <a:spcPts val="0"/>
              </a:spcBef>
              <a:spcAft>
                <a:spcPts val="0"/>
              </a:spcAft>
              <a:buSzPts val="1400"/>
              <a:buFont typeface="Times New Roman"/>
              <a:buChar char="●"/>
            </a:pPr>
            <a:r>
              <a:rPr lang="en-US" sz="1500" dirty="0">
                <a:latin typeface="Trebuchet MS" panose="020B0603020202020204" pitchFamily="34" charset="0"/>
                <a:ea typeface="Times New Roman"/>
                <a:cs typeface="Times New Roman"/>
                <a:sym typeface="Times New Roman"/>
              </a:rPr>
              <a:t>Reduce troubleshooting errors occurred via improperly loaded/installed dependencies.</a:t>
            </a:r>
            <a:endParaRPr sz="1500" dirty="0"/>
          </a:p>
          <a:p>
            <a:pPr marL="0" marR="0" lvl="0" indent="0" algn="l" rtl="0">
              <a:spcBef>
                <a:spcPts val="2000"/>
              </a:spcBef>
              <a:spcAft>
                <a:spcPts val="0"/>
              </a:spcAft>
              <a:buNone/>
            </a:pP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Shape 186"/>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SzPts val="1100"/>
              <a:buNone/>
            </a:pPr>
            <a:r>
              <a:rPr lang="en-US" sz="3000" dirty="0">
                <a:latin typeface="Trebuchet MS" panose="020B0603020202020204" pitchFamily="34" charset="0"/>
                <a:ea typeface="Times New Roman"/>
                <a:cs typeface="Times New Roman"/>
                <a:sym typeface="Times New Roman"/>
              </a:rPr>
              <a:t>Add logs when a user is impersonated.</a:t>
            </a:r>
            <a:endParaRPr sz="3000" dirty="0">
              <a:latin typeface="Trebuchet MS" panose="020B0603020202020204" pitchFamily="34" charset="0"/>
              <a:ea typeface="Times New Roman"/>
              <a:cs typeface="Times New Roman"/>
              <a:sym typeface="Times New Roman"/>
            </a:endParaRPr>
          </a:p>
        </p:txBody>
      </p:sp>
      <p:sp>
        <p:nvSpPr>
          <p:cNvPr id="187" name="Shape 187"/>
          <p:cNvSpPr txBox="1">
            <a:spLocks noGrp="1"/>
          </p:cNvSpPr>
          <p:nvPr>
            <p:ph type="body" idx="1"/>
          </p:nvPr>
        </p:nvSpPr>
        <p:spPr>
          <a:xfrm>
            <a:off x="779475" y="1581650"/>
            <a:ext cx="7583400" cy="4455600"/>
          </a:xfrm>
          <a:prstGeom prst="rect">
            <a:avLst/>
          </a:prstGeom>
          <a:noFill/>
          <a:ln>
            <a:noFill/>
          </a:ln>
        </p:spPr>
        <p:txBody>
          <a:bodyPr spcFirstLastPara="1" wrap="square" lIns="91425" tIns="45700" rIns="91425" bIns="45700" anchor="t" anchorCtr="0">
            <a:noAutofit/>
          </a:bodyPr>
          <a:lstStyle/>
          <a:p>
            <a:pPr marL="0" marR="0" lvl="0" indent="0" algn="l" rtl="0">
              <a:spcBef>
                <a:spcPts val="600"/>
              </a:spcBef>
              <a:spcAft>
                <a:spcPts val="600"/>
              </a:spcAft>
              <a:buClr>
                <a:schemeClr val="dk1"/>
              </a:buClr>
              <a:buSzPts val="1100"/>
              <a:buFont typeface="Arial"/>
              <a:buNone/>
            </a:pPr>
            <a:r>
              <a:rPr lang="en-US" sz="1800" b="1" dirty="0">
                <a:latin typeface="Trebuchet MS" panose="020B0603020202020204" pitchFamily="34" charset="0"/>
                <a:ea typeface="Times New Roman"/>
                <a:cs typeface="Times New Roman"/>
                <a:sym typeface="Times New Roman"/>
              </a:rPr>
              <a:t>Description: </a:t>
            </a:r>
            <a:endParaRPr sz="1800" b="1" dirty="0">
              <a:latin typeface="Trebuchet MS" panose="020B0603020202020204" pitchFamily="34" charset="0"/>
              <a:ea typeface="Times New Roman"/>
              <a:cs typeface="Times New Roman"/>
              <a:sym typeface="Times New Roman"/>
            </a:endParaRPr>
          </a:p>
          <a:p>
            <a:pPr marL="457200" marR="0" lvl="0" indent="-342900" algn="l" rtl="0">
              <a:spcBef>
                <a:spcPts val="600"/>
              </a:spcBef>
              <a:spcAft>
                <a:spcPts val="600"/>
              </a:spcAft>
              <a:buSzPts val="1800"/>
              <a:buFont typeface="Times New Roman"/>
              <a:buChar char="●"/>
            </a:pPr>
            <a:r>
              <a:rPr lang="en-US" sz="1800" dirty="0">
                <a:latin typeface="Trebuchet MS" panose="020B0603020202020204" pitchFamily="34" charset="0"/>
                <a:ea typeface="Times New Roman"/>
                <a:cs typeface="Times New Roman"/>
                <a:sym typeface="Times New Roman"/>
              </a:rPr>
              <a:t>As an Admin, I would like to have logs on when a user is impersonated, so that I may user them for troubleshoot an issue or bookkeeping at a later date.</a:t>
            </a:r>
          </a:p>
          <a:p>
            <a:pPr marL="114300" marR="0" lvl="0" indent="0" algn="l" rtl="0">
              <a:spcBef>
                <a:spcPts val="600"/>
              </a:spcBef>
              <a:spcAft>
                <a:spcPts val="600"/>
              </a:spcAft>
              <a:buSzPts val="1800"/>
              <a:buNone/>
            </a:pPr>
            <a:endParaRPr sz="1800" dirty="0">
              <a:latin typeface="Trebuchet MS" panose="020B0603020202020204" pitchFamily="34" charset="0"/>
              <a:ea typeface="Times New Roman"/>
              <a:cs typeface="Times New Roman"/>
              <a:sym typeface="Times New Roman"/>
            </a:endParaRPr>
          </a:p>
          <a:p>
            <a:pPr marL="0" marR="0" lvl="0" indent="0" algn="l" rtl="0">
              <a:spcBef>
                <a:spcPts val="600"/>
              </a:spcBef>
              <a:spcAft>
                <a:spcPts val="600"/>
              </a:spcAft>
              <a:buClr>
                <a:schemeClr val="dk1"/>
              </a:buClr>
              <a:buSzPts val="1100"/>
              <a:buFont typeface="Arial"/>
              <a:buNone/>
            </a:pPr>
            <a:r>
              <a:rPr lang="en-US" sz="1800" b="1" dirty="0">
                <a:latin typeface="Trebuchet MS" panose="020B0603020202020204" pitchFamily="34" charset="0"/>
                <a:ea typeface="Times New Roman"/>
                <a:cs typeface="Times New Roman"/>
                <a:sym typeface="Times New Roman"/>
              </a:rPr>
              <a:t>Acceptance Criteria:</a:t>
            </a:r>
            <a:endParaRPr sz="1800" b="1" dirty="0">
              <a:latin typeface="Trebuchet MS" panose="020B0603020202020204" pitchFamily="34" charset="0"/>
              <a:ea typeface="Times New Roman"/>
              <a:cs typeface="Times New Roman"/>
              <a:sym typeface="Times New Roman"/>
            </a:endParaRPr>
          </a:p>
          <a:p>
            <a:pPr lvl="0" indent="-342900">
              <a:spcBef>
                <a:spcPts val="600"/>
              </a:spcBef>
              <a:spcAft>
                <a:spcPts val="600"/>
              </a:spcAft>
              <a:buSzPts val="1800"/>
              <a:buFont typeface="Times New Roman"/>
              <a:buChar char="●"/>
            </a:pPr>
            <a:r>
              <a:rPr lang="en-US" sz="1800" dirty="0">
                <a:latin typeface="Trebuchet MS" panose="020B0603020202020204" pitchFamily="34" charset="0"/>
                <a:ea typeface="Times New Roman"/>
                <a:cs typeface="Times New Roman"/>
                <a:sym typeface="Times New Roman"/>
              </a:rPr>
              <a:t>Save log when an impersonation session is created.</a:t>
            </a:r>
          </a:p>
          <a:p>
            <a:pPr lvl="0" indent="-342900">
              <a:spcBef>
                <a:spcPts val="600"/>
              </a:spcBef>
              <a:spcAft>
                <a:spcPts val="600"/>
              </a:spcAft>
              <a:buSzPts val="1800"/>
              <a:buFont typeface="Times New Roman"/>
              <a:buChar char="●"/>
            </a:pPr>
            <a:r>
              <a:rPr lang="en-US" sz="1800" dirty="0">
                <a:latin typeface="Trebuchet MS" panose="020B0603020202020204" pitchFamily="34" charset="0"/>
                <a:ea typeface="Times New Roman"/>
                <a:cs typeface="Times New Roman"/>
                <a:sym typeface="Times New Roman"/>
              </a:rPr>
              <a:t>Add admin id, user id, and timestamp to log. </a:t>
            </a:r>
            <a:endParaRPr sz="1800" dirty="0">
              <a:latin typeface="Trebuchet MS" panose="020B0603020202020204" pitchFamily="34" charset="0"/>
              <a:ea typeface="Times New Roman"/>
              <a:cs typeface="Times New Roman"/>
              <a:sym typeface="Times New Roman"/>
            </a:endParaRPr>
          </a:p>
          <a:p>
            <a:pPr marL="457200" marR="0" lvl="0" indent="-342900" algn="l" rtl="0">
              <a:spcBef>
                <a:spcPts val="600"/>
              </a:spcBef>
              <a:spcAft>
                <a:spcPts val="600"/>
              </a:spcAft>
              <a:buSzPts val="1800"/>
              <a:buFont typeface="Times New Roman"/>
              <a:buChar char="●"/>
            </a:pPr>
            <a:r>
              <a:rPr lang="en-US" sz="1800" dirty="0">
                <a:latin typeface="Trebuchet MS" panose="020B0603020202020204" pitchFamily="34" charset="0"/>
                <a:ea typeface="Times New Roman"/>
                <a:cs typeface="Times New Roman"/>
                <a:sym typeface="Times New Roman"/>
              </a:rPr>
              <a:t>Remove unnecessary session information from log when impersonated user logs out.</a:t>
            </a:r>
            <a:endParaRPr sz="2400" dirty="0"/>
          </a:p>
          <a:p>
            <a:pPr marL="0" marR="0" lvl="0" indent="0" algn="l" rtl="0">
              <a:spcBef>
                <a:spcPts val="2000"/>
              </a:spcBef>
              <a:spcAft>
                <a:spcPts val="0"/>
              </a:spcAft>
              <a:buNone/>
            </a:pP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Shape 193"/>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3000" dirty="0">
                <a:latin typeface="Trebuchet MS" panose="020B0603020202020204" pitchFamily="34" charset="0"/>
                <a:ea typeface="Times New Roman"/>
                <a:cs typeface="Times New Roman"/>
                <a:sym typeface="Times New Roman"/>
              </a:rPr>
              <a:t>Show warning when admin is currently impersonating a user.</a:t>
            </a:r>
            <a:endParaRPr sz="3000" i="0" u="none" strike="noStrike" cap="none" dirty="0">
              <a:solidFill>
                <a:srgbClr val="001D4D"/>
              </a:solidFill>
              <a:latin typeface="Trebuchet MS" panose="020B0603020202020204" pitchFamily="34" charset="0"/>
              <a:ea typeface="Times New Roman"/>
              <a:cs typeface="Times New Roman"/>
              <a:sym typeface="Times New Roman"/>
            </a:endParaRPr>
          </a:p>
        </p:txBody>
      </p:sp>
      <p:sp>
        <p:nvSpPr>
          <p:cNvPr id="194" name="Shape 194"/>
          <p:cNvSpPr txBox="1">
            <a:spLocks noGrp="1"/>
          </p:cNvSpPr>
          <p:nvPr>
            <p:ph type="body" idx="1"/>
          </p:nvPr>
        </p:nvSpPr>
        <p:spPr>
          <a:xfrm>
            <a:off x="779475" y="1480425"/>
            <a:ext cx="7786800" cy="4556700"/>
          </a:xfrm>
          <a:prstGeom prst="rect">
            <a:avLst/>
          </a:prstGeom>
          <a:noFill/>
          <a:ln>
            <a:noFill/>
          </a:ln>
        </p:spPr>
        <p:txBody>
          <a:bodyPr spcFirstLastPara="1" wrap="square" lIns="91425" tIns="45700" rIns="91425" bIns="45700" anchor="t" anchorCtr="0">
            <a:noAutofit/>
          </a:bodyPr>
          <a:lstStyle/>
          <a:p>
            <a:pPr marL="0" marR="0" lvl="0" indent="0" algn="l" rtl="0">
              <a:spcBef>
                <a:spcPts val="600"/>
              </a:spcBef>
              <a:spcAft>
                <a:spcPts val="600"/>
              </a:spcAft>
              <a:buClr>
                <a:schemeClr val="dk1"/>
              </a:buClr>
              <a:buSzPts val="1100"/>
              <a:buFont typeface="Arial"/>
              <a:buNone/>
            </a:pPr>
            <a:r>
              <a:rPr lang="en-US" sz="1800" b="1" dirty="0">
                <a:latin typeface="Trebuchet MS" panose="020B0603020202020204" pitchFamily="34" charset="0"/>
                <a:ea typeface="Times New Roman"/>
                <a:cs typeface="Times New Roman"/>
                <a:sym typeface="Times New Roman"/>
              </a:rPr>
              <a:t>Description: </a:t>
            </a:r>
            <a:endParaRPr sz="1800" b="1" dirty="0">
              <a:latin typeface="Trebuchet MS" panose="020B0603020202020204" pitchFamily="34" charset="0"/>
              <a:ea typeface="Times New Roman"/>
              <a:cs typeface="Times New Roman"/>
              <a:sym typeface="Times New Roman"/>
            </a:endParaRPr>
          </a:p>
          <a:p>
            <a:pPr marL="457200" marR="0" lvl="0" indent="-323850" algn="l" rtl="0">
              <a:spcBef>
                <a:spcPts val="600"/>
              </a:spcBef>
              <a:spcAft>
                <a:spcPts val="600"/>
              </a:spcAft>
              <a:buSzPts val="1500"/>
              <a:buFont typeface="Times New Roman"/>
              <a:buChar char="●"/>
            </a:pPr>
            <a:r>
              <a:rPr lang="en-US" sz="1800" dirty="0">
                <a:latin typeface="Trebuchet MS" panose="020B0603020202020204" pitchFamily="34" charset="0"/>
                <a:ea typeface="Times New Roman"/>
                <a:cs typeface="Times New Roman"/>
                <a:sym typeface="Times New Roman"/>
              </a:rPr>
              <a:t>As an administrator, I would like to see a warning that I am current impersonating a user, so that it may prevent accidentally performing action under the assumption that I am a still on my own account.</a:t>
            </a:r>
          </a:p>
          <a:p>
            <a:pPr marL="457200" marR="0" lvl="0" indent="-323850" algn="l" rtl="0">
              <a:spcBef>
                <a:spcPts val="600"/>
              </a:spcBef>
              <a:spcAft>
                <a:spcPts val="600"/>
              </a:spcAft>
              <a:buSzPts val="1500"/>
              <a:buFont typeface="Times New Roman"/>
              <a:buChar char="●"/>
            </a:pPr>
            <a:endParaRPr lang="en-US" sz="1800" dirty="0">
              <a:latin typeface="Trebuchet MS" panose="020B0603020202020204" pitchFamily="34" charset="0"/>
              <a:ea typeface="Times New Roman"/>
              <a:cs typeface="Times New Roman"/>
              <a:sym typeface="Times New Roman"/>
            </a:endParaRPr>
          </a:p>
          <a:p>
            <a:pPr marL="133350" marR="0" lvl="0" indent="0" algn="l" rtl="0">
              <a:spcBef>
                <a:spcPts val="600"/>
              </a:spcBef>
              <a:spcAft>
                <a:spcPts val="600"/>
              </a:spcAft>
              <a:buSzPts val="1500"/>
              <a:buNone/>
            </a:pPr>
            <a:r>
              <a:rPr lang="en-US" sz="1800" b="1" dirty="0">
                <a:latin typeface="Trebuchet MS" panose="020B0603020202020204" pitchFamily="34" charset="0"/>
                <a:ea typeface="Times New Roman"/>
                <a:cs typeface="Times New Roman"/>
                <a:sym typeface="Times New Roman"/>
              </a:rPr>
              <a:t>Acceptance Criteria:</a:t>
            </a:r>
            <a:endParaRPr sz="1800" b="1" dirty="0">
              <a:latin typeface="Trebuchet MS" panose="020B0603020202020204" pitchFamily="34" charset="0"/>
              <a:ea typeface="Times New Roman"/>
              <a:cs typeface="Times New Roman"/>
              <a:sym typeface="Times New Roman"/>
            </a:endParaRPr>
          </a:p>
          <a:p>
            <a:pPr marL="457200" marR="0" lvl="0" indent="-323850" algn="l" rtl="0">
              <a:spcBef>
                <a:spcPts val="600"/>
              </a:spcBef>
              <a:spcAft>
                <a:spcPts val="600"/>
              </a:spcAft>
              <a:buSzPts val="1500"/>
              <a:buFont typeface="Times New Roman"/>
              <a:buChar char="●"/>
            </a:pPr>
            <a:r>
              <a:rPr lang="en-US" sz="1800" dirty="0">
                <a:latin typeface="Trebuchet MS" panose="020B0603020202020204" pitchFamily="34" charset="0"/>
                <a:ea typeface="Times New Roman"/>
                <a:cs typeface="Times New Roman"/>
                <a:sym typeface="Times New Roman"/>
              </a:rPr>
              <a:t>Update API to determine if a user is being impersonated or now.</a:t>
            </a:r>
          </a:p>
          <a:p>
            <a:pPr marL="457200" marR="0" lvl="0" indent="-323850" algn="l" rtl="0">
              <a:spcBef>
                <a:spcPts val="600"/>
              </a:spcBef>
              <a:spcAft>
                <a:spcPts val="600"/>
              </a:spcAft>
              <a:buSzPts val="1500"/>
              <a:buFont typeface="Times New Roman"/>
              <a:buChar char="●"/>
            </a:pPr>
            <a:r>
              <a:rPr lang="en-US" sz="1800" dirty="0">
                <a:latin typeface="Trebuchet MS" panose="020B0603020202020204" pitchFamily="34" charset="0"/>
                <a:ea typeface="Times New Roman"/>
                <a:cs typeface="Times New Roman"/>
                <a:sym typeface="Times New Roman"/>
              </a:rPr>
              <a:t>Create CSS+HMTL to display a banner only if the current user is being impersonated across all pages of the site.</a:t>
            </a:r>
          </a:p>
          <a:p>
            <a:pPr marL="457200" marR="0" lvl="0" indent="-323850" algn="l" rtl="0">
              <a:spcBef>
                <a:spcPts val="600"/>
              </a:spcBef>
              <a:spcAft>
                <a:spcPts val="600"/>
              </a:spcAft>
              <a:buSzPts val="1500"/>
              <a:buFont typeface="Times New Roman"/>
              <a:buChar char="●"/>
            </a:pPr>
            <a:r>
              <a:rPr lang="en-US" sz="1800" dirty="0">
                <a:latin typeface="Trebuchet MS" panose="020B0603020202020204" pitchFamily="34" charset="0"/>
                <a:ea typeface="Times New Roman"/>
                <a:cs typeface="Times New Roman"/>
                <a:sym typeface="Times New Roman"/>
              </a:rPr>
              <a:t>Warning should be clearly noticeable and display relevant info.</a:t>
            </a:r>
          </a:p>
          <a:p>
            <a:pPr marL="457200" marR="0" lvl="0" indent="-323850" algn="l" rtl="0">
              <a:spcBef>
                <a:spcPts val="600"/>
              </a:spcBef>
              <a:spcAft>
                <a:spcPts val="600"/>
              </a:spcAft>
              <a:buSzPts val="1500"/>
              <a:buFont typeface="Times New Roman"/>
              <a:buChar char="●"/>
            </a:pPr>
            <a:endParaRPr sz="1800" dirty="0">
              <a:latin typeface="Trebuchet MS" panose="020B0603020202020204" pitchFamily="34" charset="0"/>
              <a:ea typeface="Times New Roman"/>
              <a:cs typeface="Times New Roman"/>
              <a:sym typeface="Times New Roman"/>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Shape 221"/>
          <p:cNvSpPr txBox="1">
            <a:spLocks noGrp="1"/>
          </p:cNvSpPr>
          <p:nvPr>
            <p:ph type="title"/>
          </p:nvPr>
        </p:nvSpPr>
        <p:spPr>
          <a:xfrm>
            <a:off x="567675" y="381000"/>
            <a:ext cx="8368800" cy="882600"/>
          </a:xfrm>
          <a:prstGeom prst="rect">
            <a:avLst/>
          </a:prstGeom>
          <a:noFill/>
          <a:ln>
            <a:noFill/>
          </a:ln>
        </p:spPr>
        <p:txBody>
          <a:bodyPr spcFirstLastPara="1" wrap="square" lIns="91425" tIns="45700" rIns="91425" bIns="45700" anchor="b" anchorCtr="0">
            <a:noAutofit/>
          </a:bodyPr>
          <a:lstStyle/>
          <a:p>
            <a:pPr marL="0" marR="0" lvl="0" indent="0" rtl="0">
              <a:spcBef>
                <a:spcPts val="0"/>
              </a:spcBef>
              <a:spcAft>
                <a:spcPts val="0"/>
              </a:spcAft>
              <a:buNone/>
            </a:pPr>
            <a:r>
              <a:rPr lang="en-US" sz="2400" dirty="0"/>
              <a:t>Sequence Diagram: Impersonating a user</a:t>
            </a:r>
            <a:endParaRPr sz="2400" dirty="0"/>
          </a:p>
        </p:txBody>
      </p:sp>
      <p:pic>
        <p:nvPicPr>
          <p:cNvPr id="5" name="Picture 4">
            <a:extLst>
              <a:ext uri="{FF2B5EF4-FFF2-40B4-BE49-F238E27FC236}">
                <a16:creationId xmlns:a16="http://schemas.microsoft.com/office/drawing/2014/main" id="{29728E7C-A11A-4B6D-855C-B25C39162160}"/>
              </a:ext>
            </a:extLst>
          </p:cNvPr>
          <p:cNvPicPr>
            <a:picLocks noChangeAspect="1"/>
          </p:cNvPicPr>
          <p:nvPr/>
        </p:nvPicPr>
        <p:blipFill rotWithShape="1">
          <a:blip r:embed="rId3"/>
          <a:srcRect t="1327"/>
          <a:stretch/>
        </p:blipFill>
        <p:spPr>
          <a:xfrm>
            <a:off x="567675" y="1263600"/>
            <a:ext cx="4224742" cy="5213400"/>
          </a:xfrm>
          <a:prstGeom prst="rect">
            <a:avLst/>
          </a:prstGeom>
        </p:spPr>
      </p:pic>
      <p:pic>
        <p:nvPicPr>
          <p:cNvPr id="7" name="Picture 6">
            <a:extLst>
              <a:ext uri="{FF2B5EF4-FFF2-40B4-BE49-F238E27FC236}">
                <a16:creationId xmlns:a16="http://schemas.microsoft.com/office/drawing/2014/main" id="{8F2D56DA-1070-4F63-B378-721C8A233FD0}"/>
              </a:ext>
            </a:extLst>
          </p:cNvPr>
          <p:cNvPicPr>
            <a:picLocks noChangeAspect="1"/>
          </p:cNvPicPr>
          <p:nvPr/>
        </p:nvPicPr>
        <p:blipFill>
          <a:blip r:embed="rId4"/>
          <a:stretch>
            <a:fillRect/>
          </a:stretch>
        </p:blipFill>
        <p:spPr>
          <a:xfrm>
            <a:off x="4957203" y="3100731"/>
            <a:ext cx="3814485" cy="65653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Shape 229"/>
          <p:cNvSpPr txBox="1">
            <a:spLocks noGrp="1"/>
          </p:cNvSpPr>
          <p:nvPr>
            <p:ph type="title"/>
          </p:nvPr>
        </p:nvSpPr>
        <p:spPr>
          <a:xfrm>
            <a:off x="556592" y="381000"/>
            <a:ext cx="8282608" cy="102373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en-US" sz="3200" b="0" i="0" u="none" strike="noStrike" cap="none" dirty="0">
                <a:solidFill>
                  <a:srgbClr val="001D4D"/>
                </a:solidFill>
                <a:latin typeface="Trebuchet MS"/>
                <a:ea typeface="Trebuchet MS"/>
                <a:cs typeface="Trebuchet MS"/>
                <a:sym typeface="Trebuchet MS"/>
              </a:rPr>
              <a:t>Activity </a:t>
            </a:r>
            <a:r>
              <a:rPr lang="en-US" sz="3200" dirty="0"/>
              <a:t>Diagram: Updated code deployment</a:t>
            </a:r>
            <a:endParaRPr sz="3200" b="0" i="0" u="none" strike="noStrike" cap="none" dirty="0">
              <a:solidFill>
                <a:srgbClr val="001D4D"/>
              </a:solidFill>
              <a:latin typeface="Trebuchet MS"/>
              <a:ea typeface="Trebuchet MS"/>
              <a:cs typeface="Trebuchet MS"/>
              <a:sym typeface="Trebuchet MS"/>
            </a:endParaRPr>
          </a:p>
        </p:txBody>
      </p:sp>
      <p:pic>
        <p:nvPicPr>
          <p:cNvPr id="3" name="Picture 2">
            <a:extLst>
              <a:ext uri="{FF2B5EF4-FFF2-40B4-BE49-F238E27FC236}">
                <a16:creationId xmlns:a16="http://schemas.microsoft.com/office/drawing/2014/main" id="{6A84A5FF-7666-4996-AD0E-BB3268E8B703}"/>
              </a:ext>
            </a:extLst>
          </p:cNvPr>
          <p:cNvPicPr>
            <a:picLocks noChangeAspect="1"/>
          </p:cNvPicPr>
          <p:nvPr/>
        </p:nvPicPr>
        <p:blipFill rotWithShape="1">
          <a:blip r:embed="rId3"/>
          <a:srcRect l="5481" t="3283" r="364" b="3581"/>
          <a:stretch/>
        </p:blipFill>
        <p:spPr>
          <a:xfrm>
            <a:off x="2254808" y="1524000"/>
            <a:ext cx="4634383" cy="4134679"/>
          </a:xfrm>
          <a:prstGeom prst="rect">
            <a:avLst/>
          </a:prstGeom>
        </p:spPr>
      </p:pic>
    </p:spTree>
  </p:cSld>
  <p:clrMapOvr>
    <a:masterClrMapping/>
  </p:clrMapOvr>
</p:sld>
</file>

<file path=ppt/theme/theme1.xml><?xml version="1.0" encoding="utf-8"?>
<a:theme xmlns:a="http://schemas.openxmlformats.org/drawingml/2006/main"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TotalTime>
  <Words>983</Words>
  <Application>Microsoft Office PowerPoint</Application>
  <PresentationFormat>On-screen Show (4:3)</PresentationFormat>
  <Paragraphs>115</Paragraphs>
  <Slides>11</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Calibri</vt:lpstr>
      <vt:lpstr>Noto Sans Symbols</vt:lpstr>
      <vt:lpstr>Times New Roman</vt:lpstr>
      <vt:lpstr>Trebuchet MS</vt:lpstr>
      <vt:lpstr>gold</vt:lpstr>
      <vt:lpstr>VIP Website 9.0  Team Members: Tobechukwu Ezewike, Marcelo Valencia Jr, Rolando Martinez, Andrew Sanzetenea Product Owner: Masoud Sadjadi Instructor: Masoud Sadjadi  School of Computing and Information Sciences Florida International University</vt:lpstr>
      <vt:lpstr>Project definition</vt:lpstr>
      <vt:lpstr>Project Management</vt:lpstr>
      <vt:lpstr>Key User Stories </vt:lpstr>
      <vt:lpstr>Refactor deployment setup.</vt:lpstr>
      <vt:lpstr>Add logs when a user is impersonated.</vt:lpstr>
      <vt:lpstr>Show warning when admin is currently impersonating a user.</vt:lpstr>
      <vt:lpstr>Sequence Diagram: Impersonating a user</vt:lpstr>
      <vt:lpstr>Activity Diagram: Updated code deployment</vt:lpstr>
      <vt:lpstr>System Design: Architecture</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VIP Website 9.0  Team Members: Tobechukwu Ezewike, Marcelo Valencia Jr, Rolando Martinez, Andrew Sanzetenea Product Owner: Masoud Sadjadi Instructor: Masoud Sadjadi  School of Computing and Information Sciences Florida International University</dc:title>
  <dc:creator>Tobechukwu Ezewike</dc:creator>
  <cp:lastModifiedBy>Tobechukwu Ezewike</cp:lastModifiedBy>
  <cp:revision>11</cp:revision>
  <dcterms:modified xsi:type="dcterms:W3CDTF">2018-11-30T14:33:28Z</dcterms:modified>
</cp:coreProperties>
</file>