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76" r:id="rId6"/>
    <p:sldId id="273" r:id="rId7"/>
    <p:sldId id="274" r:id="rId8"/>
    <p:sldId id="275" r:id="rId9"/>
    <p:sldId id="277" r:id="rId10"/>
    <p:sldId id="266" r:id="rId11"/>
    <p:sldId id="268" r:id="rId12"/>
    <p:sldId id="272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37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 seconds.( I will select 2 best slides (i will give them extra points and students will present for CIS committee)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10 seconds.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</a:t>
            </a:r>
            <a:r>
              <a:rPr lang="en-US"/>
              <a:t> (in all versions)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tackles</a:t>
            </a:r>
            <a:r>
              <a:rPr lang="en-US"/>
              <a:t> with GIF or screenshot.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/>
              <a:t>20 seconds.</a:t>
            </a:r>
            <a:endParaRPr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/>
              <a:t>Introduce the problem that the your project (in new version) tackles with GIF or screenshot. </a:t>
            </a:r>
            <a:endParaRPr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 seconds.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List the user stories that you worked on them.(put in order of importance). Stay focused on the parts that you have been working.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 seconds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Show the Use Case Diagram for the whole project.</a:t>
            </a:r>
            <a:br>
              <a:rPr lang="en-US"/>
            </a:br>
            <a:r>
              <a:rPr lang="en-US"/>
              <a:t>Highlight your use cases.</a:t>
            </a:r>
            <a:br>
              <a:rPr lang="en-US"/>
            </a:b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 seconds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</a:t>
            </a:r>
            <a:r>
              <a:rPr lang="en-US"/>
              <a:t>Highlight the parts that you contributed to them.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br>
              <a:rPr lang="en-US"/>
            </a:br>
            <a:br>
              <a:rPr lang="en-US"/>
            </a:b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Shape 23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10 seconds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contribution, mention your effort for </a:t>
            </a:r>
            <a:r>
              <a:rPr lang="en-US"/>
              <a:t>Scrum, Mingle, Github, Google Drive Documentation and minutes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Shape 26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hape 18" descr="Overlay-TitleSli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9"/>
          <p:cNvSpPr txBox="1"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Shape 94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 descr="Overlay-Content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 descr="Overlay-Picture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2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, Alt.">
  <p:cSld name="Picture with Caption, Alt.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2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ftr" idx="11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above Caption">
  <p:cSld name="Picture above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Shape 123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2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ftr" idx="11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83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83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Shape 25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83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 descr="Overlay-SectionHeader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Shape 3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Shape 48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Shape 49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" name="Shape 5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Shape 51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ctr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8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ctr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8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4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ntent, Top and Bottom">
  <p:cSld name="2 Content, Top and Bottom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ntent">
  <p:cSld name="3 Conten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3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ntent">
  <p:cSld name="4 Conte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Shape 7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3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4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556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83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" name="Shape 16" descr="FIULogo_H_CMYK_fx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ctrTitle"/>
          </p:nvPr>
        </p:nvSpPr>
        <p:spPr>
          <a:xfrm>
            <a:off x="135925" y="2045616"/>
            <a:ext cx="8686800" cy="336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Vertically Integrated Projects</a:t>
            </a:r>
            <a:br>
              <a:rPr lang="en-US" sz="3600" dirty="0"/>
            </a:br>
            <a:r>
              <a:rPr lang="en-US" sz="3600" dirty="0"/>
              <a:t>Website Ver 9.0</a:t>
            </a:r>
            <a:endParaRPr sz="36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Member: Andrew Sanzetenea</a:t>
            </a:r>
            <a:b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Owner: </a:t>
            </a:r>
            <a:r>
              <a:rPr lang="en-US" sz="2500" dirty="0"/>
              <a:t>Masoud </a:t>
            </a:r>
            <a:r>
              <a:rPr lang="en-US" sz="2500" dirty="0" err="1"/>
              <a:t>Sadjadi</a:t>
            </a:r>
            <a:endParaRPr sz="25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4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  <a:endParaRPr sz="44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0" name="Shape 150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</a:pPr>
            <a:r>
              <a:rPr lang="en-US" dirty="0">
                <a:solidFill>
                  <a:srgbClr val="666666"/>
                </a:solidFill>
              </a:rPr>
              <a:t> </a:t>
            </a:r>
            <a:endParaRPr sz="1800" b="0" i="0" u="none" strike="noStrike" cap="none" dirty="0">
              <a:solidFill>
                <a:srgbClr val="66666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1" name="Shape 151"/>
          <p:cNvSpPr txBox="1"/>
          <p:nvPr/>
        </p:nvSpPr>
        <p:spPr>
          <a:xfrm>
            <a:off x="135925" y="556025"/>
            <a:ext cx="86868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</a:t>
            </a:r>
            <a:r>
              <a:rPr lang="en-US" sz="36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Final Presentation</a:t>
            </a:r>
            <a:endParaRPr sz="36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600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2018</a:t>
            </a:r>
            <a:endParaRPr sz="260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52" name="Shape 1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2375" y="5968000"/>
            <a:ext cx="2303897" cy="72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title"/>
          </p:nvPr>
        </p:nvSpPr>
        <p:spPr>
          <a:xfrm>
            <a:off x="567675" y="381000"/>
            <a:ext cx="8368800" cy="8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Diagram: Course Upload and Update Existing Student 	    information</a:t>
            </a:r>
            <a:endParaRPr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86AE4B-61E2-4577-BB6F-903598BE9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958" y="1590088"/>
            <a:ext cx="3235195" cy="47757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2ED5E0-EF9A-42BA-9A2F-F6B6CF50E5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849" y="2116206"/>
            <a:ext cx="3560373" cy="33043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3800" y="2191475"/>
            <a:ext cx="3238500" cy="368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6750" y="2191475"/>
            <a:ext cx="3581400" cy="368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Shape 241"/>
          <p:cNvSpPr txBox="1"/>
          <p:nvPr/>
        </p:nvSpPr>
        <p:spPr>
          <a:xfrm>
            <a:off x="1113875" y="1373425"/>
            <a:ext cx="3238500" cy="9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3-tiered architecture</a:t>
            </a:r>
            <a:endParaRPr sz="24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4916750" y="1588675"/>
            <a:ext cx="3581400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Model-View-Controller</a:t>
            </a:r>
            <a:endParaRPr sz="24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201425" y="1425575"/>
            <a:ext cx="8634300" cy="26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175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Arial"/>
              <a:buChar char="●"/>
            </a:pPr>
            <a:r>
              <a:rPr lang="en-US" sz="1400" dirty="0">
                <a:solidFill>
                  <a:srgbClr val="001D4D"/>
                </a:solidFill>
                <a:latin typeface="Arial"/>
                <a:ea typeface="Arial"/>
                <a:cs typeface="Arial"/>
                <a:sym typeface="Arial"/>
              </a:rPr>
              <a:t>Fixed </a:t>
            </a:r>
            <a:r>
              <a:rPr lang="en-US" sz="1600" dirty="0">
                <a:solidFill>
                  <a:srgbClr val="001D4D"/>
                </a:solidFill>
                <a:latin typeface="Arial"/>
                <a:ea typeface="Arial"/>
                <a:cs typeface="Arial"/>
                <a:sym typeface="Arial"/>
              </a:rPr>
              <a:t>bugs</a:t>
            </a:r>
            <a:r>
              <a:rPr lang="en-US" sz="1400" dirty="0">
                <a:solidFill>
                  <a:srgbClr val="001D4D"/>
                </a:solidFill>
                <a:latin typeface="Arial"/>
                <a:ea typeface="Arial"/>
                <a:cs typeface="Arial"/>
                <a:sym typeface="Arial"/>
              </a:rPr>
              <a:t> related to updating users in the database.</a:t>
            </a:r>
          </a:p>
          <a:p>
            <a:pPr lvl="1" indent="-317500">
              <a:buSzPts val="1400"/>
              <a:buFont typeface="Arial"/>
              <a:buChar char="●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Course and Semester are now checked and updated accordingly</a:t>
            </a:r>
          </a:p>
          <a:p>
            <a:pPr lvl="1" indent="-317500">
              <a:buSzPts val="1400"/>
              <a:buFont typeface="Arial"/>
              <a:buChar char="●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Courses and students should now update successfully every time</a:t>
            </a:r>
          </a:p>
          <a:p>
            <a:pPr indent="-317500">
              <a:spcBef>
                <a:spcPts val="700"/>
              </a:spcBef>
              <a:buSzPts val="1400"/>
              <a:buFont typeface="Arial"/>
              <a:buChar char="●"/>
            </a:pPr>
            <a:r>
              <a:rPr lang="en-US" sz="1600" dirty="0">
                <a:solidFill>
                  <a:srgbClr val="001D4D"/>
                </a:solidFill>
                <a:latin typeface="Arial"/>
                <a:ea typeface="Arial"/>
                <a:cs typeface="Arial"/>
                <a:sym typeface="Arial"/>
              </a:rPr>
              <a:t>Worked with Mobile Judge for data 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clarification, synchronization, and API endpoint</a:t>
            </a:r>
          </a:p>
          <a:p>
            <a:pPr lvl="1" indent="-317500">
              <a:buSzPts val="1400"/>
              <a:buFont typeface="Arial"/>
              <a:buChar char="●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Projects are also a Student field and also gets updated</a:t>
            </a:r>
          </a:p>
          <a:p>
            <a:pPr indent="-317500">
              <a:spcBef>
                <a:spcPts val="700"/>
              </a:spcBef>
              <a:buSzPts val="1400"/>
              <a:buFont typeface="Arial"/>
              <a:buChar char="●"/>
            </a:pPr>
            <a:r>
              <a:rPr lang="en-US" sz="1600" dirty="0">
                <a:solidFill>
                  <a:srgbClr val="001D4D"/>
                </a:solidFill>
                <a:latin typeface="Arial"/>
                <a:ea typeface="Arial"/>
                <a:cs typeface="Arial"/>
                <a:sym typeface="Arial"/>
              </a:rPr>
              <a:t>Improved navigation of Course Upload dialog menu</a:t>
            </a:r>
            <a:endParaRPr sz="1600" dirty="0">
              <a:solidFill>
                <a:srgbClr val="001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Arial"/>
              <a:buChar char="●"/>
            </a:pPr>
            <a:endParaRPr sz="1400" dirty="0">
              <a:solidFill>
                <a:srgbClr val="001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Questions?</a:t>
            </a:r>
            <a:endParaRPr sz="18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You!</a:t>
            </a:r>
            <a:endParaRPr sz="1000" dirty="0"/>
          </a:p>
        </p:txBody>
      </p:sp>
      <p:sp>
        <p:nvSpPr>
          <p:cNvPr id="271" name="Shape 271"/>
          <p:cNvSpPr txBox="1"/>
          <p:nvPr/>
        </p:nvSpPr>
        <p:spPr>
          <a:xfrm>
            <a:off x="384575" y="4010400"/>
            <a:ext cx="4715400" cy="10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Contact information:</a:t>
            </a:r>
            <a:endParaRPr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77850" lvl="1" indent="-260350" rtl="0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Noto Sans Symbols"/>
              <a:buChar char="●"/>
            </a:pPr>
            <a:r>
              <a:rPr lang="en-US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Andrew Sanzetenea – asanz009@fiu.edu</a:t>
            </a:r>
            <a:endParaRPr dirty="0"/>
          </a:p>
        </p:txBody>
      </p:sp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3799" y="3886487"/>
            <a:ext cx="1369300" cy="459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Shape 2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0150" y="4944050"/>
            <a:ext cx="1510276" cy="544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Shape 2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08125" y="4944049"/>
            <a:ext cx="1918404" cy="8151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75" name="Shape 2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70150" y="5671125"/>
            <a:ext cx="1567525" cy="81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54850" y="5887549"/>
            <a:ext cx="1510275" cy="578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Shape 27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367122" y="4449451"/>
            <a:ext cx="1575107" cy="364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Shape 27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296975" y="5099406"/>
            <a:ext cx="1680805" cy="38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225266" y="4985431"/>
            <a:ext cx="1168085" cy="609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41056" y="4460350"/>
            <a:ext cx="1588395" cy="410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715375" y="1425600"/>
            <a:ext cx="7583400" cy="49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sz="2000" dirty="0"/>
              <a:t>Whole Project:</a:t>
            </a:r>
            <a:endParaRPr sz="2000" dirty="0"/>
          </a:p>
          <a:p>
            <a: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dirty="0"/>
              <a:t>Fix site wide bugs</a:t>
            </a:r>
          </a:p>
          <a:p>
            <a: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dirty="0"/>
              <a:t>Improve Skill functionality</a:t>
            </a:r>
          </a:p>
          <a:p>
            <a: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dirty="0"/>
              <a:t>Improve Admin Panel</a:t>
            </a:r>
          </a:p>
          <a:p>
            <a: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dirty="0"/>
              <a:t>Fix connectivity with Mobile Judge</a:t>
            </a:r>
          </a:p>
          <a:p>
            <a:pPr marL="914400" marR="0" lvl="1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dirty="0"/>
              <a:t>Improve the setup guides to run and develop </a:t>
            </a:r>
            <a:r>
              <a:rPr lang="en-US"/>
              <a:t>the project</a:t>
            </a:r>
            <a:endParaRPr dirty="0"/>
          </a:p>
          <a:p>
            <a:pPr marL="0" marR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/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sz="2000" dirty="0"/>
              <a:t>My Part:</a:t>
            </a:r>
          </a:p>
          <a:p>
            <a:pPr lvl="1" indent="-323850">
              <a:spcBef>
                <a:spcPts val="0"/>
              </a:spcBef>
              <a:buSzPts val="1500"/>
            </a:pPr>
            <a:r>
              <a:rPr lang="en-US" dirty="0"/>
              <a:t>Fix update problems when creating Courses and adding new Students</a:t>
            </a:r>
          </a:p>
          <a:p>
            <a:pPr lvl="1" indent="-323850">
              <a:spcBef>
                <a:spcPts val="0"/>
              </a:spcBef>
              <a:buSzPts val="1500"/>
            </a:pPr>
            <a:r>
              <a:rPr lang="en-US" dirty="0"/>
              <a:t>Fix data synchronization issues with Mobile Judge</a:t>
            </a:r>
          </a:p>
          <a:p>
            <a:pPr lvl="1" indent="-323850">
              <a:spcBef>
                <a:spcPts val="0"/>
              </a:spcBef>
              <a:buSzPts val="1500"/>
            </a:pPr>
            <a:r>
              <a:rPr lang="en-US" dirty="0"/>
              <a:t>Improve Course Upload feature and dialog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sz="1400" dirty="0"/>
          </a:p>
        </p:txBody>
      </p:sp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</a:t>
            </a:r>
            <a:r>
              <a:rPr lang="en-US"/>
              <a:t>ject</a:t>
            </a: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definition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</a:t>
            </a:r>
            <a:r>
              <a:rPr lang="en-US"/>
              <a:t>ject</a:t>
            </a: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/>
              <a:t>Management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2ABF27-1754-4198-8909-90525B007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98" y="1887465"/>
            <a:ext cx="7215730" cy="3441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</a:t>
            </a: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779463" y="1425600"/>
            <a:ext cx="77451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68300" algn="l" rtl="0">
              <a:spcBef>
                <a:spcPts val="2000"/>
              </a:spcBef>
              <a:spcAft>
                <a:spcPts val="0"/>
              </a:spcAft>
              <a:buSzPts val="2200"/>
              <a:buAutoNum type="arabicPeriod"/>
            </a:pPr>
            <a:r>
              <a:rPr lang="en-US" dirty="0"/>
              <a:t>Include more Student field checks when updating information during Course Upload</a:t>
            </a:r>
          </a:p>
          <a:p>
            <a:pPr marL="457200" marR="0" lvl="0" indent="-368300" algn="l" rtl="0">
              <a:spcBef>
                <a:spcPts val="2000"/>
              </a:spcBef>
              <a:spcAft>
                <a:spcPts val="0"/>
              </a:spcAft>
              <a:buSzPts val="2200"/>
              <a:buAutoNum type="arabicPeriod"/>
            </a:pPr>
            <a:r>
              <a:rPr lang="en-US" dirty="0"/>
              <a:t>Include update of additional fields when updating Student information</a:t>
            </a:r>
          </a:p>
          <a:p>
            <a:pPr marL="457200" marR="0" lvl="0" indent="-368300" algn="l" rtl="0">
              <a:spcBef>
                <a:spcPts val="2000"/>
              </a:spcBef>
              <a:spcAft>
                <a:spcPts val="0"/>
              </a:spcAft>
              <a:buSzPts val="2200"/>
              <a:buAutoNum type="arabicPeriod"/>
            </a:pPr>
            <a:r>
              <a:rPr lang="en-US" dirty="0"/>
              <a:t>Expose of API and database schema details to Mobile Judge team</a:t>
            </a:r>
          </a:p>
          <a:p>
            <a:pPr marL="457200" marR="0" lvl="0" indent="-368300" algn="l" rtl="0">
              <a:spcBef>
                <a:spcPts val="2000"/>
              </a:spcBef>
              <a:spcAft>
                <a:spcPts val="0"/>
              </a:spcAft>
              <a:buSzPts val="2200"/>
              <a:buAutoNum type="arabicPeriod"/>
            </a:pPr>
            <a:r>
              <a:rPr lang="en-US" dirty="0"/>
              <a:t>Fix missing Project information in the Student object for current semester</a:t>
            </a:r>
          </a:p>
          <a:p>
            <a:pPr lvl="0">
              <a:buAutoNum type="arabicPeriod"/>
            </a:pPr>
            <a:r>
              <a:rPr lang="en-US" sz="2000" dirty="0"/>
              <a:t>Improve Navigation in Course Upload dialog menu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805C1-4AF8-4878-9C98-9F0BB86E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Include more Student field checks when updating information during Course Upload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0B91A-4472-44DF-98E6-E8AEC072A7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As an Admin, I would like for Student information such as Course and Semester to update when uploading course files, so that they appear in the User Maintenance tab when searching</a:t>
            </a:r>
          </a:p>
          <a:p>
            <a:pPr>
              <a:spcBef>
                <a:spcPts val="0"/>
              </a:spcBef>
            </a:pPr>
            <a:r>
              <a:rPr lang="en-US" dirty="0"/>
              <a:t>Acceptance Criteria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User should be able to upload a file containing students already in the database</a:t>
            </a:r>
          </a:p>
          <a:p>
            <a:pPr lvl="1">
              <a:spcBef>
                <a:spcPts val="0"/>
              </a:spcBef>
            </a:pPr>
            <a:r>
              <a:rPr lang="en-US" dirty="0"/>
              <a:t>Course and Semester fields in the Student object should be updated</a:t>
            </a:r>
          </a:p>
          <a:p>
            <a:pPr lvl="1">
              <a:spcBef>
                <a:spcPts val="0"/>
              </a:spcBef>
            </a:pPr>
            <a:r>
              <a:rPr lang="en-US" dirty="0"/>
              <a:t>Student should appear in filters when searching the mentioned updated fields</a:t>
            </a:r>
          </a:p>
        </p:txBody>
      </p:sp>
    </p:spTree>
    <p:extLst>
      <p:ext uri="{BB962C8B-B14F-4D97-AF65-F5344CB8AC3E}">
        <p14:creationId xmlns:p14="http://schemas.microsoft.com/office/powerpoint/2010/main" val="4147882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805C1-4AF8-4878-9C98-9F0BB86E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Include update of additional fields when updating Student information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0B91A-4472-44DF-98E6-E8AEC072A7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As an Admin, I would like for the system to verify that Course and Semester are changed for an existing Student during Course Upload, so that semester is also updated</a:t>
            </a:r>
          </a:p>
          <a:p>
            <a:pPr>
              <a:spcBef>
                <a:spcPts val="0"/>
              </a:spcBef>
            </a:pPr>
            <a:r>
              <a:rPr lang="en-US" dirty="0"/>
              <a:t>Acceptance Criteria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system should verify that the Course and Semester fields in the Student object have changed 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Semester should be updated to the current Semester </a:t>
            </a:r>
          </a:p>
        </p:txBody>
      </p:sp>
    </p:spTree>
    <p:extLst>
      <p:ext uri="{BB962C8B-B14F-4D97-AF65-F5344CB8AC3E}">
        <p14:creationId xmlns:p14="http://schemas.microsoft.com/office/powerpoint/2010/main" val="2263597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805C1-4AF8-4878-9C98-9F0BB86E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Expose of API and database schema details to Mobile Judge team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0B91A-4472-44DF-98E6-E8AEC072A7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As a Mobile Judge developer, I would like to know the API and database schema details, so that I can verify that the information in the MJ database is consistent with VIP</a:t>
            </a:r>
          </a:p>
          <a:p>
            <a:pPr>
              <a:spcBef>
                <a:spcPts val="0"/>
              </a:spcBef>
            </a:pPr>
            <a:r>
              <a:rPr lang="en-US" dirty="0"/>
              <a:t>Acceptance Criteria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MJ developer should know the details of what is returned by the API endpoints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MJ developer should know the fields and data types of the Student, Course, Project, and Term object</a:t>
            </a:r>
          </a:p>
          <a:p>
            <a:pPr lvl="1"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156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805C1-4AF8-4878-9C98-9F0BB86E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Fix missing Project information in the Student object for current semester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0B91A-4472-44DF-98E6-E8AEC072A7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As a Mobile Judge Developer, I would like for the data we receive from the API endpoint to be consistent with the data in our database, so that we can easily add data to our database</a:t>
            </a:r>
          </a:p>
          <a:p>
            <a:pPr>
              <a:spcBef>
                <a:spcPts val="0"/>
              </a:spcBef>
            </a:pPr>
            <a:r>
              <a:rPr lang="en-US" dirty="0"/>
              <a:t>Acceptance Criteria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Student object should include a Project field, as required by the MJ side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Project information of Students for this semester should be added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 Project information of students should be automatically updated in the future</a:t>
            </a:r>
          </a:p>
        </p:txBody>
      </p:sp>
    </p:spTree>
    <p:extLst>
      <p:ext uri="{BB962C8B-B14F-4D97-AF65-F5344CB8AC3E}">
        <p14:creationId xmlns:p14="http://schemas.microsoft.com/office/powerpoint/2010/main" val="2696217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805C1-4AF8-4878-9C98-9F0BB86E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Improve Navigation in Course Upload dialog menu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0B91A-4472-44DF-98E6-E8AEC072A7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As an Admin, I want improved navigation in the Course Upload dialog  </a:t>
            </a:r>
          </a:p>
          <a:p>
            <a:pPr>
              <a:spcBef>
                <a:spcPts val="0"/>
              </a:spcBef>
            </a:pPr>
            <a:r>
              <a:rPr lang="en-US" dirty="0"/>
              <a:t>Acceptance Criteria</a:t>
            </a:r>
          </a:p>
          <a:p>
            <a:pPr lvl="1">
              <a:spcBef>
                <a:spcPts val="0"/>
              </a:spcBef>
            </a:pPr>
            <a:r>
              <a:rPr lang="en-US" dirty="0"/>
              <a:t>There should be placeholder text in the fields specifying the type of data needed to be entered</a:t>
            </a:r>
          </a:p>
          <a:p>
            <a:pPr lvl="1">
              <a:spcBef>
                <a:spcPts val="0"/>
              </a:spcBef>
            </a:pPr>
            <a:r>
              <a:rPr lang="en-US" dirty="0"/>
              <a:t>User should be able to Backspace and Tab between the different fields during Course creation</a:t>
            </a:r>
          </a:p>
          <a:p>
            <a:pPr lvl="1">
              <a:spcBef>
                <a:spcPts val="0"/>
              </a:spcBef>
            </a:pPr>
            <a:r>
              <a:rPr lang="en-US" dirty="0"/>
              <a:t>Clearer instructions for uploading a Course</a:t>
            </a:r>
          </a:p>
        </p:txBody>
      </p:sp>
    </p:spTree>
    <p:extLst>
      <p:ext uri="{BB962C8B-B14F-4D97-AF65-F5344CB8AC3E}">
        <p14:creationId xmlns:p14="http://schemas.microsoft.com/office/powerpoint/2010/main" val="802679288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Microsoft Office PowerPoint</Application>
  <PresentationFormat>On-screen Show (4:3)</PresentationFormat>
  <Paragraphs>106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Noto Sans Symbols</vt:lpstr>
      <vt:lpstr>Trebuchet MS</vt:lpstr>
      <vt:lpstr>gold</vt:lpstr>
      <vt:lpstr>Vertically Integrated Projects Website Ver 9.0  Team Member: Andrew Sanzetenea Product Owner: Masoud Sadjadi  School of Computing and Information Sciences Florida International University</vt:lpstr>
      <vt:lpstr>Project definition</vt:lpstr>
      <vt:lpstr>Project Management</vt:lpstr>
      <vt:lpstr>Key User Stories </vt:lpstr>
      <vt:lpstr>Include more Student field checks when updating information during Course Upload</vt:lpstr>
      <vt:lpstr>Include update of additional fields when updating Student information</vt:lpstr>
      <vt:lpstr>Expose of API and database schema details to Mobile Judge team</vt:lpstr>
      <vt:lpstr>Fix missing Project information in the Student object for current semester</vt:lpstr>
      <vt:lpstr>Improve Navigation in Course Upload dialog menu</vt:lpstr>
      <vt:lpstr>Diagram: Course Upload and Update Existing Student      information</vt:lpstr>
      <vt:lpstr>System Design: Architecture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Vertically Integrated Projects Website Ver 9.0  Team Member: Andrew Sanzetenea Product Owner: Masoud Sadjadi  School of Computing and Information Sciences Florida International University</dc:title>
  <cp:lastModifiedBy>Andrew Sanzetenea</cp:lastModifiedBy>
  <cp:revision>17</cp:revision>
  <dcterms:modified xsi:type="dcterms:W3CDTF">2018-11-30T18:26:19Z</dcterms:modified>
</cp:coreProperties>
</file>