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14" r:id="rId1"/>
  </p:sldMasterIdLst>
  <p:notesMasterIdLst>
    <p:notesMasterId r:id="rId15"/>
  </p:notesMasterIdLst>
  <p:handoutMasterIdLst>
    <p:handoutMasterId r:id="rId16"/>
  </p:handoutMasterIdLst>
  <p:sldIdLst>
    <p:sldId id="256" r:id="rId2"/>
    <p:sldId id="343" r:id="rId3"/>
    <p:sldId id="356" r:id="rId4"/>
    <p:sldId id="344" r:id="rId5"/>
    <p:sldId id="345" r:id="rId6"/>
    <p:sldId id="346" r:id="rId7"/>
    <p:sldId id="347" r:id="rId8"/>
    <p:sldId id="357" r:id="rId9"/>
    <p:sldId id="353" r:id="rId10"/>
    <p:sldId id="351" r:id="rId11"/>
    <p:sldId id="354" r:id="rId12"/>
    <p:sldId id="355" r:id="rId13"/>
    <p:sldId id="358" r:id="rId14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D4D"/>
    <a:srgbClr val="C7E8AC"/>
    <a:srgbClr val="F9D2DE"/>
    <a:srgbClr val="AC8800"/>
    <a:srgbClr val="B27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5" autoAdjust="0"/>
    <p:restoredTop sz="82357" autoAdjust="0"/>
  </p:normalViewPr>
  <p:slideViewPr>
    <p:cSldViewPr snapToObjects="1">
      <p:cViewPr varScale="1">
        <p:scale>
          <a:sx n="56" d="100"/>
          <a:sy n="56" d="100"/>
        </p:scale>
        <p:origin x="16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198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garth200\AppData\Roaming\Microsoft\Templates\Milestone%20and%20task%20project%20timeline.xlsx" TargetMode="External"/><Relationship Id="rId2" Type="http://schemas.openxmlformats.org/officeDocument/2006/relationships/image" Target="../media/image25.png"/><Relationship Id="rId1" Type="http://schemas.openxmlformats.org/officeDocument/2006/relationships/image" Target="../media/image24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978185383786448E-2"/>
          <c:y val="7.8828945337177894E-2"/>
          <c:w val="0.87548045355302873"/>
          <c:h val="0.89401558523578717"/>
        </c:manualLayout>
      </c:layout>
      <c:scatterChart>
        <c:scatterStyle val="lineMarker"/>
        <c:varyColors val="0"/>
        <c:ser>
          <c:idx val="1"/>
          <c:order val="0"/>
          <c:tx>
            <c:v>Tasks</c:v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12"/>
            <c:spPr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</a:ln>
              <a:effectLst/>
            </c:spPr>
          </c:marker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75F-47E9-9661-163A2FF19FE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86103DC-4CED-40A0-8023-B7CD4975A63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90BE-4E3C-87B2-B400DA8843C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7F07974-F92A-4EB0-8FAA-E80718D1605A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1-90BE-4E3C-87B2-B400DA8843C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C23082E8-920F-48F8-B005-3E47F598E577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90BE-4E3C-87B2-B400DA8843C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A35CCF3-B7A3-4F29-859E-05638CD0EF2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3-90BE-4E3C-87B2-B400DA8843C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9E29D057-504B-45C7-9AC3-3592FC8EC24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4-90BE-4E3C-87B2-B400DA8843C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2E7195A-A912-41D0-B9DD-26815646444F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5-90BE-4E3C-87B2-B400DA8843C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712ABBB8-AFD2-4556-BF6A-C9B455A52D2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6-90BE-4E3C-87B2-B400DA8843C3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FE709AD2-24C1-47BC-9FCB-D1DBE728C59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7-90BE-4E3C-87B2-B400DA8843C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fld id="{210D4A20-08BE-45F4-889E-8CAE0F3F9BB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8-90BE-4E3C-87B2-B400DA8843C3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l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D75F-47E9-9661-163A2FF19FEB}"/>
                </c:ext>
              </c:extLst>
            </c:dLbl>
            <c:spPr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x"/>
            <c:errBarType val="plus"/>
            <c:errValType val="cust"/>
            <c:noEndCap val="1"/>
            <c:plus>
              <c:numRef>
                <c:f>'[Milestone and task project timeline1]Timeline'!$D$30:$D$40</c:f>
                <c:numCache>
                  <c:formatCode>General</c:formatCode>
                  <c:ptCount val="11"/>
                  <c:pt idx="1">
                    <c:v>15</c:v>
                  </c:pt>
                  <c:pt idx="2">
                    <c:v>15</c:v>
                  </c:pt>
                  <c:pt idx="3">
                    <c:v>15</c:v>
                  </c:pt>
                  <c:pt idx="4">
                    <c:v>15</c:v>
                  </c:pt>
                  <c:pt idx="5">
                    <c:v>15</c:v>
                  </c:pt>
                  <c:pt idx="6">
                    <c:v>15</c:v>
                  </c:pt>
                  <c:pt idx="7">
                    <c:v>15</c:v>
                  </c:pt>
                  <c:pt idx="8">
                    <c:v>7</c:v>
                  </c:pt>
                  <c:pt idx="9">
                    <c:v>7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152400" cap="flat" cmpd="sng" algn="ctr">
                <a:solidFill>
                  <a:schemeClr val="accent1"/>
                </a:solidFill>
                <a:round/>
              </a:ln>
              <a:effectLst/>
            </c:spPr>
          </c:errBars>
          <c:errBars>
            <c:errDir val="y"/>
            <c:errBarType val="minus"/>
            <c:errValType val="cust"/>
            <c:noEndCap val="1"/>
            <c:plus>
              <c:numLit>
                <c:formatCode>General</c:formatCode>
                <c:ptCount val="1"/>
                <c:pt idx="0">
                  <c:v>0</c:v>
                </c:pt>
              </c:numLit>
            </c:plus>
            <c:minus>
              <c:numRef>
                <c:f>'[Milestone and task project timeline1]Timeline'!$G$30:$G$40</c:f>
                <c:numCache>
                  <c:formatCode>General</c:formatCode>
                  <c:ptCount val="11"/>
                  <c:pt idx="1">
                    <c:v>-25</c:v>
                  </c:pt>
                  <c:pt idx="2">
                    <c:v>-15</c:v>
                  </c:pt>
                  <c:pt idx="3">
                    <c:v>-15</c:v>
                  </c:pt>
                  <c:pt idx="4">
                    <c:v>-80</c:v>
                  </c:pt>
                  <c:pt idx="5">
                    <c:v>-30</c:v>
                  </c:pt>
                  <c:pt idx="6">
                    <c:v>-15</c:v>
                  </c:pt>
                  <c:pt idx="7">
                    <c:v>-20</c:v>
                  </c:pt>
                  <c:pt idx="8">
                    <c:v>-40</c:v>
                  </c:pt>
                  <c:pt idx="9">
                    <c:v>-15</c:v>
                  </c:pt>
                </c:numCache>
              </c:numRef>
            </c:minus>
            <c:spPr>
              <a:noFill/>
              <a:ln w="12700" cap="flat" cmpd="sng" algn="ctr">
                <a:solidFill>
                  <a:schemeClr val="accent1">
                    <a:lumMod val="75000"/>
                    <a:alpha val="70000"/>
                  </a:schemeClr>
                </a:solidFill>
                <a:prstDash val="solid"/>
                <a:round/>
              </a:ln>
              <a:effectLst/>
            </c:spPr>
          </c:errBars>
          <c:xVal>
            <c:numRef>
              <c:f>'[Milestone and task project timeline1]Timeline'!$B$30:$B$40</c:f>
              <c:numCache>
                <c:formatCode>m/d/yyyy</c:formatCode>
                <c:ptCount val="11"/>
                <c:pt idx="1">
                  <c:v>43332</c:v>
                </c:pt>
                <c:pt idx="2">
                  <c:v>43346</c:v>
                </c:pt>
                <c:pt idx="3">
                  <c:v>43360</c:v>
                </c:pt>
                <c:pt idx="4">
                  <c:v>43374</c:v>
                </c:pt>
                <c:pt idx="5">
                  <c:v>43388</c:v>
                </c:pt>
                <c:pt idx="6">
                  <c:v>43402</c:v>
                </c:pt>
                <c:pt idx="7">
                  <c:v>43416</c:v>
                </c:pt>
                <c:pt idx="8">
                  <c:v>43430</c:v>
                </c:pt>
                <c:pt idx="9">
                  <c:v>43437</c:v>
                </c:pt>
              </c:numCache>
            </c:numRef>
          </c:xVal>
          <c:yVal>
            <c:numRef>
              <c:f>'[Milestone and task project timeline1]Timeline'!$F$30:$F$40</c:f>
              <c:numCache>
                <c:formatCode>General</c:formatCode>
                <c:ptCount val="11"/>
                <c:pt idx="1">
                  <c:v>-25</c:v>
                </c:pt>
                <c:pt idx="2">
                  <c:v>-40</c:v>
                </c:pt>
                <c:pt idx="3">
                  <c:v>-55</c:v>
                </c:pt>
                <c:pt idx="4">
                  <c:v>-80</c:v>
                </c:pt>
                <c:pt idx="5">
                  <c:v>-30</c:v>
                </c:pt>
                <c:pt idx="6">
                  <c:v>-45</c:v>
                </c:pt>
                <c:pt idx="7">
                  <c:v>-20</c:v>
                </c:pt>
                <c:pt idx="8">
                  <c:v>-60</c:v>
                </c:pt>
                <c:pt idx="9">
                  <c:v>-75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'[Milestone and task project timeline1]Timeline'!$E$30:$E$40</c15:f>
                <c15:dlblRangeCache>
                  <c:ptCount val="11"/>
                  <c:pt idx="1">
                    <c:v>Sprint 0
Aug 20 - Sep 2</c:v>
                  </c:pt>
                  <c:pt idx="2">
                    <c:v>Sprint 1
Sep 3 - Sep 16</c:v>
                  </c:pt>
                  <c:pt idx="3">
                    <c:v>Sprint 2
Sep 17 - Sep 30</c:v>
                  </c:pt>
                  <c:pt idx="4">
                    <c:v>Sprint 3
Oct 1 - Oct 14</c:v>
                  </c:pt>
                  <c:pt idx="5">
                    <c:v>Sprint 4
Oct 15 - Oct 28</c:v>
                  </c:pt>
                  <c:pt idx="6">
                    <c:v>Sprint 5
Oct 29 - Nov 11</c:v>
                  </c:pt>
                  <c:pt idx="7">
                    <c:v>Sprint 6
Nov 12 - Nov 25</c:v>
                  </c:pt>
                  <c:pt idx="8">
                    <c:v>Showcase Week
Nov 26 - Dec 2</c:v>
                  </c:pt>
                  <c:pt idx="9">
                    <c:v>Finals Week
Dec 3 - Dec 9</c:v>
                  </c:pt>
                  <c:pt idx="10">
                    <c:v>Insert new rows above this one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7-D75F-47E9-9661-163A2FF19FEB}"/>
            </c:ext>
          </c:extLst>
        </c:ser>
        <c:ser>
          <c:idx val="0"/>
          <c:order val="1"/>
          <c:tx>
            <c:v>Milestones</c:v>
          </c:tx>
          <c:spPr>
            <a:ln w="25400" cap="rnd">
              <a:noFill/>
              <a:round/>
            </a:ln>
            <a:effectLst/>
          </c:spPr>
          <c:marker>
            <c:symbol val="diamond"/>
            <c:size val="1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dPt>
            <c:idx val="0"/>
            <c:marker>
              <c:spPr>
                <a:solidFill>
                  <a:schemeClr val="accent6">
                    <a:lumMod val="75000"/>
                  </a:schemeClr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D75F-47E9-9661-163A2FF19FEB}"/>
              </c:ext>
            </c:extLst>
          </c:dPt>
          <c:dPt>
            <c:idx val="1"/>
            <c:marker>
              <c:symbol val="circle"/>
              <c:size val="14"/>
              <c:spPr>
                <a:solidFill>
                  <a:srgbClr val="00B050"/>
                </a:solid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D75F-47E9-9661-163A2FF19FEB}"/>
              </c:ext>
            </c:extLst>
          </c:dPt>
          <c:dPt>
            <c:idx val="7"/>
            <c:marker>
              <c:symbol val="square"/>
              <c:size val="14"/>
              <c:spPr>
                <a:blipFill>
                  <a:blip xmlns:r="http://schemas.openxmlformats.org/officeDocument/2006/relationships" r:embed="rId1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B-90BE-4E3C-87B2-B400DA8843C3}"/>
              </c:ext>
            </c:extLst>
          </c:dPt>
          <c:dPt>
            <c:idx val="8"/>
            <c:marker>
              <c:symbol val="picture"/>
              <c:spPr>
                <a:blipFill>
                  <a:blip xmlns:r="http://schemas.openxmlformats.org/officeDocument/2006/relationships" r:embed="rId2"/>
                  <a:stretch>
                    <a:fillRect/>
                  </a:stretch>
                </a:blipFill>
                <a:ln w="9525">
                  <a:noFill/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C-90BE-4E3C-87B2-B400DA8843C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75F-47E9-9661-163A2FF19FE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B815672E-2646-4BF6-BEA9-9E86E9B79BCD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D75F-47E9-9661-163A2FF19FE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FA273E4F-5BC9-4826-A390-5EF1CCCA0C0B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D-90BE-4E3C-87B2-B400DA8843C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64DA54AF-4E71-4F84-A0A3-9407BA048948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E-90BE-4E3C-87B2-B400DA8843C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8BF11439-C089-4AED-B222-6F64D5EA724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F-90BE-4E3C-87B2-B400DA8843C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2210B99A-FC1D-4154-A4A0-B7AD02926B4E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0-90BE-4E3C-87B2-B400DA8843C3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E5D01BB3-792C-4E63-AF88-9D8668C7DF5C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11-90BE-4E3C-87B2-B400DA8843C3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2629746C-7286-4D6E-9756-0355AD42E892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B-90BE-4E3C-87B2-B400DA8843C3}"/>
                </c:ext>
              </c:extLst>
            </c:dLbl>
            <c:dLbl>
              <c:idx val="8"/>
              <c:layout>
                <c:manualLayout>
                  <c:x val="-6.8678086148718266E-3"/>
                  <c:y val="-5.3557652646406752E-2"/>
                </c:manualLayout>
              </c:layout>
              <c:tx>
                <c:rich>
                  <a:bodyPr/>
                  <a:lstStyle/>
                  <a:p>
                    <a:fld id="{1E2AD8B4-D573-4173-9FFF-0E11F26FA616}" type="CELLRANGE">
                      <a:rPr lang="en-US"/>
                      <a:pPr/>
                      <a:t>[CELLRANGE]</a:t>
                    </a:fld>
                    <a:endParaRPr lang="en-US"/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C-90BE-4E3C-87B2-B400DA8843C3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endParaRPr lang="en-US"/>
                  </a:p>
                </c:rich>
              </c:tx>
              <c:dLblPos val="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EF8-4134-955B-52DF741E0001}"/>
                </c:ext>
              </c:extLst>
            </c:dLbl>
            <c:spPr>
              <a:solidFill>
                <a:schemeClr val="bg1">
                  <a:alpha val="5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Dir val="y"/>
            <c:errBarType val="minus"/>
            <c:errValType val="percentage"/>
            <c:noEndCap val="1"/>
            <c:val val="100"/>
            <c:spPr>
              <a:noFill/>
              <a:ln w="12700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round/>
              </a:ln>
              <a:effectLst/>
            </c:spPr>
          </c:errBars>
          <c:xVal>
            <c:numRef>
              <c:f>'[Milestone and task project timeline1]Timeline'!$B$44:$B$53</c:f>
              <c:numCache>
                <c:formatCode>m/d/yyyy</c:formatCode>
                <c:ptCount val="10"/>
                <c:pt idx="1">
                  <c:v>43332</c:v>
                </c:pt>
                <c:pt idx="2">
                  <c:v>43359</c:v>
                </c:pt>
                <c:pt idx="3">
                  <c:v>43373</c:v>
                </c:pt>
                <c:pt idx="4">
                  <c:v>43387</c:v>
                </c:pt>
                <c:pt idx="5">
                  <c:v>43415</c:v>
                </c:pt>
                <c:pt idx="6">
                  <c:v>43429</c:v>
                </c:pt>
                <c:pt idx="7">
                  <c:v>43434</c:v>
                </c:pt>
                <c:pt idx="8">
                  <c:v>43443</c:v>
                </c:pt>
              </c:numCache>
            </c:numRef>
          </c:xVal>
          <c:yVal>
            <c:numRef>
              <c:f>'[Milestone and task project timeline1]Timeline'!$F$44:$F$53</c:f>
              <c:numCache>
                <c:formatCode>General</c:formatCode>
                <c:ptCount val="10"/>
                <c:pt idx="1">
                  <c:v>30</c:v>
                </c:pt>
                <c:pt idx="2">
                  <c:v>10</c:v>
                </c:pt>
                <c:pt idx="3">
                  <c:v>30</c:v>
                </c:pt>
                <c:pt idx="4">
                  <c:v>40</c:v>
                </c:pt>
                <c:pt idx="5">
                  <c:v>30</c:v>
                </c:pt>
                <c:pt idx="6">
                  <c:v>20</c:v>
                </c:pt>
                <c:pt idx="7">
                  <c:v>40</c:v>
                </c:pt>
                <c:pt idx="8">
                  <c:v>15</c:v>
                </c:pt>
              </c:numCache>
            </c:numRef>
          </c:yVal>
          <c:smooth val="0"/>
          <c:extLst>
            <c:ext xmlns:c15="http://schemas.microsoft.com/office/drawing/2012/chart" uri="{02D57815-91ED-43cb-92C2-25804820EDAC}">
              <c15:datalabelsRange>
                <c15:f>'[Milestone and task project timeline1]Timeline'!$E$44:$E$53</c15:f>
                <c15:dlblRangeCache>
                  <c:ptCount val="10"/>
                  <c:pt idx="1">
                    <c:v>Start, Aug 20</c:v>
                  </c:pt>
                  <c:pt idx="2">
                    <c:v>R1 Established Framework</c:v>
                  </c:pt>
                  <c:pt idx="3">
                    <c:v>R2 Logs, Pin Unpin</c:v>
                  </c:pt>
                  <c:pt idx="4">
                    <c:v>R3 Categories, Google API</c:v>
                  </c:pt>
                  <c:pt idx="5">
                    <c:v>R5 Logs, Reference Docs</c:v>
                  </c:pt>
                  <c:pt idx="6">
                    <c:v>R6 Watch Orders</c:v>
                  </c:pt>
                  <c:pt idx="7">
                    <c:v>Showcase!, Nov 30</c:v>
                  </c:pt>
                  <c:pt idx="8">
                    <c:v>Deliver, Dec 9</c:v>
                  </c:pt>
                  <c:pt idx="9">
                    <c:v>Insert new rows above this one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0-D75F-47E9-9661-163A2FF19F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7360336"/>
        <c:axId val="417359776"/>
      </c:scatterChart>
      <c:valAx>
        <c:axId val="417360336"/>
        <c:scaling>
          <c:orientation val="minMax"/>
        </c:scaling>
        <c:delete val="0"/>
        <c:axPos val="b"/>
        <c:numFmt formatCode="m/d/yyyy" sourceLinked="1"/>
        <c:majorTickMark val="cross"/>
        <c:minorTickMark val="none"/>
        <c:tickLblPos val="nextTo"/>
        <c:spPr>
          <a:noFill/>
          <a:ln w="63500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7359776"/>
        <c:crosses val="autoZero"/>
        <c:crossBetween val="midCat"/>
      </c:valAx>
      <c:valAx>
        <c:axId val="417359776"/>
        <c:scaling>
          <c:orientation val="minMax"/>
          <c:max val="50"/>
          <c:min val="-100"/>
        </c:scaling>
        <c:delete val="1"/>
        <c:axPos val="l"/>
        <c:numFmt formatCode="General" sourceLinked="1"/>
        <c:majorTickMark val="out"/>
        <c:minorTickMark val="none"/>
        <c:tickLblPos val="nextTo"/>
        <c:crossAx val="417360336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38100" cap="flat" cmpd="sng" algn="ctr">
      <a:solidFill>
        <a:schemeClr val="accent1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steronius.blogspot.com/2016_09_01_archive.html" TargetMode="External"/><Relationship Id="rId7" Type="http://schemas.openxmlformats.org/officeDocument/2006/relationships/hyperlink" Target="https://positek.net/best-web-dictionary/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jpg"/><Relationship Id="rId6" Type="http://schemas.openxmlformats.org/officeDocument/2006/relationships/image" Target="../media/image21.png"/><Relationship Id="rId5" Type="http://schemas.openxmlformats.org/officeDocument/2006/relationships/hyperlink" Target="http://i-docs.org/2014/02/14/ux-series-q4-user/" TargetMode="External"/><Relationship Id="rId4" Type="http://schemas.openxmlformats.org/officeDocument/2006/relationships/image" Target="../media/image20.jpg"/><Relationship Id="rId9" Type="http://schemas.openxmlformats.org/officeDocument/2006/relationships/image" Target="../media/image2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steronius.blogspot.com/2016_09_01_archive.html" TargetMode="External"/><Relationship Id="rId7" Type="http://schemas.openxmlformats.org/officeDocument/2006/relationships/hyperlink" Target="https://positek.net/best-web-dictionary/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jpg"/><Relationship Id="rId6" Type="http://schemas.openxmlformats.org/officeDocument/2006/relationships/image" Target="../media/image21.png"/><Relationship Id="rId5" Type="http://schemas.openxmlformats.org/officeDocument/2006/relationships/hyperlink" Target="http://i-docs.org/2014/02/14/ux-series-q4-user/" TargetMode="External"/><Relationship Id="rId4" Type="http://schemas.openxmlformats.org/officeDocument/2006/relationships/image" Target="../media/image20.jpg"/><Relationship Id="rId9" Type="http://schemas.openxmlformats.org/officeDocument/2006/relationships/image" Target="../media/image2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B905BC-6F58-46A3-9B6B-322620BEBC36}" type="doc">
      <dgm:prSet loTypeId="urn:microsoft.com/office/officeart/2008/layout/CaptionedPicture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3D10F6A-2AFF-4639-8090-D4B63E79F0FD}">
      <dgm:prSet phldrT="[Text]"/>
      <dgm:spPr/>
      <dgm:t>
        <a:bodyPr/>
        <a:lstStyle/>
        <a:p>
          <a:r>
            <a:rPr lang="en-US" dirty="0"/>
            <a:t>Must Attend in Person</a:t>
          </a:r>
        </a:p>
      </dgm:t>
    </dgm:pt>
    <dgm:pt modelId="{24FD063B-2BDE-402A-A32F-EC0F79DE8122}" type="parTrans" cxnId="{8B917D03-E232-47E6-8816-B037E1B8E10A}">
      <dgm:prSet/>
      <dgm:spPr/>
      <dgm:t>
        <a:bodyPr/>
        <a:lstStyle/>
        <a:p>
          <a:endParaRPr lang="en-US"/>
        </a:p>
      </dgm:t>
    </dgm:pt>
    <dgm:pt modelId="{5560C1DD-2945-416E-BB2F-24AE751A1E15}" type="sibTrans" cxnId="{8B917D03-E232-47E6-8816-B037E1B8E10A}">
      <dgm:prSet/>
      <dgm:spPr/>
      <dgm:t>
        <a:bodyPr/>
        <a:lstStyle/>
        <a:p>
          <a:endParaRPr lang="en-US"/>
        </a:p>
      </dgm:t>
    </dgm:pt>
    <dgm:pt modelId="{0B7EF78C-BD61-4D64-9922-2F86CB586FB2}">
      <dgm:prSet phldrT="[Text]"/>
      <dgm:spPr/>
      <dgm:t>
        <a:bodyPr/>
        <a:lstStyle/>
        <a:p>
          <a:r>
            <a:rPr lang="en-US" dirty="0"/>
            <a:t>Daily on premise meetings</a:t>
          </a:r>
        </a:p>
      </dgm:t>
    </dgm:pt>
    <dgm:pt modelId="{6752F45C-6FCA-4863-8547-63E4BA52F5D1}" type="parTrans" cxnId="{66EB2813-5DE8-45CE-85CF-D2A7CE36F372}">
      <dgm:prSet/>
      <dgm:spPr/>
      <dgm:t>
        <a:bodyPr/>
        <a:lstStyle/>
        <a:p>
          <a:endParaRPr lang="en-US"/>
        </a:p>
      </dgm:t>
    </dgm:pt>
    <dgm:pt modelId="{ADBCDE3B-5F69-49A8-9ACB-50D1D9958DC6}" type="sibTrans" cxnId="{66EB2813-5DE8-45CE-85CF-D2A7CE36F372}">
      <dgm:prSet/>
      <dgm:spPr/>
      <dgm:t>
        <a:bodyPr/>
        <a:lstStyle/>
        <a:p>
          <a:endParaRPr lang="en-US"/>
        </a:p>
      </dgm:t>
    </dgm:pt>
    <dgm:pt modelId="{3CFCD212-C76A-456B-802F-76A8FCB23DA3}">
      <dgm:prSet phldrT="[Text]"/>
      <dgm:spPr/>
      <dgm:t>
        <a:bodyPr/>
        <a:lstStyle/>
        <a:p>
          <a:r>
            <a:rPr lang="en-US" dirty="0"/>
            <a:t>Time Consuming</a:t>
          </a:r>
        </a:p>
      </dgm:t>
    </dgm:pt>
    <dgm:pt modelId="{6F95EF88-41F4-491F-8A93-C12AB954A257}" type="parTrans" cxnId="{91F23BF4-163C-433B-9651-DD1489C236EB}">
      <dgm:prSet/>
      <dgm:spPr/>
      <dgm:t>
        <a:bodyPr/>
        <a:lstStyle/>
        <a:p>
          <a:endParaRPr lang="en-US"/>
        </a:p>
      </dgm:t>
    </dgm:pt>
    <dgm:pt modelId="{85E94FCF-1F59-44B9-B563-B19A6A44DDFD}" type="sibTrans" cxnId="{91F23BF4-163C-433B-9651-DD1489C236EB}">
      <dgm:prSet/>
      <dgm:spPr/>
      <dgm:t>
        <a:bodyPr/>
        <a:lstStyle/>
        <a:p>
          <a:endParaRPr lang="en-US"/>
        </a:p>
      </dgm:t>
    </dgm:pt>
    <dgm:pt modelId="{AF904BB8-BD6A-4029-84E9-E99C52D76192}">
      <dgm:prSet phldrT="[Text]"/>
      <dgm:spPr/>
      <dgm:t>
        <a:bodyPr/>
        <a:lstStyle/>
        <a:p>
          <a:r>
            <a:rPr lang="en-US" dirty="0"/>
            <a:t>Time that could be spend in the community</a:t>
          </a:r>
        </a:p>
      </dgm:t>
    </dgm:pt>
    <dgm:pt modelId="{65424D3F-347C-4B2C-A7D2-C3F1879BDA1B}" type="parTrans" cxnId="{27D5B746-78B8-4226-AD38-BA225B13AAE9}">
      <dgm:prSet/>
      <dgm:spPr/>
      <dgm:t>
        <a:bodyPr/>
        <a:lstStyle/>
        <a:p>
          <a:endParaRPr lang="en-US"/>
        </a:p>
      </dgm:t>
    </dgm:pt>
    <dgm:pt modelId="{8E3C5BB6-38E5-4659-93AB-493FDE2F60DA}" type="sibTrans" cxnId="{27D5B746-78B8-4226-AD38-BA225B13AAE9}">
      <dgm:prSet/>
      <dgm:spPr/>
      <dgm:t>
        <a:bodyPr/>
        <a:lstStyle/>
        <a:p>
          <a:endParaRPr lang="en-US"/>
        </a:p>
      </dgm:t>
    </dgm:pt>
    <dgm:pt modelId="{C8556503-AD13-407E-BA8A-EBAACBD498F1}">
      <dgm:prSet phldrT="[Text]"/>
      <dgm:spPr/>
      <dgm:t>
        <a:bodyPr/>
        <a:lstStyle/>
        <a:p>
          <a:r>
            <a:rPr lang="en-US" dirty="0"/>
            <a:t>All Officers off the streets</a:t>
          </a:r>
        </a:p>
      </dgm:t>
    </dgm:pt>
    <dgm:pt modelId="{639F9E6F-724F-4198-8300-5089BA17A7D6}" type="parTrans" cxnId="{7BB405CB-391B-459F-AE1B-321DE81B2647}">
      <dgm:prSet/>
      <dgm:spPr/>
      <dgm:t>
        <a:bodyPr/>
        <a:lstStyle/>
        <a:p>
          <a:endParaRPr lang="en-US"/>
        </a:p>
      </dgm:t>
    </dgm:pt>
    <dgm:pt modelId="{D4DC620E-A6F7-40BD-9E0C-2CAF89E92EE9}" type="sibTrans" cxnId="{7BB405CB-391B-459F-AE1B-321DE81B2647}">
      <dgm:prSet/>
      <dgm:spPr/>
      <dgm:t>
        <a:bodyPr/>
        <a:lstStyle/>
        <a:p>
          <a:endParaRPr lang="en-US"/>
        </a:p>
      </dgm:t>
    </dgm:pt>
    <dgm:pt modelId="{7DEC1472-2C15-4907-A6C5-7B3C79D412EA}">
      <dgm:prSet phldrT="[Text]"/>
      <dgm:spPr/>
      <dgm:t>
        <a:bodyPr/>
        <a:lstStyle/>
        <a:p>
          <a:r>
            <a:rPr lang="en-US" dirty="0"/>
            <a:t>Gives crime a head start</a:t>
          </a:r>
        </a:p>
      </dgm:t>
    </dgm:pt>
    <dgm:pt modelId="{6F40A8CC-3888-4E4B-8D15-A6DCA3883FCC}" type="parTrans" cxnId="{9AAB17B2-8463-4D3D-B261-8C2FEA9E70EC}">
      <dgm:prSet/>
      <dgm:spPr/>
      <dgm:t>
        <a:bodyPr/>
        <a:lstStyle/>
        <a:p>
          <a:endParaRPr lang="en-US"/>
        </a:p>
      </dgm:t>
    </dgm:pt>
    <dgm:pt modelId="{E7C036B8-A22A-4F01-9500-3646FDE444A7}" type="sibTrans" cxnId="{9AAB17B2-8463-4D3D-B261-8C2FEA9E70EC}">
      <dgm:prSet/>
      <dgm:spPr/>
      <dgm:t>
        <a:bodyPr/>
        <a:lstStyle/>
        <a:p>
          <a:endParaRPr lang="en-US"/>
        </a:p>
      </dgm:t>
    </dgm:pt>
    <dgm:pt modelId="{077C8492-636E-4FAB-885D-F794EAA9EB2F}" type="pres">
      <dgm:prSet presAssocID="{F2B905BC-6F58-46A3-9B6B-322620BEBC36}" presName="Name0" presStyleCnt="0">
        <dgm:presLayoutVars>
          <dgm:chMax/>
          <dgm:chPref/>
          <dgm:dir/>
        </dgm:presLayoutVars>
      </dgm:prSet>
      <dgm:spPr/>
    </dgm:pt>
    <dgm:pt modelId="{4D3D847B-AD54-443B-B083-173B192AF1B7}" type="pres">
      <dgm:prSet presAssocID="{A3D10F6A-2AFF-4639-8090-D4B63E79F0FD}" presName="composite" presStyleCnt="0">
        <dgm:presLayoutVars>
          <dgm:chMax val="1"/>
          <dgm:chPref val="1"/>
        </dgm:presLayoutVars>
      </dgm:prSet>
      <dgm:spPr/>
    </dgm:pt>
    <dgm:pt modelId="{89B833BF-F5BD-492A-9AD6-C74AA4757236}" type="pres">
      <dgm:prSet presAssocID="{A3D10F6A-2AFF-4639-8090-D4B63E79F0FD}" presName="Accent" presStyleLbl="trAlignAcc1" presStyleIdx="0" presStyleCnt="3">
        <dgm:presLayoutVars>
          <dgm:chMax val="0"/>
          <dgm:chPref val="0"/>
        </dgm:presLayoutVars>
      </dgm:prSet>
      <dgm:spPr/>
    </dgm:pt>
    <dgm:pt modelId="{C4B5E62B-9497-4CB3-802F-ADC2BBE407B4}" type="pres">
      <dgm:prSet presAssocID="{A3D10F6A-2AFF-4639-8090-D4B63E79F0FD}" presName="Image" presStyleLbl="alignImgPlace1" presStyleIdx="0" presStyleCnt="3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Lecturer"/>
        </a:ext>
      </dgm:extLst>
    </dgm:pt>
    <dgm:pt modelId="{2266DB52-9861-47EC-9B81-ABC1D2D3B8CC}" type="pres">
      <dgm:prSet presAssocID="{A3D10F6A-2AFF-4639-8090-D4B63E79F0FD}" presName="ChildComposite" presStyleCnt="0"/>
      <dgm:spPr/>
    </dgm:pt>
    <dgm:pt modelId="{538DC15D-F400-4112-B597-A8FC051B47B3}" type="pres">
      <dgm:prSet presAssocID="{A3D10F6A-2AFF-4639-8090-D4B63E79F0FD}" presName="Child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CFCD6B57-41FE-4D14-A889-808B3CE5A338}" type="pres">
      <dgm:prSet presAssocID="{A3D10F6A-2AFF-4639-8090-D4B63E79F0FD}" presName="Parent" presStyleLbl="revTx" presStyleIdx="0" presStyleCnt="3">
        <dgm:presLayoutVars>
          <dgm:chMax val="1"/>
          <dgm:chPref val="0"/>
          <dgm:bulletEnabled val="1"/>
        </dgm:presLayoutVars>
      </dgm:prSet>
      <dgm:spPr/>
    </dgm:pt>
    <dgm:pt modelId="{F6CEAFE0-73A8-4B1B-BE0F-F7E88347C7AE}" type="pres">
      <dgm:prSet presAssocID="{5560C1DD-2945-416E-BB2F-24AE751A1E15}" presName="sibTrans" presStyleCnt="0"/>
      <dgm:spPr/>
    </dgm:pt>
    <dgm:pt modelId="{75571300-CC2D-45F8-A727-BA1759BDB8EF}" type="pres">
      <dgm:prSet presAssocID="{3CFCD212-C76A-456B-802F-76A8FCB23DA3}" presName="composite" presStyleCnt="0">
        <dgm:presLayoutVars>
          <dgm:chMax val="1"/>
          <dgm:chPref val="1"/>
        </dgm:presLayoutVars>
      </dgm:prSet>
      <dgm:spPr/>
    </dgm:pt>
    <dgm:pt modelId="{2041BD9D-4B59-4A03-9993-A0E780B3DEB6}" type="pres">
      <dgm:prSet presAssocID="{3CFCD212-C76A-456B-802F-76A8FCB23DA3}" presName="Accent" presStyleLbl="trAlignAcc1" presStyleIdx="1" presStyleCnt="3">
        <dgm:presLayoutVars>
          <dgm:chMax val="0"/>
          <dgm:chPref val="0"/>
        </dgm:presLayoutVars>
      </dgm:prSet>
      <dgm:spPr/>
    </dgm:pt>
    <dgm:pt modelId="{36CBE9E8-47AC-42CD-8F9A-8A0F0CD8EDC3}" type="pres">
      <dgm:prSet presAssocID="{3CFCD212-C76A-456B-802F-76A8FCB23DA3}" presName="Image" presStyleLbl="alignImgPlace1" presStyleIdx="1" presStyleCnt="3" custLinFactNeighborX="-2907" custLinFactNeighborY="248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378260E5-BD18-4E30-9613-6D550EF62D9B}" type="pres">
      <dgm:prSet presAssocID="{3CFCD212-C76A-456B-802F-76A8FCB23DA3}" presName="ChildComposite" presStyleCnt="0"/>
      <dgm:spPr/>
    </dgm:pt>
    <dgm:pt modelId="{D812B35E-AA4C-48E0-A445-14B7453C40E4}" type="pres">
      <dgm:prSet presAssocID="{3CFCD212-C76A-456B-802F-76A8FCB23DA3}" presName="Child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DD2917C-92F5-4946-AB9F-733AC84AE5B7}" type="pres">
      <dgm:prSet presAssocID="{3CFCD212-C76A-456B-802F-76A8FCB23DA3}" presName="Parent" presStyleLbl="revTx" presStyleIdx="1" presStyleCnt="3">
        <dgm:presLayoutVars>
          <dgm:chMax val="1"/>
          <dgm:chPref val="0"/>
          <dgm:bulletEnabled val="1"/>
        </dgm:presLayoutVars>
      </dgm:prSet>
      <dgm:spPr/>
    </dgm:pt>
    <dgm:pt modelId="{B51B4558-FAF9-4D7F-B842-C44DA6A4CD09}" type="pres">
      <dgm:prSet presAssocID="{85E94FCF-1F59-44B9-B563-B19A6A44DDFD}" presName="sibTrans" presStyleCnt="0"/>
      <dgm:spPr/>
    </dgm:pt>
    <dgm:pt modelId="{638B5AA7-AC4A-49FB-863E-C161B31B4DBB}" type="pres">
      <dgm:prSet presAssocID="{C8556503-AD13-407E-BA8A-EBAACBD498F1}" presName="composite" presStyleCnt="0">
        <dgm:presLayoutVars>
          <dgm:chMax val="1"/>
          <dgm:chPref val="1"/>
        </dgm:presLayoutVars>
      </dgm:prSet>
      <dgm:spPr/>
    </dgm:pt>
    <dgm:pt modelId="{14E2FB03-6283-4035-8D74-FED60CA731F8}" type="pres">
      <dgm:prSet presAssocID="{C8556503-AD13-407E-BA8A-EBAACBD498F1}" presName="Accent" presStyleLbl="trAlignAcc1" presStyleIdx="2" presStyleCnt="3">
        <dgm:presLayoutVars>
          <dgm:chMax val="0"/>
          <dgm:chPref val="0"/>
        </dgm:presLayoutVars>
      </dgm:prSet>
      <dgm:spPr/>
    </dgm:pt>
    <dgm:pt modelId="{A2710366-DFB2-421C-AEEC-A9024369A759}" type="pres">
      <dgm:prSet presAssocID="{C8556503-AD13-407E-BA8A-EBAACBD498F1}" presName="Image" presStyleLbl="alignImgPlace1" presStyleIdx="2" presStyleCnt="3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Team"/>
        </a:ext>
      </dgm:extLst>
    </dgm:pt>
    <dgm:pt modelId="{3B998F9C-FE1E-474B-8B27-2C3295127C77}" type="pres">
      <dgm:prSet presAssocID="{C8556503-AD13-407E-BA8A-EBAACBD498F1}" presName="ChildComposite" presStyleCnt="0"/>
      <dgm:spPr/>
    </dgm:pt>
    <dgm:pt modelId="{D1858FA2-B7BD-4B2E-BB7C-3F1E2E142A95}" type="pres">
      <dgm:prSet presAssocID="{C8556503-AD13-407E-BA8A-EBAACBD498F1}" presName="Child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FD57703C-8A92-440D-8B8C-46937BE0F885}" type="pres">
      <dgm:prSet presAssocID="{C8556503-AD13-407E-BA8A-EBAACBD498F1}" presName="Parent" presStyleLbl="revTx" presStyleIdx="2" presStyleCnt="3">
        <dgm:presLayoutVars>
          <dgm:chMax val="1"/>
          <dgm:chPref val="0"/>
          <dgm:bulletEnabled val="1"/>
        </dgm:presLayoutVars>
      </dgm:prSet>
      <dgm:spPr/>
    </dgm:pt>
  </dgm:ptLst>
  <dgm:cxnLst>
    <dgm:cxn modelId="{8B917D03-E232-47E6-8816-B037E1B8E10A}" srcId="{F2B905BC-6F58-46A3-9B6B-322620BEBC36}" destId="{A3D10F6A-2AFF-4639-8090-D4B63E79F0FD}" srcOrd="0" destOrd="0" parTransId="{24FD063B-2BDE-402A-A32F-EC0F79DE8122}" sibTransId="{5560C1DD-2945-416E-BB2F-24AE751A1E15}"/>
    <dgm:cxn modelId="{36357C0D-22EA-4EEF-84B2-98A135C0CBC7}" type="presOf" srcId="{C8556503-AD13-407E-BA8A-EBAACBD498F1}" destId="{FD57703C-8A92-440D-8B8C-46937BE0F885}" srcOrd="0" destOrd="0" presId="urn:microsoft.com/office/officeart/2008/layout/CaptionedPictures"/>
    <dgm:cxn modelId="{66EB2813-5DE8-45CE-85CF-D2A7CE36F372}" srcId="{A3D10F6A-2AFF-4639-8090-D4B63E79F0FD}" destId="{0B7EF78C-BD61-4D64-9922-2F86CB586FB2}" srcOrd="0" destOrd="0" parTransId="{6752F45C-6FCA-4863-8547-63E4BA52F5D1}" sibTransId="{ADBCDE3B-5F69-49A8-9ACB-50D1D9958DC6}"/>
    <dgm:cxn modelId="{1D5BA016-C001-4731-B4AD-03D196F0585B}" type="presOf" srcId="{F2B905BC-6F58-46A3-9B6B-322620BEBC36}" destId="{077C8492-636E-4FAB-885D-F794EAA9EB2F}" srcOrd="0" destOrd="0" presId="urn:microsoft.com/office/officeart/2008/layout/CaptionedPictures"/>
    <dgm:cxn modelId="{479DC763-5469-4067-92F6-1C76D499544F}" type="presOf" srcId="{AF904BB8-BD6A-4029-84E9-E99C52D76192}" destId="{D812B35E-AA4C-48E0-A445-14B7453C40E4}" srcOrd="0" destOrd="0" presId="urn:microsoft.com/office/officeart/2008/layout/CaptionedPictures"/>
    <dgm:cxn modelId="{27D5B746-78B8-4226-AD38-BA225B13AAE9}" srcId="{3CFCD212-C76A-456B-802F-76A8FCB23DA3}" destId="{AF904BB8-BD6A-4029-84E9-E99C52D76192}" srcOrd="0" destOrd="0" parTransId="{65424D3F-347C-4B2C-A7D2-C3F1879BDA1B}" sibTransId="{8E3C5BB6-38E5-4659-93AB-493FDE2F60DA}"/>
    <dgm:cxn modelId="{1E87DD75-5679-42E3-9C48-3D335F6208CB}" type="presOf" srcId="{A3D10F6A-2AFF-4639-8090-D4B63E79F0FD}" destId="{CFCD6B57-41FE-4D14-A889-808B3CE5A338}" srcOrd="0" destOrd="0" presId="urn:microsoft.com/office/officeart/2008/layout/CaptionedPictures"/>
    <dgm:cxn modelId="{991D2776-DD15-4E3D-AB32-697DA9BA2CCB}" type="presOf" srcId="{0B7EF78C-BD61-4D64-9922-2F86CB586FB2}" destId="{538DC15D-F400-4112-B597-A8FC051B47B3}" srcOrd="0" destOrd="0" presId="urn:microsoft.com/office/officeart/2008/layout/CaptionedPictures"/>
    <dgm:cxn modelId="{9AAB17B2-8463-4D3D-B261-8C2FEA9E70EC}" srcId="{C8556503-AD13-407E-BA8A-EBAACBD498F1}" destId="{7DEC1472-2C15-4907-A6C5-7B3C79D412EA}" srcOrd="0" destOrd="0" parTransId="{6F40A8CC-3888-4E4B-8D15-A6DCA3883FCC}" sibTransId="{E7C036B8-A22A-4F01-9500-3646FDE444A7}"/>
    <dgm:cxn modelId="{7BB405CB-391B-459F-AE1B-321DE81B2647}" srcId="{F2B905BC-6F58-46A3-9B6B-322620BEBC36}" destId="{C8556503-AD13-407E-BA8A-EBAACBD498F1}" srcOrd="2" destOrd="0" parTransId="{639F9E6F-724F-4198-8300-5089BA17A7D6}" sibTransId="{D4DC620E-A6F7-40BD-9E0C-2CAF89E92EE9}"/>
    <dgm:cxn modelId="{6F5DC6D7-ED27-48EA-8053-48FE157A251A}" type="presOf" srcId="{7DEC1472-2C15-4907-A6C5-7B3C79D412EA}" destId="{D1858FA2-B7BD-4B2E-BB7C-3F1E2E142A95}" srcOrd="0" destOrd="0" presId="urn:microsoft.com/office/officeart/2008/layout/CaptionedPictures"/>
    <dgm:cxn modelId="{91F23BF4-163C-433B-9651-DD1489C236EB}" srcId="{F2B905BC-6F58-46A3-9B6B-322620BEBC36}" destId="{3CFCD212-C76A-456B-802F-76A8FCB23DA3}" srcOrd="1" destOrd="0" parTransId="{6F95EF88-41F4-491F-8A93-C12AB954A257}" sibTransId="{85E94FCF-1F59-44B9-B563-B19A6A44DDFD}"/>
    <dgm:cxn modelId="{836046F6-53F4-4C65-8B89-4927412A3E09}" type="presOf" srcId="{3CFCD212-C76A-456B-802F-76A8FCB23DA3}" destId="{ADD2917C-92F5-4946-AB9F-733AC84AE5B7}" srcOrd="0" destOrd="0" presId="urn:microsoft.com/office/officeart/2008/layout/CaptionedPictures"/>
    <dgm:cxn modelId="{911799D0-9FDD-45BC-B142-59C6BA3DBC75}" type="presParOf" srcId="{077C8492-636E-4FAB-885D-F794EAA9EB2F}" destId="{4D3D847B-AD54-443B-B083-173B192AF1B7}" srcOrd="0" destOrd="0" presId="urn:microsoft.com/office/officeart/2008/layout/CaptionedPictures"/>
    <dgm:cxn modelId="{85FB197E-B7E8-4E7F-9001-7F782238B0CB}" type="presParOf" srcId="{4D3D847B-AD54-443B-B083-173B192AF1B7}" destId="{89B833BF-F5BD-492A-9AD6-C74AA4757236}" srcOrd="0" destOrd="0" presId="urn:microsoft.com/office/officeart/2008/layout/CaptionedPictures"/>
    <dgm:cxn modelId="{CFF981D3-78A5-41AD-ACCF-EBF8F794EB2B}" type="presParOf" srcId="{4D3D847B-AD54-443B-B083-173B192AF1B7}" destId="{C4B5E62B-9497-4CB3-802F-ADC2BBE407B4}" srcOrd="1" destOrd="0" presId="urn:microsoft.com/office/officeart/2008/layout/CaptionedPictures"/>
    <dgm:cxn modelId="{70076FEC-41B8-4BE6-96A7-865369D9FAC2}" type="presParOf" srcId="{4D3D847B-AD54-443B-B083-173B192AF1B7}" destId="{2266DB52-9861-47EC-9B81-ABC1D2D3B8CC}" srcOrd="2" destOrd="0" presId="urn:microsoft.com/office/officeart/2008/layout/CaptionedPictures"/>
    <dgm:cxn modelId="{841288A3-7EB5-4E72-83FB-C5348AFCAD53}" type="presParOf" srcId="{2266DB52-9861-47EC-9B81-ABC1D2D3B8CC}" destId="{538DC15D-F400-4112-B597-A8FC051B47B3}" srcOrd="0" destOrd="0" presId="urn:microsoft.com/office/officeart/2008/layout/CaptionedPictures"/>
    <dgm:cxn modelId="{98EDAEFC-FBDD-4CCF-A095-763E35CECFED}" type="presParOf" srcId="{2266DB52-9861-47EC-9B81-ABC1D2D3B8CC}" destId="{CFCD6B57-41FE-4D14-A889-808B3CE5A338}" srcOrd="1" destOrd="0" presId="urn:microsoft.com/office/officeart/2008/layout/CaptionedPictures"/>
    <dgm:cxn modelId="{3F678674-CD04-470B-B220-0E24F578D16F}" type="presParOf" srcId="{077C8492-636E-4FAB-885D-F794EAA9EB2F}" destId="{F6CEAFE0-73A8-4B1B-BE0F-F7E88347C7AE}" srcOrd="1" destOrd="0" presId="urn:microsoft.com/office/officeart/2008/layout/CaptionedPictures"/>
    <dgm:cxn modelId="{E7875AFA-8041-4AE1-BF73-51524100C9D4}" type="presParOf" srcId="{077C8492-636E-4FAB-885D-F794EAA9EB2F}" destId="{75571300-CC2D-45F8-A727-BA1759BDB8EF}" srcOrd="2" destOrd="0" presId="urn:microsoft.com/office/officeart/2008/layout/CaptionedPictures"/>
    <dgm:cxn modelId="{A2C14069-F605-47EB-9354-3A910740E0DE}" type="presParOf" srcId="{75571300-CC2D-45F8-A727-BA1759BDB8EF}" destId="{2041BD9D-4B59-4A03-9993-A0E780B3DEB6}" srcOrd="0" destOrd="0" presId="urn:microsoft.com/office/officeart/2008/layout/CaptionedPictures"/>
    <dgm:cxn modelId="{D54A1637-9799-4567-B5BF-BAA0B7D1F4B6}" type="presParOf" srcId="{75571300-CC2D-45F8-A727-BA1759BDB8EF}" destId="{36CBE9E8-47AC-42CD-8F9A-8A0F0CD8EDC3}" srcOrd="1" destOrd="0" presId="urn:microsoft.com/office/officeart/2008/layout/CaptionedPictures"/>
    <dgm:cxn modelId="{26C5EEBF-7317-44FE-95A5-701DB3192954}" type="presParOf" srcId="{75571300-CC2D-45F8-A727-BA1759BDB8EF}" destId="{378260E5-BD18-4E30-9613-6D550EF62D9B}" srcOrd="2" destOrd="0" presId="urn:microsoft.com/office/officeart/2008/layout/CaptionedPictures"/>
    <dgm:cxn modelId="{5E25F122-1E1D-45F1-B76C-D217AC435FA5}" type="presParOf" srcId="{378260E5-BD18-4E30-9613-6D550EF62D9B}" destId="{D812B35E-AA4C-48E0-A445-14B7453C40E4}" srcOrd="0" destOrd="0" presId="urn:microsoft.com/office/officeart/2008/layout/CaptionedPictures"/>
    <dgm:cxn modelId="{E5DE58EF-6FE8-4A41-BAC1-6C993775A1DF}" type="presParOf" srcId="{378260E5-BD18-4E30-9613-6D550EF62D9B}" destId="{ADD2917C-92F5-4946-AB9F-733AC84AE5B7}" srcOrd="1" destOrd="0" presId="urn:microsoft.com/office/officeart/2008/layout/CaptionedPictures"/>
    <dgm:cxn modelId="{618C55E1-17A4-4E5E-97D7-E9C3ADDEB0EF}" type="presParOf" srcId="{077C8492-636E-4FAB-885D-F794EAA9EB2F}" destId="{B51B4558-FAF9-4D7F-B842-C44DA6A4CD09}" srcOrd="3" destOrd="0" presId="urn:microsoft.com/office/officeart/2008/layout/CaptionedPictures"/>
    <dgm:cxn modelId="{0C74DC1B-9649-47E2-9A71-7F6F32361D6E}" type="presParOf" srcId="{077C8492-636E-4FAB-885D-F794EAA9EB2F}" destId="{638B5AA7-AC4A-49FB-863E-C161B31B4DBB}" srcOrd="4" destOrd="0" presId="urn:microsoft.com/office/officeart/2008/layout/CaptionedPictures"/>
    <dgm:cxn modelId="{6F05DDBE-E25B-4A79-8B16-8C6F1F3E2BFC}" type="presParOf" srcId="{638B5AA7-AC4A-49FB-863E-C161B31B4DBB}" destId="{14E2FB03-6283-4035-8D74-FED60CA731F8}" srcOrd="0" destOrd="0" presId="urn:microsoft.com/office/officeart/2008/layout/CaptionedPictures"/>
    <dgm:cxn modelId="{44D7A8A6-BAD6-4CE5-972D-A2E1295937BF}" type="presParOf" srcId="{638B5AA7-AC4A-49FB-863E-C161B31B4DBB}" destId="{A2710366-DFB2-421C-AEEC-A9024369A759}" srcOrd="1" destOrd="0" presId="urn:microsoft.com/office/officeart/2008/layout/CaptionedPictures"/>
    <dgm:cxn modelId="{6360153B-38A7-45FC-8D24-9C966B4627C8}" type="presParOf" srcId="{638B5AA7-AC4A-49FB-863E-C161B31B4DBB}" destId="{3B998F9C-FE1E-474B-8B27-2C3295127C77}" srcOrd="2" destOrd="0" presId="urn:microsoft.com/office/officeart/2008/layout/CaptionedPictures"/>
    <dgm:cxn modelId="{42702747-9F37-4153-831D-8244378068DE}" type="presParOf" srcId="{3B998F9C-FE1E-474B-8B27-2C3295127C77}" destId="{D1858FA2-B7BD-4B2E-BB7C-3F1E2E142A95}" srcOrd="0" destOrd="0" presId="urn:microsoft.com/office/officeart/2008/layout/CaptionedPictures"/>
    <dgm:cxn modelId="{53A58944-8A66-4C8B-A287-29711C8B2C6B}" type="presParOf" srcId="{3B998F9C-FE1E-474B-8B27-2C3295127C77}" destId="{FD57703C-8A92-440D-8B8C-46937BE0F885}" srcOrd="1" destOrd="0" presId="urn:microsoft.com/office/officeart/2008/layout/CaptionedPictures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091E1F-7F90-43A7-815D-4EB32EC7BDE8}" type="doc">
      <dgm:prSet loTypeId="urn:microsoft.com/office/officeart/2011/layout/ThemePictureAccen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06FB54A-74CF-4353-82F0-A3016CF3963B}">
      <dgm:prSet phldrT="[Text]"/>
      <dgm:spPr/>
      <dgm:t>
        <a:bodyPr/>
        <a:lstStyle/>
        <a:p>
          <a:r>
            <a:rPr lang="en-US" dirty="0"/>
            <a:t>Remote Access</a:t>
          </a:r>
        </a:p>
      </dgm:t>
    </dgm:pt>
    <dgm:pt modelId="{22631A26-C6FC-4A07-A9AC-5EE4D262C853}" type="parTrans" cxnId="{6563809A-1300-4FFA-861C-916C47D5356C}">
      <dgm:prSet/>
      <dgm:spPr/>
      <dgm:t>
        <a:bodyPr/>
        <a:lstStyle/>
        <a:p>
          <a:endParaRPr lang="en-US"/>
        </a:p>
      </dgm:t>
    </dgm:pt>
    <dgm:pt modelId="{B3EDECB8-66D8-492E-8A8A-315C48FAC50D}" type="sibTrans" cxnId="{6563809A-1300-4FFA-861C-916C47D5356C}">
      <dgm:prSet/>
      <dgm:spPr/>
      <dgm:t>
        <a:bodyPr/>
        <a:lstStyle/>
        <a:p>
          <a:endParaRPr lang="en-US"/>
        </a:p>
      </dgm:t>
    </dgm:pt>
    <dgm:pt modelId="{0B5F0D39-79A7-4FD8-8383-8CFB6D5E3793}">
      <dgm:prSet phldrT="[Text]"/>
      <dgm:spPr/>
      <dgm:t>
        <a:bodyPr/>
        <a:lstStyle/>
        <a:p>
          <a:r>
            <a:rPr lang="en-US" dirty="0"/>
            <a:t>Pin Docs</a:t>
          </a:r>
        </a:p>
      </dgm:t>
    </dgm:pt>
    <dgm:pt modelId="{44CDF3D4-FDEC-4D1B-85C0-134F3BE9F114}" type="parTrans" cxnId="{A038EA38-2491-4DD2-AF7E-4B7F0F4D7072}">
      <dgm:prSet/>
      <dgm:spPr/>
      <dgm:t>
        <a:bodyPr/>
        <a:lstStyle/>
        <a:p>
          <a:endParaRPr lang="en-US"/>
        </a:p>
      </dgm:t>
    </dgm:pt>
    <dgm:pt modelId="{40F34EF2-AB14-4499-B3BD-03E45B945360}" type="sibTrans" cxnId="{A038EA38-2491-4DD2-AF7E-4B7F0F4D7072}">
      <dgm:prSet/>
      <dgm:spPr/>
      <dgm:t>
        <a:bodyPr/>
        <a:lstStyle/>
        <a:p>
          <a:endParaRPr lang="en-US"/>
        </a:p>
      </dgm:t>
    </dgm:pt>
    <dgm:pt modelId="{3225BCC6-A671-45A6-B736-02D9143E5B89}">
      <dgm:prSet phldrT="[Text]" phldr="1"/>
      <dgm:spPr/>
      <dgm:t>
        <a:bodyPr/>
        <a:lstStyle/>
        <a:p>
          <a:endParaRPr lang="en-US" dirty="0"/>
        </a:p>
      </dgm:t>
    </dgm:pt>
    <dgm:pt modelId="{9A7236B7-D59C-4BDC-84FF-994E9DBEFD2A}" type="parTrans" cxnId="{84A7B3BC-2B45-40B7-B56E-FB2331FACC71}">
      <dgm:prSet/>
      <dgm:spPr/>
      <dgm:t>
        <a:bodyPr/>
        <a:lstStyle/>
        <a:p>
          <a:endParaRPr lang="en-US"/>
        </a:p>
      </dgm:t>
    </dgm:pt>
    <dgm:pt modelId="{CE7F66E8-8610-4FA8-BC51-82DE1F466866}" type="sibTrans" cxnId="{84A7B3BC-2B45-40B7-B56E-FB2331FACC71}">
      <dgm:prSet/>
      <dgm:spPr/>
      <dgm:t>
        <a:bodyPr/>
        <a:lstStyle/>
        <a:p>
          <a:endParaRPr lang="en-US"/>
        </a:p>
      </dgm:t>
    </dgm:pt>
    <dgm:pt modelId="{89E0BA7F-2CD2-4FFA-B182-2ADE98AD1E99}">
      <dgm:prSet phldrT="[Text]"/>
      <dgm:spPr/>
      <dgm:t>
        <a:bodyPr/>
        <a:lstStyle/>
        <a:p>
          <a:r>
            <a:rPr lang="en-US" dirty="0"/>
            <a:t>Reference Documents</a:t>
          </a:r>
        </a:p>
      </dgm:t>
    </dgm:pt>
    <dgm:pt modelId="{89F5AFB8-263F-44FA-8C8C-F22211461187}" type="parTrans" cxnId="{EA75DFDA-A783-45A6-9304-86F5D480CD7D}">
      <dgm:prSet/>
      <dgm:spPr/>
      <dgm:t>
        <a:bodyPr/>
        <a:lstStyle/>
        <a:p>
          <a:endParaRPr lang="en-US"/>
        </a:p>
      </dgm:t>
    </dgm:pt>
    <dgm:pt modelId="{12451B32-5805-4C8C-AB0A-2C4BE00B59C3}" type="sibTrans" cxnId="{EA75DFDA-A783-45A6-9304-86F5D480CD7D}">
      <dgm:prSet/>
      <dgm:spPr/>
      <dgm:t>
        <a:bodyPr/>
        <a:lstStyle/>
        <a:p>
          <a:endParaRPr lang="en-US"/>
        </a:p>
      </dgm:t>
    </dgm:pt>
    <dgm:pt modelId="{7B4E1394-0925-4509-B762-EE8E18781CA6}">
      <dgm:prSet phldrT="[Text]"/>
      <dgm:spPr/>
      <dgm:t>
        <a:bodyPr/>
        <a:lstStyle/>
        <a:p>
          <a:r>
            <a:rPr lang="en-US" dirty="0"/>
            <a:t>Logs</a:t>
          </a:r>
        </a:p>
      </dgm:t>
    </dgm:pt>
    <dgm:pt modelId="{FBB6DB4F-035A-4469-96B4-FB734BC07D78}" type="parTrans" cxnId="{99D947EA-5806-40E9-97A0-F5C0E1A2D8F5}">
      <dgm:prSet/>
      <dgm:spPr/>
      <dgm:t>
        <a:bodyPr/>
        <a:lstStyle/>
        <a:p>
          <a:endParaRPr lang="en-US"/>
        </a:p>
      </dgm:t>
    </dgm:pt>
    <dgm:pt modelId="{3DC7AD1A-8AAF-4A44-9DD6-88E746088915}" type="sibTrans" cxnId="{99D947EA-5806-40E9-97A0-F5C0E1A2D8F5}">
      <dgm:prSet/>
      <dgm:spPr/>
      <dgm:t>
        <a:bodyPr/>
        <a:lstStyle/>
        <a:p>
          <a:endParaRPr lang="en-US"/>
        </a:p>
      </dgm:t>
    </dgm:pt>
    <dgm:pt modelId="{D57C9CE7-51A2-48D6-BC13-3F31496C1EBD}">
      <dgm:prSet phldrT="[Text]" phldr="1"/>
      <dgm:spPr/>
      <dgm:t>
        <a:bodyPr/>
        <a:lstStyle/>
        <a:p>
          <a:endParaRPr lang="en-US" dirty="0"/>
        </a:p>
      </dgm:t>
    </dgm:pt>
    <dgm:pt modelId="{85B99850-934E-4105-8434-AFE721764177}" type="parTrans" cxnId="{E0DDE9BA-962E-4E69-A5AA-2E08367266C4}">
      <dgm:prSet/>
      <dgm:spPr/>
      <dgm:t>
        <a:bodyPr/>
        <a:lstStyle/>
        <a:p>
          <a:endParaRPr lang="en-US"/>
        </a:p>
      </dgm:t>
    </dgm:pt>
    <dgm:pt modelId="{EADF9CF8-3600-4286-B6B9-B1F1068AF628}" type="sibTrans" cxnId="{E0DDE9BA-962E-4E69-A5AA-2E08367266C4}">
      <dgm:prSet/>
      <dgm:spPr/>
      <dgm:t>
        <a:bodyPr/>
        <a:lstStyle/>
        <a:p>
          <a:endParaRPr lang="en-US"/>
        </a:p>
      </dgm:t>
    </dgm:pt>
    <dgm:pt modelId="{AE7613AF-E293-47B3-A296-92341A644BDE}" type="pres">
      <dgm:prSet presAssocID="{CF091E1F-7F90-43A7-815D-4EB32EC7BDE8}" presName="Name0" presStyleCnt="0">
        <dgm:presLayoutVars>
          <dgm:chMax val="6"/>
          <dgm:chPref val="6"/>
          <dgm:dir/>
        </dgm:presLayoutVars>
      </dgm:prSet>
      <dgm:spPr/>
    </dgm:pt>
    <dgm:pt modelId="{EA64F49F-34FF-4D4B-8295-9833E27382FB}" type="pres">
      <dgm:prSet presAssocID="{106FB54A-74CF-4353-82F0-A3016CF3963B}" presName="Image1" presStyleCnt="0"/>
      <dgm:spPr/>
    </dgm:pt>
    <dgm:pt modelId="{15708A50-2A53-4B2E-8279-65454D3E7053}" type="pres">
      <dgm:prSet presAssocID="{106FB54A-74CF-4353-82F0-A3016CF3963B}" presName="Image" presStyleLbl="alignImgPlac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2F0B27CE-D31F-4B7F-9206-B011BDDFEF1E}" type="pres">
      <dgm:prSet presAssocID="{106FB54A-74CF-4353-82F0-A3016CF3963B}" presName="Accent1" presStyleCnt="0"/>
      <dgm:spPr/>
    </dgm:pt>
    <dgm:pt modelId="{9CA1C90B-728B-47DD-B326-A4B9A414A9A5}" type="pres">
      <dgm:prSet presAssocID="{106FB54A-74CF-4353-82F0-A3016CF3963B}" presName="Accent" presStyleLbl="parChTrans1D1" presStyleIdx="0" presStyleCnt="6"/>
      <dgm:spPr/>
    </dgm:pt>
    <dgm:pt modelId="{E306A935-4E59-49AD-BBE1-1F65AA173094}" type="pres">
      <dgm:prSet presAssocID="{106FB54A-74CF-4353-82F0-A3016CF3963B}" presName="Text1" presStyleLbl="alignImgPlace1" presStyleIdx="0" presStyleCnt="6">
        <dgm:presLayoutVars>
          <dgm:chMax val="0"/>
          <dgm:chPref val="0"/>
          <dgm:bulletEnabled val="1"/>
        </dgm:presLayoutVars>
      </dgm:prSet>
      <dgm:spPr/>
    </dgm:pt>
    <dgm:pt modelId="{255EB8F6-3011-4181-8BED-BE517B7F96CD}" type="pres">
      <dgm:prSet presAssocID="{0B5F0D39-79A7-4FD8-8383-8CFB6D5E3793}" presName="Image2" presStyleCnt="0"/>
      <dgm:spPr/>
    </dgm:pt>
    <dgm:pt modelId="{E37A680E-5D12-46E2-810E-559A009B3299}" type="pres">
      <dgm:prSet presAssocID="{0B5F0D39-79A7-4FD8-8383-8CFB6D5E3793}" presName="Image" presStyleLbl="alignImgPlac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1000" r="-1000"/>
          </a:stretch>
        </a:blipFill>
      </dgm:spPr>
    </dgm:pt>
    <dgm:pt modelId="{C22972AB-9020-4EBD-BBE9-1472473E86C7}" type="pres">
      <dgm:prSet presAssocID="{0B5F0D39-79A7-4FD8-8383-8CFB6D5E3793}" presName="Accent2" presStyleCnt="0"/>
      <dgm:spPr/>
    </dgm:pt>
    <dgm:pt modelId="{02B37B54-3CCA-4EAB-A349-292233BB8452}" type="pres">
      <dgm:prSet presAssocID="{0B5F0D39-79A7-4FD8-8383-8CFB6D5E3793}" presName="Accent" presStyleLbl="parChTrans1D1" presStyleIdx="1" presStyleCnt="6"/>
      <dgm:spPr/>
    </dgm:pt>
    <dgm:pt modelId="{22C25198-9C27-48C2-A9CB-4E84980BD3FE}" type="pres">
      <dgm:prSet presAssocID="{0B5F0D39-79A7-4FD8-8383-8CFB6D5E3793}" presName="Text2" presStyleLbl="alignImgPlace1" presStyleIdx="1" presStyleCnt="6">
        <dgm:presLayoutVars>
          <dgm:chMax val="0"/>
          <dgm:chPref val="0"/>
          <dgm:bulletEnabled val="1"/>
        </dgm:presLayoutVars>
      </dgm:prSet>
      <dgm:spPr/>
    </dgm:pt>
    <dgm:pt modelId="{0E1C16C9-9BF7-4869-BD17-DE39C85D87C7}" type="pres">
      <dgm:prSet presAssocID="{3225BCC6-A671-45A6-B736-02D9143E5B89}" presName="Image3" presStyleCnt="0"/>
      <dgm:spPr/>
    </dgm:pt>
    <dgm:pt modelId="{F08EAB5B-00FF-4244-978E-C0F4DBB43E11}" type="pres">
      <dgm:prSet presAssocID="{3225BCC6-A671-45A6-B736-02D9143E5B89}" presName="Image" presStyleLbl="alignImgPlace1" presStyleIdx="2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>
            <a:fillRect t="-5000" b="-5000"/>
          </a:stretch>
        </a:blipFill>
      </dgm:spPr>
    </dgm:pt>
    <dgm:pt modelId="{72BE3686-3FBC-48D7-A707-D3BA8759B0DC}" type="pres">
      <dgm:prSet presAssocID="{3225BCC6-A671-45A6-B736-02D9143E5B89}" presName="Accent3" presStyleCnt="0"/>
      <dgm:spPr/>
    </dgm:pt>
    <dgm:pt modelId="{24468346-11E0-4046-8DB4-A3E51870C870}" type="pres">
      <dgm:prSet presAssocID="{3225BCC6-A671-45A6-B736-02D9143E5B89}" presName="Accent" presStyleLbl="parChTrans1D1" presStyleIdx="2" presStyleCnt="6"/>
      <dgm:spPr/>
    </dgm:pt>
    <dgm:pt modelId="{DB1112BD-9A10-40F5-AF61-162889F30374}" type="pres">
      <dgm:prSet presAssocID="{3225BCC6-A671-45A6-B736-02D9143E5B89}" presName="Text3" presStyleLbl="alignImgPlace1" presStyleIdx="2" presStyleCnt="6">
        <dgm:presLayoutVars>
          <dgm:chMax val="0"/>
          <dgm:chPref val="0"/>
          <dgm:bulletEnabled val="1"/>
        </dgm:presLayoutVars>
      </dgm:prSet>
      <dgm:spPr/>
    </dgm:pt>
    <dgm:pt modelId="{1D9CEF3B-B751-4111-9391-AFBDD7B8AC5D}" type="pres">
      <dgm:prSet presAssocID="{89E0BA7F-2CD2-4FFA-B182-2ADE98AD1E99}" presName="Image4" presStyleCnt="0"/>
      <dgm:spPr/>
    </dgm:pt>
    <dgm:pt modelId="{463E6BA1-F229-454F-BE2C-7C5B014F3F91}" type="pres">
      <dgm:prSet presAssocID="{89E0BA7F-2CD2-4FFA-B182-2ADE98AD1E99}" presName="Image" presStyleLbl="alignImgPlace1" presStyleIdx="3" presStyleCnt="6" custLinFactX="21742" custLinFactY="45387" custLinFactNeighborX="100000" custLinFactNeighborY="100000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/>
          <a:stretch>
            <a:fillRect l="-6000" r="-6000"/>
          </a:stretch>
        </a:blipFill>
      </dgm:spPr>
    </dgm:pt>
    <dgm:pt modelId="{D46BCD5B-BEB1-41E1-9A38-1CC3BF4B806D}" type="pres">
      <dgm:prSet presAssocID="{89E0BA7F-2CD2-4FFA-B182-2ADE98AD1E99}" presName="Accent4" presStyleCnt="0"/>
      <dgm:spPr/>
    </dgm:pt>
    <dgm:pt modelId="{0E9F162B-244A-4990-B275-707D06B10714}" type="pres">
      <dgm:prSet presAssocID="{89E0BA7F-2CD2-4FFA-B182-2ADE98AD1E99}" presName="Accent" presStyleLbl="parChTrans1D1" presStyleIdx="3" presStyleCnt="6" custScaleX="157882" custScaleY="127401" custLinFactX="40564" custLinFactY="82554" custLinFactNeighborX="100000" custLinFactNeighborY="100000"/>
      <dgm:spPr/>
    </dgm:pt>
    <dgm:pt modelId="{2EA821C6-316B-45AE-8E83-A3D7CC846FE8}" type="pres">
      <dgm:prSet presAssocID="{89E0BA7F-2CD2-4FFA-B182-2ADE98AD1E99}" presName="Text4" presStyleLbl="alignImgPlace1" presStyleIdx="3" presStyleCnt="6" custLinFactX="40299" custLinFactY="136169" custLinFactNeighborX="100000" custLinFactNeighborY="200000">
        <dgm:presLayoutVars>
          <dgm:chMax val="0"/>
          <dgm:chPref val="0"/>
          <dgm:bulletEnabled val="1"/>
        </dgm:presLayoutVars>
      </dgm:prSet>
      <dgm:spPr/>
    </dgm:pt>
    <dgm:pt modelId="{E811538F-B4EA-4A18-941B-DFC33B0A02A8}" type="pres">
      <dgm:prSet presAssocID="{7B4E1394-0925-4509-B762-EE8E18781CA6}" presName="Image5" presStyleCnt="0"/>
      <dgm:spPr/>
    </dgm:pt>
    <dgm:pt modelId="{E6AAE9EA-9460-4957-8A26-EB711B40947E}" type="pres">
      <dgm:prSet presAssocID="{7B4E1394-0925-4509-B762-EE8E18781CA6}" presName="Image" presStyleLbl="alignImgPlace1" presStyleIdx="4" presStyleCnt="6"/>
      <dgm:spPr>
        <a:blipFill rotWithShape="1">
          <a:blip xmlns:r="http://schemas.openxmlformats.org/officeDocument/2006/relationships" r:embed="rId8"/>
          <a:srcRect/>
          <a:stretch>
            <a:fillRect t="-6000" b="-6000"/>
          </a:stretch>
        </a:blipFill>
      </dgm:spPr>
    </dgm:pt>
    <dgm:pt modelId="{2E5B1AC5-D63F-4EBF-9575-2170403AC2DC}" type="pres">
      <dgm:prSet presAssocID="{7B4E1394-0925-4509-B762-EE8E18781CA6}" presName="Accent5" presStyleCnt="0"/>
      <dgm:spPr/>
    </dgm:pt>
    <dgm:pt modelId="{5D91E469-862C-4A05-B2A3-C0917A93111F}" type="pres">
      <dgm:prSet presAssocID="{7B4E1394-0925-4509-B762-EE8E18781CA6}" presName="Accent" presStyleLbl="parChTrans1D1" presStyleIdx="4" presStyleCnt="6"/>
      <dgm:spPr/>
    </dgm:pt>
    <dgm:pt modelId="{DCF18A92-9798-47D8-B55A-317881CDCB41}" type="pres">
      <dgm:prSet presAssocID="{7B4E1394-0925-4509-B762-EE8E18781CA6}" presName="Text5" presStyleLbl="alignImgPlace1" presStyleIdx="4" presStyleCnt="6">
        <dgm:presLayoutVars>
          <dgm:chMax val="0"/>
          <dgm:chPref val="0"/>
          <dgm:bulletEnabled val="1"/>
        </dgm:presLayoutVars>
      </dgm:prSet>
      <dgm:spPr/>
    </dgm:pt>
    <dgm:pt modelId="{62BE8820-0C21-4A9B-A393-517C6D526293}" type="pres">
      <dgm:prSet presAssocID="{D57C9CE7-51A2-48D6-BC13-3F31496C1EBD}" presName="Image6" presStyleCnt="0"/>
      <dgm:spPr/>
    </dgm:pt>
    <dgm:pt modelId="{479291D1-D4BD-4F72-909E-8236569C7AB9}" type="pres">
      <dgm:prSet presAssocID="{D57C9CE7-51A2-48D6-BC13-3F31496C1EBD}" presName="Image" presStyleLbl="alignImgPlace1" presStyleIdx="5" presStyleCnt="6" custLinFactNeighborX="85869" custLinFactNeighborY="26248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034E0AA3-0E3C-433B-BEED-FA45C0301657}" type="pres">
      <dgm:prSet presAssocID="{D57C9CE7-51A2-48D6-BC13-3F31496C1EBD}" presName="Accent6" presStyleCnt="0"/>
      <dgm:spPr/>
    </dgm:pt>
    <dgm:pt modelId="{1020E5CE-F728-4185-9A49-E0F840144798}" type="pres">
      <dgm:prSet presAssocID="{D57C9CE7-51A2-48D6-BC13-3F31496C1EBD}" presName="Accent" presStyleLbl="parChTrans1D1" presStyleIdx="5" presStyleCnt="6" custLinFactNeighborX="97352" custLinFactNeighborY="23133"/>
      <dgm:spPr/>
    </dgm:pt>
    <dgm:pt modelId="{39E62730-336E-44D3-9D7A-5BBB623860B4}" type="pres">
      <dgm:prSet presAssocID="{D57C9CE7-51A2-48D6-BC13-3F31496C1EBD}" presName="Text6" presStyleLbl="alignImgPlac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A14F0806-3EB7-41CB-8EF2-CB3B3C996CBE}" type="presOf" srcId="{CF091E1F-7F90-43A7-815D-4EB32EC7BDE8}" destId="{AE7613AF-E293-47B3-A296-92341A644BDE}" srcOrd="0" destOrd="0" presId="urn:microsoft.com/office/officeart/2011/layout/ThemePictureAccent"/>
    <dgm:cxn modelId="{0817041A-1EE0-4A90-A457-989B2893527E}" type="presOf" srcId="{7B4E1394-0925-4509-B762-EE8E18781CA6}" destId="{DCF18A92-9798-47D8-B55A-317881CDCB41}" srcOrd="0" destOrd="0" presId="urn:microsoft.com/office/officeart/2011/layout/ThemePictureAccent"/>
    <dgm:cxn modelId="{FED9842B-F6C6-4FDC-92F3-C6BB1D0E5E7C}" type="presOf" srcId="{89E0BA7F-2CD2-4FFA-B182-2ADE98AD1E99}" destId="{2EA821C6-316B-45AE-8E83-A3D7CC846FE8}" srcOrd="0" destOrd="0" presId="urn:microsoft.com/office/officeart/2011/layout/ThemePictureAccent"/>
    <dgm:cxn modelId="{A038EA38-2491-4DD2-AF7E-4B7F0F4D7072}" srcId="{CF091E1F-7F90-43A7-815D-4EB32EC7BDE8}" destId="{0B5F0D39-79A7-4FD8-8383-8CFB6D5E3793}" srcOrd="1" destOrd="0" parTransId="{44CDF3D4-FDEC-4D1B-85C0-134F3BE9F114}" sibTransId="{40F34EF2-AB14-4499-B3BD-03E45B945360}"/>
    <dgm:cxn modelId="{ECD7017C-4135-4B95-8028-BBE911498B8F}" type="presOf" srcId="{3225BCC6-A671-45A6-B736-02D9143E5B89}" destId="{DB1112BD-9A10-40F5-AF61-162889F30374}" srcOrd="0" destOrd="0" presId="urn:microsoft.com/office/officeart/2011/layout/ThemePictureAccent"/>
    <dgm:cxn modelId="{6563809A-1300-4FFA-861C-916C47D5356C}" srcId="{CF091E1F-7F90-43A7-815D-4EB32EC7BDE8}" destId="{106FB54A-74CF-4353-82F0-A3016CF3963B}" srcOrd="0" destOrd="0" parTransId="{22631A26-C6FC-4A07-A9AC-5EE4D262C853}" sibTransId="{B3EDECB8-66D8-492E-8A8A-315C48FAC50D}"/>
    <dgm:cxn modelId="{2A82E0AE-30A1-47CF-8267-2AEB9DE1A4D1}" type="presOf" srcId="{0B5F0D39-79A7-4FD8-8383-8CFB6D5E3793}" destId="{22C25198-9C27-48C2-A9CB-4E84980BD3FE}" srcOrd="0" destOrd="0" presId="urn:microsoft.com/office/officeart/2011/layout/ThemePictureAccent"/>
    <dgm:cxn modelId="{025B7FB5-AEF2-40C3-9CC1-785C1987D406}" type="presOf" srcId="{D57C9CE7-51A2-48D6-BC13-3F31496C1EBD}" destId="{39E62730-336E-44D3-9D7A-5BBB623860B4}" srcOrd="0" destOrd="0" presId="urn:microsoft.com/office/officeart/2011/layout/ThemePictureAccent"/>
    <dgm:cxn modelId="{E0DDE9BA-962E-4E69-A5AA-2E08367266C4}" srcId="{CF091E1F-7F90-43A7-815D-4EB32EC7BDE8}" destId="{D57C9CE7-51A2-48D6-BC13-3F31496C1EBD}" srcOrd="5" destOrd="0" parTransId="{85B99850-934E-4105-8434-AFE721764177}" sibTransId="{EADF9CF8-3600-4286-B6B9-B1F1068AF628}"/>
    <dgm:cxn modelId="{84A7B3BC-2B45-40B7-B56E-FB2331FACC71}" srcId="{CF091E1F-7F90-43A7-815D-4EB32EC7BDE8}" destId="{3225BCC6-A671-45A6-B736-02D9143E5B89}" srcOrd="2" destOrd="0" parTransId="{9A7236B7-D59C-4BDC-84FF-994E9DBEFD2A}" sibTransId="{CE7F66E8-8610-4FA8-BC51-82DE1F466866}"/>
    <dgm:cxn modelId="{EA75DFDA-A783-45A6-9304-86F5D480CD7D}" srcId="{CF091E1F-7F90-43A7-815D-4EB32EC7BDE8}" destId="{89E0BA7F-2CD2-4FFA-B182-2ADE98AD1E99}" srcOrd="3" destOrd="0" parTransId="{89F5AFB8-263F-44FA-8C8C-F22211461187}" sibTransId="{12451B32-5805-4C8C-AB0A-2C4BE00B59C3}"/>
    <dgm:cxn modelId="{AEAE32E4-00BA-45B6-95F1-9CEA573E86DA}" type="presOf" srcId="{106FB54A-74CF-4353-82F0-A3016CF3963B}" destId="{E306A935-4E59-49AD-BBE1-1F65AA173094}" srcOrd="0" destOrd="0" presId="urn:microsoft.com/office/officeart/2011/layout/ThemePictureAccent"/>
    <dgm:cxn modelId="{99D947EA-5806-40E9-97A0-F5C0E1A2D8F5}" srcId="{CF091E1F-7F90-43A7-815D-4EB32EC7BDE8}" destId="{7B4E1394-0925-4509-B762-EE8E18781CA6}" srcOrd="4" destOrd="0" parTransId="{FBB6DB4F-035A-4469-96B4-FB734BC07D78}" sibTransId="{3DC7AD1A-8AAF-4A44-9DD6-88E746088915}"/>
    <dgm:cxn modelId="{2AF30DC6-24A9-46FB-A432-C170C6915ED0}" type="presParOf" srcId="{AE7613AF-E293-47B3-A296-92341A644BDE}" destId="{EA64F49F-34FF-4D4B-8295-9833E27382FB}" srcOrd="0" destOrd="0" presId="urn:microsoft.com/office/officeart/2011/layout/ThemePictureAccent"/>
    <dgm:cxn modelId="{4300E77A-2C11-42FF-806F-66167FCE77BF}" type="presParOf" srcId="{EA64F49F-34FF-4D4B-8295-9833E27382FB}" destId="{15708A50-2A53-4B2E-8279-65454D3E7053}" srcOrd="0" destOrd="0" presId="urn:microsoft.com/office/officeart/2011/layout/ThemePictureAccent"/>
    <dgm:cxn modelId="{6B9E744F-CD77-43FC-8923-609E01A5EBDE}" type="presParOf" srcId="{AE7613AF-E293-47B3-A296-92341A644BDE}" destId="{2F0B27CE-D31F-4B7F-9206-B011BDDFEF1E}" srcOrd="1" destOrd="0" presId="urn:microsoft.com/office/officeart/2011/layout/ThemePictureAccent"/>
    <dgm:cxn modelId="{0F8D423E-3A0B-4A92-A594-CE064100A716}" type="presParOf" srcId="{2F0B27CE-D31F-4B7F-9206-B011BDDFEF1E}" destId="{9CA1C90B-728B-47DD-B326-A4B9A414A9A5}" srcOrd="0" destOrd="0" presId="urn:microsoft.com/office/officeart/2011/layout/ThemePictureAccent"/>
    <dgm:cxn modelId="{5209E556-84B0-499E-AF52-02B624FBE0F2}" type="presParOf" srcId="{AE7613AF-E293-47B3-A296-92341A644BDE}" destId="{E306A935-4E59-49AD-BBE1-1F65AA173094}" srcOrd="2" destOrd="0" presId="urn:microsoft.com/office/officeart/2011/layout/ThemePictureAccent"/>
    <dgm:cxn modelId="{2397C005-9C46-46E0-B1CB-BBB36B9AAF3A}" type="presParOf" srcId="{AE7613AF-E293-47B3-A296-92341A644BDE}" destId="{255EB8F6-3011-4181-8BED-BE517B7F96CD}" srcOrd="3" destOrd="0" presId="urn:microsoft.com/office/officeart/2011/layout/ThemePictureAccent"/>
    <dgm:cxn modelId="{FCB19177-36BF-4A80-BD8B-3F8725B4B3DA}" type="presParOf" srcId="{255EB8F6-3011-4181-8BED-BE517B7F96CD}" destId="{E37A680E-5D12-46E2-810E-559A009B3299}" srcOrd="0" destOrd="0" presId="urn:microsoft.com/office/officeart/2011/layout/ThemePictureAccent"/>
    <dgm:cxn modelId="{8A655E0F-61AE-457F-B548-0AF39B33B8D3}" type="presParOf" srcId="{AE7613AF-E293-47B3-A296-92341A644BDE}" destId="{C22972AB-9020-4EBD-BBE9-1472473E86C7}" srcOrd="4" destOrd="0" presId="urn:microsoft.com/office/officeart/2011/layout/ThemePictureAccent"/>
    <dgm:cxn modelId="{EB7F64A7-FD1E-443A-B45E-65EA67284863}" type="presParOf" srcId="{C22972AB-9020-4EBD-BBE9-1472473E86C7}" destId="{02B37B54-3CCA-4EAB-A349-292233BB8452}" srcOrd="0" destOrd="0" presId="urn:microsoft.com/office/officeart/2011/layout/ThemePictureAccent"/>
    <dgm:cxn modelId="{214CB7AF-9538-483F-8C0B-CEE05B874831}" type="presParOf" srcId="{AE7613AF-E293-47B3-A296-92341A644BDE}" destId="{22C25198-9C27-48C2-A9CB-4E84980BD3FE}" srcOrd="5" destOrd="0" presId="urn:microsoft.com/office/officeart/2011/layout/ThemePictureAccent"/>
    <dgm:cxn modelId="{F4309ADE-07C7-4358-9CF5-978EBABC1CC9}" type="presParOf" srcId="{AE7613AF-E293-47B3-A296-92341A644BDE}" destId="{0E1C16C9-9BF7-4869-BD17-DE39C85D87C7}" srcOrd="6" destOrd="0" presId="urn:microsoft.com/office/officeart/2011/layout/ThemePictureAccent"/>
    <dgm:cxn modelId="{855930B4-1331-4DB8-8844-D697B812B672}" type="presParOf" srcId="{0E1C16C9-9BF7-4869-BD17-DE39C85D87C7}" destId="{F08EAB5B-00FF-4244-978E-C0F4DBB43E11}" srcOrd="0" destOrd="0" presId="urn:microsoft.com/office/officeart/2011/layout/ThemePictureAccent"/>
    <dgm:cxn modelId="{FA9EEF42-0434-43DB-A658-7749F5C31300}" type="presParOf" srcId="{AE7613AF-E293-47B3-A296-92341A644BDE}" destId="{72BE3686-3FBC-48D7-A707-D3BA8759B0DC}" srcOrd="7" destOrd="0" presId="urn:microsoft.com/office/officeart/2011/layout/ThemePictureAccent"/>
    <dgm:cxn modelId="{DFA56AF2-258D-4992-9257-D5A03D6CCACC}" type="presParOf" srcId="{72BE3686-3FBC-48D7-A707-D3BA8759B0DC}" destId="{24468346-11E0-4046-8DB4-A3E51870C870}" srcOrd="0" destOrd="0" presId="urn:microsoft.com/office/officeart/2011/layout/ThemePictureAccent"/>
    <dgm:cxn modelId="{7CD3F669-0C76-40C4-AA67-B2FAFDCCFD51}" type="presParOf" srcId="{AE7613AF-E293-47B3-A296-92341A644BDE}" destId="{DB1112BD-9A10-40F5-AF61-162889F30374}" srcOrd="8" destOrd="0" presId="urn:microsoft.com/office/officeart/2011/layout/ThemePictureAccent"/>
    <dgm:cxn modelId="{A8ADA254-F3EE-4F54-9B82-3BBD5E69B1DC}" type="presParOf" srcId="{AE7613AF-E293-47B3-A296-92341A644BDE}" destId="{1D9CEF3B-B751-4111-9391-AFBDD7B8AC5D}" srcOrd="9" destOrd="0" presId="urn:microsoft.com/office/officeart/2011/layout/ThemePictureAccent"/>
    <dgm:cxn modelId="{89A56A34-C2F4-4554-A7CA-19D0FEB7ABC8}" type="presParOf" srcId="{1D9CEF3B-B751-4111-9391-AFBDD7B8AC5D}" destId="{463E6BA1-F229-454F-BE2C-7C5B014F3F91}" srcOrd="0" destOrd="0" presId="urn:microsoft.com/office/officeart/2011/layout/ThemePictureAccent"/>
    <dgm:cxn modelId="{9CF15BFE-BA62-4F92-AEFD-890CFDDA8CB7}" type="presParOf" srcId="{AE7613AF-E293-47B3-A296-92341A644BDE}" destId="{D46BCD5B-BEB1-41E1-9A38-1CC3BF4B806D}" srcOrd="10" destOrd="0" presId="urn:microsoft.com/office/officeart/2011/layout/ThemePictureAccent"/>
    <dgm:cxn modelId="{F6AEC843-1221-487E-9E63-CBEBAD51C505}" type="presParOf" srcId="{D46BCD5B-BEB1-41E1-9A38-1CC3BF4B806D}" destId="{0E9F162B-244A-4990-B275-707D06B10714}" srcOrd="0" destOrd="0" presId="urn:microsoft.com/office/officeart/2011/layout/ThemePictureAccent"/>
    <dgm:cxn modelId="{8D687E17-563B-4AAF-838D-A8072CE25611}" type="presParOf" srcId="{AE7613AF-E293-47B3-A296-92341A644BDE}" destId="{2EA821C6-316B-45AE-8E83-A3D7CC846FE8}" srcOrd="11" destOrd="0" presId="urn:microsoft.com/office/officeart/2011/layout/ThemePictureAccent"/>
    <dgm:cxn modelId="{E4C284F9-1D98-4626-9C0B-724FA8ABADA8}" type="presParOf" srcId="{AE7613AF-E293-47B3-A296-92341A644BDE}" destId="{E811538F-B4EA-4A18-941B-DFC33B0A02A8}" srcOrd="12" destOrd="0" presId="urn:microsoft.com/office/officeart/2011/layout/ThemePictureAccent"/>
    <dgm:cxn modelId="{AD2E0185-B3B8-4FE5-95C6-776D4AD4E337}" type="presParOf" srcId="{E811538F-B4EA-4A18-941B-DFC33B0A02A8}" destId="{E6AAE9EA-9460-4957-8A26-EB711B40947E}" srcOrd="0" destOrd="0" presId="urn:microsoft.com/office/officeart/2011/layout/ThemePictureAccent"/>
    <dgm:cxn modelId="{08F707A5-5A8B-4A0B-876C-C1CA270EAC4F}" type="presParOf" srcId="{AE7613AF-E293-47B3-A296-92341A644BDE}" destId="{2E5B1AC5-D63F-4EBF-9575-2170403AC2DC}" srcOrd="13" destOrd="0" presId="urn:microsoft.com/office/officeart/2011/layout/ThemePictureAccent"/>
    <dgm:cxn modelId="{0D787181-6ACB-4817-8799-428B1184A411}" type="presParOf" srcId="{2E5B1AC5-D63F-4EBF-9575-2170403AC2DC}" destId="{5D91E469-862C-4A05-B2A3-C0917A93111F}" srcOrd="0" destOrd="0" presId="urn:microsoft.com/office/officeart/2011/layout/ThemePictureAccent"/>
    <dgm:cxn modelId="{00A32A69-873B-438B-9520-899570E06EF6}" type="presParOf" srcId="{AE7613AF-E293-47B3-A296-92341A644BDE}" destId="{DCF18A92-9798-47D8-B55A-317881CDCB41}" srcOrd="14" destOrd="0" presId="urn:microsoft.com/office/officeart/2011/layout/ThemePictureAccent"/>
    <dgm:cxn modelId="{D4F0AE29-D088-4144-AE57-AE26E02DB4E9}" type="presParOf" srcId="{AE7613AF-E293-47B3-A296-92341A644BDE}" destId="{62BE8820-0C21-4A9B-A393-517C6D526293}" srcOrd="15" destOrd="0" presId="urn:microsoft.com/office/officeart/2011/layout/ThemePictureAccent"/>
    <dgm:cxn modelId="{15B62750-EFDB-4FAC-BB6B-E9F1277AF910}" type="presParOf" srcId="{62BE8820-0C21-4A9B-A393-517C6D526293}" destId="{479291D1-D4BD-4F72-909E-8236569C7AB9}" srcOrd="0" destOrd="0" presId="urn:microsoft.com/office/officeart/2011/layout/ThemePictureAccent"/>
    <dgm:cxn modelId="{A32AC17B-E15E-4394-AD52-0FAF7C433D2A}" type="presParOf" srcId="{AE7613AF-E293-47B3-A296-92341A644BDE}" destId="{034E0AA3-0E3C-433B-BEED-FA45C0301657}" srcOrd="16" destOrd="0" presId="urn:microsoft.com/office/officeart/2011/layout/ThemePictureAccent"/>
    <dgm:cxn modelId="{82474A02-BC07-4D61-8710-AE6BBDEB1510}" type="presParOf" srcId="{034E0AA3-0E3C-433B-BEED-FA45C0301657}" destId="{1020E5CE-F728-4185-9A49-E0F840144798}" srcOrd="0" destOrd="0" presId="urn:microsoft.com/office/officeart/2011/layout/ThemePictureAccent"/>
    <dgm:cxn modelId="{399677FD-8C3C-4EFC-9208-76DF50A30F1A}" type="presParOf" srcId="{AE7613AF-E293-47B3-A296-92341A644BDE}" destId="{39E62730-336E-44D3-9D7A-5BBB623860B4}" srcOrd="17" destOrd="0" presId="urn:microsoft.com/office/officeart/2011/layout/ThemePictureAccen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B833BF-F5BD-492A-9AD6-C74AA4757236}">
      <dsp:nvSpPr>
        <dsp:cNvPr id="0" name=""/>
        <dsp:cNvSpPr/>
      </dsp:nvSpPr>
      <dsp:spPr>
        <a:xfrm>
          <a:off x="808" y="1077217"/>
          <a:ext cx="2227649" cy="26207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B5E62B-9497-4CB3-802F-ADC2BBE407B4}">
      <dsp:nvSpPr>
        <dsp:cNvPr id="0" name=""/>
        <dsp:cNvSpPr/>
      </dsp:nvSpPr>
      <dsp:spPr>
        <a:xfrm>
          <a:off x="112191" y="1182048"/>
          <a:ext cx="2004884" cy="17034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9000" b="-9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8DC15D-F400-4112-B597-A8FC051B47B3}">
      <dsp:nvSpPr>
        <dsp:cNvPr id="0" name=""/>
        <dsp:cNvSpPr/>
      </dsp:nvSpPr>
      <dsp:spPr>
        <a:xfrm>
          <a:off x="112191" y="3147642"/>
          <a:ext cx="2004884" cy="4455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Daily on premise meetings</a:t>
          </a:r>
        </a:p>
      </dsp:txBody>
      <dsp:txXfrm>
        <a:off x="112191" y="3147642"/>
        <a:ext cx="2004884" cy="445508"/>
      </dsp:txXfrm>
    </dsp:sp>
    <dsp:sp modelId="{CFCD6B57-41FE-4D14-A889-808B3CE5A338}">
      <dsp:nvSpPr>
        <dsp:cNvPr id="0" name=""/>
        <dsp:cNvSpPr/>
      </dsp:nvSpPr>
      <dsp:spPr>
        <a:xfrm>
          <a:off x="112191" y="2885545"/>
          <a:ext cx="2004884" cy="26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Must Attend in Person</a:t>
          </a:r>
        </a:p>
      </dsp:txBody>
      <dsp:txXfrm>
        <a:off x="112191" y="2885545"/>
        <a:ext cx="2004884" cy="262097"/>
      </dsp:txXfrm>
    </dsp:sp>
    <dsp:sp modelId="{2041BD9D-4B59-4A03-9993-A0E780B3DEB6}">
      <dsp:nvSpPr>
        <dsp:cNvPr id="0" name=""/>
        <dsp:cNvSpPr/>
      </dsp:nvSpPr>
      <dsp:spPr>
        <a:xfrm>
          <a:off x="2640560" y="1077217"/>
          <a:ext cx="2227649" cy="26207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CBE9E8-47AC-42CD-8F9A-8A0F0CD8EDC3}">
      <dsp:nvSpPr>
        <dsp:cNvPr id="0" name=""/>
        <dsp:cNvSpPr/>
      </dsp:nvSpPr>
      <dsp:spPr>
        <a:xfrm>
          <a:off x="2693661" y="1186273"/>
          <a:ext cx="2004884" cy="17034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9000" b="-9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12B35E-AA4C-48E0-A445-14B7453C40E4}">
      <dsp:nvSpPr>
        <dsp:cNvPr id="0" name=""/>
        <dsp:cNvSpPr/>
      </dsp:nvSpPr>
      <dsp:spPr>
        <a:xfrm>
          <a:off x="2751943" y="3147642"/>
          <a:ext cx="2004884" cy="4455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Time that could be spend in the community</a:t>
          </a:r>
        </a:p>
      </dsp:txBody>
      <dsp:txXfrm>
        <a:off x="2751943" y="3147642"/>
        <a:ext cx="2004884" cy="445508"/>
      </dsp:txXfrm>
    </dsp:sp>
    <dsp:sp modelId="{ADD2917C-92F5-4946-AB9F-733AC84AE5B7}">
      <dsp:nvSpPr>
        <dsp:cNvPr id="0" name=""/>
        <dsp:cNvSpPr/>
      </dsp:nvSpPr>
      <dsp:spPr>
        <a:xfrm>
          <a:off x="2751943" y="2885545"/>
          <a:ext cx="2004884" cy="26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Time Consuming</a:t>
          </a:r>
        </a:p>
      </dsp:txBody>
      <dsp:txXfrm>
        <a:off x="2751943" y="2885545"/>
        <a:ext cx="2004884" cy="262097"/>
      </dsp:txXfrm>
    </dsp:sp>
    <dsp:sp modelId="{14E2FB03-6283-4035-8D74-FED60CA731F8}">
      <dsp:nvSpPr>
        <dsp:cNvPr id="0" name=""/>
        <dsp:cNvSpPr/>
      </dsp:nvSpPr>
      <dsp:spPr>
        <a:xfrm>
          <a:off x="5280312" y="1077217"/>
          <a:ext cx="2227649" cy="2620764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10366-DFB2-421C-AEEC-A9024369A759}">
      <dsp:nvSpPr>
        <dsp:cNvPr id="0" name=""/>
        <dsp:cNvSpPr/>
      </dsp:nvSpPr>
      <dsp:spPr>
        <a:xfrm>
          <a:off x="5391695" y="1182048"/>
          <a:ext cx="2004884" cy="170349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9000" b="-9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58FA2-B7BD-4B2E-BB7C-3F1E2E142A95}">
      <dsp:nvSpPr>
        <dsp:cNvPr id="0" name=""/>
        <dsp:cNvSpPr/>
      </dsp:nvSpPr>
      <dsp:spPr>
        <a:xfrm>
          <a:off x="5391695" y="3147642"/>
          <a:ext cx="2004884" cy="44550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Gives crime a head start</a:t>
          </a:r>
        </a:p>
      </dsp:txBody>
      <dsp:txXfrm>
        <a:off x="5391695" y="3147642"/>
        <a:ext cx="2004884" cy="445508"/>
      </dsp:txXfrm>
    </dsp:sp>
    <dsp:sp modelId="{FD57703C-8A92-440D-8B8C-46937BE0F885}">
      <dsp:nvSpPr>
        <dsp:cNvPr id="0" name=""/>
        <dsp:cNvSpPr/>
      </dsp:nvSpPr>
      <dsp:spPr>
        <a:xfrm>
          <a:off x="5391695" y="2885545"/>
          <a:ext cx="2004884" cy="2620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All Officers off the streets</a:t>
          </a:r>
        </a:p>
      </dsp:txBody>
      <dsp:txXfrm>
        <a:off x="5391695" y="2885545"/>
        <a:ext cx="2004884" cy="2620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708A50-2A53-4B2E-8279-65454D3E7053}">
      <dsp:nvSpPr>
        <dsp:cNvPr id="0" name=""/>
        <dsp:cNvSpPr/>
      </dsp:nvSpPr>
      <dsp:spPr>
        <a:xfrm>
          <a:off x="1343077" y="1268261"/>
          <a:ext cx="2935208" cy="181056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A1C90B-728B-47DD-B326-A4B9A414A9A5}">
      <dsp:nvSpPr>
        <dsp:cNvPr id="0" name=""/>
        <dsp:cNvSpPr/>
      </dsp:nvSpPr>
      <dsp:spPr>
        <a:xfrm>
          <a:off x="1486868" y="1405030"/>
          <a:ext cx="2652316" cy="1526168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06A935-4E59-49AD-BBE1-1F65AA173094}">
      <dsp:nvSpPr>
        <dsp:cNvPr id="0" name=""/>
        <dsp:cNvSpPr/>
      </dsp:nvSpPr>
      <dsp:spPr>
        <a:xfrm>
          <a:off x="1486868" y="2472696"/>
          <a:ext cx="2652316" cy="461541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Remote Access</a:t>
          </a:r>
        </a:p>
      </dsp:txBody>
      <dsp:txXfrm>
        <a:off x="1486868" y="2472696"/>
        <a:ext cx="2652316" cy="461541"/>
      </dsp:txXfrm>
    </dsp:sp>
    <dsp:sp modelId="{E37A680E-5D12-46E2-810E-559A009B3299}">
      <dsp:nvSpPr>
        <dsp:cNvPr id="0" name=""/>
        <dsp:cNvSpPr/>
      </dsp:nvSpPr>
      <dsp:spPr>
        <a:xfrm>
          <a:off x="3138379" y="0"/>
          <a:ext cx="1148763" cy="117187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 l="-1000" r="-1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B37B54-3CCA-4EAB-A349-292233BB8452}">
      <dsp:nvSpPr>
        <dsp:cNvPr id="0" name=""/>
        <dsp:cNvSpPr/>
      </dsp:nvSpPr>
      <dsp:spPr>
        <a:xfrm>
          <a:off x="3209232" y="71206"/>
          <a:ext cx="1006535" cy="1029458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C25198-9C27-48C2-A9CB-4E84980BD3FE}">
      <dsp:nvSpPr>
        <dsp:cNvPr id="0" name=""/>
        <dsp:cNvSpPr/>
      </dsp:nvSpPr>
      <dsp:spPr>
        <a:xfrm>
          <a:off x="3208190" y="792826"/>
          <a:ext cx="1006535" cy="307838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Pin Docs</a:t>
          </a:r>
        </a:p>
      </dsp:txBody>
      <dsp:txXfrm>
        <a:off x="3208190" y="792826"/>
        <a:ext cx="1006535" cy="307838"/>
      </dsp:txXfrm>
    </dsp:sp>
    <dsp:sp modelId="{F08EAB5B-00FF-4244-978E-C0F4DBB43E11}">
      <dsp:nvSpPr>
        <dsp:cNvPr id="0" name=""/>
        <dsp:cNvSpPr/>
      </dsp:nvSpPr>
      <dsp:spPr>
        <a:xfrm>
          <a:off x="4375189" y="1969473"/>
          <a:ext cx="1397271" cy="863598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>
            <a:fillRect t="-5000" b="-5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468346-11E0-4046-8DB4-A3E51870C870}">
      <dsp:nvSpPr>
        <dsp:cNvPr id="0" name=""/>
        <dsp:cNvSpPr/>
      </dsp:nvSpPr>
      <dsp:spPr>
        <a:xfrm>
          <a:off x="4446563" y="2041114"/>
          <a:ext cx="1255044" cy="721619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1112BD-9A10-40F5-AF61-162889F30374}">
      <dsp:nvSpPr>
        <dsp:cNvPr id="0" name=""/>
        <dsp:cNvSpPr/>
      </dsp:nvSpPr>
      <dsp:spPr>
        <a:xfrm>
          <a:off x="4446563" y="2455329"/>
          <a:ext cx="1255044" cy="307838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 dirty="0"/>
        </a:p>
      </dsp:txBody>
      <dsp:txXfrm>
        <a:off x="4446563" y="2455329"/>
        <a:ext cx="1255044" cy="307838"/>
      </dsp:txXfrm>
    </dsp:sp>
    <dsp:sp modelId="{463E6BA1-F229-454F-BE2C-7C5B014F3F91}">
      <dsp:nvSpPr>
        <dsp:cNvPr id="0" name=""/>
        <dsp:cNvSpPr/>
      </dsp:nvSpPr>
      <dsp:spPr>
        <a:xfrm>
          <a:off x="1397324" y="3352797"/>
          <a:ext cx="685611" cy="696436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rcRect/>
          <a:stretch>
            <a:fillRect l="-6000" r="-6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9F162B-244A-4990-B275-707D06B10714}">
      <dsp:nvSpPr>
        <dsp:cNvPr id="0" name=""/>
        <dsp:cNvSpPr/>
      </dsp:nvSpPr>
      <dsp:spPr>
        <a:xfrm>
          <a:off x="1241205" y="3352800"/>
          <a:ext cx="859549" cy="708596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A821C6-316B-45AE-8E83-A3D7CC846FE8}">
      <dsp:nvSpPr>
        <dsp:cNvPr id="0" name=""/>
        <dsp:cNvSpPr/>
      </dsp:nvSpPr>
      <dsp:spPr>
        <a:xfrm>
          <a:off x="1397324" y="3697295"/>
          <a:ext cx="544425" cy="307838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Reference Documents</a:t>
          </a:r>
        </a:p>
      </dsp:txBody>
      <dsp:txXfrm>
        <a:off x="1397324" y="3697295"/>
        <a:ext cx="544425" cy="307838"/>
      </dsp:txXfrm>
    </dsp:sp>
    <dsp:sp modelId="{E6AAE9EA-9460-4957-8A26-EB711B40947E}">
      <dsp:nvSpPr>
        <dsp:cNvPr id="0" name=""/>
        <dsp:cNvSpPr/>
      </dsp:nvSpPr>
      <dsp:spPr>
        <a:xfrm>
          <a:off x="3838057" y="3170001"/>
          <a:ext cx="1207634" cy="1171871"/>
        </a:xfrm>
        <a:prstGeom prst="rect">
          <a:avLst/>
        </a:prstGeom>
        <a:blipFill rotWithShape="1">
          <a:blip xmlns:r="http://schemas.openxmlformats.org/officeDocument/2006/relationships" r:embed="rId8"/>
          <a:srcRect/>
          <a:stretch>
            <a:fillRect t="-6000" b="-6000"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D91E469-862C-4A05-B2A3-C0917A93111F}">
      <dsp:nvSpPr>
        <dsp:cNvPr id="0" name=""/>
        <dsp:cNvSpPr/>
      </dsp:nvSpPr>
      <dsp:spPr>
        <a:xfrm>
          <a:off x="3907347" y="3242076"/>
          <a:ext cx="1065406" cy="1029458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F18A92-9798-47D8-B55A-317881CDCB41}">
      <dsp:nvSpPr>
        <dsp:cNvPr id="0" name=""/>
        <dsp:cNvSpPr/>
      </dsp:nvSpPr>
      <dsp:spPr>
        <a:xfrm>
          <a:off x="3907347" y="3963695"/>
          <a:ext cx="1065406" cy="307838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Logs</a:t>
          </a:r>
        </a:p>
      </dsp:txBody>
      <dsp:txXfrm>
        <a:off x="3907347" y="3963695"/>
        <a:ext cx="1065406" cy="307838"/>
      </dsp:txXfrm>
    </dsp:sp>
    <dsp:sp modelId="{479291D1-D4BD-4F72-909E-8236569C7AB9}">
      <dsp:nvSpPr>
        <dsp:cNvPr id="0" name=""/>
        <dsp:cNvSpPr/>
      </dsp:nvSpPr>
      <dsp:spPr>
        <a:xfrm>
          <a:off x="2405549" y="3352802"/>
          <a:ext cx="1230036" cy="696436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317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20E5CE-F728-4185-9A49-E0F840144798}">
      <dsp:nvSpPr>
        <dsp:cNvPr id="0" name=""/>
        <dsp:cNvSpPr/>
      </dsp:nvSpPr>
      <dsp:spPr>
        <a:xfrm>
          <a:off x="2481750" y="3370740"/>
          <a:ext cx="1089371" cy="556193"/>
        </a:xfrm>
        <a:prstGeom prst="rect">
          <a:avLst/>
        </a:prstGeom>
        <a:noFill/>
        <a:ln w="317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E62730-336E-44D3-9D7A-5BBB623860B4}">
      <dsp:nvSpPr>
        <dsp:cNvPr id="0" name=""/>
        <dsp:cNvSpPr/>
      </dsp:nvSpPr>
      <dsp:spPr>
        <a:xfrm>
          <a:off x="1421224" y="3490431"/>
          <a:ext cx="1089371" cy="307838"/>
        </a:xfrm>
        <a:prstGeom prst="rect">
          <a:avLst/>
        </a:prstGeom>
        <a:noFill/>
        <a:ln w="3175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5080" rIns="15240" bIns="0" numCol="1" spcCol="1270" anchor="b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 dirty="0"/>
        </a:p>
      </dsp:txBody>
      <dsp:txXfrm>
        <a:off x="1421224" y="3490431"/>
        <a:ext cx="1089371" cy="3078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ThemePictureAccent">
  <dgm:title val="Theme Picture Accent"/>
  <dgm:desc val="Use to show a group of pictures with the first picture being centered and the largest. Can contain up to six Level 1 pictures. Unused pictures do not appear, but remain available if you switch layouts.  Works best with small amounts of text."/>
  <dgm:catLst>
    <dgm:cat type="picture" pri="13250"/>
    <dgm:cat type="officeonline" pri="4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  <dgm:pt modelId="50">
          <dgm:prSet phldr="1"/>
        </dgm:pt>
        <dgm:pt modelId="60">
          <dgm:prSet phldr="1"/>
        </dgm:pt>
      </dgm:ptLst>
      <dgm:cxnLst>
        <dgm:cxn modelId="70" srcId="0" destId="10" srcOrd="0" destOrd="0"/>
        <dgm:cxn modelId="80" srcId="0" destId="20" srcOrd="1" destOrd="0"/>
        <dgm:cxn modelId="90" srcId="0" destId="30" srcOrd="2" destOrd="0"/>
        <dgm:cxn modelId="100" srcId="0" destId="40" srcOrd="3" destOrd="0"/>
        <dgm:cxn modelId="110" srcId="0" destId="50" srcOrd="4" destOrd="0"/>
        <dgm:cxn modelId="120" srcId="0" destId="60" srcOrd="5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6"/>
      <dgm:chPref val="6"/>
      <dgm:dir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5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l" for="ch" forName="Accent1" refType="w" fact="0.049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l" for="ch" forName="Image2" refType="w" fact="0.6099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l" for="ch" forName="Accent2" refType="w" fact="0.6338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l" for="ch" forName="Text1" refType="w" fact="0.049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l" for="ch" forName="Text2" refType="w" fact="0.633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6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l" for="ch" forName="Image1" refType="w" fact="0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l" for="ch" forName="Accent1" refType="w" fact="0.0326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l" for="ch" forName="Image3" refType="w" fact="0.6846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l" for="ch" forName="Accent3" refType="w" fact="0.7006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l" for="ch" forName="Image2" refType="w" fact="0.4054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l" for="ch" forName="Accent2" refType="w" fact="0.4213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l" for="ch" forName="Text1" refType="w" fact="0.0326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l" for="ch" forName="Text2" refType="w" fact="0.4211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l" for="ch" forName="Text3" refType="w" fact="0.7006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7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l" for="ch" forName="Image1" refType="w" fact="0.1498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l" for="ch" forName="Accent1" refType="w" fact="0.1774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l" for="ch" forName="Image4" refType="w" fact="0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l" for="ch" forName="Accent4" refType="w" fact="0.0136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l" for="ch" forName="Image3" refType="w" fact="0.7318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l" for="ch" forName="Accent3" refType="w" fact="0.745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l" for="ch" forName="Accent2" refType="w" fact="0.508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l" for="ch" forName="Text1" refType="w" fact="0.1774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l" for="ch" forName="Text2" refType="w" fact="0.5078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l" for="ch" forName="Text3" refType="w" fact="0.745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l" for="ch" forName="Text4" refType="w" fact="0.0136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8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9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l" for="ch" forName="Image1" refType="w" fact="0.1498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l" for="ch" forName="Accent1" refType="w" fact="0.1774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l" for="ch" forName="Image4" refType="w" fact="0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l" for="ch" forName="Accent4" refType="w" fact="0.0136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l" for="ch" forName="Image5" refType="w" fact="0.6287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l" for="ch" forName="Accent5" refType="w" fact="0.642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l" for="ch" forName="Image3" refType="w" fact="0.7318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l" for="ch" forName="Accent3" refType="w" fact="0.745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l" for="ch" forName="Image2" refType="w" fact="0.4944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l" for="ch" forName="Accent2" refType="w" fact="0.508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l" for="ch" forName="Text1" refType="w" fact="0.1774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l" for="ch" forName="Image6" refType="w" fact="0.151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l" for="ch" forName="Accent6" refType="w" fact="0.1648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l" for="ch" forName="Text2" refType="w" fact="0.5078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l" for="ch" forName="Text3" refType="w" fact="0.745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l" for="ch" forName="Text5" refType="w" fact="0.642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l" for="ch" forName="Text6" refType="w" fact="0.1648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l" for="ch" forName="Text4" refType="w" fact="0.0136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if>
      <dgm:else name="Name10">
        <dgm:choose name="Name11">
          <dgm:if name="Name12" axis="ch" ptType="node" func="cnt" op="equ" val="1">
            <dgm:alg type="composite">
              <dgm:param type="ar" val="1.62"/>
            </dgm:alg>
            <dgm:constrLst>
              <dgm:constr type="primFontSz" for="des" forName="Text1" val="65"/>
              <dgm:constr type="l" for="ch" forName="Image1" refType="w" fact="0"/>
              <dgm:constr type="t" for="ch" forName="Image1" refType="h" fact="0"/>
              <dgm:constr type="w" for="ch" forName="Image1" refType="w"/>
              <dgm:constr type="h" for="ch" forName="Image1" refType="h"/>
              <dgm:constr type="l" for="ch" forName="Accent1" refType="w" fact="0.0491"/>
              <dgm:constr type="t" for="ch" forName="Accent1" refType="h" fact="0.0756"/>
              <dgm:constr type="w" for="ch" forName="Accent1" refType="w" fact="0.9035"/>
              <dgm:constr type="h" for="ch" forName="Accent1" refType="h" fact="0.8429"/>
              <dgm:constr type="l" for="ch" forName="Text1" refType="w" fact="0.0491"/>
              <dgm:constr type="t" for="ch" forName="Text1" refType="h" fact="0.6654"/>
              <dgm:constr type="w" for="ch" forName="Text1" refType="w" fact="0.9035"/>
              <dgm:constr type="h" for="ch" forName="Text1" refType="h" fact="0.2548"/>
            </dgm:constrLst>
          </dgm:if>
          <dgm:if name="Name13" axis="ch" ptType="node" func="cnt" op="equ" val="2">
            <dgm:alg type="composite">
              <dgm:param type="ar" val="0.9528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997"/>
              <dgm:constr type="h" for="ch" forName="Image1" refType="h" fact="0.5881"/>
              <dgm:constr type="r" for="ch" forName="Accent1" refType="w" fact="0.951"/>
              <dgm:constr type="t" for="ch" forName="Accent1" refType="h" fact="0.4563"/>
              <dgm:constr type="w" for="ch" forName="Accent1" refType="w" fact="0.9008"/>
              <dgm:constr type="h" for="ch" forName="Accent1" refType="h" fact="0.4958"/>
              <dgm:constr type="r" for="ch" forName="Image2" refType="w" fact="0.3901"/>
              <dgm:constr type="t" for="ch" forName="Image2" refType="h" fact="0"/>
              <dgm:constr type="w" for="ch" forName="Image2" refType="w" fact="0.3901"/>
              <dgm:constr type="h" for="ch" forName="Image2" refType="h" fact="0.3806"/>
              <dgm:constr type="r" for="ch" forName="Accent2" refType="w" fact="0.3662"/>
              <dgm:constr type="t" for="ch" forName="Accent2" refType="h" fact="0.0231"/>
              <dgm:constr type="w" for="ch" forName="Accent2" refType="w" fact="0.3418"/>
              <dgm:constr type="h" for="ch" forName="Accent2" refType="h" fact="0.3343"/>
              <dgm:constr type="r" for="ch" forName="Text1" refType="w" fact="0.951"/>
              <dgm:constr type="t" for="ch" forName="Text1" refType="h" fact="0.8032"/>
              <dgm:constr type="w" for="ch" forName="Text1" refType="w" fact="0.9008"/>
              <dgm:constr type="h" for="ch" forName="Text1" refType="h" fact="0.1499"/>
              <dgm:constr type="r" for="ch" forName="Text2" refType="w" fact="0.3665"/>
              <dgm:constr type="t" for="ch" forName="Text2" refType="h" fact="0.2575"/>
              <dgm:constr type="w" for="ch" forName="Text2" refType="w" fact="0.3418"/>
              <dgm:constr type="h" for="ch" forName="Text2" refType="h" fact="0.0999"/>
            </dgm:constrLst>
          </dgm:if>
          <dgm:if name="Name14" axis="ch" ptType="node" func="cnt" op="equ" val="3">
            <dgm:alg type="composite">
              <dgm:param type="ar" val="1.4351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r" for="ch" forName="Image1" refType="w"/>
              <dgm:constr type="t" for="ch" forName="Image1" refType="h" fact="0.4119"/>
              <dgm:constr type="w" for="ch" forName="Image1" refType="w" fact="0.6627"/>
              <dgm:constr type="h" for="ch" forName="Image1" refType="h" fact="0.5881"/>
              <dgm:constr type="r" for="ch" forName="Accent1" refType="w" fact="0.9674"/>
              <dgm:constr type="t" for="ch" forName="Accent1" refType="h" fact="0.4563"/>
              <dgm:constr type="w" for="ch" forName="Accent1" refType="w" fact="0.5988"/>
              <dgm:constr type="h" for="ch" forName="Accent1" refType="h" fact="0.4958"/>
              <dgm:constr type="r" for="ch" forName="Image3" refType="w" fact="0.3154"/>
              <dgm:constr type="t" for="ch" forName="Image3" refType="h" fact="0.6397"/>
              <dgm:constr type="w" for="ch" forName="Image3" refType="w" fact="0.3154"/>
              <dgm:constr type="h" for="ch" forName="Image3" refType="h" fact="0.2805"/>
              <dgm:constr type="r" for="ch" forName="Accent3" refType="w" fact="0.2994"/>
              <dgm:constr type="t" for="ch" forName="Accent3" refType="h" fact="0.6629"/>
              <dgm:constr type="w" for="ch" forName="Accent3" refType="w" fact="0.2833"/>
              <dgm:constr type="h" for="ch" forName="Accent3" refType="h" fact="0.2344"/>
              <dgm:constr type="r" for="ch" forName="Image2" refType="w" fact="0.5946"/>
              <dgm:constr type="t" for="ch" forName="Image2" refType="h" fact="0"/>
              <dgm:constr type="w" for="ch" forName="Image2" refType="w" fact="0.2593"/>
              <dgm:constr type="h" for="ch" forName="Image2" refType="h" fact="0.3806"/>
              <dgm:constr type="r" for="ch" forName="Accent2" refType="w" fact="0.5787"/>
              <dgm:constr type="t" for="ch" forName="Accent2" refType="h" fact="0.0231"/>
              <dgm:constr type="w" for="ch" forName="Accent2" refType="w" fact="0.2272"/>
              <dgm:constr type="h" for="ch" forName="Accent2" refType="h" fact="0.3343"/>
              <dgm:constr type="r" for="ch" forName="Text1" refType="w" fact="0.9674"/>
              <dgm:constr type="t" for="ch" forName="Text1" refType="h" fact="0.8032"/>
              <dgm:constr type="w" for="ch" forName="Text1" refType="w" fact="0.5988"/>
              <dgm:constr type="h" for="ch" forName="Text1" refType="h" fact="0.1499"/>
              <dgm:constr type="r" for="ch" forName="Text2" refType="w" fact="0.5789"/>
              <dgm:constr type="t" for="ch" forName="Text2" refType="h" fact="0.2575"/>
              <dgm:constr type="w" for="ch" forName="Text2" refType="w" fact="0.2272"/>
              <dgm:constr type="h" for="ch" forName="Text2" refType="h" fact="0.0999"/>
              <dgm:constr type="r" for="ch" forName="Text3" refType="w" fact="0.2994"/>
              <dgm:constr type="t" for="ch" forName="Text3" refType="h" fact="0.7974"/>
              <dgm:constr type="w" for="ch" forName="Text3" refType="w" fact="0.2833"/>
              <dgm:constr type="h" for="ch" forName="Text3" refType="h" fact="0.0999"/>
            </dgm:constrLst>
          </dgm:if>
          <dgm:if name="Name15" axis="ch" ptType="node" func="cnt" op="equ" val="4">
            <dgm:alg type="composite">
              <dgm:param type="ar" val="1.6922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r" for="ch" forName="Image1" refType="w" fact="0.8502"/>
              <dgm:constr type="t" for="ch" forName="Image1" refType="h" fact="0.4119"/>
              <dgm:constr type="w" for="ch" forName="Image1" refType="w" fact="0.5634"/>
              <dgm:constr type="h" for="ch" forName="Image1" refType="h" fact="0.5881"/>
              <dgm:constr type="r" for="ch" forName="Accent1" refType="w" fact="0.8226"/>
              <dgm:constr type="t" for="ch" forName="Accent1" refType="h" fact="0.4563"/>
              <dgm:constr type="w" for="ch" forName="Accent1" refType="w" fact="0.5091"/>
              <dgm:constr type="h" for="ch" forName="Accent1" refType="h" fact="0.4958"/>
              <dgm:constr type="r" for="ch" forName="Image4" refType="w"/>
              <dgm:constr type="t" for="ch" forName="Image4" refType="h" fact="0.7601"/>
              <dgm:constr type="w" for="ch" forName="Image4" refType="w" fact="0.1316"/>
              <dgm:constr type="h" for="ch" forName="Image4" refType="h" fact="0.2262"/>
              <dgm:constr type="r" for="ch" forName="Accent4" refType="w" fact="0.9864"/>
              <dgm:constr type="t" for="ch" forName="Accent4" refType="h" fact="0.7839"/>
              <dgm:constr type="w" for="ch" forName="Accent4" refType="w" fact="0.1045"/>
              <dgm:constr type="h" for="ch" forName="Accent4" refType="h" fact="0.1806"/>
              <dgm:constr type="r" for="ch" forName="Image3" refType="w" fact="0.2682"/>
              <dgm:constr type="t" for="ch" forName="Image3" refType="h" fact="0.6397"/>
              <dgm:constr type="w" for="ch" forName="Image3" refType="w" fact="0.2682"/>
              <dgm:constr type="h" for="ch" forName="Image3" refType="h" fact="0.2805"/>
              <dgm:constr type="r" for="ch" forName="Accent3" refType="w" fact="0.2545"/>
              <dgm:constr type="t" for="ch" forName="Accent3" refType="h" fact="0.6629"/>
              <dgm:constr type="w" for="ch" forName="Accent3" refType="w" fact="0.2409"/>
              <dgm:constr type="h" for="ch" forName="Accent3" refType="h" fact="0.2344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3806"/>
              <dgm:constr type="r" for="ch" forName="Accent2" refType="w" fact="0.492"/>
              <dgm:constr type="t" for="ch" forName="Accent2" refType="h" fact="0.0231"/>
              <dgm:constr type="w" for="ch" forName="Accent2" refType="w" fact="0.1932"/>
              <dgm:constr type="h" for="ch" forName="Accent2" refType="h" fact="0.3343"/>
              <dgm:constr type="r" for="ch" forName="Text1" refType="w" fact="0.8226"/>
              <dgm:constr type="t" for="ch" forName="Text1" refType="h" fact="0.8032"/>
              <dgm:constr type="w" for="ch" forName="Text1" refType="w" fact="0.5091"/>
              <dgm:constr type="h" for="ch" forName="Text1" refType="h" fact="0.1499"/>
              <dgm:constr type="r" for="ch" forName="Text2" refType="w" fact="0.4922"/>
              <dgm:constr type="t" for="ch" forName="Text2" refType="h" fact="0.2575"/>
              <dgm:constr type="w" for="ch" forName="Text2" refType="w" fact="0.1932"/>
              <dgm:constr type="h" for="ch" forName="Text2" refType="h" fact="0.0999"/>
              <dgm:constr type="r" for="ch" forName="Text3" refType="w" fact="0.2545"/>
              <dgm:constr type="t" for="ch" forName="Text3" refType="h" fact="0.7974"/>
              <dgm:constr type="w" for="ch" forName="Text3" refType="w" fact="0.2409"/>
              <dgm:constr type="h" for="ch" forName="Text3" refType="h" fact="0.0999"/>
              <dgm:constr type="r" for="ch" forName="Text4" refType="w" fact="0.9864"/>
              <dgm:constr type="t" for="ch" forName="Text4" refType="h" fact="0.8647"/>
              <dgm:constr type="w" for="ch" forName="Text4" refType="w" fact="0.1045"/>
              <dgm:constr type="h" for="ch" forName="Text4" refType="h" fact="0.0999"/>
            </dgm:constrLst>
          </dgm:if>
          <dgm:if name="Name16" axis="ch" ptType="node" func="cnt" op="equ" val="5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2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if>
          <dgm:else name="Name17">
            <dgm:alg type="composite">
              <dgm:param type="ar" val="1.1999"/>
            </dgm:alg>
            <dgm:constrLst>
              <dgm:constr type="primFontSz" for="des" forName="Text1" val="65"/>
              <dgm:constr type="primFontSz" for="des" forName="Text2" refType="primFontSz" refFor="des" refForName="Text1" op="equ"/>
              <dgm:constr type="primFontSz" for="des" forName="Text3" refType="primFontSz" refFor="des" refForName="Text1" op="equ"/>
              <dgm:constr type="primFontSz" for="des" forName="Text4" refType="primFontSz" refFor="des" refForName="Text1" op="equ"/>
              <dgm:constr type="primFontSz" for="des" forName="Text5" refType="primFontSz" refFor="des" refForName="Text1" op="equ"/>
              <dgm:constr type="primFontSz" for="des" forName="Text6" refType="primFontSz" refFor="des" refForName="Text1" op="equ"/>
              <dgm:constr type="r" for="ch" forName="Image1" refType="w" fact="0.8502"/>
              <dgm:constr type="t" for="ch" forName="Image1" refType="h" fact="0.2921"/>
              <dgm:constr type="w" for="ch" forName="Image1" refType="w" fact="0.5634"/>
              <dgm:constr type="h" for="ch" forName="Image1" refType="h" fact="0.417"/>
              <dgm:constr type="r" for="ch" forName="Accent1" refType="w" fact="0.8226"/>
              <dgm:constr type="t" for="ch" forName="Accent1" refType="h" fact="0.3236"/>
              <dgm:constr type="w" for="ch" forName="Accent1" refType="w" fact="0.5091"/>
              <dgm:constr type="h" for="ch" forName="Accent1" refType="h" fact="0.3515"/>
              <dgm:constr type="r" for="ch" forName="Image4" refType="w"/>
              <dgm:constr type="t" for="ch" forName="Image4" refType="h" fact="0.539"/>
              <dgm:constr type="w" for="ch" forName="Image4" refType="w" fact="0.1316"/>
              <dgm:constr type="h" for="ch" forName="Image4" refType="h" fact="0.1604"/>
              <dgm:constr type="r" for="ch" forName="Accent4" refType="w" fact="0.9864"/>
              <dgm:constr type="t" for="ch" forName="Accent4" refType="h" fact="0.5559"/>
              <dgm:constr type="w" for="ch" forName="Accent4" refType="w" fact="0.1045"/>
              <dgm:constr type="h" for="ch" forName="Accent4" refType="h" fact="0.1281"/>
              <dgm:constr type="r" for="ch" forName="Image5" refType="w" fact="0.3713"/>
              <dgm:constr type="t" for="ch" forName="Image5" refType="h" fact="0.7301"/>
              <dgm:constr type="w" for="ch" forName="Image5" refType="w" fact="0.2318"/>
              <dgm:constr type="h" for="ch" forName="Image5" refType="h" fact="0.2699"/>
              <dgm:constr type="r" for="ch" forName="Accent5" refType="w" fact="0.358"/>
              <dgm:constr type="t" for="ch" forName="Accent5" refType="h" fact="0.7467"/>
              <dgm:constr type="w" for="ch" forName="Accent5" refType="w" fact="0.2045"/>
              <dgm:constr type="h" for="ch" forName="Accent5" refType="h" fact="0.2371"/>
              <dgm:constr type="r" for="ch" forName="Image3" refType="w" fact="0.2682"/>
              <dgm:constr type="t" for="ch" forName="Image3" refType="h" fact="0.4536"/>
              <dgm:constr type="w" for="ch" forName="Image3" refType="w" fact="0.2682"/>
              <dgm:constr type="h" for="ch" forName="Image3" refType="h" fact="0.1989"/>
              <dgm:constr type="r" for="ch" forName="Accent3" refType="w" fact="0.2545"/>
              <dgm:constr type="t" for="ch" forName="Accent3" refType="h" fact="0.4701"/>
              <dgm:constr type="w" for="ch" forName="Accent3" refType="w" fact="0.2409"/>
              <dgm:constr type="h" for="ch" forName="Accent3" refType="h" fact="0.1662"/>
              <dgm:constr type="r" for="ch" forName="Image2" refType="w" fact="0.5056"/>
              <dgm:constr type="t" for="ch" forName="Image2" refType="h" fact="0"/>
              <dgm:constr type="w" for="ch" forName="Image2" refType="w" fact="0.2205"/>
              <dgm:constr type="h" for="ch" forName="Image2" refType="h" fact="0.2699"/>
              <dgm:constr type="r" for="ch" forName="Accent2" refType="w" fact="0.492"/>
              <dgm:constr type="t" for="ch" forName="Accent2" refType="h" fact="0.0164"/>
              <dgm:constr type="w" for="ch" forName="Accent2" refType="w" fact="0.1932"/>
              <dgm:constr type="h" for="ch" forName="Accent2" refType="h" fact="0.2371"/>
              <dgm:constr type="r" for="ch" forName="Text1" refType="w" fact="0.8226"/>
              <dgm:constr type="t" for="ch" forName="Text1" refType="h" fact="0.5695"/>
              <dgm:constr type="w" for="ch" forName="Text1" refType="w" fact="0.5091"/>
              <dgm:constr type="h" for="ch" forName="Text1" refType="h" fact="0.1063"/>
              <dgm:constr type="r" for="ch" forName="Image6" refType="w" fact="0.849"/>
              <dgm:constr type="t" for="ch" forName="Image6" refType="h" fact="0.7301"/>
              <dgm:constr type="w" for="ch" forName="Image6" refType="w" fact="0.2361"/>
              <dgm:constr type="h" for="ch" forName="Image6" refType="h" fact="0.1604"/>
              <dgm:constr type="r" for="ch" forName="Accent6" refType="w" fact="0.8352"/>
              <dgm:constr type="t" for="ch" forName="Accent6" refType="h" fact="0.7467"/>
              <dgm:constr type="w" for="ch" forName="Accent6" refType="w" fact="0.2091"/>
              <dgm:constr type="h" for="ch" forName="Accent6" refType="h" fact="0.1281"/>
              <dgm:constr type="r" for="ch" forName="Text2" refType="w" fact="0.4922"/>
              <dgm:constr type="t" for="ch" forName="Text2" refType="h" fact="0.1826"/>
              <dgm:constr type="w" for="ch" forName="Text2" refType="w" fact="0.1932"/>
              <dgm:constr type="h" for="ch" forName="Text2" refType="h" fact="0.0709"/>
              <dgm:constr type="r" for="ch" forName="Text3" refType="w" fact="0.2545"/>
              <dgm:constr type="t" for="ch" forName="Text3" refType="h" fact="0.5655"/>
              <dgm:constr type="w" for="ch" forName="Text3" refType="w" fact="0.2409"/>
              <dgm:constr type="h" for="ch" forName="Text3" refType="h" fact="0.0709"/>
              <dgm:constr type="r" for="ch" forName="Text5" refType="w" fact="0.358"/>
              <dgm:constr type="t" for="ch" forName="Text5" refType="h" fact="0.9129"/>
              <dgm:constr type="w" for="ch" forName="Text5" refType="w" fact="0.2045"/>
              <dgm:constr type="h" for="ch" forName="Text5" refType="h" fact="0.0709"/>
              <dgm:constr type="r" for="ch" forName="Text6" refType="w" fact="0.8352"/>
              <dgm:constr type="t" for="ch" forName="Text6" refType="h" fact="0.8039"/>
              <dgm:constr type="w" for="ch" forName="Text6" refType="w" fact="0.2091"/>
              <dgm:constr type="h" for="ch" forName="Text6" refType="h" fact="0.0709"/>
              <dgm:constr type="r" for="ch" forName="Text4" refType="w" fact="0.9864"/>
              <dgm:constr type="t" for="ch" forName="Text4" refType="h" fact="0.6132"/>
              <dgm:constr type="w" for="ch" forName="Text4" refType="w" fact="0.1045"/>
              <dgm:constr type="h" for="ch" forName="Text4" refType="h" fact="0.0709"/>
            </dgm:constrLst>
          </dgm:else>
        </dgm:choose>
      </dgm:else>
    </dgm:choose>
    <dgm:forEach name="wrapper" axis="self" ptType="parTrans">
      <dgm:forEach name="ImageRepeat" axis="self">
        <dgm:layoutNode name="Image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forEach>
      <dgm:forEach name="accentRepeat" axis="self">
        <dgm:layoutNode name="Accent" styleLbl="parChTrans1D1">
          <dgm:alg type="sp"/>
          <dgm:shape xmlns:r="http://schemas.openxmlformats.org/officeDocument/2006/relationships" type="rect" r:blip="">
            <dgm:adjLst/>
          </dgm:shape>
          <dgm:presOf/>
        </dgm:layoutNode>
      </dgm:forEach>
    </dgm:forEach>
    <dgm:forEach name="Name18" axis="ch" ptType="node" cnt="1">
      <dgm:layoutNode name="Image1">
        <dgm:alg type="sp"/>
        <dgm:shape xmlns:r="http://schemas.openxmlformats.org/officeDocument/2006/relationships" r:blip="">
          <dgm:adjLst/>
        </dgm:shape>
        <dgm:presOf/>
        <dgm:forEach name="Name19" ref="ImageRepeat"/>
      </dgm:layoutNode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"/>
      </dgm:layoutNode>
      <dgm:layoutNode name="Text1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  <dgm:param type="lnSpPar" val="100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1" axis="ch" ptType="node" st="2" cnt="1">
      <dgm:layoutNode name="Image2">
        <dgm:alg type="sp"/>
        <dgm:shape xmlns:r="http://schemas.openxmlformats.org/officeDocument/2006/relationships" r:blip="">
          <dgm:adjLst/>
        </dgm:shape>
        <dgm:presOf/>
        <dgm:forEach name="Name22" ref="ImageRepeat"/>
      </dgm:layoutNode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23" ref="accentRepeat"/>
      </dgm:layoutNode>
      <dgm:layoutNode name="Text2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4" axis="ch" ptType="node" st="3" cnt="1">
      <dgm:layoutNode name="Image3">
        <dgm:alg type="sp"/>
        <dgm:shape xmlns:r="http://schemas.openxmlformats.org/officeDocument/2006/relationships" r:blip="">
          <dgm:adjLst/>
        </dgm:shape>
        <dgm:presOf/>
        <dgm:forEach name="Name25" ref="ImageRepeat"/>
      </dgm:layoutNode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26" ref="accentRepeat"/>
      </dgm:layoutNode>
      <dgm:layoutNode name="Text3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27" axis="ch" ptType="node" st="4" cnt="1">
      <dgm:layoutNode name="Image4">
        <dgm:alg type="sp"/>
        <dgm:shape xmlns:r="http://schemas.openxmlformats.org/officeDocument/2006/relationships" r:blip="">
          <dgm:adjLst/>
        </dgm:shape>
        <dgm:presOf/>
        <dgm:forEach name="Name28" ref="ImageRepeat"/>
      </dgm:layoutNode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9" ref="accentRepeat"/>
      </dgm:layoutNode>
      <dgm:layoutNode name="Text4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0" axis="ch" ptType="node" st="5" cnt="1">
      <dgm:layoutNode name="Image5">
        <dgm:alg type="sp"/>
        <dgm:shape xmlns:r="http://schemas.openxmlformats.org/officeDocument/2006/relationships" r:blip="">
          <dgm:adjLst/>
        </dgm:shape>
        <dgm:presOf/>
        <dgm:forEach name="Name31" ref="ImageRepeat"/>
      </dgm:layoutNode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Text5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  <dgm:forEach name="Name33" axis="ch" ptType="node" st="6" cnt="1">
      <dgm:layoutNode name="Image6">
        <dgm:alg type="sp"/>
        <dgm:shape xmlns:r="http://schemas.openxmlformats.org/officeDocument/2006/relationships" r:blip="">
          <dgm:adjLst/>
        </dgm:shape>
        <dgm:presOf/>
        <dgm:forEach name="Name34" ref="ImageRepeat"/>
      </dgm:layoutNode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  <dgm:layoutNode name="Text6" styleLbl="alignImgPlace1">
        <dgm:varLst>
          <dgm:chMax val="0"/>
          <dgm:chPref val="0"/>
          <dgm:bulletEnabled val="1"/>
        </dgm:varLst>
        <dgm:alg type="tx">
          <dgm:param type="parTxLTRAlign" val="r"/>
          <dgm:param type="shpTxLTRAlignCh" val="r"/>
          <dgm:param type="txAnchorVert" val="b"/>
          <dgm:param type="txAnchorVertCh" val="b"/>
        </dgm:alg>
        <dgm:shape xmlns:r="http://schemas.openxmlformats.org/officeDocument/2006/relationships" type="rect" r:blip="" hideGeom="1">
          <dgm:adjLst/>
        </dgm:shape>
        <dgm:presOf axis="desOrSelf" ptType="node"/>
        <dgm:constrLst>
          <dgm:constr type="lMarg" refType="primFontSz" fact="0.15"/>
          <dgm:constr type="rMarg" refType="primFontSz" fact="0.15"/>
          <dgm:constr type="tMarg" refType="primFontSz" fact="0.05"/>
          <dgm:constr type="bMarg" refType="primFontSz" fact="0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8673A1D-CA7C-2142-B4A7-2120819DBEF7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485053A-06DE-4098-9318-500CD16FC6F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7911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fld id="{7E0628F4-B50B-49E8-83AB-39D50AFED8CD}" type="datetimeFigureOut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-111" charset="0"/>
                <a:ea typeface="ＭＳ Ｐゴシック" pitchFamily="-111" charset="-128"/>
                <a:cs typeface="ＭＳ Ｐゴシック" pitchFamily="-111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6446FAC-226B-4115-960C-7B2E97248D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3306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Greet</a:t>
            </a:r>
            <a:r>
              <a:rPr lang="en-US" baseline="0" dirty="0"/>
              <a:t> your audience, thank them for attending your presentation, introduce yourself, introduce your project, </a:t>
            </a:r>
            <a:r>
              <a:rPr lang="en-US" dirty="0"/>
              <a:t>introduce your team</a:t>
            </a:r>
            <a:r>
              <a:rPr lang="en-US" baseline="0" dirty="0"/>
              <a:t> members, </a:t>
            </a:r>
            <a:r>
              <a:rPr lang="en-US" dirty="0"/>
              <a:t>and quickly indicate what each of you</a:t>
            </a:r>
            <a:r>
              <a:rPr lang="en-US" baseline="0" dirty="0"/>
              <a:t> did in a high-level manner, and put more emphasis on your part/contribution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774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5. System design:</a:t>
            </a:r>
          </a:p>
          <a:p>
            <a:r>
              <a:rPr lang="en-US" dirty="0"/>
              <a:t>5.1. System decomposition; identify the architecture patterns used (one slide).</a:t>
            </a:r>
          </a:p>
          <a:p>
            <a:r>
              <a:rPr lang="en-US" dirty="0"/>
              <a:t>5.2. System deployment – h/w and s/w requirements (one slide).</a:t>
            </a:r>
          </a:p>
          <a:p>
            <a:r>
              <a:rPr lang="en-US" dirty="0"/>
              <a:t>5.3. Persistent data design (one slide).</a:t>
            </a:r>
          </a:p>
          <a:p>
            <a:r>
              <a:rPr lang="en-US" dirty="0"/>
              <a:t>5.4. Security/Privacy (one slide).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0857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7. Test Suites and Test Cases (one sunny day and one rainy day) for the use case represented in part (5) above (2 slides).</a:t>
            </a:r>
          </a:p>
          <a:p>
            <a:r>
              <a:rPr lang="en-US" dirty="0"/>
              <a:t>7.1 One sunny day and one rainy day for the implemented use cases (one or more slides).</a:t>
            </a:r>
          </a:p>
          <a:p>
            <a:r>
              <a:rPr lang="en-US" dirty="0"/>
              <a:t>7.2 Automated test scripts for the implemented use cases (one or more slides).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6894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5670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Summarize your contribution</a:t>
            </a:r>
          </a:p>
          <a:p>
            <a:r>
              <a:rPr lang="en-US" dirty="0"/>
              <a:t>Include your contact information</a:t>
            </a:r>
          </a:p>
          <a:p>
            <a:r>
              <a:rPr lang="en-US" dirty="0"/>
              <a:t>Ask if anyone has any questions for you.</a:t>
            </a:r>
          </a:p>
          <a:p>
            <a:r>
              <a:rPr lang="en-US"/>
              <a:t>Thank your audience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18663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9287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Introduce</a:t>
            </a:r>
            <a:r>
              <a:rPr lang="en-US" baseline="0" dirty="0"/>
              <a:t> the problem that the whole project tackles and stay focused on the parts that you have been working. Indicate </a:t>
            </a:r>
            <a:r>
              <a:rPr lang="en-US" dirty="0"/>
              <a:t>if there is an existing previous system, enumerate its problems/limitations,</a:t>
            </a:r>
            <a:r>
              <a:rPr lang="en-US" baseline="0" dirty="0"/>
              <a:t> etc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8568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Project Management (schedule for entire semester) (one slide; Gantt Chart).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475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5595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4. Requirements:</a:t>
            </a:r>
          </a:p>
          <a:p>
            <a:r>
              <a:rPr lang="en-US" dirty="0"/>
              <a:t>4.1. User stories implemented (one or more slides).</a:t>
            </a:r>
          </a:p>
          <a:p>
            <a:r>
              <a:rPr lang="en-US" dirty="0"/>
              <a:t>4.2. UML use cases and the use case diagram for the implemented use cases (one or more slides).</a:t>
            </a:r>
          </a:p>
          <a:p>
            <a:r>
              <a:rPr lang="en-US" dirty="0"/>
              <a:t>4.3. UML sequence diagrams for the implemented use cases.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464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6. Detailed design:</a:t>
            </a:r>
          </a:p>
          <a:p>
            <a:r>
              <a:rPr lang="en-US" dirty="0"/>
              <a:t>6.1. Minimal class diagram. Identify the design patterns used (one or more slides).</a:t>
            </a:r>
          </a:p>
          <a:p>
            <a:r>
              <a:rPr lang="en-US" dirty="0"/>
              <a:t>6.2. State machine for the main control object or the most important object of the implemented uses cases (one or more slides).</a:t>
            </a:r>
          </a:p>
          <a:p>
            <a:r>
              <a:rPr lang="en-US" dirty="0"/>
              <a:t>6.3. Main algorithm used related to an implemented use case described above (one or more slides).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6FAC-226B-4115-960C-7B2E97248D67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644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TitleSlid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4C94BC1-1497-4BDC-A1E5-B32793525C11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4C51E-94FE-4EA3-9632-37695468AD72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36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44D78-FCC2-40B4-987C-246307192CE6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A3598-FCF8-48A4-9FF5-EF2B5DDBAA8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808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0CBCA-7388-4E1A-BAF6-17486ACF2434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3ECB25-1E4F-4A8B-8783-EC7587DDB69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26477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200" y="6288088"/>
            <a:ext cx="18875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F3A49-14E6-442A-8033-A8225B229CA5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6288088"/>
            <a:ext cx="26765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DAC369-66D3-4EFC-BB3B-678C81E2159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3619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2A322-CABC-4460-A606-AB4BCCCBEACD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93BB5-5A86-4E4F-8673-ADE41ED1BC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670529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PictureCaption-Extra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/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088"/>
            <a:ext cx="18653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85573-B59F-4A40-8715-17FA852A1259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088"/>
            <a:ext cx="52181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5BC46-E68C-4DA3-94B3-06FB2468F9A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2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08AD-425F-4775-B4E0-BB115F66D29C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55F54-7FB7-4864-A52B-2722A7103E1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79082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D29FD-4BC1-4E48-B7DD-BCBA95BC7AF9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14C96F-308B-488D-8EB8-53D9861104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6501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5597D-6130-464B-9D3E-3A1D0D3CB7DB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D668F5-6BE9-42B2-89D8-E57480DDCA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2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Overlay-SectionHead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>
            <a:noAutofit/>
          </a:bodyPr>
          <a:lstStyle>
            <a:lvl1pPr algn="l">
              <a:defRPr sz="4400" b="1" cap="none" baseline="0">
                <a:solidFill>
                  <a:srgbClr val="001D4D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rgbClr val="001D4D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16B0D-9E78-4000-9B46-108CCFA59DB2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455A5-A4A9-468F-A1D3-4785F870EBD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1799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457D7-E072-4C6B-85A3-FC101812524D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FC070B-E897-4FE2-87D3-937C19FE74A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1742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874713" y="2286000"/>
            <a:ext cx="356235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816475" y="2286000"/>
            <a:ext cx="3565525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21417-C2DD-4C9C-9B7F-24A4905C0EAD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9F1A1-38E2-4BE0-8480-E43DB31206E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560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E409-C98F-4836-AB37-F938F6FE38A7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EA9BF686-F77E-47DC-BAD5-34ADE684F9C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811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EB1C2-62C7-4F1A-9DF0-1804097D74BC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2C3E92E7-5F71-48EF-B9A7-7D646EA2EEC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7725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8EFB1-89E3-4517-A18C-02DD58AA2D7B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742D7D0C-8D30-4A66-A10F-512DACA83C1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4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Overlay-ContentSlide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1B9FD-5F84-40EE-BE92-5187585C0991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1F6D4-B72F-4031-BB13-DF465A8C78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029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3000">
                <a:srgbClr val="B27A00"/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9BB3EB8-314F-4CE3-939A-F78A6BE43B76}" type="datetime1">
              <a:rPr lang="en-US"/>
              <a:pPr>
                <a:defRPr/>
              </a:pPr>
              <a:t>11/28/2018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225" y="219075"/>
            <a:ext cx="49371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  <a:latin typeface="Trebuchet MS" pitchFamily="34" charset="0"/>
              </a:defRPr>
            </a:lvl1pPr>
          </a:lstStyle>
          <a:p>
            <a:fld id="{12B113F0-A774-4A14-AA2C-3A403885806F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32" name="Picture 8" descr="FIULogo_H_CMYK_fx.pn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682" r:id="rId1"/>
    <p:sldLayoutId id="2147484683" r:id="rId2"/>
    <p:sldLayoutId id="2147484684" r:id="rId3"/>
    <p:sldLayoutId id="2147484685" r:id="rId4"/>
    <p:sldLayoutId id="2147484686" r:id="rId5"/>
    <p:sldLayoutId id="2147484687" r:id="rId6"/>
    <p:sldLayoutId id="2147484688" r:id="rId7"/>
    <p:sldLayoutId id="2147484689" r:id="rId8"/>
    <p:sldLayoutId id="2147484690" r:id="rId9"/>
    <p:sldLayoutId id="2147484691" r:id="rId10"/>
    <p:sldLayoutId id="2147484692" r:id="rId11"/>
    <p:sldLayoutId id="2147484693" r:id="rId12"/>
    <p:sldLayoutId id="2147484694" r:id="rId13"/>
    <p:sldLayoutId id="2147484695" r:id="rId14"/>
    <p:sldLayoutId id="2147484696" r:id="rId15"/>
    <p:sldLayoutId id="2147484697" r:id="rId1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kern="1200">
          <a:solidFill>
            <a:srgbClr val="001D4D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>
          <a:solidFill>
            <a:srgbClr val="001D4D"/>
          </a:solidFill>
          <a:latin typeface="Trebuchet MS" pitchFamily="-111" charset="0"/>
          <a:ea typeface="ＭＳ Ｐゴシック" pitchFamily="-111" charset="-128"/>
          <a:cs typeface="ＭＳ Ｐゴシック" pitchFamily="-111" charset="-128"/>
        </a:defRPr>
      </a:lvl9pPr>
    </p:titleStyle>
    <p:bodyStyle>
      <a:lvl1pPr marL="282575" indent="-282575" algn="l" rtl="0" eaLnBrk="0" fontAlgn="base" hangingPunct="0">
        <a:spcBef>
          <a:spcPts val="2000"/>
        </a:spcBef>
        <a:spcAft>
          <a:spcPct val="0"/>
        </a:spcAft>
        <a:buFont typeface="Wingdings 2" pitchFamily="18" charset="2"/>
        <a:buChar char=""/>
        <a:defRPr sz="2200" kern="1200">
          <a:solidFill>
            <a:srgbClr val="001D4D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577850" indent="-2952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sz="2000"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2pPr>
      <a:lvl3pPr marL="86042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3pPr>
      <a:lvl4pPr marL="1143000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4pPr>
      <a:lvl5pPr marL="1425575" indent="-282575" algn="l" rtl="0" eaLnBrk="0" fontAlgn="base" hangingPunct="0">
        <a:spcBef>
          <a:spcPts val="600"/>
        </a:spcBef>
        <a:spcAft>
          <a:spcPct val="0"/>
        </a:spcAft>
        <a:buFont typeface="Wingdings 2" pitchFamily="18" charset="2"/>
        <a:buChar char=""/>
        <a:defRPr kern="1200">
          <a:solidFill>
            <a:srgbClr val="001D4D"/>
          </a:solidFill>
          <a:latin typeface="+mn-lt"/>
          <a:ea typeface="ＭＳ Ｐゴシック" pitchFamily="-111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1.sv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ctrTitle"/>
          </p:nvPr>
        </p:nvSpPr>
        <p:spPr>
          <a:xfrm>
            <a:off x="228600" y="2667000"/>
            <a:ext cx="8686800" cy="24384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Virtual Roll Call Briefing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Team Member(s): Darrell Garth and Grace </a:t>
            </a:r>
            <a:r>
              <a:rPr lang="en-US" altLang="en-US" sz="2800" dirty="0" err="1">
                <a:ea typeface="ＭＳ Ｐゴシック" pitchFamily="34" charset="-128"/>
              </a:rPr>
              <a:t>Deehl</a:t>
            </a:r>
            <a:br>
              <a:rPr lang="en-US" altLang="en-US" sz="2800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Product Owner(s): Jason Cohen and Frank Alvarado Professor: Masoud Sadjadi</a:t>
            </a:r>
            <a:br>
              <a:rPr lang="en-US" altLang="en-US" sz="2800" dirty="0">
                <a:ea typeface="ＭＳ Ｐゴシック" pitchFamily="34" charset="-128"/>
              </a:rPr>
            </a:b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School of Computing and Information Sciences</a:t>
            </a:r>
            <a:br>
              <a:rPr lang="en-US" altLang="en-US" sz="1800" dirty="0">
                <a:ea typeface="ＭＳ Ｐゴシック" pitchFamily="34" charset="-128"/>
              </a:rPr>
            </a:br>
            <a:r>
              <a:rPr lang="en-US" altLang="en-US" sz="1800" dirty="0">
                <a:ea typeface="ＭＳ Ｐゴシック" pitchFamily="34" charset="-128"/>
              </a:rPr>
              <a:t>Florida International University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20483" name="Subtitle 2"/>
          <p:cNvSpPr>
            <a:spLocks noGrp="1"/>
          </p:cNvSpPr>
          <p:nvPr>
            <p:ph type="subTitle" idx="1"/>
          </p:nvPr>
        </p:nvSpPr>
        <p:spPr>
          <a:xfrm>
            <a:off x="228600" y="5643562"/>
            <a:ext cx="8686800" cy="1219200"/>
          </a:xfrm>
        </p:spPr>
        <p:txBody>
          <a:bodyPr/>
          <a:lstStyle/>
          <a:p>
            <a:pPr algn="ctr" eaLnBrk="1" hangingPunct="1"/>
            <a:r>
              <a:rPr lang="en-US" altLang="en-US" dirty="0">
                <a:ea typeface="ＭＳ Ｐゴシック" pitchFamily="34" charset="-128"/>
              </a:rPr>
              <a:t>11/30/2018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228600"/>
            <a:ext cx="8686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001D4D"/>
                </a:solidFill>
                <a:latin typeface="+mj-lt"/>
                <a:ea typeface="ＭＳ Ｐゴシック" pitchFamily="-111" charset="-128"/>
                <a:cs typeface="ＭＳ Ｐゴシック" pitchFamily="-111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001D4D"/>
                </a:solidFill>
                <a:latin typeface="Trebuchet MS" pitchFamily="-111" charset="0"/>
                <a:ea typeface="ＭＳ Ｐゴシック" pitchFamily="-111" charset="-128"/>
                <a:cs typeface="ＭＳ Ｐゴシック" pitchFamily="-111" charset="-128"/>
              </a:defRPr>
            </a:lvl9pPr>
          </a:lstStyle>
          <a:p>
            <a:pPr algn="ctr" eaLnBrk="1" hangingPunct="1"/>
            <a:r>
              <a:rPr lang="en-US" altLang="en-US" sz="3600" dirty="0">
                <a:ea typeface="ＭＳ Ｐゴシック" pitchFamily="34" charset="-128"/>
              </a:rPr>
              <a:t>VIP/Senior Project Final Presentation</a:t>
            </a:r>
            <a:br>
              <a:rPr lang="en-US" altLang="en-US" dirty="0">
                <a:ea typeface="ＭＳ Ｐゴシック" pitchFamily="34" charset="-128"/>
              </a:rPr>
            </a:br>
            <a:r>
              <a:rPr lang="en-US" altLang="en-US" sz="2800" dirty="0">
                <a:ea typeface="ＭＳ Ｐゴシック" pitchFamily="34" charset="-128"/>
              </a:rPr>
              <a:t>Fall 2018</a:t>
            </a:r>
            <a:endParaRPr lang="en-US" altLang="en-US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13865D-50C0-4491-A628-FAB54AF359F3}"/>
              </a:ext>
            </a:extLst>
          </p:cNvPr>
          <p:cNvSpPr txBox="1"/>
          <p:nvPr/>
        </p:nvSpPr>
        <p:spPr>
          <a:xfrm>
            <a:off x="779463" y="1425575"/>
            <a:ext cx="7831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system leverage a MySQL database along with PHP to perform calls to tables. </a:t>
            </a:r>
          </a:p>
          <a:p>
            <a:r>
              <a:rPr lang="en-US" dirty="0"/>
              <a:t>A JavaScript controller mediates between the database and the frontend UI.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540E80-F30E-4B5E-B602-69A80518EA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3200400"/>
            <a:ext cx="7559413" cy="23954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6639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1"/>
            <a:ext cx="7583487" cy="762000"/>
          </a:xfrm>
        </p:spPr>
        <p:txBody>
          <a:bodyPr/>
          <a:lstStyle/>
          <a:p>
            <a:r>
              <a:rPr lang="en-US" dirty="0"/>
              <a:t>Test Cases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9978E36-4C4E-44F3-BC48-67D00BDD9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754904"/>
              </p:ext>
            </p:extLst>
          </p:nvPr>
        </p:nvGraphicFramePr>
        <p:xfrm>
          <a:off x="265536" y="1206783"/>
          <a:ext cx="8059737" cy="2017444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1701191">
                  <a:extLst>
                    <a:ext uri="{9D8B030D-6E8A-4147-A177-3AD203B41FA5}">
                      <a16:colId xmlns:a16="http://schemas.microsoft.com/office/drawing/2014/main" val="3498781624"/>
                    </a:ext>
                  </a:extLst>
                </a:gridCol>
                <a:gridCol w="1701191">
                  <a:extLst>
                    <a:ext uri="{9D8B030D-6E8A-4147-A177-3AD203B41FA5}">
                      <a16:colId xmlns:a16="http://schemas.microsoft.com/office/drawing/2014/main" val="2739872557"/>
                    </a:ext>
                  </a:extLst>
                </a:gridCol>
                <a:gridCol w="4657355">
                  <a:extLst>
                    <a:ext uri="{9D8B030D-6E8A-4147-A177-3AD203B41FA5}">
                      <a16:colId xmlns:a16="http://schemas.microsoft.com/office/drawing/2014/main" val="678324633"/>
                    </a:ext>
                  </a:extLst>
                </a:gridCol>
              </a:tblGrid>
              <a:tr h="488601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600" dirty="0">
                          <a:effectLst/>
                        </a:rPr>
                        <a:t>Rainy Day</a:t>
                      </a:r>
                      <a:endParaRPr lang="en-US" sz="3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 vert="vert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Purpose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Verify that users who haven’t accessed documents still show pending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961973"/>
                  </a:ext>
                </a:extLst>
              </a:tr>
              <a:tr h="904924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Entrance Condition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1. Documents have been uploaded and are accessible to users</a:t>
                      </a:r>
                    </a:p>
                    <a:p>
                      <a:pPr marL="0" marR="0"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     2. At least one users hasn’t accessed at least one document</a:t>
                      </a:r>
                    </a:p>
                    <a:p>
                      <a:pPr marL="228600" marR="0" lvl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 Log in with supervisor profile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9194194"/>
                  </a:ext>
                </a:extLst>
              </a:tr>
              <a:tr h="280440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Input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Access logs from supervisor profile screen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640578"/>
                  </a:ext>
                </a:extLst>
              </a:tr>
              <a:tr h="274167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Expected output</a:t>
                      </a:r>
                      <a:endParaRPr lang="en-US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Users show “pending” under document status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81839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522E883-50D3-46C0-B9EE-001FBFF9E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825995"/>
              </p:ext>
            </p:extLst>
          </p:nvPr>
        </p:nvGraphicFramePr>
        <p:xfrm>
          <a:off x="265536" y="3430283"/>
          <a:ext cx="8097415" cy="22110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09144">
                  <a:extLst>
                    <a:ext uri="{9D8B030D-6E8A-4147-A177-3AD203B41FA5}">
                      <a16:colId xmlns:a16="http://schemas.microsoft.com/office/drawing/2014/main" val="2448624932"/>
                    </a:ext>
                  </a:extLst>
                </a:gridCol>
                <a:gridCol w="1709144">
                  <a:extLst>
                    <a:ext uri="{9D8B030D-6E8A-4147-A177-3AD203B41FA5}">
                      <a16:colId xmlns:a16="http://schemas.microsoft.com/office/drawing/2014/main" val="1479532140"/>
                    </a:ext>
                  </a:extLst>
                </a:gridCol>
                <a:gridCol w="4679127">
                  <a:extLst>
                    <a:ext uri="{9D8B030D-6E8A-4147-A177-3AD203B41FA5}">
                      <a16:colId xmlns:a16="http://schemas.microsoft.com/office/drawing/2014/main" val="2485674043"/>
                    </a:ext>
                  </a:extLst>
                </a:gridCol>
              </a:tblGrid>
              <a:tr h="491478">
                <a:tc row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effectLst/>
                          <a:latin typeface="Trebuchet MS" panose="020B0603020202020204" pitchFamily="34" charset="0"/>
                          <a:ea typeface="Times New Roman" panose="02020603050405020304" pitchFamily="18" charset="0"/>
                        </a:rPr>
                        <a:t>Integration Test</a:t>
                      </a:r>
                    </a:p>
                  </a:txBody>
                  <a:tcPr marL="63500" marR="63500" marT="63500" marB="63500" vert="vert"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Purpose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Verify that logs display after many user document interactions take place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1213688"/>
                  </a:ext>
                </a:extLst>
              </a:tr>
              <a:tr h="1023603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chemeClr val="bg1"/>
                          </a:solidFill>
                          <a:effectLst/>
                        </a:rPr>
                        <a:t>Entrance Condition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Documents have been uploaded and are accessible to users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Users have accessed the system and interacted with said  documents</a:t>
                      </a:r>
                    </a:p>
                    <a:p>
                      <a:pPr marL="342900" lvl="0" indent="-342900">
                        <a:buFont typeface="+mj-lt"/>
                        <a:buAutoNum type="arabicPeriod"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Log in with supervisor profile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2921850"/>
                  </a:ext>
                </a:extLst>
              </a:tr>
              <a:tr h="358446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Input</a:t>
                      </a:r>
                      <a:endParaRPr lang="en-US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Access logs from supervisor profile screen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850251"/>
                  </a:ext>
                </a:extLst>
              </a:tr>
              <a:tr h="336274">
                <a:tc vMerge="1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chemeClr val="bg1"/>
                          </a:solidFill>
                          <a:effectLst/>
                        </a:rPr>
                        <a:t>Expected output</a:t>
                      </a:r>
                      <a:endParaRPr lang="en-US" sz="120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Logs display properly</a:t>
                      </a:r>
                      <a:endParaRPr lang="en-US" sz="12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0" marR="63500" marT="63500" marB="63500">
                    <a:solidFill>
                      <a:srgbClr val="001D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85432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410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have contributed to the stabilization of the server side stored procedures. </a:t>
            </a:r>
          </a:p>
          <a:p>
            <a:r>
              <a:rPr lang="en-US" dirty="0"/>
              <a:t>I added a new Reference Document feature accessible to all three profiles.</a:t>
            </a:r>
          </a:p>
          <a:p>
            <a:r>
              <a:rPr lang="en-US" dirty="0"/>
              <a:t>Other bug fixes in categories and documents.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Darrell Garth|</a:t>
            </a:r>
            <a:r>
              <a:rPr lang="en-US" b="1" dirty="0"/>
              <a:t>email:dgart002@fiu.edu</a:t>
            </a:r>
            <a:r>
              <a:rPr lang="en-US" dirty="0"/>
              <a:t>|Tel:7863282195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8740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743200"/>
            <a:ext cx="7583487" cy="1044575"/>
          </a:xfrm>
        </p:spPr>
        <p:txBody>
          <a:bodyPr/>
          <a:lstStyle/>
          <a:p>
            <a:pPr algn="ctr"/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51483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0229" y="274577"/>
            <a:ext cx="7583487" cy="1044575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Problem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161" y="1489494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The traditional Police Roll Call:</a:t>
            </a:r>
          </a:p>
          <a:p>
            <a:pPr marL="282575" lvl="1" indent="0">
              <a:buNone/>
              <a:defRPr/>
            </a:pPr>
            <a:endParaRPr lang="is-IS" sz="16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>
              <a:defRPr/>
            </a:pPr>
            <a:endParaRPr lang="is-IS" sz="1800" dirty="0"/>
          </a:p>
          <a:p>
            <a:pPr>
              <a:defRPr/>
            </a:pPr>
            <a:endParaRPr lang="is-IS" sz="1800" dirty="0"/>
          </a:p>
          <a:p>
            <a:pPr>
              <a:defRPr/>
            </a:pPr>
            <a:r>
              <a:rPr lang="is-IS" sz="1800" dirty="0"/>
              <a:t>My Contributions:</a:t>
            </a:r>
          </a:p>
          <a:p>
            <a:pPr lvl="2">
              <a:defRPr/>
            </a:pPr>
            <a:r>
              <a:rPr lang="is-IS" sz="1400" dirty="0"/>
              <a:t>Fix and stabilize user document log performance</a:t>
            </a:r>
          </a:p>
          <a:p>
            <a:pPr lvl="2">
              <a:defRPr/>
            </a:pPr>
            <a:r>
              <a:rPr lang="is-IS" sz="1400" dirty="0"/>
              <a:t>Enhance system to allow storage of reference documents</a:t>
            </a:r>
          </a:p>
          <a:p>
            <a:pPr lvl="2">
              <a:defRPr/>
            </a:pPr>
            <a:r>
              <a:rPr lang="is-IS" sz="1400" dirty="0"/>
              <a:t>Implement a simpler way to delete preexisting documents</a:t>
            </a:r>
            <a:endParaRPr lang="en-US" sz="1400" dirty="0"/>
          </a:p>
        </p:txBody>
      </p:sp>
      <p:pic>
        <p:nvPicPr>
          <p:cNvPr id="8" name="Graphic 7" descr="Robber">
            <a:extLst>
              <a:ext uri="{FF2B5EF4-FFF2-40B4-BE49-F238E27FC236}">
                <a16:creationId xmlns:a16="http://schemas.microsoft.com/office/drawing/2014/main" id="{DF463E1A-4A58-45EC-B743-C01A25E6FA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78528" y="2819399"/>
            <a:ext cx="954387" cy="954387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66EC5DB3-1813-4432-ADF7-7A53ECF402F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214951"/>
              </p:ext>
            </p:extLst>
          </p:nvPr>
        </p:nvGraphicFramePr>
        <p:xfrm>
          <a:off x="949428" y="736600"/>
          <a:ext cx="7508771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610229" y="274577"/>
            <a:ext cx="7583487" cy="1044575"/>
          </a:xfrm>
        </p:spPr>
        <p:txBody>
          <a:bodyPr/>
          <a:lstStyle/>
          <a:p>
            <a:r>
              <a:rPr lang="en-US" altLang="en-US" dirty="0">
                <a:ea typeface="ＭＳ Ｐゴシック" pitchFamily="34" charset="-128"/>
              </a:rPr>
              <a:t>Solution and enhancements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19152"/>
            <a:ext cx="7583487" cy="4208463"/>
          </a:xfrm>
        </p:spPr>
        <p:txBody>
          <a:bodyPr/>
          <a:lstStyle/>
          <a:p>
            <a:pPr>
              <a:defRPr/>
            </a:pPr>
            <a:r>
              <a:rPr lang="en-US" sz="1800" dirty="0"/>
              <a:t>Using the virtual roll call briefing system, we are worlds ahead</a:t>
            </a:r>
          </a:p>
          <a:p>
            <a:pPr marL="282575" lvl="1" indent="0">
              <a:buNone/>
              <a:defRPr/>
            </a:pPr>
            <a:endParaRPr lang="is-IS" sz="1600" dirty="0"/>
          </a:p>
          <a:p>
            <a:pPr lvl="1">
              <a:defRPr/>
            </a:pPr>
            <a:r>
              <a:rPr lang="is-IS" sz="1600" dirty="0"/>
              <a:t>Pin and unpin importand documents</a:t>
            </a:r>
          </a:p>
          <a:p>
            <a:pPr lvl="2">
              <a:defRPr/>
            </a:pPr>
            <a:r>
              <a:rPr lang="is-IS" sz="1400" dirty="0"/>
              <a:t>Important document at the storefront</a:t>
            </a:r>
          </a:p>
          <a:p>
            <a:pPr lvl="1">
              <a:defRPr/>
            </a:pPr>
            <a:r>
              <a:rPr lang="is-IS" sz="1600" dirty="0"/>
              <a:t>Reference Document repository</a:t>
            </a:r>
          </a:p>
          <a:p>
            <a:pPr lvl="2">
              <a:defRPr/>
            </a:pPr>
            <a:r>
              <a:rPr lang="is-IS" sz="1400" dirty="0"/>
              <a:t>Allows general document sharing</a:t>
            </a:r>
          </a:p>
          <a:p>
            <a:pPr lvl="2">
              <a:defRPr/>
            </a:pPr>
            <a:r>
              <a:rPr lang="is-IS" sz="1400" dirty="0"/>
              <a:t>No user document access log</a:t>
            </a:r>
          </a:p>
          <a:p>
            <a:pPr lvl="2">
              <a:defRPr/>
            </a:pPr>
            <a:r>
              <a:rPr lang="is-IS" sz="1400" dirty="0"/>
              <a:t>Accessible to all officers</a:t>
            </a:r>
          </a:p>
          <a:p>
            <a:pPr lvl="1">
              <a:defRPr/>
            </a:pPr>
            <a:r>
              <a:rPr lang="is-IS" sz="1600" dirty="0"/>
              <a:t>Optimizing user document logs</a:t>
            </a:r>
          </a:p>
          <a:p>
            <a:pPr lvl="2">
              <a:defRPr/>
            </a:pPr>
            <a:r>
              <a:rPr lang="is-IS" sz="1400" dirty="0"/>
              <a:t>Database stored procedure update</a:t>
            </a:r>
          </a:p>
          <a:p>
            <a:pPr lvl="2">
              <a:defRPr/>
            </a:pPr>
            <a:r>
              <a:rPr lang="is-IS" sz="1400" dirty="0"/>
              <a:t>Indexes and exectution plan update</a:t>
            </a:r>
          </a:p>
          <a:p>
            <a:pPr lvl="2">
              <a:defRPr/>
            </a:pPr>
            <a:r>
              <a:rPr lang="is-IS" sz="1400" dirty="0"/>
              <a:t>Bug fixes</a:t>
            </a:r>
          </a:p>
          <a:p>
            <a:pPr lvl="2">
              <a:defRPr/>
            </a:pPr>
            <a:endParaRPr lang="is-IS" sz="14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 marL="282575" lvl="1" indent="0">
              <a:buNone/>
              <a:defRPr/>
            </a:pPr>
            <a:endParaRPr lang="is-IS" sz="1600" dirty="0"/>
          </a:p>
          <a:p>
            <a:pPr>
              <a:defRPr/>
            </a:pPr>
            <a:endParaRPr lang="is-IS" sz="180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6F093D6-AB23-4E5F-98E1-A4D28D6D530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5735282"/>
              </p:ext>
            </p:extLst>
          </p:nvPr>
        </p:nvGraphicFramePr>
        <p:xfrm>
          <a:off x="3048000" y="1676400"/>
          <a:ext cx="6248400" cy="434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10789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1"/>
            <a:ext cx="7583487" cy="609600"/>
          </a:xfrm>
        </p:spPr>
        <p:txBody>
          <a:bodyPr/>
          <a:lstStyle/>
          <a:p>
            <a:r>
              <a:rPr lang="en-US" dirty="0"/>
              <a:t>Project Timeline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04101E9-334F-4A84-8D62-96D9C4F484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3153812"/>
              </p:ext>
            </p:extLst>
          </p:nvPr>
        </p:nvGraphicFramePr>
        <p:xfrm>
          <a:off x="470553" y="990601"/>
          <a:ext cx="8201306" cy="4952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35447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56" y="381000"/>
            <a:ext cx="6893943" cy="552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43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954C39E5-5DF3-4D57-AF8B-26E08A670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609600"/>
            <a:ext cx="8377344" cy="52003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36DA7FF-E705-41C7-B9BB-6E12F534DE1A}"/>
              </a:ext>
            </a:extLst>
          </p:cNvPr>
          <p:cNvSpPr/>
          <p:nvPr/>
        </p:nvSpPr>
        <p:spPr>
          <a:xfrm>
            <a:off x="609600" y="6019800"/>
            <a:ext cx="762000" cy="381000"/>
          </a:xfrm>
          <a:prstGeom prst="ellipse">
            <a:avLst/>
          </a:prstGeom>
          <a:solidFill>
            <a:srgbClr val="F9D2DE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110C85-C81D-4B82-828E-CAC517A2A54D}"/>
              </a:ext>
            </a:extLst>
          </p:cNvPr>
          <p:cNvSpPr txBox="1"/>
          <p:nvPr/>
        </p:nvSpPr>
        <p:spPr>
          <a:xfrm>
            <a:off x="266700" y="634152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Enhancement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EC23ADF-F0D9-4315-B337-37188AC7CE85}"/>
              </a:ext>
            </a:extLst>
          </p:cNvPr>
          <p:cNvSpPr/>
          <p:nvPr/>
        </p:nvSpPr>
        <p:spPr>
          <a:xfrm>
            <a:off x="2809336" y="6019800"/>
            <a:ext cx="762000" cy="381000"/>
          </a:xfrm>
          <a:prstGeom prst="ellipse">
            <a:avLst/>
          </a:prstGeom>
          <a:solidFill>
            <a:srgbClr val="C7E8A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C13F16-2429-43CA-8F28-D4F31866DA53}"/>
              </a:ext>
            </a:extLst>
          </p:cNvPr>
          <p:cNvSpPr txBox="1"/>
          <p:nvPr/>
        </p:nvSpPr>
        <p:spPr>
          <a:xfrm>
            <a:off x="2466436" y="6341520"/>
            <a:ext cx="1726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New Feature</a:t>
            </a:r>
          </a:p>
        </p:txBody>
      </p:sp>
    </p:spTree>
    <p:extLst>
      <p:ext uri="{BB962C8B-B14F-4D97-AF65-F5344CB8AC3E}">
        <p14:creationId xmlns:p14="http://schemas.microsoft.com/office/powerpoint/2010/main" val="2354238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09600"/>
            <a:ext cx="8554646" cy="497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86FE72-D982-4999-B161-714E6FCDC8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609600"/>
            <a:ext cx="8077200" cy="5345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55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8135937" cy="1044575"/>
          </a:xfrm>
        </p:spPr>
        <p:txBody>
          <a:bodyPr/>
          <a:lstStyle/>
          <a:p>
            <a:r>
              <a:rPr lang="en-US" dirty="0"/>
              <a:t>Logs Stored Procedure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400" b="1" dirty="0"/>
              <a:t>SELECT</a:t>
            </a:r>
            <a:r>
              <a:rPr lang="en-US" sz="1400" dirty="0"/>
              <a:t> fistname, lastname, document name, upload date, date touched, duration and document status </a:t>
            </a:r>
          </a:p>
          <a:p>
            <a:pPr marL="0" indent="0">
              <a:buNone/>
            </a:pPr>
            <a:r>
              <a:rPr lang="en-US" sz="1400" b="1" dirty="0"/>
              <a:t>FOR</a:t>
            </a:r>
            <a:r>
              <a:rPr lang="en-US" sz="1400" dirty="0"/>
              <a:t>  all users in officers table and do a cartesian product against all documents loaded into the database</a:t>
            </a:r>
          </a:p>
          <a:p>
            <a:pPr marL="0" indent="0">
              <a:buNone/>
            </a:pPr>
            <a:r>
              <a:rPr lang="en-US" sz="1400" dirty="0"/>
              <a:t>	&lt;joins to other pertinent tables&gt;…</a:t>
            </a:r>
          </a:p>
          <a:p>
            <a:pPr marL="0" indent="0">
              <a:buNone/>
            </a:pPr>
            <a:r>
              <a:rPr lang="en-US" sz="1400" dirty="0"/>
              <a:t>This is to be done for all documents no longer than 90 days old.</a:t>
            </a:r>
          </a:p>
        </p:txBody>
      </p:sp>
    </p:spTree>
    <p:extLst>
      <p:ext uri="{BB962C8B-B14F-4D97-AF65-F5344CB8AC3E}">
        <p14:creationId xmlns:p14="http://schemas.microsoft.com/office/powerpoint/2010/main" val="35682116"/>
      </p:ext>
    </p:extLst>
  </p:cSld>
  <p:clrMapOvr>
    <a:masterClrMapping/>
  </p:clrMapOvr>
</p:sld>
</file>

<file path=ppt/theme/theme1.xml><?xml version="1.0" encoding="utf-8"?>
<a:theme xmlns:a="http://schemas.openxmlformats.org/drawingml/2006/main" name="gold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</Template>
  <TotalTime>6505</TotalTime>
  <Words>938</Words>
  <Application>Microsoft Office PowerPoint</Application>
  <PresentationFormat>On-screen Show (4:3)</PresentationFormat>
  <Paragraphs>138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MS PGothic</vt:lpstr>
      <vt:lpstr>Arial</vt:lpstr>
      <vt:lpstr>Calibri</vt:lpstr>
      <vt:lpstr>Times New Roman</vt:lpstr>
      <vt:lpstr>Trebuchet MS</vt:lpstr>
      <vt:lpstr>Wingdings 2</vt:lpstr>
      <vt:lpstr>gold</vt:lpstr>
      <vt:lpstr>Virtual Roll Call Briefing Team Member(s): Darrell Garth and Grace Deehl Product Owner(s): Jason Cohen and Frank Alvarado Professor: Masoud Sadjadi  School of Computing and Information Sciences Florida International University</vt:lpstr>
      <vt:lpstr>Problem definition</vt:lpstr>
      <vt:lpstr>Solution and enhancements</vt:lpstr>
      <vt:lpstr>Project Timeline</vt:lpstr>
      <vt:lpstr>PowerPoint Presentation</vt:lpstr>
      <vt:lpstr>PowerPoint Presentation</vt:lpstr>
      <vt:lpstr>PowerPoint Presentation</vt:lpstr>
      <vt:lpstr>PowerPoint Presentation</vt:lpstr>
      <vt:lpstr>Logs Stored Procedure Algorithm</vt:lpstr>
      <vt:lpstr>System Architecture</vt:lpstr>
      <vt:lpstr>Test Cases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Faculty Meeting School of Computing and Information Sciences</dc:title>
  <dc:creator>Ivana Rodriguez</dc:creator>
  <cp:lastModifiedBy>Garth, Darrell</cp:lastModifiedBy>
  <cp:revision>119</cp:revision>
  <cp:lastPrinted>2008-09-19T17:51:48Z</cp:lastPrinted>
  <dcterms:created xsi:type="dcterms:W3CDTF">2013-04-25T14:14:17Z</dcterms:created>
  <dcterms:modified xsi:type="dcterms:W3CDTF">2018-11-29T09:35:22Z</dcterms:modified>
</cp:coreProperties>
</file>