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24.png"/><Relationship Id="rId22" Type="http://schemas.openxmlformats.org/officeDocument/2006/relationships/image" Target="../media/image18.png"/><Relationship Id="rId21" Type="http://schemas.openxmlformats.org/officeDocument/2006/relationships/image" Target="../media/image14.png"/><Relationship Id="rId24" Type="http://schemas.openxmlformats.org/officeDocument/2006/relationships/image" Target="../media/image27.png"/><Relationship Id="rId23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jpg"/><Relationship Id="rId4" Type="http://schemas.openxmlformats.org/officeDocument/2006/relationships/image" Target="../media/image15.png"/><Relationship Id="rId9" Type="http://schemas.openxmlformats.org/officeDocument/2006/relationships/image" Target="../media/image10.png"/><Relationship Id="rId26" Type="http://schemas.openxmlformats.org/officeDocument/2006/relationships/image" Target="../media/image22.png"/><Relationship Id="rId25" Type="http://schemas.openxmlformats.org/officeDocument/2006/relationships/image" Target="../media/image28.png"/><Relationship Id="rId28" Type="http://schemas.openxmlformats.org/officeDocument/2006/relationships/image" Target="../media/image26.png"/><Relationship Id="rId27" Type="http://schemas.openxmlformats.org/officeDocument/2006/relationships/image" Target="../media/image21.png"/><Relationship Id="rId5" Type="http://schemas.openxmlformats.org/officeDocument/2006/relationships/image" Target="../media/image2.png"/><Relationship Id="rId6" Type="http://schemas.openxmlformats.org/officeDocument/2006/relationships/image" Target="../media/image13.png"/><Relationship Id="rId29" Type="http://schemas.openxmlformats.org/officeDocument/2006/relationships/image" Target="../media/image23.png"/><Relationship Id="rId7" Type="http://schemas.openxmlformats.org/officeDocument/2006/relationships/image" Target="../media/image12.png"/><Relationship Id="rId8" Type="http://schemas.openxmlformats.org/officeDocument/2006/relationships/image" Target="../media/image1.png"/><Relationship Id="rId30" Type="http://schemas.openxmlformats.org/officeDocument/2006/relationships/image" Target="../media/image25.png"/><Relationship Id="rId11" Type="http://schemas.openxmlformats.org/officeDocument/2006/relationships/image" Target="../media/image9.png"/><Relationship Id="rId10" Type="http://schemas.openxmlformats.org/officeDocument/2006/relationships/image" Target="../media/image16.png"/><Relationship Id="rId13" Type="http://schemas.openxmlformats.org/officeDocument/2006/relationships/image" Target="../media/image8.png"/><Relationship Id="rId12" Type="http://schemas.openxmlformats.org/officeDocument/2006/relationships/image" Target="../media/image4.png"/><Relationship Id="rId15" Type="http://schemas.openxmlformats.org/officeDocument/2006/relationships/image" Target="../media/image6.png"/><Relationship Id="rId14" Type="http://schemas.openxmlformats.org/officeDocument/2006/relationships/image" Target="../media/image17.png"/><Relationship Id="rId17" Type="http://schemas.openxmlformats.org/officeDocument/2006/relationships/image" Target="../media/image11.png"/><Relationship Id="rId16" Type="http://schemas.openxmlformats.org/officeDocument/2006/relationships/image" Target="../media/image5.png"/><Relationship Id="rId19" Type="http://schemas.openxmlformats.org/officeDocument/2006/relationships/image" Target="../media/image3.png"/><Relationship Id="rId1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400" y="22020975"/>
            <a:ext cx="31089599" cy="1913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5509276"/>
            <a:ext cx="31089399" cy="165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41319050"/>
            <a:ext cx="31089399" cy="230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353961"/>
            <a:ext cx="31089399" cy="497578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 txBox="1"/>
          <p:nvPr/>
        </p:nvSpPr>
        <p:spPr>
          <a:xfrm>
            <a:off x="6636500" y="1981200"/>
            <a:ext cx="19797599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rgbClr val="F0EA00"/>
                </a:solidFill>
                <a:latin typeface="Arial"/>
                <a:ea typeface="Arial"/>
                <a:cs typeface="Arial"/>
                <a:sym typeface="Arial"/>
              </a:rPr>
              <a:t>BreazeHome 5.0: Chat System</a:t>
            </a:r>
            <a:endParaRPr b="0" i="0" sz="6000" u="none" cap="none" strike="noStrike">
              <a:solidFill>
                <a:srgbClr val="F0EA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Tariq Juman, Florida International University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Sadjadi,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BreazeHome web application gives h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ome buyers, home sellers, and real estate agents a platform to sell and buy homes. However, there was no way for users of BreazeHome to communicate in a timely or convenient fashion with other specific users that may be involved with a potential transaction.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811950" y="41924400"/>
            <a:ext cx="4972308" cy="7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1892700" y="6095925"/>
            <a:ext cx="94242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Chat button was on every webpage, only accessed by registered users. When toggled, chat room will display.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was no one-to-one personal chat conversations.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Chat room was currently a lobby for everyone.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was no users of type agent.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1636400" y="23063150"/>
            <a:ext cx="20522574" cy="4572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 and 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</a:rPr>
              <a:t>Front-End: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AngularJS, NodeJS, HTML, Bootstrap, SASS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</a:rPr>
              <a:t>Back-End: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Django REST, Python, Phoenix, Elixir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</a:rPr>
              <a:t>Database: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PostgreSQL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</a:rPr>
              <a:t>Operating System: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Ubuntu Linux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</a:rPr>
              <a:t>Version Control: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Git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3383100" y="23063125"/>
            <a:ext cx="7933800" cy="1018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/Verification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Create a webpage to display a list of all agents.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Webpage must include </a:t>
            </a:r>
            <a:r>
              <a:rPr lang="en-US" sz="3600">
                <a:solidFill>
                  <a:srgbClr val="336699"/>
                </a:solidFill>
              </a:rPr>
              <a:t>input boxes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>
                <a:solidFill>
                  <a:srgbClr val="336699"/>
                </a:solidFill>
              </a:rPr>
              <a:t>to filter 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agent’s name and location.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Webpage must include pagination and an input box to set entries.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rgbClr val="336699"/>
                </a:solidFill>
              </a:rPr>
              <a:t>Track and d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isplay unread message notification on chat button.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rgbClr val="336699"/>
                </a:solidFill>
              </a:rPr>
              <a:t>Track the user’s online presence.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Toggle button to n</a:t>
            </a:r>
            <a:r>
              <a:rPr lang="en-US" sz="3600">
                <a:solidFill>
                  <a:srgbClr val="336699"/>
                </a:solidFill>
              </a:rPr>
              <a:t>avigate 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between chat log and chat conversations.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Chat conversations when clicked should direct to user’s private chat.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These requirements </a:t>
            </a:r>
            <a:r>
              <a:rPr lang="en-US" sz="3000">
                <a:solidFill>
                  <a:srgbClr val="336699"/>
                </a:solidFill>
              </a:rPr>
              <a:t>were verified using </a:t>
            </a:r>
            <a:r>
              <a:rPr b="0" i="0" lang="en-US" sz="3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automated system tests, </a:t>
            </a:r>
            <a:r>
              <a:rPr b="0" i="0" lang="en-US" sz="3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which were </a:t>
            </a:r>
            <a:r>
              <a:rPr b="0" i="0" lang="en-US" sz="3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conducted through a Selenium webdriver. </a:t>
            </a:r>
            <a:endParaRPr sz="3000"/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1636399" y="28631625"/>
            <a:ext cx="20522575" cy="11757476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1636400" y="12853375"/>
            <a:ext cx="29680801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23383500" y="34098269"/>
            <a:ext cx="7933500" cy="6290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able to seek for agents, using the search bar and pagination features.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able to have a private conversation with agents.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Clients/Agents are able to keep track of conversations and unread messages.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Clients/Agents are able to see each others online status.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6152738" y="1054874"/>
            <a:ext cx="4724400" cy="3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</p:txBody>
      </p:sp>
      <p:sp>
        <p:nvSpPr>
          <p:cNvPr id="105" name="Google Shape;105;p13"/>
          <p:cNvSpPr txBox="1"/>
          <p:nvPr/>
        </p:nvSpPr>
        <p:spPr>
          <a:xfrm>
            <a:off x="11645750" y="6095925"/>
            <a:ext cx="96621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 an agent search page that allows clients to search, paginate, and chat with agents easily.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Display an online status indicator in the chat box for user availability.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Create a chat conversation list to keep track of other users.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Maintain record of unread messages.</a:t>
            </a:r>
            <a:endParaRPr/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7628298" y="41939941"/>
            <a:ext cx="23688600" cy="13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Masoud Sadjadi. I am thankful to the help that I received from my group members, Luis Averhoff and Mark Cameron.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36399" y="1691402"/>
            <a:ext cx="5147859" cy="2175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896403" y="132793"/>
            <a:ext cx="4582165" cy="4582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70104" y="18805845"/>
            <a:ext cx="14592361" cy="24465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0" name="Google Shape;110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451092" y="14498091"/>
            <a:ext cx="4945437" cy="67231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1" name="Google Shape;111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402889" y="13116438"/>
            <a:ext cx="1188720" cy="111784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2" name="Google Shape;112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5451092" y="13081002"/>
            <a:ext cx="1188720" cy="118872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3" name="Google Shape;113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766656" y="14492289"/>
            <a:ext cx="4824953" cy="675948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4" name="Google Shape;114;p1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618981" y="25712388"/>
            <a:ext cx="1238250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5438808" y="25611780"/>
            <a:ext cx="1312924" cy="1306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0234977" y="23734906"/>
            <a:ext cx="1876133" cy="157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0180131" y="25474600"/>
            <a:ext cx="1876132" cy="1880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8416861" y="23742508"/>
            <a:ext cx="1660560" cy="155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3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6760686" y="25609288"/>
            <a:ext cx="1731154" cy="14406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udu-assets.s3.amazonaws.com/lesson-icons/26/QLkrP5nrS6jIL99GMbV3" id="120" name="Google Shape;120;p13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6987688" y="23883011"/>
            <a:ext cx="1271618" cy="12716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elixir" id="121" name="Google Shape;121;p13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5438808" y="23944344"/>
            <a:ext cx="1336936" cy="1336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3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13856355" y="25598016"/>
            <a:ext cx="1455312" cy="1400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3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9170105" y="13630816"/>
            <a:ext cx="14592360" cy="44344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4" name="Google Shape;124;p13"/>
          <p:cNvSpPr txBox="1"/>
          <p:nvPr/>
        </p:nvSpPr>
        <p:spPr>
          <a:xfrm>
            <a:off x="3240150" y="13321425"/>
            <a:ext cx="30417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1 (Right):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Unread Messages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3"/>
          <p:cNvSpPr txBox="1"/>
          <p:nvPr/>
        </p:nvSpPr>
        <p:spPr>
          <a:xfrm>
            <a:off x="26723650" y="13321425"/>
            <a:ext cx="27963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2 (Left):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Read Messages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3"/>
          <p:cNvSpPr txBox="1"/>
          <p:nvPr/>
        </p:nvSpPr>
        <p:spPr>
          <a:xfrm>
            <a:off x="2766656" y="21433652"/>
            <a:ext cx="482495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3: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Chat Log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3"/>
          <p:cNvSpPr txBox="1"/>
          <p:nvPr/>
        </p:nvSpPr>
        <p:spPr>
          <a:xfrm>
            <a:off x="25451091" y="21433652"/>
            <a:ext cx="494543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4: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Chat Conversations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3"/>
          <p:cNvSpPr txBox="1"/>
          <p:nvPr/>
        </p:nvSpPr>
        <p:spPr>
          <a:xfrm>
            <a:off x="14011842" y="18286020"/>
            <a:ext cx="482495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5 (Top):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Agent Search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3"/>
          <p:cNvSpPr txBox="1"/>
          <p:nvPr/>
        </p:nvSpPr>
        <p:spPr>
          <a:xfrm>
            <a:off x="13955284" y="21433652"/>
            <a:ext cx="482495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</a:rPr>
              <a:t>Figure 6:</a:t>
            </a: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Pagination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13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2454044" y="29455013"/>
            <a:ext cx="18853807" cy="486487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13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2454043" y="35088466"/>
            <a:ext cx="18853807" cy="452946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2" name="Google Shape;132;p13"/>
          <p:cNvSpPr txBox="1"/>
          <p:nvPr/>
        </p:nvSpPr>
        <p:spPr>
          <a:xfrm>
            <a:off x="9468470" y="34446688"/>
            <a:ext cx="482495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Diagram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3"/>
          <p:cNvSpPr txBox="1"/>
          <p:nvPr/>
        </p:nvSpPr>
        <p:spPr>
          <a:xfrm>
            <a:off x="9485210" y="39734056"/>
            <a:ext cx="482495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Case Diagram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3"/>
          <p:cNvSpPr txBox="1"/>
          <p:nvPr/>
        </p:nvSpPr>
        <p:spPr>
          <a:xfrm>
            <a:off x="6547157" y="762248"/>
            <a:ext cx="19797599" cy="1342301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2018, Summer</a:t>
            </a:r>
            <a:endParaRPr b="0" i="0" sz="72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5" name="Google Shape;135;p13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2454050" y="29461900"/>
            <a:ext cx="18853801" cy="486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2454050" y="29455025"/>
            <a:ext cx="18853798" cy="48648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13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9170100" y="13639650"/>
            <a:ext cx="14592376" cy="30886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8" name="Google Shape;138;p13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9170100" y="16728325"/>
            <a:ext cx="14592376" cy="13369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9" name="Google Shape;139;p13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2454050" y="35088475"/>
            <a:ext cx="18853799" cy="45294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0" name="Google Shape;140;p13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2454050" y="29431575"/>
            <a:ext cx="18853799" cy="486485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1" name="Google Shape;141;p13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2454050" y="29445900"/>
            <a:ext cx="18853799" cy="486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3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2454050" y="35196850"/>
            <a:ext cx="18853800" cy="443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