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5143500" cx="9144000"/>
  <p:notesSz cx="6858000" cy="9144000"/>
  <p:embeddedFontLst>
    <p:embeddedFont>
      <p:font typeface="Montserrat"/>
      <p:regular r:id="rId20"/>
      <p:bold r:id="rId21"/>
      <p:italic r:id="rId22"/>
      <p:boldItalic r:id="rId23"/>
    </p:embeddedFont>
    <p:embeddedFont>
      <p:font typeface="Lato"/>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ontserrat-regular.fntdata"/><Relationship Id="rId22" Type="http://schemas.openxmlformats.org/officeDocument/2006/relationships/font" Target="fonts/Montserrat-italic.fntdata"/><Relationship Id="rId21" Type="http://schemas.openxmlformats.org/officeDocument/2006/relationships/font" Target="fonts/Montserrat-bold.fntdata"/><Relationship Id="rId24" Type="http://schemas.openxmlformats.org/officeDocument/2006/relationships/font" Target="fonts/Lato-regular.fntdata"/><Relationship Id="rId23" Type="http://schemas.openxmlformats.org/officeDocument/2006/relationships/font" Target="fonts/Montserrat-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Lato-italic.fntdata"/><Relationship Id="rId25" Type="http://schemas.openxmlformats.org/officeDocument/2006/relationships/font" Target="fonts/Lato-bold.fntdata"/><Relationship Id="rId27" Type="http://schemas.openxmlformats.org/officeDocument/2006/relationships/font" Target="fonts/Lato-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Shape 19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2" name="Shape 19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 name="Shape 242"/>
        <p:cNvGrpSpPr/>
        <p:nvPr/>
      </p:nvGrpSpPr>
      <p:grpSpPr>
        <a:xfrm>
          <a:off x="0" y="0"/>
          <a:ext cx="0" cy="0"/>
          <a:chOff x="0" y="0"/>
          <a:chExt cx="0" cy="0"/>
        </a:xfrm>
      </p:grpSpPr>
      <p:sp>
        <p:nvSpPr>
          <p:cNvPr id="243" name="Shape 24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4" name="Shape 24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LA.) What are you trying to say on the third bullet point? What should happen?</a:t>
            </a:r>
            <a:endParaRPr/>
          </a:p>
          <a:p>
            <a:pPr indent="0" lvl="0" marL="0">
              <a:spcBef>
                <a:spcPts val="0"/>
              </a:spcBef>
              <a:spcAft>
                <a:spcPts val="0"/>
              </a:spcAft>
              <a:buNone/>
            </a:pPr>
            <a:r>
              <a:rPr lang="en"/>
              <a:t>TJ.) I’m not sure if we should have the Realtor have the client’s chat ready once the agent gives the link/command to the client </a:t>
            </a:r>
            <a:endParaRPr/>
          </a:p>
          <a:p>
            <a:pPr indent="0" lvl="0" marL="0">
              <a:spcBef>
                <a:spcPts val="0"/>
              </a:spcBef>
              <a:spcAft>
                <a:spcPts val="0"/>
              </a:spcAft>
              <a:buNone/>
            </a:pPr>
            <a:r>
              <a:rPr lang="en"/>
              <a:t>       or have the client search for a list of realtor users on the user chat list then start the chat</a:t>
            </a:r>
            <a:endParaRPr/>
          </a:p>
          <a:p>
            <a:pPr indent="0" lvl="0" marL="0">
              <a:spcBef>
                <a:spcPts val="0"/>
              </a:spcBef>
              <a:spcAft>
                <a:spcPts val="0"/>
              </a:spcAft>
              <a:buNone/>
            </a:pPr>
            <a:r>
              <a:rPr lang="en"/>
              <a:t>LA.) Well how about we use one of those live chats and see how they do it.</a:t>
            </a:r>
            <a:endParaRPr/>
          </a:p>
          <a:p>
            <a:pPr indent="0" lvl="0" marL="0">
              <a:spcBef>
                <a:spcPts val="0"/>
              </a:spcBef>
              <a:spcAft>
                <a:spcPts val="0"/>
              </a:spcAft>
              <a:buNone/>
            </a:pPr>
            <a:r>
              <a:rPr lang="en"/>
              <a:t>TJ.) I’ll take a look at it later, I’m going to try to finish the feasibility document since that’s needed before we can submit the backlog.</a:t>
            </a:r>
            <a:endParaRPr/>
          </a:p>
          <a:p>
            <a:pPr indent="0" lvl="0" marL="0" rtl="0">
              <a:spcBef>
                <a:spcPts val="0"/>
              </a:spcBef>
              <a:spcAft>
                <a:spcPts val="0"/>
              </a:spcAft>
              <a:buNone/>
            </a:pPr>
            <a:r>
              <a:rPr lang="en"/>
              <a:t>LA.) Ok</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 name="Shape 248"/>
        <p:cNvGrpSpPr/>
        <p:nvPr/>
      </p:nvGrpSpPr>
      <p:grpSpPr>
        <a:xfrm>
          <a:off x="0" y="0"/>
          <a:ext cx="0" cy="0"/>
          <a:chOff x="0" y="0"/>
          <a:chExt cx="0" cy="0"/>
        </a:xfrm>
      </p:grpSpPr>
      <p:sp>
        <p:nvSpPr>
          <p:cNvPr id="249" name="Shape 24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0" name="Shape 25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Shape 25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6" name="Shape 25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Shape 26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2" name="Shape 26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 name="Shape 266"/>
        <p:cNvGrpSpPr/>
        <p:nvPr/>
      </p:nvGrpSpPr>
      <p:grpSpPr>
        <a:xfrm>
          <a:off x="0" y="0"/>
          <a:ext cx="0" cy="0"/>
          <a:chOff x="0" y="0"/>
          <a:chExt cx="0" cy="0"/>
        </a:xfrm>
      </p:grpSpPr>
      <p:sp>
        <p:nvSpPr>
          <p:cNvPr id="267" name="Shape 26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8" name="Shape 26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6" name="Shape 196"/>
        <p:cNvGrpSpPr/>
        <p:nvPr/>
      </p:nvGrpSpPr>
      <p:grpSpPr>
        <a:xfrm>
          <a:off x="0" y="0"/>
          <a:ext cx="0" cy="0"/>
          <a:chOff x="0" y="0"/>
          <a:chExt cx="0" cy="0"/>
        </a:xfrm>
      </p:grpSpPr>
      <p:sp>
        <p:nvSpPr>
          <p:cNvPr id="197" name="Shape 19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8" name="Shape 19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 name="Shape 201"/>
        <p:cNvGrpSpPr/>
        <p:nvPr/>
      </p:nvGrpSpPr>
      <p:grpSpPr>
        <a:xfrm>
          <a:off x="0" y="0"/>
          <a:ext cx="0" cy="0"/>
          <a:chOff x="0" y="0"/>
          <a:chExt cx="0" cy="0"/>
        </a:xfrm>
      </p:grpSpPr>
      <p:sp>
        <p:nvSpPr>
          <p:cNvPr id="202" name="Shape 20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3" name="Shape 20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 name="Shape 207"/>
        <p:cNvGrpSpPr/>
        <p:nvPr/>
      </p:nvGrpSpPr>
      <p:grpSpPr>
        <a:xfrm>
          <a:off x="0" y="0"/>
          <a:ext cx="0" cy="0"/>
          <a:chOff x="0" y="0"/>
          <a:chExt cx="0" cy="0"/>
        </a:xfrm>
      </p:grpSpPr>
      <p:sp>
        <p:nvSpPr>
          <p:cNvPr id="208" name="Shape 20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9" name="Shape 20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3" name="Shape 213"/>
        <p:cNvGrpSpPr/>
        <p:nvPr/>
      </p:nvGrpSpPr>
      <p:grpSpPr>
        <a:xfrm>
          <a:off x="0" y="0"/>
          <a:ext cx="0" cy="0"/>
          <a:chOff x="0" y="0"/>
          <a:chExt cx="0" cy="0"/>
        </a:xfrm>
      </p:grpSpPr>
      <p:sp>
        <p:nvSpPr>
          <p:cNvPr id="214" name="Shape 21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5" name="Shape 21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 name="Shape 219"/>
        <p:cNvGrpSpPr/>
        <p:nvPr/>
      </p:nvGrpSpPr>
      <p:grpSpPr>
        <a:xfrm>
          <a:off x="0" y="0"/>
          <a:ext cx="0" cy="0"/>
          <a:chOff x="0" y="0"/>
          <a:chExt cx="0" cy="0"/>
        </a:xfrm>
      </p:grpSpPr>
      <p:sp>
        <p:nvSpPr>
          <p:cNvPr id="220" name="Shape 22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1" name="Shape 22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Shape 22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6" name="Shape 22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TJ) Should we have where instead of Finding Agents, it’s Finding Users which we can have checkboxes whether to filter agents or not.</a:t>
            </a:r>
            <a:endParaRPr/>
          </a:p>
          <a:p>
            <a:pPr indent="0" lvl="0" marL="0">
              <a:spcBef>
                <a:spcPts val="0"/>
              </a:spcBef>
              <a:spcAft>
                <a:spcPts val="0"/>
              </a:spcAft>
              <a:buNone/>
            </a:pPr>
            <a:r>
              <a:rPr lang="en"/>
              <a:t>LA.) I’m not sure I follow, can you give an example.</a:t>
            </a:r>
            <a:endParaRPr/>
          </a:p>
          <a:p>
            <a:pPr indent="0" lvl="0" marL="0">
              <a:spcBef>
                <a:spcPts val="0"/>
              </a:spcBef>
              <a:spcAft>
                <a:spcPts val="0"/>
              </a:spcAft>
              <a:buNone/>
            </a:pPr>
            <a:r>
              <a:rPr lang="en"/>
              <a:t>TJ) So for now we have 2 users, the client and the agent. I think the user should be able to find everyone, but can filter whether to search for an agent or not. Kinda easier also for the agent to start with the client first if they want to initiate the chat first. Or should the client be the one to i</a:t>
            </a:r>
            <a:r>
              <a:rPr i="1" lang="en"/>
              <a:t>nitiate the chat first?</a:t>
            </a:r>
            <a:endParaRPr i="1"/>
          </a:p>
          <a:p>
            <a:pPr indent="0" lvl="0" marL="0">
              <a:spcBef>
                <a:spcPts val="0"/>
              </a:spcBef>
              <a:spcAft>
                <a:spcPts val="0"/>
              </a:spcAft>
              <a:buNone/>
            </a:pPr>
            <a:r>
              <a:rPr lang="en"/>
              <a:t>LA.) Well that depends if we want to allow clients to not only talk to agents but to other clients as well. Like we build on the top of the current solution. If we restrict to only agents talking to clients, then there isn’t really any filtering to be done since a client is always looking for an agent. If we don’t restrict, then a filter makes sense.</a:t>
            </a:r>
            <a:endParaRPr/>
          </a:p>
          <a:p>
            <a:pPr indent="0" lvl="0" marL="0" rtl="0">
              <a:spcBef>
                <a:spcPts val="0"/>
              </a:spcBef>
              <a:spcAft>
                <a:spcPts val="0"/>
              </a:spcAft>
              <a:buNone/>
            </a:pPr>
            <a:r>
              <a:rPr lang="en"/>
              <a:t>TJ.) Alright, I see your point. I guess we can let the clients find the agents.</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 name="Shape 230"/>
        <p:cNvGrpSpPr/>
        <p:nvPr/>
      </p:nvGrpSpPr>
      <p:grpSpPr>
        <a:xfrm>
          <a:off x="0" y="0"/>
          <a:ext cx="0" cy="0"/>
          <a:chOff x="0" y="0"/>
          <a:chExt cx="0" cy="0"/>
        </a:xfrm>
      </p:grpSpPr>
      <p:sp>
        <p:nvSpPr>
          <p:cNvPr id="231" name="Shape 23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2" name="Shape 23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LA.) As a user, I would like to be able to initiate a 1-1 private conversation with an agent to help me find a realtor that is local to where I live.</a:t>
            </a:r>
            <a:endParaRPr/>
          </a:p>
          <a:p>
            <a:pPr indent="0" lvl="0" marL="0">
              <a:spcBef>
                <a:spcPts val="0"/>
              </a:spcBef>
              <a:spcAft>
                <a:spcPts val="0"/>
              </a:spcAft>
              <a:buNone/>
            </a:pPr>
            <a:r>
              <a:rPr lang="en"/>
              <a:t>TJ ) Yours sound better. I don’t know much about realtors but if your finding a house that is not where you live, do you still find a realtor that is local?</a:t>
            </a:r>
            <a:endParaRPr/>
          </a:p>
          <a:p>
            <a:pPr indent="0" lvl="0" marL="0">
              <a:spcBef>
                <a:spcPts val="0"/>
              </a:spcBef>
              <a:spcAft>
                <a:spcPts val="0"/>
              </a:spcAft>
              <a:buNone/>
            </a:pPr>
            <a:r>
              <a:rPr lang="en"/>
              <a:t>Acceptance Criteria:</a:t>
            </a:r>
            <a:endParaRPr/>
          </a:p>
          <a:p>
            <a:pPr indent="0" lvl="0" marL="0">
              <a:spcBef>
                <a:spcPts val="0"/>
              </a:spcBef>
              <a:spcAft>
                <a:spcPts val="0"/>
              </a:spcAft>
              <a:buNone/>
            </a:pPr>
            <a:r>
              <a:t/>
            </a:r>
            <a:endParaRPr/>
          </a:p>
          <a:p>
            <a:pPr indent="-298450" lvl="0" marL="457200" rtl="0">
              <a:spcBef>
                <a:spcPts val="0"/>
              </a:spcBef>
              <a:spcAft>
                <a:spcPts val="0"/>
              </a:spcAft>
              <a:buSzPts val="1100"/>
              <a:buAutoNum type="arabicPeriod"/>
            </a:pPr>
            <a:r>
              <a:rPr lang="en"/>
              <a:t>Both the client and the agent should be able to send and receive messages.</a:t>
            </a:r>
            <a:endParaRPr/>
          </a:p>
          <a:p>
            <a:pPr indent="-298450" lvl="0" marL="457200" rtl="0">
              <a:spcBef>
                <a:spcPts val="0"/>
              </a:spcBef>
              <a:spcAft>
                <a:spcPts val="0"/>
              </a:spcAft>
              <a:buSzPts val="1100"/>
              <a:buAutoNum type="arabicPeriod"/>
            </a:pPr>
            <a:r>
              <a:rPr lang="en"/>
              <a:t>At the end of conversation, the user should be redirected to a realtor local to its area via command or link.</a:t>
            </a:r>
            <a:endParaRPr/>
          </a:p>
          <a:p>
            <a:pPr indent="0" lvl="0" marL="0" rtl="0">
              <a:spcBef>
                <a:spcPts val="0"/>
              </a:spcBef>
              <a:spcAft>
                <a:spcPts val="0"/>
              </a:spcAft>
              <a:buNone/>
            </a:pPr>
            <a:r>
              <a:t/>
            </a:r>
            <a:endParaRPr/>
          </a:p>
          <a:p>
            <a:pPr indent="0" lvl="0" marL="0" rtl="0">
              <a:spcBef>
                <a:spcPts val="0"/>
              </a:spcBef>
              <a:spcAft>
                <a:spcPts val="0"/>
              </a:spcAft>
              <a:buNone/>
            </a:pPr>
            <a:r>
              <a:rPr lang="en"/>
              <a:t>LA.) How is that?</a:t>
            </a:r>
            <a:endParaRPr/>
          </a:p>
          <a:p>
            <a:pPr indent="0" lvl="0" marL="0" rtl="0">
              <a:spcBef>
                <a:spcPts val="0"/>
              </a:spcBef>
              <a:spcAft>
                <a:spcPts val="0"/>
              </a:spcAft>
              <a:buNone/>
            </a:pPr>
            <a:r>
              <a:t/>
            </a:r>
            <a:endParaRPr/>
          </a:p>
          <a:p>
            <a:pPr indent="0" lvl="0" marL="0" rtl="0">
              <a:spcBef>
                <a:spcPts val="0"/>
              </a:spcBef>
              <a:spcAft>
                <a:spcPts val="0"/>
              </a:spcAft>
              <a:buNone/>
            </a:pPr>
            <a:r>
              <a:rPr lang="en"/>
              <a:t>LA.) Well I’m thinking of the case of buying a house in the same area that you are living in but if the user is moving and wants to buy a house somewhere else, then it would make sense to talk to a realtor that is local to the area you are moving in.</a:t>
            </a:r>
            <a:endParaRPr/>
          </a:p>
          <a:p>
            <a:pPr indent="0" lvl="0" marL="0" rtl="0">
              <a:spcBef>
                <a:spcPts val="0"/>
              </a:spcBef>
              <a:spcAft>
                <a:spcPts val="0"/>
              </a:spcAft>
              <a:buNone/>
            </a:pPr>
            <a:r>
              <a:rPr lang="en"/>
              <a:t>TJ.) Alright, makes sense. Should it be “As a user” or “As a client”?</a:t>
            </a:r>
            <a:endParaRPr/>
          </a:p>
          <a:p>
            <a:pPr indent="0" lvl="0" marL="0" rtl="0">
              <a:spcBef>
                <a:spcPts val="0"/>
              </a:spcBef>
              <a:spcAft>
                <a:spcPts val="0"/>
              </a:spcAft>
              <a:buNone/>
            </a:pPr>
            <a:r>
              <a:rPr lang="en"/>
              <a:t>LA.) Maybe client sounds better.</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 name="Shape 236"/>
        <p:cNvGrpSpPr/>
        <p:nvPr/>
      </p:nvGrpSpPr>
      <p:grpSpPr>
        <a:xfrm>
          <a:off x="0" y="0"/>
          <a:ext cx="0" cy="0"/>
          <a:chOff x="0" y="0"/>
          <a:chExt cx="0" cy="0"/>
        </a:xfrm>
      </p:grpSpPr>
      <p:sp>
        <p:nvSpPr>
          <p:cNvPr id="237" name="Shape 23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8" name="Shape 23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slide=id.g3a9aabc812_0_533" TargetMode="External"/><Relationship Id="rId4" Type="http://schemas.openxmlformats.org/officeDocument/2006/relationships/hyperlink" Target="#slide=id.g3a9aabc812_0_533" TargetMode="External"/><Relationship Id="rId5" Type="http://schemas.openxmlformats.org/officeDocument/2006/relationships/hyperlink" Target="#slide=id.g3a9aabc812_0_533" TargetMode="External"/><Relationship Id="rId6" Type="http://schemas.openxmlformats.org/officeDocument/2006/relationships/hyperlink" Target="#slide=id.g3a9aabc812_0_533" TargetMode="Externa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slide=id.g3a9aabc812_0_547" TargetMode="External"/><Relationship Id="rId3" Type="http://schemas.openxmlformats.org/officeDocument/2006/relationships/hyperlink" Target="#slide=id.g3a9aabc812_0_547" TargetMode="External"/><Relationship Id="rId4" Type="http://schemas.openxmlformats.org/officeDocument/2006/relationships/hyperlink" Target="#slide=id.g3a9aabc812_0_547" TargetMode="External"/><Relationship Id="rId5" Type="http://schemas.openxmlformats.org/officeDocument/2006/relationships/hyperlink" Target="#slide=id.g3a9aabc812_0_547" TargetMode="Externa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slide=id.g3a9aabc812_0_561" TargetMode="External"/><Relationship Id="rId3" Type="http://schemas.openxmlformats.org/officeDocument/2006/relationships/hyperlink" Target="#slide=id.g3a9aabc812_0_561" TargetMode="External"/><Relationship Id="rId4" Type="http://schemas.openxmlformats.org/officeDocument/2006/relationships/hyperlink" Target="#slide=id.g3a9aabc812_0_561" TargetMode="External"/><Relationship Id="rId5" Type="http://schemas.openxmlformats.org/officeDocument/2006/relationships/hyperlink" Target="#slide=id.g3a9aabc812_0_561"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Shape 10"/>
          <p:cNvSpPr/>
          <p:nvPr/>
        </p:nvSpPr>
        <p:spPr>
          <a:xfrm rot="5400000">
            <a:off x="7500300" y="505"/>
            <a:ext cx="1643700" cy="1643700"/>
          </a:xfrm>
          <a:prstGeom prst="diagStripe">
            <a:avLst>
              <a:gd fmla="val 0" name="adj"/>
            </a:avLst>
          </a:prstGeom>
          <a:solidFill>
            <a:schemeClr val="lt1">
              <a:alpha val="303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nvGrpSpPr>
          <p:cNvPr id="11" name="Shape 11"/>
          <p:cNvGrpSpPr/>
          <p:nvPr/>
        </p:nvGrpSpPr>
        <p:grpSpPr>
          <a:xfrm>
            <a:off x="0" y="490"/>
            <a:ext cx="5153705" cy="5134399"/>
            <a:chOff x="0" y="75"/>
            <a:chExt cx="5153705" cy="5152950"/>
          </a:xfrm>
        </p:grpSpPr>
        <p:sp>
          <p:nvSpPr>
            <p:cNvPr id="12" name="Shape 12"/>
            <p:cNvSpPr/>
            <p:nvPr/>
          </p:nvSpPr>
          <p:spPr>
            <a:xfrm rot="-5400000">
              <a:off x="455" y="-225"/>
              <a:ext cx="5152800" cy="5153700"/>
            </a:xfrm>
            <a:prstGeom prst="diagStripe">
              <a:avLst>
                <a:gd fmla="val 50000" name="adj"/>
              </a:avLst>
            </a:prstGeom>
            <a:solidFill>
              <a:schemeClr val="lt1">
                <a:alpha val="303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 name="Shape 13"/>
            <p:cNvSpPr/>
            <p:nvPr/>
          </p:nvSpPr>
          <p:spPr>
            <a:xfrm rot="-5400000">
              <a:off x="150" y="1145825"/>
              <a:ext cx="3996600" cy="3996900"/>
            </a:xfrm>
            <a:prstGeom prst="diagStripe">
              <a:avLst>
                <a:gd fmla="val 58774" name="adj"/>
              </a:avLst>
            </a:prstGeom>
            <a:solidFill>
              <a:schemeClr val="lt1">
                <a:alpha val="303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 name="Shape 14"/>
            <p:cNvSpPr/>
            <p:nvPr/>
          </p:nvSpPr>
          <p:spPr>
            <a:xfrm rot="-5400000">
              <a:off x="1646" y="-75"/>
              <a:ext cx="2299800" cy="23001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 name="Shape 15"/>
            <p:cNvSpPr/>
            <p:nvPr/>
          </p:nvSpPr>
          <p:spPr>
            <a:xfrm flipH="1">
              <a:off x="652821" y="590035"/>
              <a:ext cx="2300100" cy="2299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16" name="Shape 16"/>
          <p:cNvSpPr txBox="1"/>
          <p:nvPr>
            <p:ph type="ctrTitle"/>
          </p:nvPr>
        </p:nvSpPr>
        <p:spPr>
          <a:xfrm>
            <a:off x="3537150" y="1578400"/>
            <a:ext cx="5017500" cy="1578900"/>
          </a:xfrm>
          <a:prstGeom prst="rect">
            <a:avLst/>
          </a:prstGeom>
        </p:spPr>
        <p:txBody>
          <a:bodyPr anchorCtr="0" anchor="t" bIns="91425" lIns="91425" spcFirstLastPara="1" rIns="91425" wrap="square" tIns="91425"/>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17" name="Shape 17"/>
          <p:cNvSpPr txBox="1"/>
          <p:nvPr>
            <p:ph idx="1" type="subTitle"/>
          </p:nvPr>
        </p:nvSpPr>
        <p:spPr>
          <a:xfrm>
            <a:off x="5083950" y="3924925"/>
            <a:ext cx="3470700" cy="506100"/>
          </a:xfrm>
          <a:prstGeom prst="rect">
            <a:avLst/>
          </a:prstGeom>
        </p:spPr>
        <p:txBody>
          <a:bodyPr anchorCtr="0" anchor="t" bIns="91425" lIns="91425" spcFirstLastPara="1" rIns="91425" wrap="square" tIns="91425"/>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18" name="Shape 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05" name="Shape 105"/>
        <p:cNvGrpSpPr/>
        <p:nvPr/>
      </p:nvGrpSpPr>
      <p:grpSpPr>
        <a:xfrm>
          <a:off x="0" y="0"/>
          <a:ext cx="0" cy="0"/>
          <a:chOff x="0" y="0"/>
          <a:chExt cx="0" cy="0"/>
        </a:xfrm>
      </p:grpSpPr>
      <p:grpSp>
        <p:nvGrpSpPr>
          <p:cNvPr id="106" name="Shape 106"/>
          <p:cNvGrpSpPr/>
          <p:nvPr/>
        </p:nvGrpSpPr>
        <p:grpSpPr>
          <a:xfrm>
            <a:off x="4406400" y="0"/>
            <a:ext cx="4737600" cy="5143065"/>
            <a:chOff x="4406400" y="0"/>
            <a:chExt cx="4737600" cy="5143065"/>
          </a:xfrm>
        </p:grpSpPr>
        <p:sp>
          <p:nvSpPr>
            <p:cNvPr id="107" name="Shape 107"/>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08" name="Shape 108"/>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09" name="Shape 109"/>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0" name="Shape 110"/>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1" name="Shape 111"/>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2" name="Shape 112"/>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3" name="Shape 113"/>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4" name="Shape 114"/>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5" name="Shape 115"/>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6" name="Shape 116"/>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7" name="Shape 117"/>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8" name="Shape 118"/>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9" name="Shape 119"/>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0" name="Shape 120"/>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1" name="Shape 121"/>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2" name="Shape 122"/>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3" name="Shape 123"/>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4" name="Shape 124"/>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125" name="Shape 125"/>
          <p:cNvSpPr txBox="1"/>
          <p:nvPr>
            <p:ph hasCustomPrompt="1" type="title"/>
          </p:nvPr>
        </p:nvSpPr>
        <p:spPr>
          <a:xfrm>
            <a:off x="823850" y="1284675"/>
            <a:ext cx="4776000" cy="1300800"/>
          </a:xfrm>
          <a:prstGeom prst="rect">
            <a:avLst/>
          </a:prstGeom>
        </p:spPr>
        <p:txBody>
          <a:bodyPr anchorCtr="0" anchor="t" bIns="91425" lIns="91425" spcFirstLastPara="1" rIns="91425" wrap="square" tIns="91425"/>
          <a:lstStyle>
            <a:lvl1pPr lvl="0">
              <a:spcBef>
                <a:spcPts val="0"/>
              </a:spcBef>
              <a:spcAft>
                <a:spcPts val="0"/>
              </a:spcAft>
              <a:buSzPts val="8000"/>
              <a:buNone/>
              <a:defRPr sz="8000"/>
            </a:lvl1pPr>
            <a:lvl2pPr lvl="1">
              <a:spcBef>
                <a:spcPts val="0"/>
              </a:spcBef>
              <a:spcAft>
                <a:spcPts val="0"/>
              </a:spcAft>
              <a:buSzPts val="8000"/>
              <a:buNone/>
              <a:defRPr sz="8000"/>
            </a:lvl2pPr>
            <a:lvl3pPr lvl="2">
              <a:spcBef>
                <a:spcPts val="0"/>
              </a:spcBef>
              <a:spcAft>
                <a:spcPts val="0"/>
              </a:spcAft>
              <a:buSzPts val="8000"/>
              <a:buNone/>
              <a:defRPr sz="8000"/>
            </a:lvl3pPr>
            <a:lvl4pPr lvl="3">
              <a:spcBef>
                <a:spcPts val="0"/>
              </a:spcBef>
              <a:spcAft>
                <a:spcPts val="0"/>
              </a:spcAft>
              <a:buSzPts val="8000"/>
              <a:buNone/>
              <a:defRPr sz="8000"/>
            </a:lvl4pPr>
            <a:lvl5pPr lvl="4">
              <a:spcBef>
                <a:spcPts val="0"/>
              </a:spcBef>
              <a:spcAft>
                <a:spcPts val="0"/>
              </a:spcAft>
              <a:buSzPts val="8000"/>
              <a:buNone/>
              <a:defRPr sz="8000"/>
            </a:lvl5pPr>
            <a:lvl6pPr lvl="5">
              <a:spcBef>
                <a:spcPts val="0"/>
              </a:spcBef>
              <a:spcAft>
                <a:spcPts val="0"/>
              </a:spcAft>
              <a:buSzPts val="8000"/>
              <a:buNone/>
              <a:defRPr sz="8000"/>
            </a:lvl6pPr>
            <a:lvl7pPr lvl="6">
              <a:spcBef>
                <a:spcPts val="0"/>
              </a:spcBef>
              <a:spcAft>
                <a:spcPts val="0"/>
              </a:spcAft>
              <a:buSzPts val="8000"/>
              <a:buNone/>
              <a:defRPr sz="8000"/>
            </a:lvl7pPr>
            <a:lvl8pPr lvl="7">
              <a:spcBef>
                <a:spcPts val="0"/>
              </a:spcBef>
              <a:spcAft>
                <a:spcPts val="0"/>
              </a:spcAft>
              <a:buSzPts val="8000"/>
              <a:buNone/>
              <a:defRPr sz="8000"/>
            </a:lvl8pPr>
            <a:lvl9pPr lvl="8">
              <a:spcBef>
                <a:spcPts val="0"/>
              </a:spcBef>
              <a:spcAft>
                <a:spcPts val="0"/>
              </a:spcAft>
              <a:buSzPts val="8000"/>
              <a:buNone/>
              <a:defRPr sz="8000"/>
            </a:lvl9pPr>
          </a:lstStyle>
          <a:p>
            <a:r>
              <a:t>xx%</a:t>
            </a:r>
          </a:p>
        </p:txBody>
      </p:sp>
      <p:sp>
        <p:nvSpPr>
          <p:cNvPr id="126" name="Shape 126"/>
          <p:cNvSpPr txBox="1"/>
          <p:nvPr>
            <p:ph idx="1" type="body"/>
          </p:nvPr>
        </p:nvSpPr>
        <p:spPr>
          <a:xfrm>
            <a:off x="823850" y="2643124"/>
            <a:ext cx="4776000" cy="12189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27" name="Shape 1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8" name="Shape 128"/>
        <p:cNvGrpSpPr/>
        <p:nvPr/>
      </p:nvGrpSpPr>
      <p:grpSpPr>
        <a:xfrm>
          <a:off x="0" y="0"/>
          <a:ext cx="0" cy="0"/>
          <a:chOff x="0" y="0"/>
          <a:chExt cx="0" cy="0"/>
        </a:xfrm>
      </p:grpSpPr>
      <p:sp>
        <p:nvSpPr>
          <p:cNvPr id="129" name="Shape 12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OC">
  <p:cSld name="SECTION_HEADER_1">
    <p:spTree>
      <p:nvGrpSpPr>
        <p:cNvPr id="130" name="Shape 130"/>
        <p:cNvGrpSpPr/>
        <p:nvPr/>
      </p:nvGrpSpPr>
      <p:grpSpPr>
        <a:xfrm>
          <a:off x="0" y="0"/>
          <a:ext cx="0" cy="0"/>
          <a:chOff x="0" y="0"/>
          <a:chExt cx="0" cy="0"/>
        </a:xfrm>
      </p:grpSpPr>
      <p:grpSp>
        <p:nvGrpSpPr>
          <p:cNvPr id="131" name="Shape 131"/>
          <p:cNvGrpSpPr/>
          <p:nvPr/>
        </p:nvGrpSpPr>
        <p:grpSpPr>
          <a:xfrm>
            <a:off x="4406400" y="0"/>
            <a:ext cx="4737600" cy="5143065"/>
            <a:chOff x="4406400" y="0"/>
            <a:chExt cx="4737600" cy="5143065"/>
          </a:xfrm>
        </p:grpSpPr>
        <p:sp>
          <p:nvSpPr>
            <p:cNvPr id="132" name="Shape 132"/>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3" name="Shape 133"/>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4" name="Shape 134"/>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5" name="Shape 135"/>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6" name="Shape 136"/>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7" name="Shape 137"/>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8" name="Shape 138"/>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9" name="Shape 139"/>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0" name="Shape 140"/>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1" name="Shape 141"/>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2" name="Shape 142"/>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3" name="Shape 143"/>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4" name="Shape 144"/>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5" name="Shape 145"/>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6" name="Shape 146"/>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7" name="Shape 147"/>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8" name="Shape 148"/>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9" name="Shape 149"/>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150" name="Shape 15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
        <p:nvSpPr>
          <p:cNvPr id="151" name="Shape 151"/>
          <p:cNvSpPr txBox="1"/>
          <p:nvPr>
            <p:ph type="title"/>
          </p:nvPr>
        </p:nvSpPr>
        <p:spPr>
          <a:xfrm>
            <a:off x="1297500" y="393750"/>
            <a:ext cx="7038900" cy="914100"/>
          </a:xfrm>
          <a:prstGeom prst="rect">
            <a:avLst/>
          </a:prstGeom>
        </p:spPr>
        <p:txBody>
          <a:bodyPr anchorCtr="0" anchor="t" bIns="91425" lIns="91425" spcFirstLastPara="1" rIns="91425" wrap="square" tIns="91425"/>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_alt3">
  <p:cSld name="TITLE_AND_BODY_1">
    <p:spTree>
      <p:nvGrpSpPr>
        <p:cNvPr id="152" name="Shape 152"/>
        <p:cNvGrpSpPr/>
        <p:nvPr/>
      </p:nvGrpSpPr>
      <p:grpSpPr>
        <a:xfrm>
          <a:off x="0" y="0"/>
          <a:ext cx="0" cy="0"/>
          <a:chOff x="0" y="0"/>
          <a:chExt cx="0" cy="0"/>
        </a:xfrm>
      </p:grpSpPr>
      <p:pic>
        <p:nvPicPr>
          <p:cNvPr descr="offset_comp_343059.jpg" id="153" name="Shape 153"/>
          <p:cNvPicPr preferRelativeResize="0"/>
          <p:nvPr/>
        </p:nvPicPr>
        <p:blipFill rotWithShape="1">
          <a:blip r:embed="rId2">
            <a:alphaModFix amt="80000"/>
          </a:blip>
          <a:srcRect b="25870" l="30474" r="30474" t="11955"/>
          <a:stretch/>
        </p:blipFill>
        <p:spPr>
          <a:xfrm rot="-5400000">
            <a:off x="113630" y="-105700"/>
            <a:ext cx="5142300" cy="5364300"/>
          </a:xfrm>
          <a:prstGeom prst="diagStripe">
            <a:avLst>
              <a:gd fmla="val 50343" name="adj"/>
            </a:avLst>
          </a:prstGeom>
          <a:noFill/>
          <a:ln>
            <a:noFill/>
          </a:ln>
        </p:spPr>
      </p:pic>
      <p:sp>
        <p:nvSpPr>
          <p:cNvPr id="154" name="Shape 154"/>
          <p:cNvSpPr txBox="1"/>
          <p:nvPr>
            <p:ph type="title"/>
          </p:nvPr>
        </p:nvSpPr>
        <p:spPr>
          <a:xfrm>
            <a:off x="1297500" y="393750"/>
            <a:ext cx="7038900" cy="914100"/>
          </a:xfrm>
          <a:prstGeom prst="rect">
            <a:avLst/>
          </a:prstGeom>
        </p:spPr>
        <p:txBody>
          <a:bodyPr anchorCtr="0" anchor="t" bIns="91425" lIns="91425" spcFirstLastPara="1" rIns="91425" wrap="square" tIns="91425"/>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55" name="Shape 155"/>
          <p:cNvSpPr txBox="1"/>
          <p:nvPr>
            <p:ph idx="1" type="body"/>
          </p:nvPr>
        </p:nvSpPr>
        <p:spPr>
          <a:xfrm>
            <a:off x="4018025" y="1567550"/>
            <a:ext cx="4318500" cy="1766700"/>
          </a:xfrm>
          <a:prstGeom prst="rect">
            <a:avLst/>
          </a:prstGeom>
        </p:spPr>
        <p:txBody>
          <a:bodyPr anchorCtr="0" anchor="t" bIns="91425" lIns="91425" spcFirstLastPara="1" rIns="91425" wrap="square" tIns="91425"/>
          <a:lstStyle>
            <a:lvl1pPr indent="-311150" lvl="0" marL="457200" rtl="0">
              <a:spcBef>
                <a:spcPts val="0"/>
              </a:spcBef>
              <a:spcAft>
                <a:spcPts val="0"/>
              </a:spcAft>
              <a:buClr>
                <a:schemeClr val="dk2"/>
              </a:buClr>
              <a:buSzPts val="1300"/>
              <a:buChar char="●"/>
              <a:defRPr>
                <a:solidFill>
                  <a:schemeClr val="dk2"/>
                </a:solidFill>
              </a:defRPr>
            </a:lvl1pPr>
            <a:lvl2pPr indent="-298450" lvl="1" marL="914400" rtl="0">
              <a:spcBef>
                <a:spcPts val="1600"/>
              </a:spcBef>
              <a:spcAft>
                <a:spcPts val="0"/>
              </a:spcAft>
              <a:buClr>
                <a:schemeClr val="dk2"/>
              </a:buClr>
              <a:buSzPts val="1100"/>
              <a:buChar char="○"/>
              <a:defRPr>
                <a:solidFill>
                  <a:schemeClr val="dk2"/>
                </a:solidFill>
              </a:defRPr>
            </a:lvl2pPr>
            <a:lvl3pPr indent="-298450" lvl="2" marL="1371600" rtl="0">
              <a:spcBef>
                <a:spcPts val="1600"/>
              </a:spcBef>
              <a:spcAft>
                <a:spcPts val="0"/>
              </a:spcAft>
              <a:buClr>
                <a:schemeClr val="dk2"/>
              </a:buClr>
              <a:buSzPts val="1100"/>
              <a:buChar char="■"/>
              <a:defRPr>
                <a:solidFill>
                  <a:schemeClr val="dk2"/>
                </a:solidFill>
              </a:defRPr>
            </a:lvl3pPr>
            <a:lvl4pPr indent="-298450" lvl="3" marL="1828800" rtl="0">
              <a:spcBef>
                <a:spcPts val="1600"/>
              </a:spcBef>
              <a:spcAft>
                <a:spcPts val="0"/>
              </a:spcAft>
              <a:buClr>
                <a:schemeClr val="dk2"/>
              </a:buClr>
              <a:buSzPts val="1100"/>
              <a:buChar char="●"/>
              <a:defRPr>
                <a:solidFill>
                  <a:schemeClr val="dk2"/>
                </a:solidFill>
              </a:defRPr>
            </a:lvl4pPr>
            <a:lvl5pPr indent="-298450" lvl="4" marL="2286000" rtl="0">
              <a:spcBef>
                <a:spcPts val="1600"/>
              </a:spcBef>
              <a:spcAft>
                <a:spcPts val="0"/>
              </a:spcAft>
              <a:buClr>
                <a:schemeClr val="dk2"/>
              </a:buClr>
              <a:buSzPts val="1100"/>
              <a:buChar char="○"/>
              <a:defRPr>
                <a:solidFill>
                  <a:schemeClr val="dk2"/>
                </a:solidFill>
              </a:defRPr>
            </a:lvl5pPr>
            <a:lvl6pPr indent="-298450" lvl="5" marL="2743200" rtl="0">
              <a:spcBef>
                <a:spcPts val="1600"/>
              </a:spcBef>
              <a:spcAft>
                <a:spcPts val="0"/>
              </a:spcAft>
              <a:buClr>
                <a:schemeClr val="dk2"/>
              </a:buClr>
              <a:buSzPts val="1100"/>
              <a:buChar char="■"/>
              <a:defRPr>
                <a:solidFill>
                  <a:schemeClr val="dk2"/>
                </a:solidFill>
              </a:defRPr>
            </a:lvl6pPr>
            <a:lvl7pPr indent="-298450" lvl="6" marL="3200400" rtl="0">
              <a:spcBef>
                <a:spcPts val="1600"/>
              </a:spcBef>
              <a:spcAft>
                <a:spcPts val="0"/>
              </a:spcAft>
              <a:buClr>
                <a:schemeClr val="dk2"/>
              </a:buClr>
              <a:buSzPts val="1100"/>
              <a:buChar char="●"/>
              <a:defRPr>
                <a:solidFill>
                  <a:schemeClr val="dk2"/>
                </a:solidFill>
              </a:defRPr>
            </a:lvl7pPr>
            <a:lvl8pPr indent="-298450" lvl="7" marL="3657600" rtl="0">
              <a:spcBef>
                <a:spcPts val="1600"/>
              </a:spcBef>
              <a:spcAft>
                <a:spcPts val="0"/>
              </a:spcAft>
              <a:buClr>
                <a:schemeClr val="dk2"/>
              </a:buClr>
              <a:buSzPts val="1100"/>
              <a:buChar char="○"/>
              <a:defRPr>
                <a:solidFill>
                  <a:schemeClr val="dk2"/>
                </a:solidFill>
              </a:defRPr>
            </a:lvl8pPr>
            <a:lvl9pPr indent="-298450" lvl="8" marL="4114800" rtl="0">
              <a:spcBef>
                <a:spcPts val="1600"/>
              </a:spcBef>
              <a:spcAft>
                <a:spcPts val="1600"/>
              </a:spcAft>
              <a:buClr>
                <a:schemeClr val="dk2"/>
              </a:buClr>
              <a:buSzPts val="1100"/>
              <a:buChar char="■"/>
              <a:defRPr>
                <a:solidFill>
                  <a:schemeClr val="dk2"/>
                </a:solidFill>
              </a:defRPr>
            </a:lvl9pPr>
          </a:lstStyle>
          <a:p/>
        </p:txBody>
      </p:sp>
      <p:sp>
        <p:nvSpPr>
          <p:cNvPr id="156" name="Shape 15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
        <p:nvSpPr>
          <p:cNvPr id="157" name="Shape 157">
            <a:hlinkClick r:id="rId3"/>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8" name="Shape 158">
            <a:hlinkClick r:id="rId4"/>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
        <p:nvSpPr>
          <p:cNvPr id="159" name="Shape 159">
            <a:hlinkClick r:id="rId5"/>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
        <p:nvSpPr>
          <p:cNvPr id="160" name="Shape 160">
            <a:hlinkClick r:id="rId6"/>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grpSp>
        <p:nvGrpSpPr>
          <p:cNvPr id="161" name="Shape 161"/>
          <p:cNvGrpSpPr/>
          <p:nvPr/>
        </p:nvGrpSpPr>
        <p:grpSpPr>
          <a:xfrm>
            <a:off x="0" y="381001"/>
            <a:ext cx="1037850" cy="1016287"/>
            <a:chOff x="0" y="381001"/>
            <a:chExt cx="1037850" cy="1016287"/>
          </a:xfrm>
        </p:grpSpPr>
        <p:sp>
          <p:nvSpPr>
            <p:cNvPr id="162" name="Shape 162"/>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63" name="Shape 163"/>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_alt1">
  <p:cSld name="TITLE_AND_BODY_2">
    <p:spTree>
      <p:nvGrpSpPr>
        <p:cNvPr id="164" name="Shape 164"/>
        <p:cNvGrpSpPr/>
        <p:nvPr/>
      </p:nvGrpSpPr>
      <p:grpSpPr>
        <a:xfrm>
          <a:off x="0" y="0"/>
          <a:ext cx="0" cy="0"/>
          <a:chOff x="0" y="0"/>
          <a:chExt cx="0" cy="0"/>
        </a:xfrm>
      </p:grpSpPr>
      <p:sp>
        <p:nvSpPr>
          <p:cNvPr id="165" name="Shape 165"/>
          <p:cNvSpPr txBox="1"/>
          <p:nvPr>
            <p:ph type="title"/>
          </p:nvPr>
        </p:nvSpPr>
        <p:spPr>
          <a:xfrm>
            <a:off x="361071" y="1924852"/>
            <a:ext cx="2304900" cy="1797300"/>
          </a:xfrm>
          <a:prstGeom prst="rect">
            <a:avLst/>
          </a:prstGeom>
        </p:spPr>
        <p:txBody>
          <a:bodyPr anchorCtr="0" anchor="t" bIns="91425" lIns="91425" spcFirstLastPara="1" rIns="91425" wrap="square" tIns="91425"/>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166" name="Shape 166"/>
          <p:cNvSpPr/>
          <p:nvPr/>
        </p:nvSpPr>
        <p:spPr>
          <a:xfrm>
            <a:off x="4564200" y="0"/>
            <a:ext cx="45798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67" name="Shape 167"/>
          <p:cNvSpPr txBox="1"/>
          <p:nvPr>
            <p:ph idx="1" type="body"/>
          </p:nvPr>
        </p:nvSpPr>
        <p:spPr>
          <a:xfrm>
            <a:off x="6451271" y="1924850"/>
            <a:ext cx="2304900" cy="1797300"/>
          </a:xfrm>
          <a:prstGeom prst="rect">
            <a:avLst/>
          </a:prstGeom>
        </p:spPr>
        <p:txBody>
          <a:bodyPr anchorCtr="0" anchor="t" bIns="91425" lIns="91425" spcFirstLastPara="1" rIns="91425" wrap="square" tIns="91425"/>
          <a:lstStyle>
            <a:lvl1pPr indent="-298450" lvl="0" marL="457200" rtl="0">
              <a:spcBef>
                <a:spcPts val="0"/>
              </a:spcBef>
              <a:spcAft>
                <a:spcPts val="0"/>
              </a:spcAft>
              <a:buClr>
                <a:schemeClr val="dk1"/>
              </a:buClr>
              <a:buSzPts val="1100"/>
              <a:buChar char="●"/>
              <a:defRPr sz="1100">
                <a:solidFill>
                  <a:schemeClr val="dk1"/>
                </a:solidFill>
              </a:defRPr>
            </a:lvl1pPr>
            <a:lvl2pPr indent="-298450" lvl="1" marL="914400" rtl="0">
              <a:spcBef>
                <a:spcPts val="1600"/>
              </a:spcBef>
              <a:spcAft>
                <a:spcPts val="0"/>
              </a:spcAft>
              <a:buClr>
                <a:schemeClr val="dk1"/>
              </a:buClr>
              <a:buSzPts val="1100"/>
              <a:buChar char="○"/>
              <a:defRPr>
                <a:solidFill>
                  <a:schemeClr val="dk1"/>
                </a:solidFill>
              </a:defRPr>
            </a:lvl2pPr>
            <a:lvl3pPr indent="-298450" lvl="2" marL="1371600" rtl="0">
              <a:spcBef>
                <a:spcPts val="1600"/>
              </a:spcBef>
              <a:spcAft>
                <a:spcPts val="0"/>
              </a:spcAft>
              <a:buClr>
                <a:schemeClr val="dk1"/>
              </a:buClr>
              <a:buSzPts val="1100"/>
              <a:buChar char="■"/>
              <a:defRPr>
                <a:solidFill>
                  <a:schemeClr val="dk1"/>
                </a:solidFill>
              </a:defRPr>
            </a:lvl3pPr>
            <a:lvl4pPr indent="-298450" lvl="3" marL="1828800" rtl="0">
              <a:spcBef>
                <a:spcPts val="1600"/>
              </a:spcBef>
              <a:spcAft>
                <a:spcPts val="0"/>
              </a:spcAft>
              <a:buClr>
                <a:schemeClr val="dk1"/>
              </a:buClr>
              <a:buSzPts val="1100"/>
              <a:buChar char="●"/>
              <a:defRPr>
                <a:solidFill>
                  <a:schemeClr val="dk1"/>
                </a:solidFill>
              </a:defRPr>
            </a:lvl4pPr>
            <a:lvl5pPr indent="-298450" lvl="4" marL="2286000" rtl="0">
              <a:spcBef>
                <a:spcPts val="1600"/>
              </a:spcBef>
              <a:spcAft>
                <a:spcPts val="0"/>
              </a:spcAft>
              <a:buClr>
                <a:schemeClr val="dk1"/>
              </a:buClr>
              <a:buSzPts val="1100"/>
              <a:buChar char="○"/>
              <a:defRPr>
                <a:solidFill>
                  <a:schemeClr val="dk1"/>
                </a:solidFill>
              </a:defRPr>
            </a:lvl5pPr>
            <a:lvl6pPr indent="-298450" lvl="5" marL="2743200" rtl="0">
              <a:spcBef>
                <a:spcPts val="1600"/>
              </a:spcBef>
              <a:spcAft>
                <a:spcPts val="0"/>
              </a:spcAft>
              <a:buClr>
                <a:schemeClr val="dk1"/>
              </a:buClr>
              <a:buSzPts val="1100"/>
              <a:buChar char="■"/>
              <a:defRPr>
                <a:solidFill>
                  <a:schemeClr val="dk1"/>
                </a:solidFill>
              </a:defRPr>
            </a:lvl6pPr>
            <a:lvl7pPr indent="-298450" lvl="6" marL="3200400" rtl="0">
              <a:spcBef>
                <a:spcPts val="1600"/>
              </a:spcBef>
              <a:spcAft>
                <a:spcPts val="0"/>
              </a:spcAft>
              <a:buClr>
                <a:schemeClr val="dk1"/>
              </a:buClr>
              <a:buSzPts val="1100"/>
              <a:buChar char="●"/>
              <a:defRPr>
                <a:solidFill>
                  <a:schemeClr val="dk1"/>
                </a:solidFill>
              </a:defRPr>
            </a:lvl7pPr>
            <a:lvl8pPr indent="-298450" lvl="7" marL="3657600" rtl="0">
              <a:spcBef>
                <a:spcPts val="1600"/>
              </a:spcBef>
              <a:spcAft>
                <a:spcPts val="0"/>
              </a:spcAft>
              <a:buClr>
                <a:schemeClr val="dk1"/>
              </a:buClr>
              <a:buSzPts val="1100"/>
              <a:buChar char="○"/>
              <a:defRPr>
                <a:solidFill>
                  <a:schemeClr val="dk1"/>
                </a:solidFill>
              </a:defRPr>
            </a:lvl8pPr>
            <a:lvl9pPr indent="-298450" lvl="8" marL="4114800" rtl="0">
              <a:spcBef>
                <a:spcPts val="1600"/>
              </a:spcBef>
              <a:spcAft>
                <a:spcPts val="1600"/>
              </a:spcAft>
              <a:buClr>
                <a:schemeClr val="dk1"/>
              </a:buClr>
              <a:buSzPts val="1100"/>
              <a:buChar char="■"/>
              <a:defRPr>
                <a:solidFill>
                  <a:schemeClr val="dk1"/>
                </a:solidFill>
              </a:defRPr>
            </a:lvl9pPr>
          </a:lstStyle>
          <a:p/>
        </p:txBody>
      </p:sp>
      <p:sp>
        <p:nvSpPr>
          <p:cNvPr id="168" name="Shape 168">
            <a:hlinkClick r:id="rId2"/>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69" name="Shape 169">
            <a:hlinkClick r:id="rId3"/>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
        <p:nvSpPr>
          <p:cNvPr id="170" name="Shape 170">
            <a:hlinkClick r:id="rId4"/>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
        <p:nvSpPr>
          <p:cNvPr id="171" name="Shape 171">
            <a:hlinkClick r:id="rId5"/>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grpSp>
        <p:nvGrpSpPr>
          <p:cNvPr id="172" name="Shape 172"/>
          <p:cNvGrpSpPr/>
          <p:nvPr/>
        </p:nvGrpSpPr>
        <p:grpSpPr>
          <a:xfrm>
            <a:off x="0" y="381001"/>
            <a:ext cx="1037850" cy="1016287"/>
            <a:chOff x="0" y="381001"/>
            <a:chExt cx="1037850" cy="1016287"/>
          </a:xfrm>
        </p:grpSpPr>
        <p:sp>
          <p:nvSpPr>
            <p:cNvPr id="173" name="Shape 173"/>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74" name="Shape 17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175" name="Shape 175"/>
          <p:cNvSpPr txBox="1"/>
          <p:nvPr>
            <p:ph idx="2" type="title"/>
          </p:nvPr>
        </p:nvSpPr>
        <p:spPr>
          <a:xfrm>
            <a:off x="1297500" y="459490"/>
            <a:ext cx="3005700" cy="510900"/>
          </a:xfrm>
          <a:prstGeom prst="rect">
            <a:avLst/>
          </a:prstGeom>
        </p:spPr>
        <p:txBody>
          <a:bodyPr anchorCtr="0" anchor="t" bIns="91425" lIns="91425" spcFirstLastPara="1" rIns="91425" wrap="square" tIns="91425"/>
          <a:lstStyle>
            <a:lvl1pPr lvl="0" rtl="0">
              <a:spcBef>
                <a:spcPts val="0"/>
              </a:spcBef>
              <a:spcAft>
                <a:spcPts val="0"/>
              </a:spcAft>
              <a:buSzPts val="1000"/>
              <a:buNone/>
              <a:defRPr sz="1000"/>
            </a:lvl1pPr>
            <a:lvl2pPr lvl="1" rtl="0">
              <a:spcBef>
                <a:spcPts val="0"/>
              </a:spcBef>
              <a:spcAft>
                <a:spcPts val="0"/>
              </a:spcAft>
              <a:buSzPts val="1000"/>
              <a:buNone/>
              <a:defRPr sz="1000"/>
            </a:lvl2pPr>
            <a:lvl3pPr lvl="2" rtl="0">
              <a:spcBef>
                <a:spcPts val="0"/>
              </a:spcBef>
              <a:spcAft>
                <a:spcPts val="0"/>
              </a:spcAft>
              <a:buSzPts val="1000"/>
              <a:buNone/>
              <a:defRPr sz="1000"/>
            </a:lvl3pPr>
            <a:lvl4pPr lvl="3" rtl="0">
              <a:spcBef>
                <a:spcPts val="0"/>
              </a:spcBef>
              <a:spcAft>
                <a:spcPts val="0"/>
              </a:spcAft>
              <a:buSzPts val="1000"/>
              <a:buNone/>
              <a:defRPr sz="1000"/>
            </a:lvl4pPr>
            <a:lvl5pPr lvl="4" rtl="0">
              <a:spcBef>
                <a:spcPts val="0"/>
              </a:spcBef>
              <a:spcAft>
                <a:spcPts val="0"/>
              </a:spcAft>
              <a:buSzPts val="1000"/>
              <a:buNone/>
              <a:defRPr sz="1000"/>
            </a:lvl5pPr>
            <a:lvl6pPr lvl="5" rtl="0">
              <a:spcBef>
                <a:spcPts val="0"/>
              </a:spcBef>
              <a:spcAft>
                <a:spcPts val="0"/>
              </a:spcAft>
              <a:buSzPts val="1000"/>
              <a:buNone/>
              <a:defRPr sz="1000"/>
            </a:lvl6pPr>
            <a:lvl7pPr lvl="6" rtl="0">
              <a:spcBef>
                <a:spcPts val="0"/>
              </a:spcBef>
              <a:spcAft>
                <a:spcPts val="0"/>
              </a:spcAft>
              <a:buSzPts val="1000"/>
              <a:buNone/>
              <a:defRPr sz="1000"/>
            </a:lvl7pPr>
            <a:lvl8pPr lvl="7" rtl="0">
              <a:spcBef>
                <a:spcPts val="0"/>
              </a:spcBef>
              <a:spcAft>
                <a:spcPts val="0"/>
              </a:spcAft>
              <a:buSzPts val="1000"/>
              <a:buNone/>
              <a:defRPr sz="1000"/>
            </a:lvl8pPr>
            <a:lvl9pPr lvl="8" rtl="0">
              <a:spcBef>
                <a:spcPts val="0"/>
              </a:spcBef>
              <a:spcAft>
                <a:spcPts val="0"/>
              </a:spcAft>
              <a:buSzPts val="1000"/>
              <a:buNone/>
              <a:defRPr sz="1000"/>
            </a:lvl9pPr>
          </a:lstStyle>
          <a:p/>
        </p:txBody>
      </p:sp>
      <p:sp>
        <p:nvSpPr>
          <p:cNvPr id="176" name="Shape 17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_alt2">
  <p:cSld name="TITLE_AND_BODY_2_1">
    <p:spTree>
      <p:nvGrpSpPr>
        <p:cNvPr id="177" name="Shape 177"/>
        <p:cNvGrpSpPr/>
        <p:nvPr/>
      </p:nvGrpSpPr>
      <p:grpSpPr>
        <a:xfrm>
          <a:off x="0" y="0"/>
          <a:ext cx="0" cy="0"/>
          <a:chOff x="0" y="0"/>
          <a:chExt cx="0" cy="0"/>
        </a:xfrm>
      </p:grpSpPr>
      <p:sp>
        <p:nvSpPr>
          <p:cNvPr id="178" name="Shape 178"/>
          <p:cNvSpPr txBox="1"/>
          <p:nvPr>
            <p:ph type="title"/>
          </p:nvPr>
        </p:nvSpPr>
        <p:spPr>
          <a:xfrm>
            <a:off x="702850" y="1708619"/>
            <a:ext cx="3333300" cy="1470900"/>
          </a:xfrm>
          <a:prstGeom prst="rect">
            <a:avLst/>
          </a:prstGeom>
        </p:spPr>
        <p:txBody>
          <a:bodyPr anchorCtr="0" anchor="t" bIns="91425" lIns="91425" spcFirstLastPara="1" rIns="91425" wrap="square" tIns="91425"/>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179" name="Shape 179"/>
          <p:cNvSpPr/>
          <p:nvPr/>
        </p:nvSpPr>
        <p:spPr>
          <a:xfrm>
            <a:off x="0" y="3486600"/>
            <a:ext cx="9144000" cy="1656900"/>
          </a:xfrm>
          <a:prstGeom prst="rect">
            <a:avLst/>
          </a:pr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80" name="Shape 180">
            <a:hlinkClick r:id="rId2"/>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81" name="Shape 181">
            <a:hlinkClick r:id="rId3"/>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
        <p:nvSpPr>
          <p:cNvPr id="182" name="Shape 182">
            <a:hlinkClick r:id="rId4"/>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
        <p:nvSpPr>
          <p:cNvPr id="183" name="Shape 183">
            <a:hlinkClick r:id="rId5"/>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grpSp>
        <p:nvGrpSpPr>
          <p:cNvPr id="184" name="Shape 184"/>
          <p:cNvGrpSpPr/>
          <p:nvPr/>
        </p:nvGrpSpPr>
        <p:grpSpPr>
          <a:xfrm>
            <a:off x="0" y="381001"/>
            <a:ext cx="1037850" cy="1016287"/>
            <a:chOff x="0" y="381001"/>
            <a:chExt cx="1037850" cy="1016287"/>
          </a:xfrm>
        </p:grpSpPr>
        <p:sp>
          <p:nvSpPr>
            <p:cNvPr id="185" name="Shape 185"/>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86" name="Shape 186"/>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187" name="Shape 187"/>
          <p:cNvSpPr txBox="1"/>
          <p:nvPr>
            <p:ph idx="2" type="title"/>
          </p:nvPr>
        </p:nvSpPr>
        <p:spPr>
          <a:xfrm>
            <a:off x="1297500" y="459490"/>
            <a:ext cx="3005700" cy="510900"/>
          </a:xfrm>
          <a:prstGeom prst="rect">
            <a:avLst/>
          </a:prstGeom>
        </p:spPr>
        <p:txBody>
          <a:bodyPr anchorCtr="0" anchor="t" bIns="91425" lIns="91425" spcFirstLastPara="1" rIns="91425" wrap="square" tIns="91425"/>
          <a:lstStyle>
            <a:lvl1pPr lvl="0" rtl="0">
              <a:spcBef>
                <a:spcPts val="0"/>
              </a:spcBef>
              <a:spcAft>
                <a:spcPts val="0"/>
              </a:spcAft>
              <a:buSzPts val="1000"/>
              <a:buNone/>
              <a:defRPr sz="1000"/>
            </a:lvl1pPr>
            <a:lvl2pPr lvl="1" rtl="0">
              <a:spcBef>
                <a:spcPts val="0"/>
              </a:spcBef>
              <a:spcAft>
                <a:spcPts val="0"/>
              </a:spcAft>
              <a:buSzPts val="1000"/>
              <a:buNone/>
              <a:defRPr sz="1000"/>
            </a:lvl2pPr>
            <a:lvl3pPr lvl="2" rtl="0">
              <a:spcBef>
                <a:spcPts val="0"/>
              </a:spcBef>
              <a:spcAft>
                <a:spcPts val="0"/>
              </a:spcAft>
              <a:buSzPts val="1000"/>
              <a:buNone/>
              <a:defRPr sz="1000"/>
            </a:lvl3pPr>
            <a:lvl4pPr lvl="3" rtl="0">
              <a:spcBef>
                <a:spcPts val="0"/>
              </a:spcBef>
              <a:spcAft>
                <a:spcPts val="0"/>
              </a:spcAft>
              <a:buSzPts val="1000"/>
              <a:buNone/>
              <a:defRPr sz="1000"/>
            </a:lvl4pPr>
            <a:lvl5pPr lvl="4" rtl="0">
              <a:spcBef>
                <a:spcPts val="0"/>
              </a:spcBef>
              <a:spcAft>
                <a:spcPts val="0"/>
              </a:spcAft>
              <a:buSzPts val="1000"/>
              <a:buNone/>
              <a:defRPr sz="1000"/>
            </a:lvl5pPr>
            <a:lvl6pPr lvl="5" rtl="0">
              <a:spcBef>
                <a:spcPts val="0"/>
              </a:spcBef>
              <a:spcAft>
                <a:spcPts val="0"/>
              </a:spcAft>
              <a:buSzPts val="1000"/>
              <a:buNone/>
              <a:defRPr sz="1000"/>
            </a:lvl6pPr>
            <a:lvl7pPr lvl="6" rtl="0">
              <a:spcBef>
                <a:spcPts val="0"/>
              </a:spcBef>
              <a:spcAft>
                <a:spcPts val="0"/>
              </a:spcAft>
              <a:buSzPts val="1000"/>
              <a:buNone/>
              <a:defRPr sz="1000"/>
            </a:lvl7pPr>
            <a:lvl8pPr lvl="7" rtl="0">
              <a:spcBef>
                <a:spcPts val="0"/>
              </a:spcBef>
              <a:spcAft>
                <a:spcPts val="0"/>
              </a:spcAft>
              <a:buSzPts val="1000"/>
              <a:buNone/>
              <a:defRPr sz="1000"/>
            </a:lvl8pPr>
            <a:lvl9pPr lvl="8" rtl="0">
              <a:spcBef>
                <a:spcPts val="0"/>
              </a:spcBef>
              <a:spcAft>
                <a:spcPts val="0"/>
              </a:spcAft>
              <a:buSzPts val="1000"/>
              <a:buNone/>
              <a:defRPr sz="1000"/>
            </a:lvl9pPr>
          </a:lstStyle>
          <a:p/>
        </p:txBody>
      </p:sp>
      <p:sp>
        <p:nvSpPr>
          <p:cNvPr id="188" name="Shape 18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
        <p:nvSpPr>
          <p:cNvPr id="189" name="Shape 189"/>
          <p:cNvSpPr txBox="1"/>
          <p:nvPr>
            <p:ph idx="1" type="body"/>
          </p:nvPr>
        </p:nvSpPr>
        <p:spPr>
          <a:xfrm>
            <a:off x="702850" y="3625275"/>
            <a:ext cx="3333300" cy="765300"/>
          </a:xfrm>
          <a:prstGeom prst="rect">
            <a:avLst/>
          </a:prstGeom>
        </p:spPr>
        <p:txBody>
          <a:bodyPr anchorCtr="0" anchor="t" bIns="91425" lIns="91425" spcFirstLastPara="1" rIns="91425" wrap="square" tIns="91425"/>
          <a:lstStyle>
            <a:lvl1pPr indent="-298450" lvl="0" marL="457200" rtl="0">
              <a:spcBef>
                <a:spcPts val="0"/>
              </a:spcBef>
              <a:spcAft>
                <a:spcPts val="0"/>
              </a:spcAft>
              <a:buClr>
                <a:schemeClr val="dk1"/>
              </a:buClr>
              <a:buSzPts val="1100"/>
              <a:buChar char="●"/>
              <a:defRPr sz="1100">
                <a:solidFill>
                  <a:schemeClr val="dk1"/>
                </a:solidFill>
              </a:defRPr>
            </a:lvl1pPr>
            <a:lvl2pPr indent="-298450" lvl="1" marL="914400" rtl="0">
              <a:spcBef>
                <a:spcPts val="1600"/>
              </a:spcBef>
              <a:spcAft>
                <a:spcPts val="0"/>
              </a:spcAft>
              <a:buClr>
                <a:schemeClr val="dk1"/>
              </a:buClr>
              <a:buSzPts val="1100"/>
              <a:buChar char="○"/>
              <a:defRPr>
                <a:solidFill>
                  <a:schemeClr val="dk1"/>
                </a:solidFill>
              </a:defRPr>
            </a:lvl2pPr>
            <a:lvl3pPr indent="-298450" lvl="2" marL="1371600" rtl="0">
              <a:spcBef>
                <a:spcPts val="1600"/>
              </a:spcBef>
              <a:spcAft>
                <a:spcPts val="0"/>
              </a:spcAft>
              <a:buClr>
                <a:schemeClr val="dk1"/>
              </a:buClr>
              <a:buSzPts val="1100"/>
              <a:buChar char="■"/>
              <a:defRPr>
                <a:solidFill>
                  <a:schemeClr val="dk1"/>
                </a:solidFill>
              </a:defRPr>
            </a:lvl3pPr>
            <a:lvl4pPr indent="-298450" lvl="3" marL="1828800" rtl="0">
              <a:spcBef>
                <a:spcPts val="1600"/>
              </a:spcBef>
              <a:spcAft>
                <a:spcPts val="0"/>
              </a:spcAft>
              <a:buClr>
                <a:schemeClr val="dk1"/>
              </a:buClr>
              <a:buSzPts val="1100"/>
              <a:buChar char="●"/>
              <a:defRPr>
                <a:solidFill>
                  <a:schemeClr val="dk1"/>
                </a:solidFill>
              </a:defRPr>
            </a:lvl4pPr>
            <a:lvl5pPr indent="-298450" lvl="4" marL="2286000" rtl="0">
              <a:spcBef>
                <a:spcPts val="1600"/>
              </a:spcBef>
              <a:spcAft>
                <a:spcPts val="0"/>
              </a:spcAft>
              <a:buClr>
                <a:schemeClr val="dk1"/>
              </a:buClr>
              <a:buSzPts val="1100"/>
              <a:buChar char="○"/>
              <a:defRPr>
                <a:solidFill>
                  <a:schemeClr val="dk1"/>
                </a:solidFill>
              </a:defRPr>
            </a:lvl5pPr>
            <a:lvl6pPr indent="-298450" lvl="5" marL="2743200" rtl="0">
              <a:spcBef>
                <a:spcPts val="1600"/>
              </a:spcBef>
              <a:spcAft>
                <a:spcPts val="0"/>
              </a:spcAft>
              <a:buClr>
                <a:schemeClr val="dk1"/>
              </a:buClr>
              <a:buSzPts val="1100"/>
              <a:buChar char="■"/>
              <a:defRPr>
                <a:solidFill>
                  <a:schemeClr val="dk1"/>
                </a:solidFill>
              </a:defRPr>
            </a:lvl6pPr>
            <a:lvl7pPr indent="-298450" lvl="6" marL="3200400" rtl="0">
              <a:spcBef>
                <a:spcPts val="1600"/>
              </a:spcBef>
              <a:spcAft>
                <a:spcPts val="0"/>
              </a:spcAft>
              <a:buClr>
                <a:schemeClr val="dk1"/>
              </a:buClr>
              <a:buSzPts val="1100"/>
              <a:buChar char="●"/>
              <a:defRPr>
                <a:solidFill>
                  <a:schemeClr val="dk1"/>
                </a:solidFill>
              </a:defRPr>
            </a:lvl7pPr>
            <a:lvl8pPr indent="-298450" lvl="7" marL="3657600" rtl="0">
              <a:spcBef>
                <a:spcPts val="1600"/>
              </a:spcBef>
              <a:spcAft>
                <a:spcPts val="0"/>
              </a:spcAft>
              <a:buClr>
                <a:schemeClr val="dk1"/>
              </a:buClr>
              <a:buSzPts val="1100"/>
              <a:buChar char="○"/>
              <a:defRPr>
                <a:solidFill>
                  <a:schemeClr val="dk1"/>
                </a:solidFill>
              </a:defRPr>
            </a:lvl8pPr>
            <a:lvl9pPr indent="-298450" lvl="8" marL="4114800" rtl="0">
              <a:spcBef>
                <a:spcPts val="1600"/>
              </a:spcBef>
              <a:spcAft>
                <a:spcPts val="1600"/>
              </a:spcAft>
              <a:buClr>
                <a:schemeClr val="dk1"/>
              </a:buClr>
              <a:buSzPts val="1100"/>
              <a:buChar char="■"/>
              <a:defRPr>
                <a:solidFill>
                  <a:schemeClr val="dk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9" name="Shape 19"/>
        <p:cNvGrpSpPr/>
        <p:nvPr/>
      </p:nvGrpSpPr>
      <p:grpSpPr>
        <a:xfrm>
          <a:off x="0" y="0"/>
          <a:ext cx="0" cy="0"/>
          <a:chOff x="0" y="0"/>
          <a:chExt cx="0" cy="0"/>
        </a:xfrm>
      </p:grpSpPr>
      <p:grpSp>
        <p:nvGrpSpPr>
          <p:cNvPr id="20" name="Shape 20"/>
          <p:cNvGrpSpPr/>
          <p:nvPr/>
        </p:nvGrpSpPr>
        <p:grpSpPr>
          <a:xfrm>
            <a:off x="4406400" y="0"/>
            <a:ext cx="4737600" cy="5143065"/>
            <a:chOff x="4406400" y="0"/>
            <a:chExt cx="4737600" cy="5143065"/>
          </a:xfrm>
        </p:grpSpPr>
        <p:sp>
          <p:nvSpPr>
            <p:cNvPr id="21" name="Shape 21"/>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2" name="Shape 22"/>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3" name="Shape 23"/>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4" name="Shape 24"/>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5" name="Shape 25"/>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6" name="Shape 26"/>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7" name="Shape 27"/>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8" name="Shape 28"/>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9" name="Shape 29"/>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0" name="Shape 30"/>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1" name="Shape 31"/>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2" name="Shape 32"/>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3" name="Shape 33"/>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4" name="Shape 34"/>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5" name="Shape 35"/>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6" name="Shape 36"/>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Shape 37"/>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8" name="Shape 38"/>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39" name="Shape 39"/>
          <p:cNvSpPr txBox="1"/>
          <p:nvPr>
            <p:ph type="title"/>
          </p:nvPr>
        </p:nvSpPr>
        <p:spPr>
          <a:xfrm>
            <a:off x="823850" y="2053000"/>
            <a:ext cx="4587000" cy="1148700"/>
          </a:xfrm>
          <a:prstGeom prst="rect">
            <a:avLst/>
          </a:prstGeom>
        </p:spPr>
        <p:txBody>
          <a:bodyPr anchorCtr="0" anchor="ctr"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41" name="Shape 41"/>
        <p:cNvGrpSpPr/>
        <p:nvPr/>
      </p:nvGrpSpPr>
      <p:grpSpPr>
        <a:xfrm>
          <a:off x="0" y="0"/>
          <a:ext cx="0" cy="0"/>
          <a:chOff x="0" y="0"/>
          <a:chExt cx="0" cy="0"/>
        </a:xfrm>
      </p:grpSpPr>
      <p:grpSp>
        <p:nvGrpSpPr>
          <p:cNvPr id="42" name="Shape 42"/>
          <p:cNvGrpSpPr/>
          <p:nvPr/>
        </p:nvGrpSpPr>
        <p:grpSpPr>
          <a:xfrm>
            <a:off x="0" y="381001"/>
            <a:ext cx="1037850" cy="1016287"/>
            <a:chOff x="0" y="381001"/>
            <a:chExt cx="1037850" cy="1016287"/>
          </a:xfrm>
        </p:grpSpPr>
        <p:sp>
          <p:nvSpPr>
            <p:cNvPr id="43" name="Shape 43"/>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4" name="Shape 4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45" name="Shape 45"/>
          <p:cNvSpPr txBox="1"/>
          <p:nvPr>
            <p:ph type="title"/>
          </p:nvPr>
        </p:nvSpPr>
        <p:spPr>
          <a:xfrm>
            <a:off x="1297500" y="393750"/>
            <a:ext cx="7038900" cy="9141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6" name="Shape 46"/>
          <p:cNvSpPr txBox="1"/>
          <p:nvPr>
            <p:ph idx="1" type="body"/>
          </p:nvPr>
        </p:nvSpPr>
        <p:spPr>
          <a:xfrm>
            <a:off x="1297500" y="1567550"/>
            <a:ext cx="7038900" cy="29112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48" name="Shape 48"/>
        <p:cNvGrpSpPr/>
        <p:nvPr/>
      </p:nvGrpSpPr>
      <p:grpSpPr>
        <a:xfrm>
          <a:off x="0" y="0"/>
          <a:ext cx="0" cy="0"/>
          <a:chOff x="0" y="0"/>
          <a:chExt cx="0" cy="0"/>
        </a:xfrm>
      </p:grpSpPr>
      <p:grpSp>
        <p:nvGrpSpPr>
          <p:cNvPr id="49" name="Shape 49"/>
          <p:cNvGrpSpPr/>
          <p:nvPr/>
        </p:nvGrpSpPr>
        <p:grpSpPr>
          <a:xfrm>
            <a:off x="0" y="381001"/>
            <a:ext cx="1037850" cy="1016287"/>
            <a:chOff x="0" y="381001"/>
            <a:chExt cx="1037850" cy="1016287"/>
          </a:xfrm>
        </p:grpSpPr>
        <p:sp>
          <p:nvSpPr>
            <p:cNvPr id="50" name="Shape 50"/>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1" name="Shape 51"/>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52" name="Shape 52"/>
          <p:cNvSpPr txBox="1"/>
          <p:nvPr>
            <p:ph type="title"/>
          </p:nvPr>
        </p:nvSpPr>
        <p:spPr>
          <a:xfrm>
            <a:off x="1297500" y="393750"/>
            <a:ext cx="7038900" cy="9141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3" name="Shape 53"/>
          <p:cNvSpPr txBox="1"/>
          <p:nvPr>
            <p:ph idx="1" type="body"/>
          </p:nvPr>
        </p:nvSpPr>
        <p:spPr>
          <a:xfrm>
            <a:off x="1297500" y="1567550"/>
            <a:ext cx="3403200" cy="29112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4" name="Shape 54"/>
          <p:cNvSpPr txBox="1"/>
          <p:nvPr>
            <p:ph idx="2" type="body"/>
          </p:nvPr>
        </p:nvSpPr>
        <p:spPr>
          <a:xfrm>
            <a:off x="4933221" y="1567550"/>
            <a:ext cx="3403200" cy="29112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5" name="Shape 5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56" name="Shape 56"/>
        <p:cNvGrpSpPr/>
        <p:nvPr/>
      </p:nvGrpSpPr>
      <p:grpSpPr>
        <a:xfrm>
          <a:off x="0" y="0"/>
          <a:ext cx="0" cy="0"/>
          <a:chOff x="0" y="0"/>
          <a:chExt cx="0" cy="0"/>
        </a:xfrm>
      </p:grpSpPr>
      <p:grpSp>
        <p:nvGrpSpPr>
          <p:cNvPr id="57" name="Shape 57"/>
          <p:cNvGrpSpPr/>
          <p:nvPr/>
        </p:nvGrpSpPr>
        <p:grpSpPr>
          <a:xfrm>
            <a:off x="0" y="381001"/>
            <a:ext cx="1037850" cy="1016287"/>
            <a:chOff x="0" y="381001"/>
            <a:chExt cx="1037850" cy="1016287"/>
          </a:xfrm>
        </p:grpSpPr>
        <p:sp>
          <p:nvSpPr>
            <p:cNvPr id="58" name="Shape 58"/>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9" name="Shape 59"/>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60" name="Shape 60"/>
          <p:cNvSpPr txBox="1"/>
          <p:nvPr>
            <p:ph type="title"/>
          </p:nvPr>
        </p:nvSpPr>
        <p:spPr>
          <a:xfrm>
            <a:off x="1297500" y="393750"/>
            <a:ext cx="7038900" cy="9141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1" name="Shape 6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62" name="Shape 62"/>
        <p:cNvGrpSpPr/>
        <p:nvPr/>
      </p:nvGrpSpPr>
      <p:grpSpPr>
        <a:xfrm>
          <a:off x="0" y="0"/>
          <a:ext cx="0" cy="0"/>
          <a:chOff x="0" y="0"/>
          <a:chExt cx="0" cy="0"/>
        </a:xfrm>
      </p:grpSpPr>
      <p:grpSp>
        <p:nvGrpSpPr>
          <p:cNvPr id="63" name="Shape 63"/>
          <p:cNvGrpSpPr/>
          <p:nvPr/>
        </p:nvGrpSpPr>
        <p:grpSpPr>
          <a:xfrm>
            <a:off x="0" y="381001"/>
            <a:ext cx="1037850" cy="1016287"/>
            <a:chOff x="0" y="381001"/>
            <a:chExt cx="1037850" cy="1016287"/>
          </a:xfrm>
        </p:grpSpPr>
        <p:sp>
          <p:nvSpPr>
            <p:cNvPr id="64" name="Shape 64"/>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5" name="Shape 65"/>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66" name="Shape 66"/>
          <p:cNvSpPr txBox="1"/>
          <p:nvPr>
            <p:ph type="title"/>
          </p:nvPr>
        </p:nvSpPr>
        <p:spPr>
          <a:xfrm>
            <a:off x="1297500" y="393750"/>
            <a:ext cx="3798900" cy="14931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7" name="Shape 67"/>
          <p:cNvSpPr txBox="1"/>
          <p:nvPr>
            <p:ph idx="1" type="body"/>
          </p:nvPr>
        </p:nvSpPr>
        <p:spPr>
          <a:xfrm>
            <a:off x="1297500" y="1972550"/>
            <a:ext cx="3798900" cy="24159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8" name="Shape 6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69" name="Shape 69"/>
        <p:cNvGrpSpPr/>
        <p:nvPr/>
      </p:nvGrpSpPr>
      <p:grpSpPr>
        <a:xfrm>
          <a:off x="0" y="0"/>
          <a:ext cx="0" cy="0"/>
          <a:chOff x="0" y="0"/>
          <a:chExt cx="0" cy="0"/>
        </a:xfrm>
      </p:grpSpPr>
      <p:grpSp>
        <p:nvGrpSpPr>
          <p:cNvPr id="70" name="Shape 70"/>
          <p:cNvGrpSpPr/>
          <p:nvPr/>
        </p:nvGrpSpPr>
        <p:grpSpPr>
          <a:xfrm>
            <a:off x="4406400" y="0"/>
            <a:ext cx="4737600" cy="5143500"/>
            <a:chOff x="4406400" y="0"/>
            <a:chExt cx="4737600" cy="5143500"/>
          </a:xfrm>
        </p:grpSpPr>
        <p:sp>
          <p:nvSpPr>
            <p:cNvPr id="71" name="Shape 71"/>
            <p:cNvSpPr/>
            <p:nvPr/>
          </p:nvSpPr>
          <p:spPr>
            <a:xfrm rot="5400000">
              <a:off x="4407900" y="-1500"/>
              <a:ext cx="47346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2" name="Shape 72"/>
            <p:cNvSpPr/>
            <p:nvPr/>
          </p:nvSpPr>
          <p:spPr>
            <a:xfrm rot="5400000">
              <a:off x="4840825" y="6000"/>
              <a:ext cx="42987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3" name="Shape 73"/>
            <p:cNvSpPr/>
            <p:nvPr/>
          </p:nvSpPr>
          <p:spPr>
            <a:xfrm rot="-5400000">
              <a:off x="5618399" y="123664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4" name="Shape 74"/>
            <p:cNvSpPr/>
            <p:nvPr/>
          </p:nvSpPr>
          <p:spPr>
            <a:xfrm flipH="1">
              <a:off x="5849857" y="144407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5" name="Shape 75"/>
            <p:cNvSpPr/>
            <p:nvPr/>
          </p:nvSpPr>
          <p:spPr>
            <a:xfrm rot="-5400000">
              <a:off x="5987081" y="246974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6" name="Shape 76"/>
            <p:cNvSpPr/>
            <p:nvPr/>
          </p:nvSpPr>
          <p:spPr>
            <a:xfrm flipH="1">
              <a:off x="6222115" y="2677179"/>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7" name="Shape 77"/>
            <p:cNvSpPr/>
            <p:nvPr/>
          </p:nvSpPr>
          <p:spPr>
            <a:xfrm rot="-5400000">
              <a:off x="6675341" y="186224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8" name="Shape 78"/>
            <p:cNvSpPr/>
            <p:nvPr/>
          </p:nvSpPr>
          <p:spPr>
            <a:xfrm flipH="1">
              <a:off x="6908099" y="2069680"/>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9" name="Shape 79"/>
            <p:cNvSpPr/>
            <p:nvPr/>
          </p:nvSpPr>
          <p:spPr>
            <a:xfrm rot="-5400000">
              <a:off x="6861141" y="247808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0" name="Shape 80"/>
            <p:cNvSpPr/>
            <p:nvPr/>
          </p:nvSpPr>
          <p:spPr>
            <a:xfrm flipH="1">
              <a:off x="7965266" y="269319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1" name="Shape 81"/>
            <p:cNvSpPr/>
            <p:nvPr/>
          </p:nvSpPr>
          <p:spPr>
            <a:xfrm flipH="1">
              <a:off x="8145082" y="330903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2" name="Shape 82"/>
            <p:cNvSpPr/>
            <p:nvPr/>
          </p:nvSpPr>
          <p:spPr>
            <a:xfrm rot="-5400000">
              <a:off x="7047599" y="309534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3" name="Shape 83"/>
            <p:cNvSpPr/>
            <p:nvPr/>
          </p:nvSpPr>
          <p:spPr>
            <a:xfrm flipH="1">
              <a:off x="7276649" y="330278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4" name="Shape 84"/>
            <p:cNvSpPr/>
            <p:nvPr/>
          </p:nvSpPr>
          <p:spPr>
            <a:xfrm rot="-5400000">
              <a:off x="7227414" y="3711189"/>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5" name="Shape 85"/>
            <p:cNvSpPr/>
            <p:nvPr/>
          </p:nvSpPr>
          <p:spPr>
            <a:xfrm flipH="1">
              <a:off x="7462448" y="391862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6" name="Shape 86"/>
            <p:cNvSpPr/>
            <p:nvPr/>
          </p:nvSpPr>
          <p:spPr>
            <a:xfrm rot="-5400000">
              <a:off x="8102491" y="37188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7" name="Shape 87"/>
            <p:cNvSpPr/>
            <p:nvPr/>
          </p:nvSpPr>
          <p:spPr>
            <a:xfrm flipH="1">
              <a:off x="8334533" y="392629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8" name="Shape 88"/>
            <p:cNvSpPr/>
            <p:nvPr/>
          </p:nvSpPr>
          <p:spPr>
            <a:xfrm rot="-5400000">
              <a:off x="8288290" y="433470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89" name="Shape 89"/>
          <p:cNvSpPr txBox="1"/>
          <p:nvPr>
            <p:ph type="title"/>
          </p:nvPr>
        </p:nvSpPr>
        <p:spPr>
          <a:xfrm>
            <a:off x="823850" y="866775"/>
            <a:ext cx="4587000" cy="3521100"/>
          </a:xfrm>
          <a:prstGeom prst="rect">
            <a:avLst/>
          </a:prstGeom>
        </p:spPr>
        <p:txBody>
          <a:bodyPr anchorCtr="0" anchor="ctr"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0" name="Shape 9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91" name="Shape 91"/>
        <p:cNvGrpSpPr/>
        <p:nvPr/>
      </p:nvGrpSpPr>
      <p:grpSpPr>
        <a:xfrm>
          <a:off x="0" y="0"/>
          <a:ext cx="0" cy="0"/>
          <a:chOff x="0" y="0"/>
          <a:chExt cx="0" cy="0"/>
        </a:xfrm>
      </p:grpSpPr>
      <p:grpSp>
        <p:nvGrpSpPr>
          <p:cNvPr id="92" name="Shape 92"/>
          <p:cNvGrpSpPr/>
          <p:nvPr/>
        </p:nvGrpSpPr>
        <p:grpSpPr>
          <a:xfrm>
            <a:off x="0" y="381001"/>
            <a:ext cx="1037850" cy="1016287"/>
            <a:chOff x="0" y="381001"/>
            <a:chExt cx="1037850" cy="1016287"/>
          </a:xfrm>
        </p:grpSpPr>
        <p:sp>
          <p:nvSpPr>
            <p:cNvPr id="93" name="Shape 93"/>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94" name="Shape 9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95" name="Shape 95"/>
          <p:cNvSpPr txBox="1"/>
          <p:nvPr>
            <p:ph type="title"/>
          </p:nvPr>
        </p:nvSpPr>
        <p:spPr>
          <a:xfrm>
            <a:off x="1297500" y="1658325"/>
            <a:ext cx="3036300" cy="17517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96" name="Shape 96"/>
          <p:cNvSpPr txBox="1"/>
          <p:nvPr>
            <p:ph idx="1" type="subTitle"/>
          </p:nvPr>
        </p:nvSpPr>
        <p:spPr>
          <a:xfrm>
            <a:off x="1297500" y="3538000"/>
            <a:ext cx="3036300" cy="506100"/>
          </a:xfrm>
          <a:prstGeom prst="rect">
            <a:avLst/>
          </a:prstGeom>
        </p:spPr>
        <p:txBody>
          <a:bodyPr anchorCtr="0" anchor="t" bIns="91425" lIns="91425" spcFirstLastPara="1" rIns="91425" wrap="square" tIns="91425"/>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97" name="Shape 97"/>
          <p:cNvSpPr txBox="1"/>
          <p:nvPr>
            <p:ph idx="2" type="body"/>
          </p:nvPr>
        </p:nvSpPr>
        <p:spPr>
          <a:xfrm>
            <a:off x="4648200" y="1696600"/>
            <a:ext cx="3676800" cy="23475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98" name="Shape 9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99" name="Shape 99"/>
        <p:cNvGrpSpPr/>
        <p:nvPr/>
      </p:nvGrpSpPr>
      <p:grpSpPr>
        <a:xfrm>
          <a:off x="0" y="0"/>
          <a:ext cx="0" cy="0"/>
          <a:chOff x="0" y="0"/>
          <a:chExt cx="0" cy="0"/>
        </a:xfrm>
      </p:grpSpPr>
      <p:grpSp>
        <p:nvGrpSpPr>
          <p:cNvPr id="100" name="Shape 100"/>
          <p:cNvGrpSpPr/>
          <p:nvPr/>
        </p:nvGrpSpPr>
        <p:grpSpPr>
          <a:xfrm>
            <a:off x="0" y="4128572"/>
            <a:ext cx="698925" cy="684657"/>
            <a:chOff x="0" y="3785672"/>
            <a:chExt cx="698925" cy="684657"/>
          </a:xfrm>
        </p:grpSpPr>
        <p:sp>
          <p:nvSpPr>
            <p:cNvPr id="101" name="Shape 101"/>
            <p:cNvSpPr/>
            <p:nvPr/>
          </p:nvSpPr>
          <p:spPr>
            <a:xfrm rot="-5400000">
              <a:off x="0" y="3785672"/>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02" name="Shape 102"/>
            <p:cNvSpPr/>
            <p:nvPr/>
          </p:nvSpPr>
          <p:spPr>
            <a:xfrm flipH="1">
              <a:off x="154125" y="3925529"/>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103" name="Shape 103"/>
          <p:cNvSpPr txBox="1"/>
          <p:nvPr>
            <p:ph idx="1" type="body"/>
          </p:nvPr>
        </p:nvSpPr>
        <p:spPr>
          <a:xfrm>
            <a:off x="812725" y="4305375"/>
            <a:ext cx="6936000" cy="5238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300"/>
              <a:buNone/>
              <a:defRPr/>
            </a:lvl1pPr>
          </a:lstStyle>
          <a:p/>
        </p:txBody>
      </p:sp>
      <p:sp>
        <p:nvSpPr>
          <p:cNvPr id="104" name="Shape 10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focus">
    <p:bg>
      <p:bgPr>
        <a:solidFill>
          <a:schemeClr val="dk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2pPr>
            <a:lvl3pPr lvl="2">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3pPr>
            <a:lvl4pPr lvl="3">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4pPr>
            <a:lvl5pPr lvl="4">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5pPr>
            <a:lvl6pPr lvl="5">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6pPr>
            <a:lvl7pPr lvl="6">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7pPr>
            <a:lvl8pPr lvl="7">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8pPr>
            <a:lvl9pPr lvl="8">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11150" lvl="0" marL="457200">
              <a:lnSpc>
                <a:spcPct val="115000"/>
              </a:lnSpc>
              <a:spcBef>
                <a:spcPts val="0"/>
              </a:spcBef>
              <a:spcAft>
                <a:spcPts val="0"/>
              </a:spcAft>
              <a:buClr>
                <a:schemeClr val="lt1"/>
              </a:buClr>
              <a:buSzPts val="1300"/>
              <a:buFont typeface="Lato"/>
              <a:buChar char="●"/>
              <a:defRPr sz="1300">
                <a:solidFill>
                  <a:schemeClr val="lt1"/>
                </a:solidFill>
                <a:latin typeface="Lato"/>
                <a:ea typeface="Lato"/>
                <a:cs typeface="Lato"/>
                <a:sym typeface="Lato"/>
              </a:defRPr>
            </a:lvl1pPr>
            <a:lvl2pPr indent="-298450" lvl="1" marL="914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2pPr>
            <a:lvl3pPr indent="-298450" lvl="2" marL="1371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3pPr>
            <a:lvl4pPr indent="-298450" lvl="3" marL="18288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4pPr>
            <a:lvl5pPr indent="-298450" lvl="4" marL="22860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5pPr>
            <a:lvl6pPr indent="-298450" lvl="5" marL="27432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6pPr>
            <a:lvl7pPr indent="-298450" lvl="6" marL="3200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7pPr>
            <a:lvl8pPr indent="-298450" lvl="7" marL="3657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8pPr>
            <a:lvl9pPr indent="-298450" lvl="8" marL="4114800">
              <a:lnSpc>
                <a:spcPct val="115000"/>
              </a:lnSpc>
              <a:spcBef>
                <a:spcPts val="1600"/>
              </a:spcBef>
              <a:spcAft>
                <a:spcPts val="1600"/>
              </a:spcAft>
              <a:buClr>
                <a:schemeClr val="lt1"/>
              </a:buClr>
              <a:buSzPts val="1100"/>
              <a:buFont typeface="Lato"/>
              <a:buChar char="■"/>
              <a:defRPr sz="1100">
                <a:solidFill>
                  <a:schemeClr val="lt1"/>
                </a:solidFill>
                <a:latin typeface="Lato"/>
                <a:ea typeface="Lato"/>
                <a:cs typeface="Lato"/>
                <a:sym typeface="Lato"/>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1"/>
                </a:solidFill>
                <a:latin typeface="Lato"/>
                <a:ea typeface="Lato"/>
                <a:cs typeface="Lato"/>
                <a:sym typeface="Lato"/>
              </a:defRPr>
            </a:lvl1pPr>
            <a:lvl2pPr lvl="1" algn="r">
              <a:buNone/>
              <a:defRPr sz="1000">
                <a:solidFill>
                  <a:schemeClr val="lt1"/>
                </a:solidFill>
                <a:latin typeface="Lato"/>
                <a:ea typeface="Lato"/>
                <a:cs typeface="Lato"/>
                <a:sym typeface="Lato"/>
              </a:defRPr>
            </a:lvl2pPr>
            <a:lvl3pPr lvl="2" algn="r">
              <a:buNone/>
              <a:defRPr sz="1000">
                <a:solidFill>
                  <a:schemeClr val="lt1"/>
                </a:solidFill>
                <a:latin typeface="Lato"/>
                <a:ea typeface="Lato"/>
                <a:cs typeface="Lato"/>
                <a:sym typeface="Lato"/>
              </a:defRPr>
            </a:lvl3pPr>
            <a:lvl4pPr lvl="3" algn="r">
              <a:buNone/>
              <a:defRPr sz="1000">
                <a:solidFill>
                  <a:schemeClr val="lt1"/>
                </a:solidFill>
                <a:latin typeface="Lato"/>
                <a:ea typeface="Lato"/>
                <a:cs typeface="Lato"/>
                <a:sym typeface="Lato"/>
              </a:defRPr>
            </a:lvl4pPr>
            <a:lvl5pPr lvl="4" algn="r">
              <a:buNone/>
              <a:defRPr sz="1000">
                <a:solidFill>
                  <a:schemeClr val="lt1"/>
                </a:solidFill>
                <a:latin typeface="Lato"/>
                <a:ea typeface="Lato"/>
                <a:cs typeface="Lato"/>
                <a:sym typeface="Lato"/>
              </a:defRPr>
            </a:lvl5pPr>
            <a:lvl6pPr lvl="5" algn="r">
              <a:buNone/>
              <a:defRPr sz="1000">
                <a:solidFill>
                  <a:schemeClr val="lt1"/>
                </a:solidFill>
                <a:latin typeface="Lato"/>
                <a:ea typeface="Lato"/>
                <a:cs typeface="Lato"/>
                <a:sym typeface="Lato"/>
              </a:defRPr>
            </a:lvl6pPr>
            <a:lvl7pPr lvl="6" algn="r">
              <a:buNone/>
              <a:defRPr sz="1000">
                <a:solidFill>
                  <a:schemeClr val="lt1"/>
                </a:solidFill>
                <a:latin typeface="Lato"/>
                <a:ea typeface="Lato"/>
                <a:cs typeface="Lato"/>
                <a:sym typeface="Lato"/>
              </a:defRPr>
            </a:lvl7pPr>
            <a:lvl8pPr lvl="7" algn="r">
              <a:buNone/>
              <a:defRPr sz="1000">
                <a:solidFill>
                  <a:schemeClr val="lt1"/>
                </a:solidFill>
                <a:latin typeface="Lato"/>
                <a:ea typeface="Lato"/>
                <a:cs typeface="Lato"/>
                <a:sym typeface="Lato"/>
              </a:defRPr>
            </a:lvl8pPr>
            <a:lvl9pPr lvl="8" algn="r">
              <a:buNone/>
              <a:defRPr sz="1000">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sp>
        <p:nvSpPr>
          <p:cNvPr id="194" name="Shape 194"/>
          <p:cNvSpPr txBox="1"/>
          <p:nvPr>
            <p:ph type="ctrTitle"/>
          </p:nvPr>
        </p:nvSpPr>
        <p:spPr>
          <a:xfrm>
            <a:off x="3537150" y="1578400"/>
            <a:ext cx="5017500" cy="18882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BreazeHome v5.0</a:t>
            </a:r>
            <a:endParaRPr/>
          </a:p>
          <a:p>
            <a:pPr indent="0" lvl="0" marL="0" rtl="0" algn="ctr">
              <a:spcBef>
                <a:spcPts val="0"/>
              </a:spcBef>
              <a:spcAft>
                <a:spcPts val="0"/>
              </a:spcAft>
              <a:buNone/>
            </a:pPr>
            <a:r>
              <a:rPr lang="en"/>
              <a:t>Chat System Backlog Workshop</a:t>
            </a:r>
            <a:endParaRPr/>
          </a:p>
        </p:txBody>
      </p:sp>
      <p:sp>
        <p:nvSpPr>
          <p:cNvPr id="195" name="Shape 195"/>
          <p:cNvSpPr txBox="1"/>
          <p:nvPr>
            <p:ph idx="1" type="subTitle"/>
          </p:nvPr>
        </p:nvSpPr>
        <p:spPr>
          <a:xfrm>
            <a:off x="4902375" y="3625800"/>
            <a:ext cx="3470700" cy="1357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Team Members:</a:t>
            </a:r>
            <a:endParaRPr/>
          </a:p>
          <a:p>
            <a:pPr indent="0" lvl="0" marL="0" rtl="0">
              <a:spcBef>
                <a:spcPts val="0"/>
              </a:spcBef>
              <a:spcAft>
                <a:spcPts val="0"/>
              </a:spcAft>
              <a:buNone/>
            </a:pPr>
            <a:r>
              <a:rPr lang="en"/>
              <a:t>	Mark Cameron</a:t>
            </a:r>
            <a:endParaRPr/>
          </a:p>
          <a:p>
            <a:pPr indent="0" lvl="0" marL="0" rtl="0">
              <a:spcBef>
                <a:spcPts val="0"/>
              </a:spcBef>
              <a:spcAft>
                <a:spcPts val="0"/>
              </a:spcAft>
              <a:buNone/>
            </a:pPr>
            <a:r>
              <a:rPr lang="en"/>
              <a:t>	Luis Averhoff</a:t>
            </a:r>
            <a:endParaRPr/>
          </a:p>
          <a:p>
            <a:pPr indent="0" lvl="0" marL="0" rtl="0">
              <a:spcBef>
                <a:spcPts val="0"/>
              </a:spcBef>
              <a:spcAft>
                <a:spcPts val="0"/>
              </a:spcAft>
              <a:buNone/>
            </a:pPr>
            <a:r>
              <a:rPr lang="en"/>
              <a:t>	Tariq Juman</a:t>
            </a:r>
            <a:endParaRPr/>
          </a:p>
          <a:p>
            <a:pPr indent="0" lvl="0" marL="0" rtl="0">
              <a:spcBef>
                <a:spcPts val="0"/>
              </a:spcBef>
              <a:spcAft>
                <a:spcPts val="0"/>
              </a:spcAft>
              <a:buNone/>
            </a:pPr>
            <a:r>
              <a:rPr lang="en"/>
              <a:t>Product Owner: Masoud Sadjadi</a:t>
            </a:r>
            <a:endParaRPr/>
          </a:p>
          <a:p>
            <a:pPr indent="0" lvl="0" marL="0" rtl="0">
              <a:spcBef>
                <a:spcPts val="0"/>
              </a:spcBef>
              <a:spcAft>
                <a:spcPts val="0"/>
              </a:spcAft>
              <a:buNone/>
            </a:pPr>
            <a:r>
              <a:rPr lang="en"/>
              <a:t>Mentor: Masoud Sadjadi</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5" name="Shape 245"/>
        <p:cNvGrpSpPr/>
        <p:nvPr/>
      </p:nvGrpSpPr>
      <p:grpSpPr>
        <a:xfrm>
          <a:off x="0" y="0"/>
          <a:ext cx="0" cy="0"/>
          <a:chOff x="0" y="0"/>
          <a:chExt cx="0" cy="0"/>
        </a:xfrm>
      </p:grpSpPr>
      <p:sp>
        <p:nvSpPr>
          <p:cNvPr id="246" name="Shape 246"/>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Typing Indicator</a:t>
            </a:r>
            <a:r>
              <a:rPr lang="en"/>
              <a:t> #----</a:t>
            </a:r>
            <a:endParaRPr/>
          </a:p>
        </p:txBody>
      </p:sp>
      <p:sp>
        <p:nvSpPr>
          <p:cNvPr id="247" name="Shape 247"/>
          <p:cNvSpPr txBox="1"/>
          <p:nvPr>
            <p:ph idx="1" type="body"/>
          </p:nvPr>
        </p:nvSpPr>
        <p:spPr>
          <a:xfrm>
            <a:off x="1297500" y="1567550"/>
            <a:ext cx="7038900" cy="2274900"/>
          </a:xfrm>
          <a:prstGeom prst="rect">
            <a:avLst/>
          </a:prstGeom>
        </p:spPr>
        <p:txBody>
          <a:bodyPr anchorCtr="0" anchor="t" bIns="91425" lIns="91425" spcFirstLastPara="1" rIns="91425" wrap="square" tIns="91425">
            <a:noAutofit/>
          </a:bodyPr>
          <a:lstStyle/>
          <a:p>
            <a:pPr indent="0" lvl="0" marL="0" rtl="0">
              <a:spcBef>
                <a:spcPts val="800"/>
              </a:spcBef>
              <a:spcAft>
                <a:spcPts val="0"/>
              </a:spcAft>
              <a:buNone/>
            </a:pPr>
            <a:r>
              <a:rPr b="1" lang="en" sz="1200">
                <a:solidFill>
                  <a:srgbClr val="FFFFFF"/>
                </a:solidFill>
              </a:rPr>
              <a:t>Description:</a:t>
            </a:r>
            <a:endParaRPr b="1" sz="1200">
              <a:solidFill>
                <a:srgbClr val="FFFFFF"/>
              </a:solidFill>
            </a:endParaRPr>
          </a:p>
          <a:p>
            <a:pPr indent="-295275" lvl="0" marL="558800" rtl="0">
              <a:lnSpc>
                <a:spcPct val="133636"/>
              </a:lnSpc>
              <a:spcBef>
                <a:spcPts val="400"/>
              </a:spcBef>
              <a:spcAft>
                <a:spcPts val="0"/>
              </a:spcAft>
              <a:buClr>
                <a:srgbClr val="FFFFFF"/>
              </a:buClr>
              <a:buSzPts val="1050"/>
              <a:buFont typeface="Lato"/>
              <a:buChar char="●"/>
            </a:pPr>
            <a:r>
              <a:rPr lang="en" sz="1050">
                <a:solidFill>
                  <a:srgbClr val="FFFFFF"/>
                </a:solidFill>
                <a:latin typeface="Arial"/>
                <a:ea typeface="Arial"/>
                <a:cs typeface="Arial"/>
                <a:sym typeface="Arial"/>
              </a:rPr>
              <a:t>As a user, I would like to know </a:t>
            </a:r>
            <a:r>
              <a:rPr lang="en" sz="1050">
                <a:solidFill>
                  <a:srgbClr val="FFFFFF"/>
                </a:solidFill>
                <a:latin typeface="Arial"/>
                <a:ea typeface="Arial"/>
                <a:cs typeface="Arial"/>
                <a:sym typeface="Arial"/>
              </a:rPr>
              <a:t>whether</a:t>
            </a:r>
            <a:r>
              <a:rPr lang="en" sz="1050">
                <a:solidFill>
                  <a:srgbClr val="FFFFFF"/>
                </a:solidFill>
                <a:latin typeface="Arial"/>
                <a:ea typeface="Arial"/>
                <a:cs typeface="Arial"/>
                <a:sym typeface="Arial"/>
              </a:rPr>
              <a:t> the other user is typing a message or not so that I know the user is typing and preparing a reply.  </a:t>
            </a:r>
            <a:endParaRPr sz="1050">
              <a:solidFill>
                <a:srgbClr val="FFFFFF"/>
              </a:solidFill>
            </a:endParaRPr>
          </a:p>
          <a:p>
            <a:pPr indent="0" lvl="0" marL="0" rtl="0">
              <a:spcBef>
                <a:spcPts val="1200"/>
              </a:spcBef>
              <a:spcAft>
                <a:spcPts val="0"/>
              </a:spcAft>
              <a:buNone/>
            </a:pPr>
            <a:r>
              <a:rPr b="1" lang="en" sz="1200">
                <a:solidFill>
                  <a:srgbClr val="FFFFFF"/>
                </a:solidFill>
              </a:rPr>
              <a:t>Acceptance Criteria:</a:t>
            </a:r>
            <a:endParaRPr b="1" sz="1200">
              <a:solidFill>
                <a:srgbClr val="FFFFFF"/>
              </a:solidFill>
            </a:endParaRPr>
          </a:p>
          <a:p>
            <a:pPr indent="-295275" lvl="0" marL="457200" rtl="0">
              <a:lnSpc>
                <a:spcPct val="133636"/>
              </a:lnSpc>
              <a:spcBef>
                <a:spcPts val="400"/>
              </a:spcBef>
              <a:spcAft>
                <a:spcPts val="0"/>
              </a:spcAft>
              <a:buClr>
                <a:srgbClr val="FFFFFF"/>
              </a:buClr>
              <a:buSzPts val="1050"/>
              <a:buFont typeface="Arial"/>
              <a:buChar char="●"/>
            </a:pPr>
            <a:r>
              <a:rPr lang="en" sz="1050">
                <a:solidFill>
                  <a:srgbClr val="FFFFFF"/>
                </a:solidFill>
                <a:latin typeface="Arial"/>
                <a:ea typeface="Arial"/>
                <a:cs typeface="Arial"/>
                <a:sym typeface="Arial"/>
              </a:rPr>
              <a:t>The system should </a:t>
            </a:r>
            <a:r>
              <a:rPr lang="en" sz="1050">
                <a:solidFill>
                  <a:srgbClr val="FFFFFF"/>
                </a:solidFill>
                <a:latin typeface="Arial"/>
                <a:ea typeface="Arial"/>
                <a:cs typeface="Arial"/>
                <a:sym typeface="Arial"/>
              </a:rPr>
              <a:t>continuously</a:t>
            </a:r>
            <a:r>
              <a:rPr lang="en" sz="1050">
                <a:solidFill>
                  <a:srgbClr val="FFFFFF"/>
                </a:solidFill>
                <a:latin typeface="Arial"/>
                <a:ea typeface="Arial"/>
                <a:cs typeface="Arial"/>
                <a:sym typeface="Arial"/>
              </a:rPr>
              <a:t> display a notification at the top of the message box saying “Client/Agent name is typing” while the client/agent is typing.</a:t>
            </a:r>
            <a:endParaRPr sz="1050">
              <a:solidFill>
                <a:srgbClr val="FFFFFF"/>
              </a:solidFill>
              <a:latin typeface="Arial"/>
              <a:ea typeface="Arial"/>
              <a:cs typeface="Arial"/>
              <a:sym typeface="Arial"/>
            </a:endParaRPr>
          </a:p>
          <a:p>
            <a:pPr indent="-295275" lvl="0" marL="4572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The system should stop displaying the notification once the other client/agent stops typing.</a:t>
            </a:r>
            <a:endParaRPr sz="1050">
              <a:solidFill>
                <a:srgbClr val="FFFFFF"/>
              </a:solidFill>
              <a:latin typeface="Arial"/>
              <a:ea typeface="Arial"/>
              <a:cs typeface="Arial"/>
              <a:sym typeface="Arial"/>
            </a:endParaRPr>
          </a:p>
          <a:p>
            <a:pPr indent="0" lvl="0" marL="0" rtl="0">
              <a:lnSpc>
                <a:spcPct val="133636"/>
              </a:lnSpc>
              <a:spcBef>
                <a:spcPts val="1200"/>
              </a:spcBef>
              <a:spcAft>
                <a:spcPts val="0"/>
              </a:spcAft>
              <a:buNone/>
            </a:pPr>
            <a:r>
              <a:rPr b="1" lang="en" sz="1200"/>
              <a:t>Points</a:t>
            </a:r>
            <a:r>
              <a:rPr lang="en" sz="1050">
                <a:latin typeface="Arial"/>
                <a:ea typeface="Arial"/>
                <a:cs typeface="Arial"/>
                <a:sym typeface="Arial"/>
              </a:rPr>
              <a:t>: 5</a:t>
            </a:r>
            <a:endParaRPr sz="1050">
              <a:solidFill>
                <a:srgbClr val="FFFFFF"/>
              </a:solidFill>
              <a:latin typeface="Arial"/>
              <a:ea typeface="Arial"/>
              <a:cs typeface="Arial"/>
              <a:sym typeface="Arial"/>
            </a:endParaRPr>
          </a:p>
          <a:p>
            <a:pPr indent="0" lvl="0" marL="0" rtl="0">
              <a:spcBef>
                <a:spcPts val="1200"/>
              </a:spcBef>
              <a:spcAft>
                <a:spcPts val="160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 name="Shape 251"/>
        <p:cNvGrpSpPr/>
        <p:nvPr/>
      </p:nvGrpSpPr>
      <p:grpSpPr>
        <a:xfrm>
          <a:off x="0" y="0"/>
          <a:ext cx="0" cy="0"/>
          <a:chOff x="0" y="0"/>
          <a:chExt cx="0" cy="0"/>
        </a:xfrm>
      </p:grpSpPr>
      <p:sp>
        <p:nvSpPr>
          <p:cNvPr id="252" name="Shape 252"/>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Unread Message Notifications</a:t>
            </a:r>
            <a:r>
              <a:rPr lang="en"/>
              <a:t> #----</a:t>
            </a:r>
            <a:endParaRPr/>
          </a:p>
        </p:txBody>
      </p:sp>
      <p:sp>
        <p:nvSpPr>
          <p:cNvPr id="253" name="Shape 253"/>
          <p:cNvSpPr txBox="1"/>
          <p:nvPr>
            <p:ph idx="1" type="body"/>
          </p:nvPr>
        </p:nvSpPr>
        <p:spPr>
          <a:xfrm>
            <a:off x="1297500" y="1567550"/>
            <a:ext cx="7038900" cy="2444400"/>
          </a:xfrm>
          <a:prstGeom prst="rect">
            <a:avLst/>
          </a:prstGeom>
        </p:spPr>
        <p:txBody>
          <a:bodyPr anchorCtr="0" anchor="t" bIns="91425" lIns="91425" spcFirstLastPara="1" rIns="91425" wrap="square" tIns="91425">
            <a:noAutofit/>
          </a:bodyPr>
          <a:lstStyle/>
          <a:p>
            <a:pPr indent="0" lvl="0" marL="0" rtl="0">
              <a:spcBef>
                <a:spcPts val="800"/>
              </a:spcBef>
              <a:spcAft>
                <a:spcPts val="0"/>
              </a:spcAft>
              <a:buNone/>
            </a:pPr>
            <a:r>
              <a:rPr b="1" lang="en" sz="1200">
                <a:solidFill>
                  <a:srgbClr val="FFFFFF"/>
                </a:solidFill>
              </a:rPr>
              <a:t>Description:</a:t>
            </a:r>
            <a:endParaRPr b="1" sz="1200">
              <a:solidFill>
                <a:srgbClr val="FFFFFF"/>
              </a:solidFill>
            </a:endParaRPr>
          </a:p>
          <a:p>
            <a:pPr indent="-295275" lvl="0" marL="558800" rtl="0">
              <a:lnSpc>
                <a:spcPct val="133636"/>
              </a:lnSpc>
              <a:spcBef>
                <a:spcPts val="400"/>
              </a:spcBef>
              <a:spcAft>
                <a:spcPts val="0"/>
              </a:spcAft>
              <a:buClr>
                <a:srgbClr val="FFFFFF"/>
              </a:buClr>
              <a:buSzPts val="1050"/>
              <a:buFont typeface="Lato"/>
              <a:buChar char="●"/>
            </a:pPr>
            <a:r>
              <a:rPr lang="en" sz="1050">
                <a:solidFill>
                  <a:srgbClr val="FFFFFF"/>
                </a:solidFill>
                <a:latin typeface="Arial"/>
                <a:ea typeface="Arial"/>
                <a:cs typeface="Arial"/>
                <a:sym typeface="Arial"/>
              </a:rPr>
              <a:t>As a user, I would like to see how many unread messages have arrived so that I will be aware of new messages and read/respond to them.</a:t>
            </a:r>
            <a:endParaRPr sz="1050">
              <a:solidFill>
                <a:srgbClr val="FFFFFF"/>
              </a:solidFill>
            </a:endParaRPr>
          </a:p>
          <a:p>
            <a:pPr indent="0" lvl="0" marL="0" rtl="0">
              <a:spcBef>
                <a:spcPts val="1200"/>
              </a:spcBef>
              <a:spcAft>
                <a:spcPts val="0"/>
              </a:spcAft>
              <a:buNone/>
            </a:pPr>
            <a:r>
              <a:rPr b="1" lang="en" sz="1200">
                <a:solidFill>
                  <a:srgbClr val="FFFFFF"/>
                </a:solidFill>
              </a:rPr>
              <a:t>Acceptance Criteria:</a:t>
            </a:r>
            <a:endParaRPr b="1" sz="1200">
              <a:solidFill>
                <a:srgbClr val="FFFFFF"/>
              </a:solidFill>
            </a:endParaRPr>
          </a:p>
          <a:p>
            <a:pPr indent="-295275" lvl="0" marL="457200" rtl="0">
              <a:lnSpc>
                <a:spcPct val="133636"/>
              </a:lnSpc>
              <a:spcBef>
                <a:spcPts val="400"/>
              </a:spcBef>
              <a:spcAft>
                <a:spcPts val="0"/>
              </a:spcAft>
              <a:buClr>
                <a:srgbClr val="FFFFFF"/>
              </a:buClr>
              <a:buSzPts val="1050"/>
              <a:buFont typeface="Arial"/>
              <a:buChar char="●"/>
            </a:pPr>
            <a:r>
              <a:rPr lang="en" sz="1050">
                <a:solidFill>
                  <a:srgbClr val="FFFFFF"/>
                </a:solidFill>
                <a:latin typeface="Arial"/>
                <a:ea typeface="Arial"/>
                <a:cs typeface="Arial"/>
                <a:sym typeface="Arial"/>
              </a:rPr>
              <a:t>The user should be able to see the number of unread messages on the chat button and the chat room.</a:t>
            </a:r>
            <a:endParaRPr sz="1050">
              <a:solidFill>
                <a:srgbClr val="FFFFFF"/>
              </a:solidFill>
              <a:latin typeface="Arial"/>
              <a:ea typeface="Arial"/>
              <a:cs typeface="Arial"/>
              <a:sym typeface="Arial"/>
            </a:endParaRPr>
          </a:p>
          <a:p>
            <a:pPr indent="-295275" lvl="0" marL="4572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The user should be able to see the message notifications disappear once the user opens the chat room.</a:t>
            </a:r>
            <a:endParaRPr sz="1050">
              <a:solidFill>
                <a:srgbClr val="FFFFFF"/>
              </a:solidFill>
              <a:latin typeface="Arial"/>
              <a:ea typeface="Arial"/>
              <a:cs typeface="Arial"/>
              <a:sym typeface="Arial"/>
            </a:endParaRPr>
          </a:p>
          <a:p>
            <a:pPr indent="-295275" lvl="0" marL="4572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The system’s response should be able to display the the number of unread messages on the chat button and chat room when the chat is minimized.</a:t>
            </a:r>
            <a:endParaRPr sz="1050">
              <a:solidFill>
                <a:srgbClr val="FFFFFF"/>
              </a:solidFill>
              <a:latin typeface="Arial"/>
              <a:ea typeface="Arial"/>
              <a:cs typeface="Arial"/>
              <a:sym typeface="Arial"/>
            </a:endParaRPr>
          </a:p>
          <a:p>
            <a:pPr indent="0" lvl="0" marL="0" rtl="0">
              <a:lnSpc>
                <a:spcPct val="133636"/>
              </a:lnSpc>
              <a:spcBef>
                <a:spcPts val="1200"/>
              </a:spcBef>
              <a:spcAft>
                <a:spcPts val="0"/>
              </a:spcAft>
              <a:buNone/>
            </a:pPr>
            <a:r>
              <a:rPr b="1" lang="en" sz="1200"/>
              <a:t>Points</a:t>
            </a:r>
            <a:r>
              <a:rPr lang="en" sz="1050">
                <a:latin typeface="Arial"/>
                <a:ea typeface="Arial"/>
                <a:cs typeface="Arial"/>
                <a:sym typeface="Arial"/>
              </a:rPr>
              <a:t>: 13</a:t>
            </a:r>
            <a:endParaRPr sz="1050">
              <a:solidFill>
                <a:srgbClr val="FFFFFF"/>
              </a:solidFill>
              <a:latin typeface="Arial"/>
              <a:ea typeface="Arial"/>
              <a:cs typeface="Arial"/>
              <a:sym typeface="Arial"/>
            </a:endParaRPr>
          </a:p>
          <a:p>
            <a:pPr indent="0" lvl="0" marL="0" rtl="0">
              <a:spcBef>
                <a:spcPts val="1200"/>
              </a:spcBef>
              <a:spcAft>
                <a:spcPts val="160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sp>
        <p:nvSpPr>
          <p:cNvPr id="258" name="Shape 258"/>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Multiple </a:t>
            </a:r>
            <a:r>
              <a:rPr lang="en"/>
              <a:t>Chat Rooms (Agent)</a:t>
            </a:r>
            <a:r>
              <a:rPr lang="en"/>
              <a:t>#----</a:t>
            </a:r>
            <a:endParaRPr/>
          </a:p>
        </p:txBody>
      </p:sp>
      <p:sp>
        <p:nvSpPr>
          <p:cNvPr id="259" name="Shape 259"/>
          <p:cNvSpPr txBox="1"/>
          <p:nvPr>
            <p:ph idx="1" type="body"/>
          </p:nvPr>
        </p:nvSpPr>
        <p:spPr>
          <a:xfrm>
            <a:off x="1297500" y="1567550"/>
            <a:ext cx="7038900" cy="2904900"/>
          </a:xfrm>
          <a:prstGeom prst="rect">
            <a:avLst/>
          </a:prstGeom>
        </p:spPr>
        <p:txBody>
          <a:bodyPr anchorCtr="0" anchor="t" bIns="91425" lIns="91425" spcFirstLastPara="1" rIns="91425" wrap="square" tIns="91425">
            <a:noAutofit/>
          </a:bodyPr>
          <a:lstStyle/>
          <a:p>
            <a:pPr indent="0" lvl="0" marL="0" rtl="0">
              <a:spcBef>
                <a:spcPts val="800"/>
              </a:spcBef>
              <a:spcAft>
                <a:spcPts val="0"/>
              </a:spcAft>
              <a:buNone/>
            </a:pPr>
            <a:r>
              <a:rPr b="1" lang="en" sz="1200">
                <a:solidFill>
                  <a:srgbClr val="FFFFFF"/>
                </a:solidFill>
              </a:rPr>
              <a:t>Description:</a:t>
            </a:r>
            <a:endParaRPr b="1" sz="1200">
              <a:solidFill>
                <a:srgbClr val="FFFFFF"/>
              </a:solidFill>
            </a:endParaRPr>
          </a:p>
          <a:p>
            <a:pPr indent="-295275" lvl="0" marL="558800" rtl="0">
              <a:lnSpc>
                <a:spcPct val="133636"/>
              </a:lnSpc>
              <a:spcBef>
                <a:spcPts val="400"/>
              </a:spcBef>
              <a:spcAft>
                <a:spcPts val="0"/>
              </a:spcAft>
              <a:buClr>
                <a:srgbClr val="FFFFFF"/>
              </a:buClr>
              <a:buSzPts val="1050"/>
              <a:buFont typeface="Lato"/>
              <a:buChar char="●"/>
            </a:pPr>
            <a:r>
              <a:rPr lang="en" sz="1050">
                <a:solidFill>
                  <a:srgbClr val="FFFFFF"/>
                </a:solidFill>
                <a:latin typeface="Arial"/>
                <a:ea typeface="Arial"/>
                <a:cs typeface="Arial"/>
                <a:sym typeface="Arial"/>
              </a:rPr>
              <a:t>As an agent, I would like to be able to open multiple </a:t>
            </a:r>
            <a:r>
              <a:rPr lang="en" sz="1050">
                <a:solidFill>
                  <a:srgbClr val="FFFFFF"/>
                </a:solidFill>
                <a:latin typeface="Arial"/>
                <a:ea typeface="Arial"/>
                <a:cs typeface="Arial"/>
                <a:sym typeface="Arial"/>
              </a:rPr>
              <a:t>chat rooms</a:t>
            </a:r>
            <a:r>
              <a:rPr lang="en" sz="1050">
                <a:solidFill>
                  <a:srgbClr val="FFFFFF"/>
                </a:solidFill>
                <a:latin typeface="Arial"/>
                <a:ea typeface="Arial"/>
                <a:cs typeface="Arial"/>
                <a:sym typeface="Arial"/>
              </a:rPr>
              <a:t>, so that I can chat with </a:t>
            </a:r>
            <a:r>
              <a:rPr lang="en" sz="1050">
                <a:solidFill>
                  <a:srgbClr val="FFFFFF"/>
                </a:solidFill>
                <a:latin typeface="Arial"/>
                <a:ea typeface="Arial"/>
                <a:cs typeface="Arial"/>
                <a:sym typeface="Arial"/>
              </a:rPr>
              <a:t>multiple</a:t>
            </a:r>
            <a:r>
              <a:rPr lang="en" sz="1050">
                <a:solidFill>
                  <a:srgbClr val="FFFFFF"/>
                </a:solidFill>
                <a:latin typeface="Arial"/>
                <a:ea typeface="Arial"/>
                <a:cs typeface="Arial"/>
                <a:sym typeface="Arial"/>
              </a:rPr>
              <a:t> clients at once.</a:t>
            </a:r>
            <a:endParaRPr sz="1050">
              <a:solidFill>
                <a:srgbClr val="FFFFFF"/>
              </a:solidFill>
            </a:endParaRPr>
          </a:p>
          <a:p>
            <a:pPr indent="0" lvl="0" marL="0" rtl="0">
              <a:spcBef>
                <a:spcPts val="1200"/>
              </a:spcBef>
              <a:spcAft>
                <a:spcPts val="0"/>
              </a:spcAft>
              <a:buNone/>
            </a:pPr>
            <a:r>
              <a:rPr b="1" lang="en" sz="1200">
                <a:solidFill>
                  <a:srgbClr val="FFFFFF"/>
                </a:solidFill>
              </a:rPr>
              <a:t>Acceptance Criteria:</a:t>
            </a:r>
            <a:endParaRPr b="1" sz="1200">
              <a:solidFill>
                <a:srgbClr val="FFFFFF"/>
              </a:solidFill>
            </a:endParaRPr>
          </a:p>
          <a:p>
            <a:pPr indent="-295275" lvl="0" marL="457200" rtl="0">
              <a:lnSpc>
                <a:spcPct val="133636"/>
              </a:lnSpc>
              <a:spcBef>
                <a:spcPts val="400"/>
              </a:spcBef>
              <a:spcAft>
                <a:spcPts val="0"/>
              </a:spcAft>
              <a:buClr>
                <a:srgbClr val="FFFFFF"/>
              </a:buClr>
              <a:buSzPts val="1050"/>
              <a:buFont typeface="Arial"/>
              <a:buChar char="●"/>
            </a:pPr>
            <a:r>
              <a:rPr lang="en" sz="1050">
                <a:solidFill>
                  <a:srgbClr val="FFFFFF"/>
                </a:solidFill>
                <a:latin typeface="Arial"/>
                <a:ea typeface="Arial"/>
                <a:cs typeface="Arial"/>
                <a:sym typeface="Arial"/>
              </a:rPr>
              <a:t>The agent should be able to receive messages from multiple clients</a:t>
            </a:r>
            <a:r>
              <a:rPr lang="en" sz="1050">
                <a:solidFill>
                  <a:srgbClr val="FFFFFF"/>
                </a:solidFill>
                <a:latin typeface="Arial"/>
                <a:ea typeface="Arial"/>
                <a:cs typeface="Arial"/>
                <a:sym typeface="Arial"/>
              </a:rPr>
              <a:t> simultaneously.</a:t>
            </a:r>
            <a:endParaRPr sz="1050">
              <a:solidFill>
                <a:srgbClr val="FFFFFF"/>
              </a:solidFill>
              <a:latin typeface="Arial"/>
              <a:ea typeface="Arial"/>
              <a:cs typeface="Arial"/>
              <a:sym typeface="Arial"/>
            </a:endParaRPr>
          </a:p>
          <a:p>
            <a:pPr indent="-295275" lvl="0" marL="4572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The agent should be able to send messages to multiple clients.</a:t>
            </a:r>
            <a:endParaRPr sz="1050">
              <a:solidFill>
                <a:srgbClr val="FFFFFF"/>
              </a:solidFill>
              <a:latin typeface="Arial"/>
              <a:ea typeface="Arial"/>
              <a:cs typeface="Arial"/>
              <a:sym typeface="Arial"/>
            </a:endParaRPr>
          </a:p>
          <a:p>
            <a:pPr indent="-295275" lvl="0" marL="4572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The agent should be able to open multiple chat rooms.</a:t>
            </a:r>
            <a:endParaRPr sz="1050">
              <a:solidFill>
                <a:srgbClr val="FFFFFF"/>
              </a:solidFill>
              <a:latin typeface="Arial"/>
              <a:ea typeface="Arial"/>
              <a:cs typeface="Arial"/>
              <a:sym typeface="Arial"/>
            </a:endParaRPr>
          </a:p>
          <a:p>
            <a:pPr indent="-295275" lvl="0" marL="4572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The agent should be able to close multiple chat </a:t>
            </a:r>
            <a:r>
              <a:rPr lang="en" sz="1050">
                <a:latin typeface="Arial"/>
                <a:ea typeface="Arial"/>
                <a:cs typeface="Arial"/>
                <a:sym typeface="Arial"/>
              </a:rPr>
              <a:t>rooms</a:t>
            </a:r>
            <a:r>
              <a:rPr lang="en" sz="1050">
                <a:solidFill>
                  <a:srgbClr val="FFFFFF"/>
                </a:solidFill>
                <a:latin typeface="Arial"/>
                <a:ea typeface="Arial"/>
                <a:cs typeface="Arial"/>
                <a:sym typeface="Arial"/>
              </a:rPr>
              <a:t>.</a:t>
            </a:r>
            <a:endParaRPr sz="1050">
              <a:solidFill>
                <a:srgbClr val="FFFFFF"/>
              </a:solidFill>
              <a:latin typeface="Arial"/>
              <a:ea typeface="Arial"/>
              <a:cs typeface="Arial"/>
              <a:sym typeface="Arial"/>
            </a:endParaRPr>
          </a:p>
          <a:p>
            <a:pPr indent="-295275" lvl="0" marL="4572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The system should be able to display multiple messages incoming/outgoing simultaneously in any opened and active chat.</a:t>
            </a:r>
            <a:endParaRPr sz="1050">
              <a:solidFill>
                <a:srgbClr val="FFFFFF"/>
              </a:solidFill>
              <a:latin typeface="Arial"/>
              <a:ea typeface="Arial"/>
              <a:cs typeface="Arial"/>
              <a:sym typeface="Arial"/>
            </a:endParaRPr>
          </a:p>
          <a:p>
            <a:pPr indent="0" lvl="0" marL="0" rtl="0">
              <a:lnSpc>
                <a:spcPct val="133636"/>
              </a:lnSpc>
              <a:spcBef>
                <a:spcPts val="1200"/>
              </a:spcBef>
              <a:spcAft>
                <a:spcPts val="0"/>
              </a:spcAft>
              <a:buNone/>
            </a:pPr>
            <a:r>
              <a:rPr b="1" lang="en" sz="1200"/>
              <a:t>Points</a:t>
            </a:r>
            <a:r>
              <a:rPr lang="en" sz="1050">
                <a:latin typeface="Arial"/>
                <a:ea typeface="Arial"/>
                <a:cs typeface="Arial"/>
                <a:sym typeface="Arial"/>
              </a:rPr>
              <a:t>: 21</a:t>
            </a:r>
            <a:endParaRPr sz="1050">
              <a:solidFill>
                <a:srgbClr val="FFFFFF"/>
              </a:solidFill>
              <a:latin typeface="Arial"/>
              <a:ea typeface="Arial"/>
              <a:cs typeface="Arial"/>
              <a:sym typeface="Arial"/>
            </a:endParaRPr>
          </a:p>
          <a:p>
            <a:pPr indent="0" lvl="0" marL="0" rtl="0">
              <a:spcBef>
                <a:spcPts val="1200"/>
              </a:spcBef>
              <a:spcAft>
                <a:spcPts val="160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 name="Shape 263"/>
        <p:cNvGrpSpPr/>
        <p:nvPr/>
      </p:nvGrpSpPr>
      <p:grpSpPr>
        <a:xfrm>
          <a:off x="0" y="0"/>
          <a:ext cx="0" cy="0"/>
          <a:chOff x="0" y="0"/>
          <a:chExt cx="0" cy="0"/>
        </a:xfrm>
      </p:grpSpPr>
      <p:sp>
        <p:nvSpPr>
          <p:cNvPr id="264" name="Shape 264"/>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For questions regarding this video, contact us at:</a:t>
            </a:r>
            <a:endParaRPr/>
          </a:p>
        </p:txBody>
      </p:sp>
      <p:sp>
        <p:nvSpPr>
          <p:cNvPr id="265" name="Shape 265"/>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rtl="0">
              <a:lnSpc>
                <a:spcPct val="100000"/>
              </a:lnSpc>
              <a:spcBef>
                <a:spcPts val="0"/>
              </a:spcBef>
              <a:spcAft>
                <a:spcPts val="0"/>
              </a:spcAft>
              <a:buNone/>
            </a:pPr>
            <a:r>
              <a:rPr lang="en"/>
              <a:t>Mark Cameron</a:t>
            </a:r>
            <a:endParaRPr/>
          </a:p>
          <a:p>
            <a:pPr indent="0" lvl="0" marL="0" rtl="0">
              <a:lnSpc>
                <a:spcPct val="100000"/>
              </a:lnSpc>
              <a:spcBef>
                <a:spcPts val="0"/>
              </a:spcBef>
              <a:spcAft>
                <a:spcPts val="0"/>
              </a:spcAft>
              <a:buNone/>
            </a:pPr>
            <a:r>
              <a:rPr lang="en"/>
              <a:t>Email: mcame024@fiu.edu</a:t>
            </a:r>
            <a:endParaRPr/>
          </a:p>
          <a:p>
            <a:pPr indent="0" lvl="0" marL="0" rtl="0">
              <a:lnSpc>
                <a:spcPct val="100000"/>
              </a:lnSpc>
              <a:spcBef>
                <a:spcPts val="0"/>
              </a:spcBef>
              <a:spcAft>
                <a:spcPts val="0"/>
              </a:spcAft>
              <a:buNone/>
            </a:pPr>
            <a:r>
              <a:rPr lang="en"/>
              <a:t>Phone: 305-587-1932</a:t>
            </a:r>
            <a:endParaRPr/>
          </a:p>
          <a:p>
            <a:pPr indent="0" lvl="0" marL="0" rtl="0">
              <a:lnSpc>
                <a:spcPct val="100000"/>
              </a:lnSpc>
              <a:spcBef>
                <a:spcPts val="0"/>
              </a:spcBef>
              <a:spcAft>
                <a:spcPts val="0"/>
              </a:spcAft>
              <a:buNone/>
            </a:pPr>
            <a:r>
              <a:rPr lang="en"/>
              <a:t>Slack: @markc</a:t>
            </a:r>
            <a:endParaRPr/>
          </a:p>
          <a:p>
            <a:pPr indent="0" lvl="0" marL="0" rtl="0">
              <a:lnSpc>
                <a:spcPct val="100000"/>
              </a:lnSpc>
              <a:spcBef>
                <a:spcPts val="0"/>
              </a:spcBef>
              <a:spcAft>
                <a:spcPts val="0"/>
              </a:spcAft>
              <a:buNone/>
            </a:pPr>
            <a:r>
              <a:t/>
            </a:r>
            <a:endParaRPr/>
          </a:p>
          <a:p>
            <a:pPr indent="0" lvl="0" marL="0" rtl="0">
              <a:lnSpc>
                <a:spcPct val="100000"/>
              </a:lnSpc>
              <a:spcBef>
                <a:spcPts val="0"/>
              </a:spcBef>
              <a:spcAft>
                <a:spcPts val="0"/>
              </a:spcAft>
              <a:buNone/>
            </a:pPr>
            <a:r>
              <a:rPr lang="en"/>
              <a:t>Luis Averhoff</a:t>
            </a:r>
            <a:endParaRPr/>
          </a:p>
          <a:p>
            <a:pPr indent="0" lvl="0" marL="0" rtl="0">
              <a:lnSpc>
                <a:spcPct val="100000"/>
              </a:lnSpc>
              <a:spcBef>
                <a:spcPts val="0"/>
              </a:spcBef>
              <a:spcAft>
                <a:spcPts val="0"/>
              </a:spcAft>
              <a:buNone/>
            </a:pPr>
            <a:r>
              <a:rPr lang="en"/>
              <a:t>Email: </a:t>
            </a:r>
            <a:r>
              <a:rPr lang="en">
                <a:solidFill>
                  <a:srgbClr val="FFFFFF"/>
                </a:solidFill>
              </a:rPr>
              <a:t>laver008@fiu.edu</a:t>
            </a:r>
            <a:endParaRPr>
              <a:solidFill>
                <a:srgbClr val="FFFFFF"/>
              </a:solidFill>
            </a:endParaRPr>
          </a:p>
          <a:p>
            <a:pPr indent="0" lvl="0" marL="0" rtl="0">
              <a:lnSpc>
                <a:spcPct val="100000"/>
              </a:lnSpc>
              <a:spcBef>
                <a:spcPts val="0"/>
              </a:spcBef>
              <a:spcAft>
                <a:spcPts val="0"/>
              </a:spcAft>
              <a:buNone/>
            </a:pPr>
            <a:r>
              <a:rPr lang="en"/>
              <a:t>Phone: </a:t>
            </a:r>
            <a:r>
              <a:rPr lang="en">
                <a:solidFill>
                  <a:srgbClr val="FFFFFF"/>
                </a:solidFill>
              </a:rPr>
              <a:t>786-366-9820</a:t>
            </a:r>
            <a:endParaRPr>
              <a:solidFill>
                <a:srgbClr val="FFFFFF"/>
              </a:solidFill>
            </a:endParaRPr>
          </a:p>
          <a:p>
            <a:pPr indent="0" lvl="0" marL="0" rtl="0">
              <a:spcBef>
                <a:spcPts val="0"/>
              </a:spcBef>
              <a:spcAft>
                <a:spcPts val="0"/>
              </a:spcAft>
              <a:buNone/>
            </a:pPr>
            <a:r>
              <a:rPr lang="en">
                <a:solidFill>
                  <a:srgbClr val="FFFFFF"/>
                </a:solidFill>
              </a:rPr>
              <a:t>Slack:@LuisAverhoff</a:t>
            </a:r>
            <a:endParaRPr>
              <a:solidFill>
                <a:srgbClr val="FFFFFF"/>
              </a:solidFill>
            </a:endParaRPr>
          </a:p>
          <a:p>
            <a:pPr indent="0" lvl="0" marL="0" rtl="0">
              <a:lnSpc>
                <a:spcPct val="100000"/>
              </a:lnSpc>
              <a:spcBef>
                <a:spcPts val="0"/>
              </a:spcBef>
              <a:spcAft>
                <a:spcPts val="0"/>
              </a:spcAft>
              <a:buNone/>
            </a:pPr>
            <a:r>
              <a:t/>
            </a:r>
            <a:endParaRPr/>
          </a:p>
          <a:p>
            <a:pPr indent="0" lvl="0" marL="0" rtl="0">
              <a:lnSpc>
                <a:spcPct val="100000"/>
              </a:lnSpc>
              <a:spcBef>
                <a:spcPts val="0"/>
              </a:spcBef>
              <a:spcAft>
                <a:spcPts val="0"/>
              </a:spcAft>
              <a:buNone/>
            </a:pPr>
            <a:r>
              <a:rPr lang="en"/>
              <a:t>Tariq Juman</a:t>
            </a:r>
            <a:endParaRPr/>
          </a:p>
          <a:p>
            <a:pPr indent="0" lvl="0" marL="0" rtl="0">
              <a:lnSpc>
                <a:spcPct val="100000"/>
              </a:lnSpc>
              <a:spcBef>
                <a:spcPts val="0"/>
              </a:spcBef>
              <a:spcAft>
                <a:spcPts val="0"/>
              </a:spcAft>
              <a:buNone/>
            </a:pPr>
            <a:r>
              <a:rPr lang="en"/>
              <a:t>Email: tjuma001@fiu.edu</a:t>
            </a:r>
            <a:endParaRPr/>
          </a:p>
          <a:p>
            <a:pPr indent="0" lvl="0" marL="0" rtl="0">
              <a:lnSpc>
                <a:spcPct val="100000"/>
              </a:lnSpc>
              <a:spcBef>
                <a:spcPts val="0"/>
              </a:spcBef>
              <a:spcAft>
                <a:spcPts val="0"/>
              </a:spcAft>
              <a:buNone/>
            </a:pPr>
            <a:r>
              <a:rPr lang="en"/>
              <a:t>Phone: 954-881-4164</a:t>
            </a:r>
            <a:endParaRPr/>
          </a:p>
          <a:p>
            <a:pPr indent="0" lvl="0" marL="0" rtl="0">
              <a:lnSpc>
                <a:spcPct val="100000"/>
              </a:lnSpc>
              <a:spcBef>
                <a:spcPts val="0"/>
              </a:spcBef>
              <a:spcAft>
                <a:spcPts val="0"/>
              </a:spcAft>
              <a:buNone/>
            </a:pPr>
            <a:r>
              <a:rPr lang="en"/>
              <a:t>Slack: @Tariq</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 name="Shape 269"/>
        <p:cNvGrpSpPr/>
        <p:nvPr/>
      </p:nvGrpSpPr>
      <p:grpSpPr>
        <a:xfrm>
          <a:off x="0" y="0"/>
          <a:ext cx="0" cy="0"/>
          <a:chOff x="0" y="0"/>
          <a:chExt cx="0" cy="0"/>
        </a:xfrm>
      </p:grpSpPr>
      <p:sp>
        <p:nvSpPr>
          <p:cNvPr id="270" name="Shape 270"/>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For questions regarding the BreazeHome Project</a:t>
            </a:r>
            <a:endParaRPr/>
          </a:p>
        </p:txBody>
      </p:sp>
      <p:sp>
        <p:nvSpPr>
          <p:cNvPr id="271" name="Shape 271"/>
          <p:cNvSpPr txBox="1"/>
          <p:nvPr>
            <p:ph idx="1" type="body"/>
          </p:nvPr>
        </p:nvSpPr>
        <p:spPr>
          <a:xfrm>
            <a:off x="1297500" y="1567550"/>
            <a:ext cx="2255100" cy="562200"/>
          </a:xfrm>
          <a:prstGeom prst="rect">
            <a:avLst/>
          </a:prstGeom>
        </p:spPr>
        <p:txBody>
          <a:bodyPr anchorCtr="0" anchor="t" bIns="91425" lIns="91425" spcFirstLastPara="1" rIns="91425" wrap="square" tIns="91425">
            <a:noAutofit/>
          </a:bodyPr>
          <a:lstStyle/>
          <a:p>
            <a:pPr indent="0" lvl="0" marL="0" rtl="0">
              <a:spcBef>
                <a:spcPts val="0"/>
              </a:spcBef>
              <a:spcAft>
                <a:spcPts val="1600"/>
              </a:spcAft>
              <a:buNone/>
            </a:pPr>
            <a:r>
              <a:rPr lang="en"/>
              <a:t>Please contact Dr. Sadjadi at:</a:t>
            </a:r>
            <a:br>
              <a:rPr lang="en"/>
            </a:br>
            <a:r>
              <a:rPr lang="en"/>
              <a:t>Email: sadjadi@cs.fiu.edu</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9" name="Shape 199"/>
        <p:cNvGrpSpPr/>
        <p:nvPr/>
      </p:nvGrpSpPr>
      <p:grpSpPr>
        <a:xfrm>
          <a:off x="0" y="0"/>
          <a:ext cx="0" cy="0"/>
          <a:chOff x="0" y="0"/>
          <a:chExt cx="0" cy="0"/>
        </a:xfrm>
      </p:grpSpPr>
      <p:sp>
        <p:nvSpPr>
          <p:cNvPr id="200" name="Shape 200"/>
          <p:cNvSpPr txBox="1"/>
          <p:nvPr>
            <p:ph type="title"/>
          </p:nvPr>
        </p:nvSpPr>
        <p:spPr>
          <a:xfrm>
            <a:off x="823850" y="2053000"/>
            <a:ext cx="4587000" cy="11487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en"/>
              <a:t>Sprint 1 User Stories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 name="Shape 204"/>
        <p:cNvGrpSpPr/>
        <p:nvPr/>
      </p:nvGrpSpPr>
      <p:grpSpPr>
        <a:xfrm>
          <a:off x="0" y="0"/>
          <a:ext cx="0" cy="0"/>
          <a:chOff x="0" y="0"/>
          <a:chExt cx="0" cy="0"/>
        </a:xfrm>
      </p:grpSpPr>
      <p:sp>
        <p:nvSpPr>
          <p:cNvPr id="205" name="Shape 205"/>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Feasibility</a:t>
            </a:r>
            <a:r>
              <a:rPr lang="en"/>
              <a:t> Study #2634</a:t>
            </a:r>
            <a:endParaRPr/>
          </a:p>
        </p:txBody>
      </p:sp>
      <p:sp>
        <p:nvSpPr>
          <p:cNvPr id="206" name="Shape 206"/>
          <p:cNvSpPr txBox="1"/>
          <p:nvPr>
            <p:ph idx="1" type="body"/>
          </p:nvPr>
        </p:nvSpPr>
        <p:spPr>
          <a:xfrm>
            <a:off x="1297500" y="1567550"/>
            <a:ext cx="7038900" cy="3294300"/>
          </a:xfrm>
          <a:prstGeom prst="rect">
            <a:avLst/>
          </a:prstGeom>
        </p:spPr>
        <p:txBody>
          <a:bodyPr anchorCtr="0" anchor="t" bIns="91425" lIns="91425" spcFirstLastPara="1" rIns="91425" wrap="square" tIns="91425">
            <a:noAutofit/>
          </a:bodyPr>
          <a:lstStyle/>
          <a:p>
            <a:pPr indent="0" lvl="0" marL="0" rtl="0">
              <a:spcBef>
                <a:spcPts val="800"/>
              </a:spcBef>
              <a:spcAft>
                <a:spcPts val="0"/>
              </a:spcAft>
              <a:buNone/>
            </a:pPr>
            <a:r>
              <a:rPr b="1" lang="en" sz="1200">
                <a:solidFill>
                  <a:srgbClr val="FFFFFF"/>
                </a:solidFill>
              </a:rPr>
              <a:t>Description:</a:t>
            </a:r>
            <a:endParaRPr b="1" sz="1200">
              <a:solidFill>
                <a:srgbClr val="FFFFFF"/>
              </a:solidFill>
            </a:endParaRPr>
          </a:p>
          <a:p>
            <a:pPr indent="-298450" lvl="0" marL="558800" rtl="0">
              <a:lnSpc>
                <a:spcPct val="133636"/>
              </a:lnSpc>
              <a:spcBef>
                <a:spcPts val="400"/>
              </a:spcBef>
              <a:spcAft>
                <a:spcPts val="0"/>
              </a:spcAft>
              <a:buClr>
                <a:srgbClr val="FFFFFF"/>
              </a:buClr>
              <a:buSzPts val="1100"/>
              <a:buFont typeface="Lato"/>
              <a:buChar char="●"/>
            </a:pPr>
            <a:r>
              <a:rPr lang="en" sz="1050">
                <a:solidFill>
                  <a:srgbClr val="FFFFFF"/>
                </a:solidFill>
              </a:rPr>
              <a:t>As a developer I would like to carry out a feasibility study so that my team and I may fully understand the problem and create the best solution for BreazeHome.</a:t>
            </a:r>
            <a:endParaRPr sz="1050">
              <a:solidFill>
                <a:srgbClr val="FFFFFF"/>
              </a:solidFill>
            </a:endParaRPr>
          </a:p>
          <a:p>
            <a:pPr indent="0" lvl="0" marL="0" rtl="0">
              <a:lnSpc>
                <a:spcPct val="133636"/>
              </a:lnSpc>
              <a:spcBef>
                <a:spcPts val="1200"/>
              </a:spcBef>
              <a:spcAft>
                <a:spcPts val="0"/>
              </a:spcAft>
              <a:buNone/>
            </a:pPr>
            <a:r>
              <a:rPr lang="en" sz="1050">
                <a:solidFill>
                  <a:srgbClr val="FFFFFF"/>
                </a:solidFill>
              </a:rPr>
              <a:t> </a:t>
            </a:r>
            <a:endParaRPr sz="1050">
              <a:solidFill>
                <a:srgbClr val="FFFFFF"/>
              </a:solidFill>
            </a:endParaRPr>
          </a:p>
          <a:p>
            <a:pPr indent="0" lvl="0" marL="0" rtl="0">
              <a:spcBef>
                <a:spcPts val="800"/>
              </a:spcBef>
              <a:spcAft>
                <a:spcPts val="0"/>
              </a:spcAft>
              <a:buNone/>
            </a:pPr>
            <a:r>
              <a:rPr b="1" lang="en" sz="1200">
                <a:solidFill>
                  <a:srgbClr val="FFFFFF"/>
                </a:solidFill>
              </a:rPr>
              <a:t>Acceptance Criteria:</a:t>
            </a:r>
            <a:endParaRPr b="1" sz="1200">
              <a:solidFill>
                <a:srgbClr val="FFFFFF"/>
              </a:solidFill>
            </a:endParaRPr>
          </a:p>
          <a:p>
            <a:pPr indent="-298450" lvl="0" marL="558800" rtl="0">
              <a:lnSpc>
                <a:spcPct val="133636"/>
              </a:lnSpc>
              <a:spcBef>
                <a:spcPts val="400"/>
              </a:spcBef>
              <a:spcAft>
                <a:spcPts val="0"/>
              </a:spcAft>
              <a:buClr>
                <a:srgbClr val="FFFFFF"/>
              </a:buClr>
              <a:buSzPts val="1100"/>
              <a:buFont typeface="Lato"/>
              <a:buChar char="●"/>
            </a:pPr>
            <a:r>
              <a:rPr lang="en" sz="1050">
                <a:solidFill>
                  <a:srgbClr val="FFFFFF"/>
                </a:solidFill>
              </a:rPr>
              <a:t>The feasibility study should:</a:t>
            </a:r>
            <a:endParaRPr sz="1050">
              <a:solidFill>
                <a:srgbClr val="FFFFFF"/>
              </a:solidFill>
            </a:endParaRPr>
          </a:p>
          <a:p>
            <a:pPr indent="-298450" lvl="1" marL="1117600" rtl="0">
              <a:lnSpc>
                <a:spcPct val="140000"/>
              </a:lnSpc>
              <a:spcBef>
                <a:spcPts val="0"/>
              </a:spcBef>
              <a:spcAft>
                <a:spcPts val="0"/>
              </a:spcAft>
              <a:buClr>
                <a:srgbClr val="FFFFFF"/>
              </a:buClr>
              <a:buSzPts val="1100"/>
              <a:buFont typeface="Lato"/>
              <a:buChar char="○"/>
            </a:pPr>
            <a:r>
              <a:rPr lang="en" sz="1050">
                <a:solidFill>
                  <a:srgbClr val="FFFFFF"/>
                </a:solidFill>
              </a:rPr>
              <a:t>properly define the problem</a:t>
            </a:r>
            <a:endParaRPr sz="1050">
              <a:solidFill>
                <a:srgbClr val="FFFFFF"/>
              </a:solidFill>
            </a:endParaRPr>
          </a:p>
          <a:p>
            <a:pPr indent="-298450" lvl="1" marL="1117600" rtl="0">
              <a:lnSpc>
                <a:spcPct val="140000"/>
              </a:lnSpc>
              <a:spcBef>
                <a:spcPts val="0"/>
              </a:spcBef>
              <a:spcAft>
                <a:spcPts val="0"/>
              </a:spcAft>
              <a:buClr>
                <a:srgbClr val="FFFFFF"/>
              </a:buClr>
              <a:buSzPts val="1100"/>
              <a:buFont typeface="Lato"/>
              <a:buChar char="○"/>
            </a:pPr>
            <a:r>
              <a:rPr lang="en" sz="1050">
                <a:solidFill>
                  <a:srgbClr val="FFFFFF"/>
                </a:solidFill>
              </a:rPr>
              <a:t>define the current status of the solution in BreazeHome</a:t>
            </a:r>
            <a:endParaRPr sz="1050">
              <a:solidFill>
                <a:srgbClr val="FFFFFF"/>
              </a:solidFill>
            </a:endParaRPr>
          </a:p>
          <a:p>
            <a:pPr indent="-298450" lvl="1" marL="1117600" rtl="0">
              <a:lnSpc>
                <a:spcPct val="140000"/>
              </a:lnSpc>
              <a:spcBef>
                <a:spcPts val="0"/>
              </a:spcBef>
              <a:spcAft>
                <a:spcPts val="0"/>
              </a:spcAft>
              <a:buClr>
                <a:srgbClr val="FFFFFF"/>
              </a:buClr>
              <a:buSzPts val="1100"/>
              <a:buFont typeface="Lato"/>
              <a:buChar char="○"/>
            </a:pPr>
            <a:r>
              <a:rPr lang="en" sz="1050">
                <a:solidFill>
                  <a:srgbClr val="FFFFFF"/>
                </a:solidFill>
              </a:rPr>
              <a:t>outline the most interesting/popular/important competitive solutions out there</a:t>
            </a:r>
            <a:endParaRPr sz="1050">
              <a:solidFill>
                <a:srgbClr val="FFFFFF"/>
              </a:solidFill>
            </a:endParaRPr>
          </a:p>
          <a:p>
            <a:pPr indent="-298450" lvl="1" marL="1117600" rtl="0">
              <a:lnSpc>
                <a:spcPct val="140000"/>
              </a:lnSpc>
              <a:spcBef>
                <a:spcPts val="0"/>
              </a:spcBef>
              <a:spcAft>
                <a:spcPts val="0"/>
              </a:spcAft>
              <a:buClr>
                <a:srgbClr val="FFFFFF"/>
              </a:buClr>
              <a:buSzPts val="1100"/>
              <a:buFont typeface="Lato"/>
              <a:buChar char="○"/>
            </a:pPr>
            <a:r>
              <a:rPr lang="en" sz="1050">
                <a:solidFill>
                  <a:srgbClr val="FFFFFF"/>
                </a:solidFill>
              </a:rPr>
              <a:t>provide a comparison of different solutions</a:t>
            </a:r>
            <a:endParaRPr sz="1050">
              <a:solidFill>
                <a:srgbClr val="FFFFFF"/>
              </a:solidFill>
            </a:endParaRPr>
          </a:p>
          <a:p>
            <a:pPr indent="-298450" lvl="1" marL="1117600" rtl="0">
              <a:lnSpc>
                <a:spcPct val="140000"/>
              </a:lnSpc>
              <a:spcBef>
                <a:spcPts val="0"/>
              </a:spcBef>
              <a:spcAft>
                <a:spcPts val="0"/>
              </a:spcAft>
              <a:buClr>
                <a:srgbClr val="FFFFFF"/>
              </a:buClr>
              <a:buSzPts val="1100"/>
              <a:buFont typeface="Lato"/>
              <a:buChar char="○"/>
            </a:pPr>
            <a:r>
              <a:rPr lang="en" sz="1050">
                <a:solidFill>
                  <a:srgbClr val="FFFFFF"/>
                </a:solidFill>
              </a:rPr>
              <a:t>outline a plan for is to be done for the remaining sprints</a:t>
            </a:r>
            <a:endParaRPr sz="1050">
              <a:solidFill>
                <a:srgbClr val="FFFFFF"/>
              </a:solidFill>
            </a:endParaRPr>
          </a:p>
          <a:p>
            <a:pPr indent="-298450" lvl="0" marL="558800" rtl="0">
              <a:lnSpc>
                <a:spcPct val="133636"/>
              </a:lnSpc>
              <a:spcBef>
                <a:spcPts val="0"/>
              </a:spcBef>
              <a:spcAft>
                <a:spcPts val="0"/>
              </a:spcAft>
              <a:buClr>
                <a:srgbClr val="FFFFFF"/>
              </a:buClr>
              <a:buSzPts val="1100"/>
              <a:buFont typeface="Lato"/>
              <a:buChar char="●"/>
            </a:pPr>
            <a:r>
              <a:rPr lang="en" sz="1050">
                <a:solidFill>
                  <a:srgbClr val="FFFFFF"/>
                </a:solidFill>
              </a:rPr>
              <a:t>A video of the feasibility study results is provided</a:t>
            </a:r>
            <a:endParaRPr sz="1050">
              <a:solidFill>
                <a:srgbClr val="FFFFFF"/>
              </a:solidFill>
            </a:endParaRPr>
          </a:p>
          <a:p>
            <a:pPr indent="0" lvl="0" marL="0">
              <a:spcBef>
                <a:spcPts val="1200"/>
              </a:spcBef>
              <a:spcAft>
                <a:spcPts val="160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sp>
        <p:nvSpPr>
          <p:cNvPr id="211" name="Shape 211"/>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Backlog Workshop #2640</a:t>
            </a:r>
            <a:endParaRPr/>
          </a:p>
        </p:txBody>
      </p:sp>
      <p:sp>
        <p:nvSpPr>
          <p:cNvPr id="212" name="Shape 212"/>
          <p:cNvSpPr txBox="1"/>
          <p:nvPr>
            <p:ph idx="1" type="body"/>
          </p:nvPr>
        </p:nvSpPr>
        <p:spPr>
          <a:xfrm>
            <a:off x="1297500" y="1567550"/>
            <a:ext cx="7038900" cy="3294300"/>
          </a:xfrm>
          <a:prstGeom prst="rect">
            <a:avLst/>
          </a:prstGeom>
        </p:spPr>
        <p:txBody>
          <a:bodyPr anchorCtr="0" anchor="t" bIns="91425" lIns="91425" spcFirstLastPara="1" rIns="91425" wrap="square" tIns="91425">
            <a:noAutofit/>
          </a:bodyPr>
          <a:lstStyle/>
          <a:p>
            <a:pPr indent="0" lvl="0" marL="0" rtl="0">
              <a:spcBef>
                <a:spcPts val="800"/>
              </a:spcBef>
              <a:spcAft>
                <a:spcPts val="0"/>
              </a:spcAft>
              <a:buClr>
                <a:srgbClr val="000000"/>
              </a:buClr>
              <a:buSzPts val="1100"/>
              <a:buFont typeface="Arial"/>
              <a:buNone/>
            </a:pPr>
            <a:r>
              <a:rPr b="1" lang="en" sz="1200">
                <a:solidFill>
                  <a:srgbClr val="FFFFFF"/>
                </a:solidFill>
              </a:rPr>
              <a:t>Description:</a:t>
            </a:r>
            <a:endParaRPr b="1" sz="1200">
              <a:solidFill>
                <a:srgbClr val="FFFFFF"/>
              </a:solidFill>
            </a:endParaRPr>
          </a:p>
          <a:p>
            <a:pPr indent="-295275" lvl="0" marL="558800" rtl="0">
              <a:lnSpc>
                <a:spcPct val="133636"/>
              </a:lnSpc>
              <a:spcBef>
                <a:spcPts val="400"/>
              </a:spcBef>
              <a:spcAft>
                <a:spcPts val="0"/>
              </a:spcAft>
              <a:buClr>
                <a:srgbClr val="FFFFFF"/>
              </a:buClr>
              <a:buSzPts val="1050"/>
              <a:buFont typeface="Lato"/>
              <a:buChar char="●"/>
            </a:pPr>
            <a:r>
              <a:rPr lang="en" sz="1050">
                <a:solidFill>
                  <a:srgbClr val="FFFFFF"/>
                </a:solidFill>
              </a:rPr>
              <a:t>As a developer I would like to create a long list of user stories so that my team and I are able to pull from this list for the remaining sprints</a:t>
            </a:r>
            <a:endParaRPr sz="1050">
              <a:solidFill>
                <a:srgbClr val="FFFFFF"/>
              </a:solidFill>
            </a:endParaRPr>
          </a:p>
          <a:p>
            <a:pPr indent="0" lvl="0" marL="0" rtl="0">
              <a:lnSpc>
                <a:spcPct val="133636"/>
              </a:lnSpc>
              <a:spcBef>
                <a:spcPts val="1200"/>
              </a:spcBef>
              <a:spcAft>
                <a:spcPts val="0"/>
              </a:spcAft>
              <a:buClr>
                <a:srgbClr val="000000"/>
              </a:buClr>
              <a:buSzPts val="1100"/>
              <a:buFont typeface="Arial"/>
              <a:buNone/>
            </a:pPr>
            <a:r>
              <a:rPr lang="en" sz="1050">
                <a:solidFill>
                  <a:srgbClr val="FFFFFF"/>
                </a:solidFill>
              </a:rPr>
              <a:t> </a:t>
            </a:r>
            <a:endParaRPr sz="1050">
              <a:solidFill>
                <a:srgbClr val="FFFFFF"/>
              </a:solidFill>
            </a:endParaRPr>
          </a:p>
          <a:p>
            <a:pPr indent="0" lvl="0" marL="0" rtl="0">
              <a:spcBef>
                <a:spcPts val="800"/>
              </a:spcBef>
              <a:spcAft>
                <a:spcPts val="0"/>
              </a:spcAft>
              <a:buClr>
                <a:srgbClr val="000000"/>
              </a:buClr>
              <a:buSzPts val="1100"/>
              <a:buFont typeface="Arial"/>
              <a:buNone/>
            </a:pPr>
            <a:r>
              <a:rPr b="1" lang="en" sz="1200">
                <a:solidFill>
                  <a:srgbClr val="FFFFFF"/>
                </a:solidFill>
              </a:rPr>
              <a:t>Acceptance Criteria:</a:t>
            </a:r>
            <a:endParaRPr b="1" sz="1200">
              <a:solidFill>
                <a:srgbClr val="FFFFFF"/>
              </a:solidFill>
            </a:endParaRPr>
          </a:p>
          <a:p>
            <a:pPr indent="-295275" lvl="0" marL="558800" rtl="0">
              <a:lnSpc>
                <a:spcPct val="133636"/>
              </a:lnSpc>
              <a:spcBef>
                <a:spcPts val="400"/>
              </a:spcBef>
              <a:spcAft>
                <a:spcPts val="0"/>
              </a:spcAft>
              <a:buClr>
                <a:srgbClr val="FFFFFF"/>
              </a:buClr>
              <a:buSzPts val="1050"/>
              <a:buFont typeface="Lato"/>
              <a:buChar char="●"/>
            </a:pPr>
            <a:r>
              <a:rPr lang="en" sz="1050">
                <a:solidFill>
                  <a:srgbClr val="FFFFFF"/>
                </a:solidFill>
              </a:rPr>
              <a:t>Myself and my teammates should be able to pull stories from the backlog and complete items within a timely manner</a:t>
            </a:r>
            <a:endParaRPr sz="1050">
              <a:solidFill>
                <a:srgbClr val="FFFFFF"/>
              </a:solidFill>
            </a:endParaRPr>
          </a:p>
          <a:p>
            <a:pPr indent="-295275" lvl="0" marL="558800" rtl="0">
              <a:lnSpc>
                <a:spcPct val="133636"/>
              </a:lnSpc>
              <a:spcBef>
                <a:spcPts val="0"/>
              </a:spcBef>
              <a:spcAft>
                <a:spcPts val="0"/>
              </a:spcAft>
              <a:buClr>
                <a:srgbClr val="FFFFFF"/>
              </a:buClr>
              <a:buSzPts val="1050"/>
              <a:buFont typeface="Lato"/>
              <a:buChar char="●"/>
            </a:pPr>
            <a:r>
              <a:rPr lang="en" sz="1050">
                <a:solidFill>
                  <a:srgbClr val="FFFFFF"/>
                </a:solidFill>
              </a:rPr>
              <a:t>A video is created and submitted of all user stories</a:t>
            </a:r>
            <a:endParaRPr b="1" sz="1200">
              <a:solidFill>
                <a:srgbClr val="FFFFFF"/>
              </a:solidFill>
            </a:endParaRPr>
          </a:p>
          <a:p>
            <a:pPr indent="0" lvl="0" marL="0" rtl="0">
              <a:spcBef>
                <a:spcPts val="1200"/>
              </a:spcBef>
              <a:spcAft>
                <a:spcPts val="160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 name="Shape 216"/>
        <p:cNvGrpSpPr/>
        <p:nvPr/>
      </p:nvGrpSpPr>
      <p:grpSpPr>
        <a:xfrm>
          <a:off x="0" y="0"/>
          <a:ext cx="0" cy="0"/>
          <a:chOff x="0" y="0"/>
          <a:chExt cx="0" cy="0"/>
        </a:xfrm>
      </p:grpSpPr>
      <p:sp>
        <p:nvSpPr>
          <p:cNvPr id="217" name="Shape 217"/>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Setting Up Development Environment #2643</a:t>
            </a:r>
            <a:endParaRPr/>
          </a:p>
        </p:txBody>
      </p:sp>
      <p:sp>
        <p:nvSpPr>
          <p:cNvPr id="218" name="Shape 218"/>
          <p:cNvSpPr txBox="1"/>
          <p:nvPr>
            <p:ph idx="1" type="body"/>
          </p:nvPr>
        </p:nvSpPr>
        <p:spPr>
          <a:xfrm>
            <a:off x="1297500" y="1567550"/>
            <a:ext cx="7038900" cy="3294300"/>
          </a:xfrm>
          <a:prstGeom prst="rect">
            <a:avLst/>
          </a:prstGeom>
        </p:spPr>
        <p:txBody>
          <a:bodyPr anchorCtr="0" anchor="t" bIns="91425" lIns="91425" spcFirstLastPara="1" rIns="91425" wrap="square" tIns="91425">
            <a:noAutofit/>
          </a:bodyPr>
          <a:lstStyle/>
          <a:p>
            <a:pPr indent="0" lvl="0" marL="0" rtl="0">
              <a:spcBef>
                <a:spcPts val="800"/>
              </a:spcBef>
              <a:spcAft>
                <a:spcPts val="0"/>
              </a:spcAft>
              <a:buClr>
                <a:srgbClr val="000000"/>
              </a:buClr>
              <a:buSzPts val="1100"/>
              <a:buFont typeface="Arial"/>
              <a:buNone/>
            </a:pPr>
            <a:r>
              <a:rPr b="1" lang="en" sz="1200">
                <a:solidFill>
                  <a:srgbClr val="FFFFFF"/>
                </a:solidFill>
              </a:rPr>
              <a:t>Description:</a:t>
            </a:r>
            <a:endParaRPr b="1" sz="1200">
              <a:solidFill>
                <a:srgbClr val="FFFFFF"/>
              </a:solidFill>
            </a:endParaRPr>
          </a:p>
          <a:p>
            <a:pPr indent="-295275" lvl="0" marL="558800" rtl="0">
              <a:lnSpc>
                <a:spcPct val="133636"/>
              </a:lnSpc>
              <a:spcBef>
                <a:spcPts val="400"/>
              </a:spcBef>
              <a:spcAft>
                <a:spcPts val="0"/>
              </a:spcAft>
              <a:buClr>
                <a:srgbClr val="FFFFFF"/>
              </a:buClr>
              <a:buSzPts val="1050"/>
              <a:buFont typeface="Lato"/>
              <a:buChar char="●"/>
            </a:pPr>
            <a:r>
              <a:rPr lang="en" sz="1050">
                <a:solidFill>
                  <a:srgbClr val="FFFFFF"/>
                </a:solidFill>
              </a:rPr>
              <a:t>As a developer I would like to be able to work on BreazeHome remotely by installing required dependencies and setting up the development environment.</a:t>
            </a:r>
            <a:endParaRPr sz="1050">
              <a:solidFill>
                <a:srgbClr val="FFFFFF"/>
              </a:solidFill>
            </a:endParaRPr>
          </a:p>
          <a:p>
            <a:pPr indent="0" lvl="0" marL="0" rtl="0">
              <a:lnSpc>
                <a:spcPct val="133636"/>
              </a:lnSpc>
              <a:spcBef>
                <a:spcPts val="1200"/>
              </a:spcBef>
              <a:spcAft>
                <a:spcPts val="0"/>
              </a:spcAft>
              <a:buClr>
                <a:srgbClr val="000000"/>
              </a:buClr>
              <a:buSzPts val="1100"/>
              <a:buFont typeface="Arial"/>
              <a:buNone/>
            </a:pPr>
            <a:r>
              <a:rPr lang="en" sz="1050">
                <a:solidFill>
                  <a:srgbClr val="FFFFFF"/>
                </a:solidFill>
              </a:rPr>
              <a:t> </a:t>
            </a:r>
            <a:endParaRPr sz="1050">
              <a:solidFill>
                <a:srgbClr val="FFFFFF"/>
              </a:solidFill>
            </a:endParaRPr>
          </a:p>
          <a:p>
            <a:pPr indent="0" lvl="0" marL="0" rtl="0">
              <a:spcBef>
                <a:spcPts val="800"/>
              </a:spcBef>
              <a:spcAft>
                <a:spcPts val="0"/>
              </a:spcAft>
              <a:buClr>
                <a:srgbClr val="000000"/>
              </a:buClr>
              <a:buSzPts val="1100"/>
              <a:buFont typeface="Arial"/>
              <a:buNone/>
            </a:pPr>
            <a:r>
              <a:rPr b="1" lang="en" sz="1200">
                <a:solidFill>
                  <a:srgbClr val="FFFFFF"/>
                </a:solidFill>
              </a:rPr>
              <a:t>Acceptance Criteria:</a:t>
            </a:r>
            <a:endParaRPr b="1" sz="1200">
              <a:solidFill>
                <a:srgbClr val="FFFFFF"/>
              </a:solidFill>
            </a:endParaRPr>
          </a:p>
          <a:p>
            <a:pPr indent="-295275" lvl="0" marL="558800" rtl="0">
              <a:lnSpc>
                <a:spcPct val="133636"/>
              </a:lnSpc>
              <a:spcBef>
                <a:spcPts val="400"/>
              </a:spcBef>
              <a:spcAft>
                <a:spcPts val="0"/>
              </a:spcAft>
              <a:buClr>
                <a:srgbClr val="FFFFFF"/>
              </a:buClr>
              <a:buSzPts val="1050"/>
              <a:buFont typeface="Lato"/>
              <a:buChar char="●"/>
            </a:pPr>
            <a:r>
              <a:rPr lang="en" sz="1050">
                <a:solidFill>
                  <a:srgbClr val="FFFFFF"/>
                </a:solidFill>
              </a:rPr>
              <a:t>I am able to run BreazeHome from my own system in a development environment and begin contributing</a:t>
            </a:r>
            <a:endParaRPr sz="1050">
              <a:solidFill>
                <a:srgbClr val="FFFFFF"/>
              </a:solidFill>
            </a:endParaRPr>
          </a:p>
          <a:p>
            <a:pPr indent="-295275" lvl="0" marL="558800" rtl="0">
              <a:lnSpc>
                <a:spcPct val="133636"/>
              </a:lnSpc>
              <a:spcBef>
                <a:spcPts val="0"/>
              </a:spcBef>
              <a:spcAft>
                <a:spcPts val="0"/>
              </a:spcAft>
              <a:buClr>
                <a:srgbClr val="FFFFFF"/>
              </a:buClr>
              <a:buSzPts val="1050"/>
              <a:buFont typeface="Lato"/>
              <a:buChar char="●"/>
            </a:pPr>
            <a:r>
              <a:rPr lang="en" sz="1050">
                <a:solidFill>
                  <a:srgbClr val="FFFFFF"/>
                </a:solidFill>
              </a:rPr>
              <a:t>Screenshots of working development of all team members is included in video of all user stories</a:t>
            </a:r>
            <a:endParaRPr b="1" sz="1200">
              <a:solidFill>
                <a:srgbClr val="FFFFFF"/>
              </a:solidFill>
            </a:endParaRPr>
          </a:p>
          <a:p>
            <a:pPr indent="0" lvl="0" marL="0" rtl="0">
              <a:spcBef>
                <a:spcPts val="1200"/>
              </a:spcBef>
              <a:spcAft>
                <a:spcPts val="160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 name="Shape 222"/>
        <p:cNvGrpSpPr/>
        <p:nvPr/>
      </p:nvGrpSpPr>
      <p:grpSpPr>
        <a:xfrm>
          <a:off x="0" y="0"/>
          <a:ext cx="0" cy="0"/>
          <a:chOff x="0" y="0"/>
          <a:chExt cx="0" cy="0"/>
        </a:xfrm>
      </p:grpSpPr>
      <p:sp>
        <p:nvSpPr>
          <p:cNvPr id="223" name="Shape 223"/>
          <p:cNvSpPr txBox="1"/>
          <p:nvPr>
            <p:ph type="title"/>
          </p:nvPr>
        </p:nvSpPr>
        <p:spPr>
          <a:xfrm>
            <a:off x="260950" y="2053000"/>
            <a:ext cx="5149800" cy="1148700"/>
          </a:xfrm>
          <a:prstGeom prst="rect">
            <a:avLst/>
          </a:prstGeom>
        </p:spPr>
        <p:txBody>
          <a:bodyPr anchorCtr="0" anchor="ctr" bIns="91425" lIns="91425" spcFirstLastPara="1" rIns="91425" wrap="square" tIns="91425">
            <a:noAutofit/>
          </a:bodyPr>
          <a:lstStyle/>
          <a:p>
            <a:pPr indent="0" lvl="0" marL="0" rtl="0">
              <a:spcBef>
                <a:spcPts val="0"/>
              </a:spcBef>
              <a:spcAft>
                <a:spcPts val="0"/>
              </a:spcAft>
              <a:buNone/>
            </a:pPr>
            <a:r>
              <a:rPr lang="en"/>
              <a:t>Future Sprint’s</a:t>
            </a:r>
            <a:r>
              <a:rPr lang="en"/>
              <a:t> User Stories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 name="Shape 227"/>
        <p:cNvGrpSpPr/>
        <p:nvPr/>
      </p:nvGrpSpPr>
      <p:grpSpPr>
        <a:xfrm>
          <a:off x="0" y="0"/>
          <a:ext cx="0" cy="0"/>
          <a:chOff x="0" y="0"/>
          <a:chExt cx="0" cy="0"/>
        </a:xfrm>
      </p:grpSpPr>
      <p:sp>
        <p:nvSpPr>
          <p:cNvPr id="228" name="Shape 228"/>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Finding Agents</a:t>
            </a:r>
            <a:r>
              <a:rPr lang="en"/>
              <a:t> (Client)#----</a:t>
            </a:r>
            <a:endParaRPr/>
          </a:p>
        </p:txBody>
      </p:sp>
      <p:sp>
        <p:nvSpPr>
          <p:cNvPr id="229" name="Shape 229"/>
          <p:cNvSpPr txBox="1"/>
          <p:nvPr>
            <p:ph idx="1" type="body"/>
          </p:nvPr>
        </p:nvSpPr>
        <p:spPr>
          <a:xfrm>
            <a:off x="1297500" y="1567550"/>
            <a:ext cx="7038900" cy="3576000"/>
          </a:xfrm>
          <a:prstGeom prst="rect">
            <a:avLst/>
          </a:prstGeom>
        </p:spPr>
        <p:txBody>
          <a:bodyPr anchorCtr="0" anchor="t" bIns="91425" lIns="91425" spcFirstLastPara="1" rIns="91425" wrap="square" tIns="91425">
            <a:noAutofit/>
          </a:bodyPr>
          <a:lstStyle/>
          <a:p>
            <a:pPr indent="0" lvl="0" marL="0" rtl="0">
              <a:spcBef>
                <a:spcPts val="800"/>
              </a:spcBef>
              <a:spcAft>
                <a:spcPts val="0"/>
              </a:spcAft>
              <a:buNone/>
            </a:pPr>
            <a:r>
              <a:rPr b="1" lang="en" sz="1200">
                <a:solidFill>
                  <a:srgbClr val="FFFFFF"/>
                </a:solidFill>
              </a:rPr>
              <a:t>Description:</a:t>
            </a:r>
            <a:endParaRPr b="1" sz="1200">
              <a:solidFill>
                <a:srgbClr val="FFFFFF"/>
              </a:solidFill>
            </a:endParaRPr>
          </a:p>
          <a:p>
            <a:pPr indent="-295275" lvl="0" marL="558800" rtl="0">
              <a:lnSpc>
                <a:spcPct val="133636"/>
              </a:lnSpc>
              <a:spcBef>
                <a:spcPts val="400"/>
              </a:spcBef>
              <a:spcAft>
                <a:spcPts val="0"/>
              </a:spcAft>
              <a:buClr>
                <a:srgbClr val="FFFFFF"/>
              </a:buClr>
              <a:buSzPts val="1050"/>
              <a:buFont typeface="Lato"/>
              <a:buChar char="●"/>
            </a:pPr>
            <a:r>
              <a:rPr lang="en" sz="1050">
                <a:solidFill>
                  <a:srgbClr val="FFFFFF"/>
                </a:solidFill>
                <a:latin typeface="Arial"/>
                <a:ea typeface="Arial"/>
                <a:cs typeface="Arial"/>
                <a:sym typeface="Arial"/>
              </a:rPr>
              <a:t>As a client, I would like to search for agents so that they will help me find a property to buy or rent.</a:t>
            </a:r>
            <a:endParaRPr sz="1050">
              <a:solidFill>
                <a:srgbClr val="FFFFFF"/>
              </a:solidFill>
            </a:endParaRPr>
          </a:p>
          <a:p>
            <a:pPr indent="0" lvl="0" marL="0" rtl="0">
              <a:spcBef>
                <a:spcPts val="1200"/>
              </a:spcBef>
              <a:spcAft>
                <a:spcPts val="0"/>
              </a:spcAft>
              <a:buNone/>
            </a:pPr>
            <a:r>
              <a:rPr b="1" lang="en" sz="1200">
                <a:solidFill>
                  <a:srgbClr val="FFFFFF"/>
                </a:solidFill>
              </a:rPr>
              <a:t>Acceptance Criteria:</a:t>
            </a:r>
            <a:endParaRPr b="1" sz="1200">
              <a:solidFill>
                <a:srgbClr val="FFFFFF"/>
              </a:solidFill>
            </a:endParaRPr>
          </a:p>
          <a:p>
            <a:pPr indent="-295275" lvl="0" marL="457200" rtl="0">
              <a:lnSpc>
                <a:spcPct val="133636"/>
              </a:lnSpc>
              <a:spcBef>
                <a:spcPts val="400"/>
              </a:spcBef>
              <a:spcAft>
                <a:spcPts val="0"/>
              </a:spcAft>
              <a:buClr>
                <a:srgbClr val="FFFFFF"/>
              </a:buClr>
              <a:buSzPts val="1050"/>
              <a:buFont typeface="Arial"/>
              <a:buChar char="●"/>
            </a:pPr>
            <a:r>
              <a:rPr lang="en" sz="1050">
                <a:solidFill>
                  <a:srgbClr val="FFFFFF"/>
                </a:solidFill>
                <a:latin typeface="Arial"/>
                <a:ea typeface="Arial"/>
                <a:cs typeface="Arial"/>
                <a:sym typeface="Arial"/>
              </a:rPr>
              <a:t>The client should be able to find an agent by their name via search box.</a:t>
            </a:r>
            <a:endParaRPr sz="1050">
              <a:solidFill>
                <a:srgbClr val="FFFFFF"/>
              </a:solidFill>
              <a:latin typeface="Arial"/>
              <a:ea typeface="Arial"/>
              <a:cs typeface="Arial"/>
              <a:sym typeface="Arial"/>
            </a:endParaRPr>
          </a:p>
          <a:p>
            <a:pPr indent="-295275" lvl="0" marL="4572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The client should be able to filter agents by their location.</a:t>
            </a:r>
            <a:endParaRPr sz="1050">
              <a:solidFill>
                <a:srgbClr val="FFFFFF"/>
              </a:solidFill>
              <a:latin typeface="Arial"/>
              <a:ea typeface="Arial"/>
              <a:cs typeface="Arial"/>
              <a:sym typeface="Arial"/>
            </a:endParaRPr>
          </a:p>
          <a:p>
            <a:pPr indent="-295275" lvl="0" marL="4572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The client should be able to start a chat with an agent. </a:t>
            </a:r>
            <a:endParaRPr sz="1050">
              <a:solidFill>
                <a:srgbClr val="FFFFFF"/>
              </a:solidFill>
              <a:latin typeface="Arial"/>
              <a:ea typeface="Arial"/>
              <a:cs typeface="Arial"/>
              <a:sym typeface="Arial"/>
            </a:endParaRPr>
          </a:p>
          <a:p>
            <a:pPr indent="-295275" lvl="0" marL="4572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The system should be able to display 2 search boxes: Name of an agent and Location</a:t>
            </a:r>
            <a:endParaRPr sz="1050">
              <a:solidFill>
                <a:srgbClr val="FFFFFF"/>
              </a:solidFill>
              <a:latin typeface="Arial"/>
              <a:ea typeface="Arial"/>
              <a:cs typeface="Arial"/>
              <a:sym typeface="Arial"/>
            </a:endParaRPr>
          </a:p>
          <a:p>
            <a:pPr indent="-295275" lvl="1" marL="9144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If both boxes are empty, the search result should be empty.</a:t>
            </a:r>
            <a:endParaRPr sz="1050">
              <a:solidFill>
                <a:srgbClr val="FFFFFF"/>
              </a:solidFill>
              <a:latin typeface="Arial"/>
              <a:ea typeface="Arial"/>
              <a:cs typeface="Arial"/>
              <a:sym typeface="Arial"/>
            </a:endParaRPr>
          </a:p>
          <a:p>
            <a:pPr indent="-295275" lvl="1" marL="9144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If the name box is empty but not the location, the search result should display agents based on that location.</a:t>
            </a:r>
            <a:endParaRPr sz="1050">
              <a:solidFill>
                <a:srgbClr val="FFFFFF"/>
              </a:solidFill>
              <a:latin typeface="Arial"/>
              <a:ea typeface="Arial"/>
              <a:cs typeface="Arial"/>
              <a:sym typeface="Arial"/>
            </a:endParaRPr>
          </a:p>
          <a:p>
            <a:pPr indent="-295275" lvl="1" marL="9144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If the location box is empty but not the name box, the search result should display agents and their location.</a:t>
            </a:r>
            <a:endParaRPr sz="1050">
              <a:solidFill>
                <a:srgbClr val="FFFFFF"/>
              </a:solidFill>
              <a:latin typeface="Arial"/>
              <a:ea typeface="Arial"/>
              <a:cs typeface="Arial"/>
              <a:sym typeface="Arial"/>
            </a:endParaRPr>
          </a:p>
          <a:p>
            <a:pPr indent="-295275" lvl="1" marL="9144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If both boxes are not empty, the search result should display agents based on both box information.</a:t>
            </a:r>
            <a:endParaRPr sz="1050">
              <a:solidFill>
                <a:srgbClr val="FFFFFF"/>
              </a:solidFill>
              <a:latin typeface="Arial"/>
              <a:ea typeface="Arial"/>
              <a:cs typeface="Arial"/>
              <a:sym typeface="Arial"/>
            </a:endParaRPr>
          </a:p>
          <a:p>
            <a:pPr indent="0" lvl="0" marL="0" rtl="0">
              <a:lnSpc>
                <a:spcPct val="133636"/>
              </a:lnSpc>
              <a:spcBef>
                <a:spcPts val="1200"/>
              </a:spcBef>
              <a:spcAft>
                <a:spcPts val="0"/>
              </a:spcAft>
              <a:buNone/>
            </a:pPr>
            <a:r>
              <a:rPr b="1" lang="en" sz="1200"/>
              <a:t>Points</a:t>
            </a:r>
            <a:r>
              <a:rPr lang="en" sz="1050">
                <a:solidFill>
                  <a:srgbClr val="FFFFFF"/>
                </a:solidFill>
                <a:latin typeface="Arial"/>
                <a:ea typeface="Arial"/>
                <a:cs typeface="Arial"/>
                <a:sym typeface="Arial"/>
              </a:rPr>
              <a:t>: 13</a:t>
            </a:r>
            <a:endParaRPr sz="1050">
              <a:solidFill>
                <a:srgbClr val="FFFFFF"/>
              </a:solidFill>
              <a:latin typeface="Arial"/>
              <a:ea typeface="Arial"/>
              <a:cs typeface="Arial"/>
              <a:sym typeface="Arial"/>
            </a:endParaRPr>
          </a:p>
          <a:p>
            <a:pPr indent="0" lvl="0" marL="0" rtl="0">
              <a:spcBef>
                <a:spcPts val="1200"/>
              </a:spcBef>
              <a:spcAft>
                <a:spcPts val="1600"/>
              </a:spcAft>
              <a:buNone/>
            </a:pPr>
            <a:r>
              <a:rPr lang="en"/>
              <a:t>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 name="Shape 233"/>
        <p:cNvGrpSpPr/>
        <p:nvPr/>
      </p:nvGrpSpPr>
      <p:grpSpPr>
        <a:xfrm>
          <a:off x="0" y="0"/>
          <a:ext cx="0" cy="0"/>
          <a:chOff x="0" y="0"/>
          <a:chExt cx="0" cy="0"/>
        </a:xfrm>
      </p:grpSpPr>
      <p:sp>
        <p:nvSpPr>
          <p:cNvPr id="234" name="Shape 234"/>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Starting a personal live chat</a:t>
            </a:r>
            <a:r>
              <a:rPr lang="en"/>
              <a:t> (Client)#----</a:t>
            </a:r>
            <a:endParaRPr/>
          </a:p>
        </p:txBody>
      </p:sp>
      <p:sp>
        <p:nvSpPr>
          <p:cNvPr id="235" name="Shape 235"/>
          <p:cNvSpPr txBox="1"/>
          <p:nvPr>
            <p:ph idx="1" type="body"/>
          </p:nvPr>
        </p:nvSpPr>
        <p:spPr>
          <a:xfrm>
            <a:off x="1297500" y="1567550"/>
            <a:ext cx="7038900" cy="2694900"/>
          </a:xfrm>
          <a:prstGeom prst="rect">
            <a:avLst/>
          </a:prstGeom>
        </p:spPr>
        <p:txBody>
          <a:bodyPr anchorCtr="0" anchor="t" bIns="91425" lIns="91425" spcFirstLastPara="1" rIns="91425" wrap="square" tIns="91425">
            <a:noAutofit/>
          </a:bodyPr>
          <a:lstStyle/>
          <a:p>
            <a:pPr indent="0" lvl="0" marL="0" rtl="0">
              <a:spcBef>
                <a:spcPts val="800"/>
              </a:spcBef>
              <a:spcAft>
                <a:spcPts val="0"/>
              </a:spcAft>
              <a:buNone/>
            </a:pPr>
            <a:r>
              <a:rPr b="1" lang="en" sz="1200">
                <a:solidFill>
                  <a:srgbClr val="FFFFFF"/>
                </a:solidFill>
              </a:rPr>
              <a:t>Description:</a:t>
            </a:r>
            <a:endParaRPr b="1" sz="1200">
              <a:solidFill>
                <a:srgbClr val="FFFFFF"/>
              </a:solidFill>
            </a:endParaRPr>
          </a:p>
          <a:p>
            <a:pPr indent="-295275" lvl="0" marL="558800" rtl="0">
              <a:lnSpc>
                <a:spcPct val="133636"/>
              </a:lnSpc>
              <a:spcBef>
                <a:spcPts val="400"/>
              </a:spcBef>
              <a:spcAft>
                <a:spcPts val="0"/>
              </a:spcAft>
              <a:buClr>
                <a:srgbClr val="FFFFFF"/>
              </a:buClr>
              <a:buSzPts val="1050"/>
              <a:buFont typeface="Lato"/>
              <a:buChar char="●"/>
            </a:pPr>
            <a:r>
              <a:rPr lang="en" sz="1050">
                <a:solidFill>
                  <a:srgbClr val="FFFFFF"/>
                </a:solidFill>
                <a:latin typeface="Arial"/>
                <a:ea typeface="Arial"/>
                <a:cs typeface="Arial"/>
                <a:sym typeface="Arial"/>
              </a:rPr>
              <a:t>As a client, I would like to initiate a 1-1 private conversation with an agent to help me find a property to buy or rent.</a:t>
            </a:r>
            <a:endParaRPr sz="1050">
              <a:solidFill>
                <a:srgbClr val="FFFFFF"/>
              </a:solidFill>
            </a:endParaRPr>
          </a:p>
          <a:p>
            <a:pPr indent="0" lvl="0" marL="0" rtl="0">
              <a:spcBef>
                <a:spcPts val="1200"/>
              </a:spcBef>
              <a:spcAft>
                <a:spcPts val="0"/>
              </a:spcAft>
              <a:buNone/>
            </a:pPr>
            <a:r>
              <a:rPr b="1" lang="en" sz="1200">
                <a:solidFill>
                  <a:srgbClr val="FFFFFF"/>
                </a:solidFill>
              </a:rPr>
              <a:t>Acceptance Criteria:</a:t>
            </a:r>
            <a:endParaRPr b="1" sz="1200">
              <a:solidFill>
                <a:srgbClr val="FFFFFF"/>
              </a:solidFill>
            </a:endParaRPr>
          </a:p>
          <a:p>
            <a:pPr indent="-295275" lvl="0" marL="457200" rtl="0">
              <a:lnSpc>
                <a:spcPct val="133636"/>
              </a:lnSpc>
              <a:spcBef>
                <a:spcPts val="400"/>
              </a:spcBef>
              <a:spcAft>
                <a:spcPts val="0"/>
              </a:spcAft>
              <a:buClr>
                <a:srgbClr val="FFFFFF"/>
              </a:buClr>
              <a:buSzPts val="1050"/>
              <a:buFont typeface="Arial"/>
              <a:buChar char="●"/>
            </a:pPr>
            <a:r>
              <a:rPr lang="en" sz="1050">
                <a:solidFill>
                  <a:srgbClr val="FFFFFF"/>
                </a:solidFill>
                <a:latin typeface="Arial"/>
                <a:ea typeface="Arial"/>
                <a:cs typeface="Arial"/>
                <a:sym typeface="Arial"/>
              </a:rPr>
              <a:t>After the client finds the agent using the search bar in the chatbox, the client should be able to start a chat with the agent.</a:t>
            </a:r>
            <a:endParaRPr sz="1050">
              <a:solidFill>
                <a:srgbClr val="FFFFFF"/>
              </a:solidFill>
              <a:latin typeface="Arial"/>
              <a:ea typeface="Arial"/>
              <a:cs typeface="Arial"/>
              <a:sym typeface="Arial"/>
            </a:endParaRPr>
          </a:p>
          <a:p>
            <a:pPr indent="-295275" lvl="0" marL="457200" rtl="0">
              <a:lnSpc>
                <a:spcPct val="133636"/>
              </a:lnSpc>
              <a:spcBef>
                <a:spcPts val="0"/>
              </a:spcBef>
              <a:spcAft>
                <a:spcPts val="0"/>
              </a:spcAft>
              <a:buClr>
                <a:srgbClr val="FFFFFF"/>
              </a:buClr>
              <a:buSzPts val="1050"/>
              <a:buFont typeface="Arial"/>
              <a:buChar char="●"/>
            </a:pPr>
            <a:r>
              <a:rPr lang="en" sz="1050">
                <a:latin typeface="Arial"/>
                <a:ea typeface="Arial"/>
                <a:cs typeface="Arial"/>
                <a:sym typeface="Arial"/>
              </a:rPr>
              <a:t>The client should be able to send messages to the agent.</a:t>
            </a:r>
            <a:endParaRPr sz="1050">
              <a:solidFill>
                <a:srgbClr val="FFFFFF"/>
              </a:solidFill>
              <a:latin typeface="Arial"/>
              <a:ea typeface="Arial"/>
              <a:cs typeface="Arial"/>
              <a:sym typeface="Arial"/>
            </a:endParaRPr>
          </a:p>
          <a:p>
            <a:pPr indent="-295275" lvl="0" marL="457200" rtl="0">
              <a:lnSpc>
                <a:spcPct val="133636"/>
              </a:lnSpc>
              <a:spcBef>
                <a:spcPts val="0"/>
              </a:spcBef>
              <a:spcAft>
                <a:spcPts val="0"/>
              </a:spcAft>
              <a:buClr>
                <a:srgbClr val="FFFFFF"/>
              </a:buClr>
              <a:buSzPts val="1050"/>
              <a:buFont typeface="Arial"/>
              <a:buChar char="●"/>
            </a:pPr>
            <a:r>
              <a:rPr lang="en" sz="1050">
                <a:latin typeface="Arial"/>
                <a:ea typeface="Arial"/>
                <a:cs typeface="Arial"/>
                <a:sym typeface="Arial"/>
              </a:rPr>
              <a:t>The client should be able to receives messages from an agent.</a:t>
            </a:r>
            <a:endParaRPr sz="1050">
              <a:solidFill>
                <a:srgbClr val="FFFFFF"/>
              </a:solidFill>
              <a:latin typeface="Arial"/>
              <a:ea typeface="Arial"/>
              <a:cs typeface="Arial"/>
              <a:sym typeface="Arial"/>
            </a:endParaRPr>
          </a:p>
          <a:p>
            <a:pPr indent="-295275" lvl="0" marL="4572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The client should be able to exit the chat.</a:t>
            </a:r>
            <a:endParaRPr sz="1050">
              <a:solidFill>
                <a:srgbClr val="FFFFFF"/>
              </a:solidFill>
              <a:latin typeface="Arial"/>
              <a:ea typeface="Arial"/>
              <a:cs typeface="Arial"/>
              <a:sym typeface="Arial"/>
            </a:endParaRPr>
          </a:p>
          <a:p>
            <a:pPr indent="0" lvl="0" marL="0" rtl="0">
              <a:lnSpc>
                <a:spcPct val="133636"/>
              </a:lnSpc>
              <a:spcBef>
                <a:spcPts val="1200"/>
              </a:spcBef>
              <a:spcAft>
                <a:spcPts val="0"/>
              </a:spcAft>
              <a:buNone/>
            </a:pPr>
            <a:r>
              <a:rPr b="1" lang="en" sz="1200"/>
              <a:t>Points</a:t>
            </a:r>
            <a:r>
              <a:rPr lang="en" sz="1050">
                <a:latin typeface="Arial"/>
                <a:ea typeface="Arial"/>
                <a:cs typeface="Arial"/>
                <a:sym typeface="Arial"/>
              </a:rPr>
              <a:t>: 21</a:t>
            </a:r>
            <a:endParaRPr sz="1050">
              <a:solidFill>
                <a:srgbClr val="FFFFFF"/>
              </a:solidFill>
              <a:latin typeface="Arial"/>
              <a:ea typeface="Arial"/>
              <a:cs typeface="Arial"/>
              <a:sym typeface="Arial"/>
            </a:endParaRPr>
          </a:p>
          <a:p>
            <a:pPr indent="0" lvl="0" marL="0" rtl="0">
              <a:spcBef>
                <a:spcPts val="1200"/>
              </a:spcBef>
              <a:spcAft>
                <a:spcPts val="1600"/>
              </a:spcAft>
              <a:buNone/>
            </a:pPr>
            <a:r>
              <a:rPr lang="en"/>
              <a:t>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 name="Shape 239"/>
        <p:cNvGrpSpPr/>
        <p:nvPr/>
      </p:nvGrpSpPr>
      <p:grpSpPr>
        <a:xfrm>
          <a:off x="0" y="0"/>
          <a:ext cx="0" cy="0"/>
          <a:chOff x="0" y="0"/>
          <a:chExt cx="0" cy="0"/>
        </a:xfrm>
      </p:grpSpPr>
      <p:sp>
        <p:nvSpPr>
          <p:cNvPr id="240" name="Shape 240"/>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User</a:t>
            </a:r>
            <a:r>
              <a:rPr lang="en"/>
              <a:t> Online Status #----</a:t>
            </a:r>
            <a:endParaRPr/>
          </a:p>
        </p:txBody>
      </p:sp>
      <p:sp>
        <p:nvSpPr>
          <p:cNvPr id="241" name="Shape 241"/>
          <p:cNvSpPr txBox="1"/>
          <p:nvPr>
            <p:ph idx="1" type="body"/>
          </p:nvPr>
        </p:nvSpPr>
        <p:spPr>
          <a:xfrm>
            <a:off x="1297500" y="1567550"/>
            <a:ext cx="7038900" cy="2877900"/>
          </a:xfrm>
          <a:prstGeom prst="rect">
            <a:avLst/>
          </a:prstGeom>
        </p:spPr>
        <p:txBody>
          <a:bodyPr anchorCtr="0" anchor="t" bIns="91425" lIns="91425" spcFirstLastPara="1" rIns="91425" wrap="square" tIns="91425">
            <a:noAutofit/>
          </a:bodyPr>
          <a:lstStyle/>
          <a:p>
            <a:pPr indent="0" lvl="0" marL="0" rtl="0">
              <a:spcBef>
                <a:spcPts val="800"/>
              </a:spcBef>
              <a:spcAft>
                <a:spcPts val="0"/>
              </a:spcAft>
              <a:buNone/>
            </a:pPr>
            <a:r>
              <a:rPr b="1" lang="en" sz="1200">
                <a:solidFill>
                  <a:srgbClr val="FFFFFF"/>
                </a:solidFill>
              </a:rPr>
              <a:t>Description:</a:t>
            </a:r>
            <a:endParaRPr b="1" sz="1200">
              <a:solidFill>
                <a:srgbClr val="FFFFFF"/>
              </a:solidFill>
            </a:endParaRPr>
          </a:p>
          <a:p>
            <a:pPr indent="-295275" lvl="0" marL="558800" rtl="0">
              <a:lnSpc>
                <a:spcPct val="133636"/>
              </a:lnSpc>
              <a:spcBef>
                <a:spcPts val="400"/>
              </a:spcBef>
              <a:spcAft>
                <a:spcPts val="0"/>
              </a:spcAft>
              <a:buClr>
                <a:srgbClr val="FFFFFF"/>
              </a:buClr>
              <a:buSzPts val="1050"/>
              <a:buFont typeface="Lato"/>
              <a:buChar char="●"/>
            </a:pPr>
            <a:r>
              <a:rPr lang="en" sz="1050">
                <a:solidFill>
                  <a:srgbClr val="FFFFFF"/>
                </a:solidFill>
                <a:latin typeface="Arial"/>
                <a:ea typeface="Arial"/>
                <a:cs typeface="Arial"/>
                <a:sym typeface="Arial"/>
              </a:rPr>
              <a:t>As a user, I would like to know whether a user is online, offline, or away, so that I know whether or not to continue the conversation.</a:t>
            </a:r>
            <a:endParaRPr sz="1050">
              <a:solidFill>
                <a:srgbClr val="FFFFFF"/>
              </a:solidFill>
            </a:endParaRPr>
          </a:p>
          <a:p>
            <a:pPr indent="0" lvl="0" marL="0" rtl="0">
              <a:spcBef>
                <a:spcPts val="1200"/>
              </a:spcBef>
              <a:spcAft>
                <a:spcPts val="0"/>
              </a:spcAft>
              <a:buNone/>
            </a:pPr>
            <a:r>
              <a:rPr b="1" lang="en" sz="1200">
                <a:solidFill>
                  <a:srgbClr val="FFFFFF"/>
                </a:solidFill>
              </a:rPr>
              <a:t>Acceptance Criteria:</a:t>
            </a:r>
            <a:endParaRPr b="1" sz="1200">
              <a:solidFill>
                <a:srgbClr val="FFFFFF"/>
              </a:solidFill>
            </a:endParaRPr>
          </a:p>
          <a:p>
            <a:pPr indent="-295275" lvl="0" marL="457200" rtl="0">
              <a:lnSpc>
                <a:spcPct val="133636"/>
              </a:lnSpc>
              <a:spcBef>
                <a:spcPts val="400"/>
              </a:spcBef>
              <a:spcAft>
                <a:spcPts val="0"/>
              </a:spcAft>
              <a:buClr>
                <a:srgbClr val="FFFFFF"/>
              </a:buClr>
              <a:buSzPts val="1050"/>
              <a:buFont typeface="Arial"/>
              <a:buChar char="●"/>
            </a:pPr>
            <a:r>
              <a:rPr lang="en" sz="1050">
                <a:solidFill>
                  <a:srgbClr val="FFFFFF"/>
                </a:solidFill>
                <a:latin typeface="Arial"/>
                <a:ea typeface="Arial"/>
                <a:cs typeface="Arial"/>
                <a:sym typeface="Arial"/>
              </a:rPr>
              <a:t>The user should be able to see the a user’s online status icon next to the chat room header.</a:t>
            </a:r>
            <a:endParaRPr sz="1050">
              <a:solidFill>
                <a:srgbClr val="FFFFFF"/>
              </a:solidFill>
              <a:latin typeface="Arial"/>
              <a:ea typeface="Arial"/>
              <a:cs typeface="Arial"/>
              <a:sym typeface="Arial"/>
            </a:endParaRPr>
          </a:p>
          <a:p>
            <a:pPr indent="-295275" lvl="0" marL="4572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The user should be able to toggle their own status (Online/Away) if they are online.</a:t>
            </a:r>
            <a:endParaRPr sz="1050">
              <a:solidFill>
                <a:srgbClr val="FFFFFF"/>
              </a:solidFill>
              <a:latin typeface="Arial"/>
              <a:ea typeface="Arial"/>
              <a:cs typeface="Arial"/>
              <a:sym typeface="Arial"/>
            </a:endParaRPr>
          </a:p>
          <a:p>
            <a:pPr indent="-295275" lvl="0" marL="4572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The system’s response should be to display the online status icon next to the chat room header:</a:t>
            </a:r>
            <a:endParaRPr sz="1050">
              <a:solidFill>
                <a:srgbClr val="FFFFFF"/>
              </a:solidFill>
              <a:latin typeface="Arial"/>
              <a:ea typeface="Arial"/>
              <a:cs typeface="Arial"/>
              <a:sym typeface="Arial"/>
            </a:endParaRPr>
          </a:p>
          <a:p>
            <a:pPr indent="-295275" lvl="1" marL="9144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Online: Green -- if the user has login into the website</a:t>
            </a:r>
            <a:endParaRPr sz="1050">
              <a:solidFill>
                <a:srgbClr val="FFFFFF"/>
              </a:solidFill>
              <a:latin typeface="Arial"/>
              <a:ea typeface="Arial"/>
              <a:cs typeface="Arial"/>
              <a:sym typeface="Arial"/>
            </a:endParaRPr>
          </a:p>
          <a:p>
            <a:pPr indent="-295275" lvl="1" marL="9144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Offline: Red -- if the user has logged off the website</a:t>
            </a:r>
            <a:endParaRPr sz="1050">
              <a:solidFill>
                <a:srgbClr val="FFFFFF"/>
              </a:solidFill>
              <a:latin typeface="Arial"/>
              <a:ea typeface="Arial"/>
              <a:cs typeface="Arial"/>
              <a:sym typeface="Arial"/>
            </a:endParaRPr>
          </a:p>
          <a:p>
            <a:pPr indent="-295275" lvl="1" marL="914400" rtl="0">
              <a:lnSpc>
                <a:spcPct val="133636"/>
              </a:lnSpc>
              <a:spcBef>
                <a:spcPts val="0"/>
              </a:spcBef>
              <a:spcAft>
                <a:spcPts val="0"/>
              </a:spcAft>
              <a:buClr>
                <a:srgbClr val="FFFFFF"/>
              </a:buClr>
              <a:buSzPts val="1050"/>
              <a:buFont typeface="Arial"/>
              <a:buChar char="○"/>
            </a:pPr>
            <a:r>
              <a:rPr lang="en" sz="1050">
                <a:solidFill>
                  <a:srgbClr val="FFFFFF"/>
                </a:solidFill>
                <a:latin typeface="Arial"/>
                <a:ea typeface="Arial"/>
                <a:cs typeface="Arial"/>
                <a:sym typeface="Arial"/>
              </a:rPr>
              <a:t>Away: Yellow -- if the online user has clicked on the user’s online status icon</a:t>
            </a:r>
            <a:endParaRPr sz="1050">
              <a:solidFill>
                <a:srgbClr val="FFFFFF"/>
              </a:solidFill>
              <a:latin typeface="Arial"/>
              <a:ea typeface="Arial"/>
              <a:cs typeface="Arial"/>
              <a:sym typeface="Arial"/>
            </a:endParaRPr>
          </a:p>
          <a:p>
            <a:pPr indent="0" lvl="0" marL="0" rtl="0">
              <a:lnSpc>
                <a:spcPct val="133636"/>
              </a:lnSpc>
              <a:spcBef>
                <a:spcPts val="1200"/>
              </a:spcBef>
              <a:spcAft>
                <a:spcPts val="0"/>
              </a:spcAft>
              <a:buNone/>
            </a:pPr>
            <a:r>
              <a:rPr b="1" lang="en" sz="1200"/>
              <a:t>Points</a:t>
            </a:r>
            <a:r>
              <a:rPr lang="en" sz="1050">
                <a:latin typeface="Arial"/>
                <a:ea typeface="Arial"/>
                <a:cs typeface="Arial"/>
                <a:sym typeface="Arial"/>
              </a:rPr>
              <a:t>: 8</a:t>
            </a:r>
            <a:endParaRPr sz="1050">
              <a:solidFill>
                <a:srgbClr val="FFFFFF"/>
              </a:solidFill>
              <a:latin typeface="Arial"/>
              <a:ea typeface="Arial"/>
              <a:cs typeface="Arial"/>
              <a:sym typeface="Arial"/>
            </a:endParaRPr>
          </a:p>
          <a:p>
            <a:pPr indent="0" lvl="0" marL="0" rtl="0">
              <a:spcBef>
                <a:spcPts val="1200"/>
              </a:spcBef>
              <a:spcAft>
                <a:spcPts val="160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