
<file path=[Content_Types].xml><?xml version="1.0" encoding="utf-8"?>
<Types xmlns="http://schemas.openxmlformats.org/package/2006/content-types">
  <Default ContentType="image/jpeg" Extension="jpg"/>
  <Default ContentType="application/x-fontdata" Extension="fntdata"/>
  <Default ContentType="image/gif" Extension="gif"/>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7.xml"/>
  <Override ContentType="application/vnd.openxmlformats-officedocument.presentationml.notesSlide+xml" PartName="/ppt/notesSlides/notesSlide5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24.xml"/>
  <Override ContentType="application/vnd.openxmlformats-officedocument.presentationml.notesSlide+xml" PartName="/ppt/notesSlides/notesSlide50.xml"/>
  <Override ContentType="application/vnd.openxmlformats-officedocument.presentationml.notesSlide+xml" PartName="/ppt/notesSlides/notesSlide68.xml"/>
  <Override ContentType="application/vnd.openxmlformats-officedocument.presentationml.notesSlide+xml" PartName="/ppt/notesSlides/notesSlide17.xml"/>
  <Override ContentType="application/vnd.openxmlformats-officedocument.presentationml.notesSlide+xml" PartName="/ppt/notesSlides/notesSlide42.xml"/>
  <Override ContentType="application/vnd.openxmlformats-officedocument.presentationml.notesSlide+xml" PartName="/ppt/notesSlides/notesSlide16.xml"/>
  <Override ContentType="application/vnd.openxmlformats-officedocument.presentationml.notesSlide+xml" PartName="/ppt/notesSlides/notesSlide34.xml"/>
  <Override ContentType="application/vnd.openxmlformats-officedocument.presentationml.notesSlide+xml" PartName="/ppt/notesSlides/notesSlide51.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43.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73.xml"/>
  <Override ContentType="application/vnd.openxmlformats-officedocument.presentationml.notesSlide+xml" PartName="/ppt/notesSlides/notesSlide56.xml"/>
  <Override ContentType="application/vnd.openxmlformats-officedocument.presentationml.notesSlide+xml" PartName="/ppt/notesSlides/notesSlide30.xml"/>
  <Override ContentType="application/vnd.openxmlformats-officedocument.presentationml.notesSlide+xml" PartName="/ppt/notesSlides/notesSlide69.xml"/>
  <Override ContentType="application/vnd.openxmlformats-officedocument.presentationml.notesSlide+xml" PartName="/ppt/notesSlides/notesSlide26.xml"/>
  <Override ContentType="application/vnd.openxmlformats-officedocument.presentationml.notesSlide+xml" PartName="/ppt/notesSlides/notesSlide39.xml"/>
  <Override ContentType="application/vnd.openxmlformats-officedocument.presentationml.notesSlide+xml" PartName="/ppt/notesSlides/notesSlide31.xml"/>
  <Override ContentType="application/vnd.openxmlformats-officedocument.presentationml.notesSlide+xml" PartName="/ppt/notesSlides/notesSlide61.xml"/>
  <Override ContentType="application/vnd.openxmlformats-officedocument.presentationml.notesSlide+xml" PartName="/ppt/notesSlides/notesSlide74.xml"/>
  <Override ContentType="application/vnd.openxmlformats-officedocument.presentationml.notesSlide+xml" PartName="/ppt/notesSlides/notesSlide57.xml"/>
  <Override ContentType="application/vnd.openxmlformats-officedocument.presentationml.notesSlide+xml" PartName="/ppt/notesSlides/notesSlide44.xml"/>
  <Override ContentType="application/vnd.openxmlformats-officedocument.presentationml.notesSlide+xml" PartName="/ppt/notesSlides/notesSlide58.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37.xml"/>
  <Override ContentType="application/vnd.openxmlformats-officedocument.presentationml.notesSlide+xml" PartName="/ppt/notesSlides/notesSlide62.xml"/>
  <Override ContentType="application/vnd.openxmlformats-officedocument.presentationml.notesSlide+xml" PartName="/ppt/notesSlides/notesSlide29.xml"/>
  <Override ContentType="application/vnd.openxmlformats-officedocument.presentationml.notesSlide+xml" PartName="/ppt/notesSlides/notesSlide54.xml"/>
  <Override ContentType="application/vnd.openxmlformats-officedocument.presentationml.notesSlide+xml" PartName="/ppt/notesSlides/notesSlide45.xml"/>
  <Override ContentType="application/vnd.openxmlformats-officedocument.presentationml.notesSlide+xml" PartName="/ppt/notesSlides/notesSlide70.xml"/>
  <Override ContentType="application/vnd.openxmlformats-officedocument.presentationml.notesSlide+xml" PartName="/ppt/notesSlides/notesSlide46.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11.xml"/>
  <Override ContentType="application/vnd.openxmlformats-officedocument.presentationml.notesSlide+xml" PartName="/ppt/notesSlides/notesSlide63.xml"/>
  <Override ContentType="application/vnd.openxmlformats-officedocument.presentationml.notesSlide+xml" PartName="/ppt/notesSlides/notesSlide5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47.xml"/>
  <Override ContentType="application/vnd.openxmlformats-officedocument.presentationml.notesSlide+xml" PartName="/ppt/notesSlides/notesSlide72.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60.xml"/>
  <Override ContentType="application/vnd.openxmlformats-officedocument.presentationml.notesSlide+xml" PartName="/ppt/notesSlides/notesSlide38.xml"/>
  <Override ContentType="application/vnd.openxmlformats-officedocument.presentationml.notesSlide+xml" PartName="/ppt/notesSlides/notesSlide64.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48.xml"/>
  <Override ContentType="application/vnd.openxmlformats-officedocument.presentationml.notesSlide+xml" PartName="/ppt/notesSlides/notesSlide22.xml"/>
  <Override ContentType="application/vnd.openxmlformats-officedocument.presentationml.notesSlide+xml" PartName="/ppt/notesSlides/notesSlide52.xml"/>
  <Override ContentType="application/vnd.openxmlformats-officedocument.presentationml.notesSlide+xml" PartName="/ppt/notesSlides/notesSlide7.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65.xml"/>
  <Override ContentType="application/vnd.openxmlformats-officedocument.presentationml.notesSlide+xml" PartName="/ppt/notesSlides/notesSlide36.xml"/>
  <Override ContentType="application/vnd.openxmlformats-officedocument.presentationml.notesSlide+xml" PartName="/ppt/notesSlides/notesSlide49.xml"/>
  <Override ContentType="application/vnd.openxmlformats-officedocument.presentationml.notesSlide+xml" PartName="/ppt/notesSlides/notesSlide19.xml"/>
  <Override ContentType="application/vnd.openxmlformats-officedocument.presentationml.notesSlide+xml" PartName="/ppt/notesSlides/notesSlide71.xml"/>
  <Override ContentType="application/vnd.openxmlformats-officedocument.presentationml.notesSlide+xml" PartName="/ppt/notesSlides/notesSlide53.xml"/>
  <Override ContentType="application/vnd.openxmlformats-officedocument.presentationml.notesSlide+xml" PartName="/ppt/notesSlides/notesSlide40.xml"/>
  <Override ContentType="application/vnd.openxmlformats-officedocument.presentationml.notesSlide+xml" PartName="/ppt/notesSlides/notesSlide23.xml"/>
  <Override ContentType="application/vnd.openxmlformats-officedocument.presentationml.notesSlide+xml" PartName="/ppt/notesSlides/notesSlide66.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43.xml"/>
  <Override ContentType="application/vnd.openxmlformats-officedocument.presentationml.slide+xml" PartName="/ppt/slides/slide35.xml"/>
  <Override ContentType="application/vnd.openxmlformats-officedocument.presentationml.slide+xml" PartName="/ppt/slides/slide60.xml"/>
  <Override ContentType="application/vnd.openxmlformats-officedocument.presentationml.slide+xml" PartName="/ppt/slides/slide5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5.xml"/>
  <Override ContentType="application/vnd.openxmlformats-officedocument.presentationml.slide+xml" PartName="/ppt/slides/slide69.xml"/>
  <Override ContentType="application/vnd.openxmlformats-officedocument.presentationml.slide+xml" PartName="/ppt/slides/slide17.xml"/>
  <Override ContentType="application/vnd.openxmlformats-officedocument.presentationml.slide+xml" PartName="/ppt/slides/slide42.xml"/>
  <Override ContentType="application/vnd.openxmlformats-officedocument.presentationml.slide+xml" PartName="/ppt/slides/slide25.xml"/>
  <Override ContentType="application/vnd.openxmlformats-officedocument.presentationml.slide+xml" PartName="/ppt/slides/slide50.xml"/>
  <Override ContentType="application/vnd.openxmlformats-officedocument.presentationml.slide+xml" PartName="/ppt/slides/slide34.xml"/>
  <Override ContentType="application/vnd.openxmlformats-officedocument.presentationml.slide+xml" PartName="/ppt/slides/slide33.xml"/>
  <Override ContentType="application/vnd.openxmlformats-officedocument.presentationml.slide+xml" PartName="/ppt/slides/slide51.xml"/>
  <Override ContentType="application/vnd.openxmlformats-officedocument.presentationml.slide+xml" PartName="/ppt/slides/slide16.xml"/>
  <Override ContentType="application/vnd.openxmlformats-officedocument.presentationml.slide+xml" PartName="/ppt/slides/slide68.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7.xml"/>
  <Override ContentType="application/vnd.openxmlformats-officedocument.presentationml.slide+xml" PartName="/ppt/slides/slide71.xml"/>
  <Override ContentType="application/vnd.openxmlformats-officedocument.presentationml.slide+xml" PartName="/ppt/slides/slide41.xml"/>
  <Override ContentType="application/vnd.openxmlformats-officedocument.presentationml.slide+xml" PartName="/ppt/slides/slide67.xml"/>
  <Override ContentType="application/vnd.openxmlformats-officedocument.presentationml.slide+xml" PartName="/ppt/slides/slide7.xml"/>
  <Override ContentType="application/vnd.openxmlformats-officedocument.presentationml.slide+xml" PartName="/ppt/slides/slide54.xml"/>
  <Override ContentType="application/vnd.openxmlformats-officedocument.presentationml.slide+xml" PartName="/ppt/slides/slide36.xml"/>
  <Override ContentType="application/vnd.openxmlformats-officedocument.presentationml.slide+xml" PartName="/ppt/slides/slide66.xml"/>
  <Override ContentType="application/vnd.openxmlformats-officedocument.presentationml.slide+xml" PartName="/ppt/slides/slide23.xml"/>
  <Override ContentType="application/vnd.openxmlformats-officedocument.presentationml.slide+xml" PartName="/ppt/slides/slide49.xml"/>
  <Override ContentType="application/vnd.openxmlformats-officedocument.presentationml.slide+xml" PartName="/ppt/slides/slide10.xml"/>
  <Override ContentType="application/vnd.openxmlformats-officedocument.presentationml.slide+xml" PartName="/ppt/slides/slide70.xml"/>
  <Override ContentType="application/vnd.openxmlformats-officedocument.presentationml.slide+xml" PartName="/ppt/slides/slide6.xml"/>
  <Override ContentType="application/vnd.openxmlformats-officedocument.presentationml.slide+xml" PartName="/ppt/slides/slide53.xml"/>
  <Override ContentType="application/vnd.openxmlformats-officedocument.presentationml.slide+xml" PartName="/ppt/slides/slide40.xml"/>
  <Override ContentType="application/vnd.openxmlformats-officedocument.presentationml.slide+xml" PartName="/ppt/slides/slide48.xml"/>
  <Override ContentType="application/vnd.openxmlformats-officedocument.presentationml.slide+xml" PartName="/ppt/slides/slide73.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9.xml"/>
  <Override ContentType="application/vnd.openxmlformats-officedocument.presentationml.slide+xml" PartName="/ppt/slides/slide65.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6.xml"/>
  <Override ContentType="application/vnd.openxmlformats-officedocument.presentationml.slide+xml" PartName="/ppt/slides/slide12.xml"/>
  <Override ContentType="application/vnd.openxmlformats-officedocument.presentationml.slide+xml" PartName="/ppt/slides/slide47.xml"/>
  <Override ContentType="application/vnd.openxmlformats-officedocument.presentationml.slide+xml" PartName="/ppt/slides/slide72.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8.xml"/>
  <Override ContentType="application/vnd.openxmlformats-officedocument.presentationml.slide+xml" PartName="/ppt/slides/slide46.xml"/>
  <Override ContentType="application/vnd.openxmlformats-officedocument.presentationml.slide+xml" PartName="/ppt/slides/slide64.xml"/>
  <Override ContentType="application/vnd.openxmlformats-officedocument.presentationml.slide+xml" PartName="/ppt/slides/slide8.xml"/>
  <Override ContentType="application/vnd.openxmlformats-officedocument.presentationml.slide+xml" PartName="/ppt/slides/slide55.xml"/>
  <Override ContentType="application/vnd.openxmlformats-officedocument.presentationml.slide+xml" PartName="/ppt/slides/slide29.xml"/>
  <Override ContentType="application/vnd.openxmlformats-officedocument.presentationml.slide+xml" PartName="/ppt/slides/slide59.xml"/>
  <Override ContentType="application/vnd.openxmlformats-officedocument.presentationml.slide+xml" PartName="/ppt/slides/slide32.xml"/>
  <Override ContentType="application/vnd.openxmlformats-officedocument.presentationml.slide+xml" PartName="/ppt/slides/slide62.xml"/>
  <Override ContentType="application/vnd.openxmlformats-officedocument.presentationml.slide+xml" PartName="/ppt/slides/slide1.xml"/>
  <Override ContentType="application/vnd.openxmlformats-officedocument.presentationml.slide+xml" PartName="/ppt/slides/slide58.xml"/>
  <Override ContentType="application/vnd.openxmlformats-officedocument.presentationml.slide+xml" PartName="/ppt/slides/slide63.xml"/>
  <Override ContentType="application/vnd.openxmlformats-officedocument.presentationml.slide+xml" PartName="/ppt/slides/slide45.xml"/>
  <Override ContentType="application/vnd.openxmlformats-officedocument.presentationml.slide+xml" PartName="/ppt/slides/slide28.xml"/>
  <Override ContentType="application/vnd.openxmlformats-officedocument.presentationml.slide+xml" PartName="/ppt/slides/slide15.xml"/>
  <Override ContentType="application/vnd.openxmlformats-officedocument.presentationml.slide+xml" PartName="/ppt/slides/slide61.xml"/>
  <Override ContentType="application/vnd.openxmlformats-officedocument.presentationml.slide+xml" PartName="/ppt/slides/slide31.xml"/>
  <Override ContentType="application/vnd.openxmlformats-officedocument.presentationml.slide+xml" PartName="/ppt/slides/slide74.xml"/>
  <Override ContentType="application/vnd.openxmlformats-officedocument.presentationml.slide+xml" PartName="/ppt/slides/slide27.xml"/>
  <Override ContentType="application/vnd.openxmlformats-officedocument.presentationml.slide+xml" PartName="/ppt/slides/slide57.xml"/>
  <Override ContentType="application/vnd.openxmlformats-officedocument.presentationml.slide+xml" PartName="/ppt/slides/slide2.xml"/>
  <Override ContentType="application/vnd.openxmlformats-officedocument.presentationml.slide+xml" PartName="/ppt/slides/slide44.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autoCompressPictures="0" embedTrueTypeFonts="1" strictFirstAndLastChars="0" saveSubsetFonts="1">
  <p:sldMasterIdLst>
    <p:sldMasterId id="2147483664"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 id="278" r:id="rId27"/>
    <p:sldId id="279" r:id="rId28"/>
    <p:sldId id="280" r:id="rId29"/>
    <p:sldId id="281" r:id="rId30"/>
    <p:sldId id="282" r:id="rId31"/>
    <p:sldId id="283" r:id="rId32"/>
    <p:sldId id="284" r:id="rId33"/>
    <p:sldId id="285" r:id="rId34"/>
    <p:sldId id="286" r:id="rId35"/>
    <p:sldId id="287" r:id="rId36"/>
    <p:sldId id="288" r:id="rId37"/>
    <p:sldId id="289" r:id="rId38"/>
    <p:sldId id="290" r:id="rId39"/>
    <p:sldId id="291" r:id="rId40"/>
    <p:sldId id="292" r:id="rId41"/>
    <p:sldId id="293" r:id="rId42"/>
    <p:sldId id="294" r:id="rId43"/>
    <p:sldId id="295" r:id="rId44"/>
    <p:sldId id="296" r:id="rId45"/>
    <p:sldId id="297" r:id="rId46"/>
    <p:sldId id="298" r:id="rId47"/>
    <p:sldId id="299" r:id="rId48"/>
    <p:sldId id="300" r:id="rId49"/>
    <p:sldId id="301" r:id="rId50"/>
    <p:sldId id="302" r:id="rId51"/>
    <p:sldId id="303" r:id="rId52"/>
    <p:sldId id="304" r:id="rId53"/>
    <p:sldId id="305" r:id="rId54"/>
    <p:sldId id="306" r:id="rId55"/>
    <p:sldId id="307" r:id="rId56"/>
    <p:sldId id="308" r:id="rId57"/>
    <p:sldId id="309" r:id="rId58"/>
    <p:sldId id="310" r:id="rId59"/>
    <p:sldId id="311" r:id="rId60"/>
    <p:sldId id="312" r:id="rId61"/>
    <p:sldId id="313" r:id="rId62"/>
    <p:sldId id="314" r:id="rId63"/>
    <p:sldId id="315" r:id="rId64"/>
    <p:sldId id="316" r:id="rId65"/>
    <p:sldId id="317" r:id="rId66"/>
    <p:sldId id="318" r:id="rId67"/>
    <p:sldId id="319" r:id="rId68"/>
    <p:sldId id="320" r:id="rId69"/>
    <p:sldId id="321" r:id="rId70"/>
    <p:sldId id="322" r:id="rId71"/>
    <p:sldId id="323" r:id="rId72"/>
    <p:sldId id="324" r:id="rId73"/>
    <p:sldId id="325" r:id="rId74"/>
    <p:sldId id="326" r:id="rId75"/>
    <p:sldId id="327" r:id="rId76"/>
    <p:sldId id="328" r:id="rId77"/>
    <p:sldId id="329" r:id="rId78"/>
  </p:sldIdLst>
  <p:sldSz cy="6858000" cx="9144000"/>
  <p:notesSz cx="6858000" cy="9144000"/>
  <p:embeddedFontLst>
    <p:embeddedFont>
      <p:font typeface="Helvetica Neue"/>
      <p:regular r:id="rId79"/>
      <p:bold r:id="rId80"/>
      <p:italic r:id="rId81"/>
      <p:boldItalic r:id="rId82"/>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file>

<file path=ppt/_rels/presentation.xml.rels><?xml version="1.0" encoding="UTF-8" standalone="yes"?><Relationships xmlns="http://schemas.openxmlformats.org/package/2006/relationships"><Relationship Id="rId40" Type="http://schemas.openxmlformats.org/officeDocument/2006/relationships/slide" Target="slides/slide36.xml"/><Relationship Id="rId42" Type="http://schemas.openxmlformats.org/officeDocument/2006/relationships/slide" Target="slides/slide38.xml"/><Relationship Id="rId41" Type="http://schemas.openxmlformats.org/officeDocument/2006/relationships/slide" Target="slides/slide37.xml"/><Relationship Id="rId44" Type="http://schemas.openxmlformats.org/officeDocument/2006/relationships/slide" Target="slides/slide40.xml"/><Relationship Id="rId43" Type="http://schemas.openxmlformats.org/officeDocument/2006/relationships/slide" Target="slides/slide39.xml"/><Relationship Id="rId46" Type="http://schemas.openxmlformats.org/officeDocument/2006/relationships/slide" Target="slides/slide42.xml"/><Relationship Id="rId45" Type="http://schemas.openxmlformats.org/officeDocument/2006/relationships/slide" Target="slides/slide41.xml"/><Relationship Id="rId80" Type="http://schemas.openxmlformats.org/officeDocument/2006/relationships/font" Target="fonts/HelveticaNeue-bold.fntdata"/><Relationship Id="rId82" Type="http://schemas.openxmlformats.org/officeDocument/2006/relationships/font" Target="fonts/HelveticaNeue-boldItalic.fntdata"/><Relationship Id="rId81" Type="http://schemas.openxmlformats.org/officeDocument/2006/relationships/font" Target="fonts/HelveticaNeue-italic.fntdata"/><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48" Type="http://schemas.openxmlformats.org/officeDocument/2006/relationships/slide" Target="slides/slide44.xml"/><Relationship Id="rId47" Type="http://schemas.openxmlformats.org/officeDocument/2006/relationships/slide" Target="slides/slide43.xml"/><Relationship Id="rId49" Type="http://schemas.openxmlformats.org/officeDocument/2006/relationships/slide" Target="slides/slide45.xml"/><Relationship Id="rId5" Type="http://schemas.openxmlformats.org/officeDocument/2006/relationships/slide" Target="slides/slide1.xml"/><Relationship Id="rId6" Type="http://schemas.openxmlformats.org/officeDocument/2006/relationships/slide" Target="slides/slide2.xml"/><Relationship Id="rId7" Type="http://schemas.openxmlformats.org/officeDocument/2006/relationships/slide" Target="slides/slide3.xml"/><Relationship Id="rId8" Type="http://schemas.openxmlformats.org/officeDocument/2006/relationships/slide" Target="slides/slide4.xml"/><Relationship Id="rId73" Type="http://schemas.openxmlformats.org/officeDocument/2006/relationships/slide" Target="slides/slide69.xml"/><Relationship Id="rId72" Type="http://schemas.openxmlformats.org/officeDocument/2006/relationships/slide" Target="slides/slide68.xml"/><Relationship Id="rId31" Type="http://schemas.openxmlformats.org/officeDocument/2006/relationships/slide" Target="slides/slide27.xml"/><Relationship Id="rId75" Type="http://schemas.openxmlformats.org/officeDocument/2006/relationships/slide" Target="slides/slide71.xml"/><Relationship Id="rId30" Type="http://schemas.openxmlformats.org/officeDocument/2006/relationships/slide" Target="slides/slide26.xml"/><Relationship Id="rId74" Type="http://schemas.openxmlformats.org/officeDocument/2006/relationships/slide" Target="slides/slide70.xml"/><Relationship Id="rId33" Type="http://schemas.openxmlformats.org/officeDocument/2006/relationships/slide" Target="slides/slide29.xml"/><Relationship Id="rId77" Type="http://schemas.openxmlformats.org/officeDocument/2006/relationships/slide" Target="slides/slide73.xml"/><Relationship Id="rId32" Type="http://schemas.openxmlformats.org/officeDocument/2006/relationships/slide" Target="slides/slide28.xml"/><Relationship Id="rId76" Type="http://schemas.openxmlformats.org/officeDocument/2006/relationships/slide" Target="slides/slide72.xml"/><Relationship Id="rId35" Type="http://schemas.openxmlformats.org/officeDocument/2006/relationships/slide" Target="slides/slide31.xml"/><Relationship Id="rId79" Type="http://schemas.openxmlformats.org/officeDocument/2006/relationships/font" Target="fonts/HelveticaNeue-regular.fntdata"/><Relationship Id="rId34" Type="http://schemas.openxmlformats.org/officeDocument/2006/relationships/slide" Target="slides/slide30.xml"/><Relationship Id="rId78" Type="http://schemas.openxmlformats.org/officeDocument/2006/relationships/slide" Target="slides/slide74.xml"/><Relationship Id="rId71" Type="http://schemas.openxmlformats.org/officeDocument/2006/relationships/slide" Target="slides/slide67.xml"/><Relationship Id="rId70" Type="http://schemas.openxmlformats.org/officeDocument/2006/relationships/slide" Target="slides/slide66.xml"/><Relationship Id="rId37" Type="http://schemas.openxmlformats.org/officeDocument/2006/relationships/slide" Target="slides/slide33.xml"/><Relationship Id="rId36" Type="http://schemas.openxmlformats.org/officeDocument/2006/relationships/slide" Target="slides/slide32.xml"/><Relationship Id="rId39" Type="http://schemas.openxmlformats.org/officeDocument/2006/relationships/slide" Target="slides/slide35.xml"/><Relationship Id="rId38" Type="http://schemas.openxmlformats.org/officeDocument/2006/relationships/slide" Target="slides/slide34.xml"/><Relationship Id="rId62" Type="http://schemas.openxmlformats.org/officeDocument/2006/relationships/slide" Target="slides/slide58.xml"/><Relationship Id="rId61" Type="http://schemas.openxmlformats.org/officeDocument/2006/relationships/slide" Target="slides/slide57.xml"/><Relationship Id="rId20" Type="http://schemas.openxmlformats.org/officeDocument/2006/relationships/slide" Target="slides/slide16.xml"/><Relationship Id="rId64" Type="http://schemas.openxmlformats.org/officeDocument/2006/relationships/slide" Target="slides/slide60.xml"/><Relationship Id="rId63" Type="http://schemas.openxmlformats.org/officeDocument/2006/relationships/slide" Target="slides/slide59.xml"/><Relationship Id="rId22" Type="http://schemas.openxmlformats.org/officeDocument/2006/relationships/slide" Target="slides/slide18.xml"/><Relationship Id="rId66" Type="http://schemas.openxmlformats.org/officeDocument/2006/relationships/slide" Target="slides/slide62.xml"/><Relationship Id="rId21" Type="http://schemas.openxmlformats.org/officeDocument/2006/relationships/slide" Target="slides/slide17.xml"/><Relationship Id="rId65" Type="http://schemas.openxmlformats.org/officeDocument/2006/relationships/slide" Target="slides/slide61.xml"/><Relationship Id="rId24" Type="http://schemas.openxmlformats.org/officeDocument/2006/relationships/slide" Target="slides/slide20.xml"/><Relationship Id="rId68" Type="http://schemas.openxmlformats.org/officeDocument/2006/relationships/slide" Target="slides/slide64.xml"/><Relationship Id="rId23" Type="http://schemas.openxmlformats.org/officeDocument/2006/relationships/slide" Target="slides/slide19.xml"/><Relationship Id="rId67" Type="http://schemas.openxmlformats.org/officeDocument/2006/relationships/slide" Target="slides/slide63.xml"/><Relationship Id="rId60" Type="http://schemas.openxmlformats.org/officeDocument/2006/relationships/slide" Target="slides/slide56.xml"/><Relationship Id="rId26" Type="http://schemas.openxmlformats.org/officeDocument/2006/relationships/slide" Target="slides/slide22.xml"/><Relationship Id="rId25" Type="http://schemas.openxmlformats.org/officeDocument/2006/relationships/slide" Target="slides/slide21.xml"/><Relationship Id="rId69" Type="http://schemas.openxmlformats.org/officeDocument/2006/relationships/slide" Target="slides/slide65.xml"/><Relationship Id="rId28" Type="http://schemas.openxmlformats.org/officeDocument/2006/relationships/slide" Target="slides/slide24.xml"/><Relationship Id="rId27" Type="http://schemas.openxmlformats.org/officeDocument/2006/relationships/slide" Target="slides/slide23.xml"/><Relationship Id="rId29" Type="http://schemas.openxmlformats.org/officeDocument/2006/relationships/slide" Target="slides/slide25.xml"/><Relationship Id="rId51" Type="http://schemas.openxmlformats.org/officeDocument/2006/relationships/slide" Target="slides/slide47.xml"/><Relationship Id="rId50" Type="http://schemas.openxmlformats.org/officeDocument/2006/relationships/slide" Target="slides/slide46.xml"/><Relationship Id="rId53" Type="http://schemas.openxmlformats.org/officeDocument/2006/relationships/slide" Target="slides/slide49.xml"/><Relationship Id="rId52" Type="http://schemas.openxmlformats.org/officeDocument/2006/relationships/slide" Target="slides/slide48.xml"/><Relationship Id="rId11" Type="http://schemas.openxmlformats.org/officeDocument/2006/relationships/slide" Target="slides/slide7.xml"/><Relationship Id="rId55" Type="http://schemas.openxmlformats.org/officeDocument/2006/relationships/slide" Target="slides/slide51.xml"/><Relationship Id="rId10" Type="http://schemas.openxmlformats.org/officeDocument/2006/relationships/slide" Target="slides/slide6.xml"/><Relationship Id="rId54" Type="http://schemas.openxmlformats.org/officeDocument/2006/relationships/slide" Target="slides/slide50.xml"/><Relationship Id="rId13" Type="http://schemas.openxmlformats.org/officeDocument/2006/relationships/slide" Target="slides/slide9.xml"/><Relationship Id="rId57" Type="http://schemas.openxmlformats.org/officeDocument/2006/relationships/slide" Target="slides/slide53.xml"/><Relationship Id="rId12" Type="http://schemas.openxmlformats.org/officeDocument/2006/relationships/slide" Target="slides/slide8.xml"/><Relationship Id="rId56" Type="http://schemas.openxmlformats.org/officeDocument/2006/relationships/slide" Target="slides/slide52.xml"/><Relationship Id="rId15" Type="http://schemas.openxmlformats.org/officeDocument/2006/relationships/slide" Target="slides/slide11.xml"/><Relationship Id="rId59" Type="http://schemas.openxmlformats.org/officeDocument/2006/relationships/slide" Target="slides/slide55.xml"/><Relationship Id="rId14" Type="http://schemas.openxmlformats.org/officeDocument/2006/relationships/slide" Target="slides/slide10.xml"/><Relationship Id="rId58" Type="http://schemas.openxmlformats.org/officeDocument/2006/relationships/slide" Target="slides/slide54.xml"/><Relationship Id="rId17" Type="http://schemas.openxmlformats.org/officeDocument/2006/relationships/slide" Target="slides/slide13.xml"/><Relationship Id="rId16" Type="http://schemas.openxmlformats.org/officeDocument/2006/relationships/slide" Target="slides/slide12.xml"/><Relationship Id="rId19" Type="http://schemas.openxmlformats.org/officeDocument/2006/relationships/slide" Target="slides/slide15.xml"/><Relationship Id="rId18" Type="http://schemas.openxmlformats.org/officeDocument/2006/relationships/slide" Target="slides/slide1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7200"/>
          </a:xfrm>
          <a:prstGeom prst="rect">
            <a:avLst/>
          </a:prstGeom>
          <a:noFill/>
          <a:ln>
            <a:noFill/>
          </a:ln>
        </p:spPr>
        <p:txBody>
          <a:bodyPr anchorCtr="0" anchor="t" bIns="91425" lIns="91425" spcFirstLastPara="1" rIns="91425" wrap="square" tIns="91425"/>
          <a:lstStyle>
            <a:lvl1pPr indent="0" lvl="0" marL="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4" name="Google Shape;4;n"/>
          <p:cNvSpPr txBox="1"/>
          <p:nvPr>
            <p:ph idx="10" type="dt"/>
          </p:nvPr>
        </p:nvSpPr>
        <p:spPr>
          <a:xfrm>
            <a:off x="3884613" y="0"/>
            <a:ext cx="2971800" cy="457200"/>
          </a:xfrm>
          <a:prstGeom prst="rect">
            <a:avLst/>
          </a:prstGeom>
          <a:noFill/>
          <a:ln>
            <a:noFill/>
          </a:ln>
        </p:spPr>
        <p:txBody>
          <a:bodyPr anchorCtr="0" anchor="t" bIns="91425" lIns="91425" spcFirstLastPara="1" rIns="91425" wrap="square" tIns="91425"/>
          <a:lstStyle>
            <a:lvl1pPr indent="0" lvl="0" marL="0" marR="0" rtl="0" algn="r">
              <a:spcBef>
                <a:spcPts val="0"/>
              </a:spcBef>
              <a:spcAft>
                <a:spcPts val="0"/>
              </a:spcAft>
              <a:buSzPts val="1400"/>
              <a:buNone/>
              <a:defRPr b="0" i="0" sz="1200" u="none" cap="none" strike="noStrike">
                <a:solidFill>
                  <a:schemeClr val="dk1"/>
                </a:solidFill>
                <a:latin typeface="Arial"/>
                <a:ea typeface="Arial"/>
                <a:cs typeface="Arial"/>
                <a:sym typeface="Arial"/>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5" name="Google Shape;5;n"/>
          <p:cNvSpPr/>
          <p:nvPr>
            <p:ph idx="3"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lstStyle>
            <a:lvl1pPr indent="-228600" lvl="0" marL="457200" marR="0" rtl="0" algn="l">
              <a:spcBef>
                <a:spcPts val="360"/>
              </a:spcBef>
              <a:spcAft>
                <a:spcPts val="0"/>
              </a:spcAft>
              <a:buSzPts val="1400"/>
              <a:buNone/>
              <a:defRPr b="0" i="0" sz="1200" u="none" cap="none" strike="noStrike">
                <a:solidFill>
                  <a:schemeClr val="dk1"/>
                </a:solidFill>
                <a:latin typeface="Calibri"/>
                <a:ea typeface="Calibri"/>
                <a:cs typeface="Calibri"/>
                <a:sym typeface="Calibri"/>
              </a:defRPr>
            </a:lvl1pPr>
            <a:lvl2pPr indent="-228600" lvl="1" marL="914400" marR="0" rtl="0" algn="l">
              <a:spcBef>
                <a:spcPts val="360"/>
              </a:spcBef>
              <a:spcAft>
                <a:spcPts val="0"/>
              </a:spcAft>
              <a:buSzPts val="1400"/>
              <a:buNone/>
              <a:defRPr b="0" i="0" sz="1200" u="none" cap="none" strike="noStrike">
                <a:solidFill>
                  <a:schemeClr val="dk1"/>
                </a:solidFill>
                <a:latin typeface="Calibri"/>
                <a:ea typeface="Calibri"/>
                <a:cs typeface="Calibri"/>
                <a:sym typeface="Calibri"/>
              </a:defRPr>
            </a:lvl2pPr>
            <a:lvl3pPr indent="-228600" lvl="2" marL="1371600" marR="0" rtl="0" algn="l">
              <a:spcBef>
                <a:spcPts val="360"/>
              </a:spcBef>
              <a:spcAft>
                <a:spcPts val="0"/>
              </a:spcAft>
              <a:buSzPts val="1400"/>
              <a:buNone/>
              <a:defRPr b="0" i="0" sz="1200" u="none" cap="none" strike="noStrike">
                <a:solidFill>
                  <a:schemeClr val="dk1"/>
                </a:solidFill>
                <a:latin typeface="Calibri"/>
                <a:ea typeface="Calibri"/>
                <a:cs typeface="Calibri"/>
                <a:sym typeface="Calibri"/>
              </a:defRPr>
            </a:lvl3pPr>
            <a:lvl4pPr indent="-228600" lvl="3" marL="1828800" marR="0" rtl="0" algn="l">
              <a:spcBef>
                <a:spcPts val="360"/>
              </a:spcBef>
              <a:spcAft>
                <a:spcPts val="0"/>
              </a:spcAft>
              <a:buSzPts val="1400"/>
              <a:buNone/>
              <a:defRPr b="0" i="0" sz="1200" u="none" cap="none" strike="noStrike">
                <a:solidFill>
                  <a:schemeClr val="dk1"/>
                </a:solidFill>
                <a:latin typeface="Calibri"/>
                <a:ea typeface="Calibri"/>
                <a:cs typeface="Calibri"/>
                <a:sym typeface="Calibri"/>
              </a:defRPr>
            </a:lvl4pPr>
            <a:lvl5pPr indent="-228600" lvl="4" marL="2286000" marR="0" rtl="0" algn="l">
              <a:spcBef>
                <a:spcPts val="360"/>
              </a:spcBef>
              <a:spcAft>
                <a:spcPts val="0"/>
              </a:spcAft>
              <a:buSzPts val="1400"/>
              <a:buNone/>
              <a:defRPr b="0" i="0" sz="1200" u="none" cap="none" strike="noStrike">
                <a:solidFill>
                  <a:schemeClr val="dk1"/>
                </a:solidFill>
                <a:latin typeface="Calibri"/>
                <a:ea typeface="Calibri"/>
                <a:cs typeface="Calibri"/>
                <a:sym typeface="Calibri"/>
              </a:defRPr>
            </a:lvl5pPr>
            <a:lvl6pPr indent="-228600" lvl="5" marL="2743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6pPr>
            <a:lvl7pPr indent="-228600" lvl="6" marL="3200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7pPr>
            <a:lvl8pPr indent="-228600" lvl="7" marL="3657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8pPr>
            <a:lvl9pPr indent="-228600" lvl="8" marL="4114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7200"/>
          </a:xfrm>
          <a:prstGeom prst="rect">
            <a:avLst/>
          </a:prstGeom>
          <a:noFill/>
          <a:ln>
            <a:noFill/>
          </a:ln>
        </p:spPr>
        <p:txBody>
          <a:bodyPr anchorCtr="0" anchor="b" bIns="91425" lIns="91425" spcFirstLastPara="1" rIns="91425" wrap="square" tIns="91425"/>
          <a:lstStyle>
            <a:lvl1pPr indent="0" lvl="0" marL="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8" name="Google Shape;8;n"/>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44" name="Shape 144"/>
        <p:cNvGrpSpPr/>
        <p:nvPr/>
      </p:nvGrpSpPr>
      <p:grpSpPr>
        <a:xfrm>
          <a:off x="0" y="0"/>
          <a:ext cx="0" cy="0"/>
          <a:chOff x="0" y="0"/>
          <a:chExt cx="0" cy="0"/>
        </a:xfrm>
      </p:grpSpPr>
      <p:sp>
        <p:nvSpPr>
          <p:cNvPr id="145" name="Google Shape;145;p4:notes"/>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46" name="Google Shape;146;p4: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a:t>7 seconds.( I will select 2 best slides (i will give them extra points and students will present for CIS committee)</a:t>
            </a:r>
            <a:endParaRPr/>
          </a:p>
          <a:p>
            <a:pPr indent="0" lvl="0" marL="0" marR="0" rtl="0" algn="l">
              <a:spcBef>
                <a:spcPts val="0"/>
              </a:spcBef>
              <a:spcAft>
                <a:spcPts val="0"/>
              </a:spcAft>
              <a:buNone/>
            </a:pPr>
            <a:r>
              <a:rPr b="0" i="0" lang="en-US" sz="1200" u="none" cap="none" strike="noStrike">
                <a:solidFill>
                  <a:schemeClr val="dk1"/>
                </a:solidFill>
                <a:latin typeface="Calibri"/>
                <a:ea typeface="Calibri"/>
                <a:cs typeface="Calibri"/>
                <a:sym typeface="Calibri"/>
              </a:rPr>
              <a:t>Greet your audience, thank them for attending your presentation, introduce yourself, introduce your project, introduce your team members, and quickly indicate what each of you did in a high-level manner, and put more emphasis on your part/contribution.</a:t>
            </a:r>
            <a:endParaRPr b="0" i="0" sz="1200" u="none" cap="none" strike="noStrike">
              <a:solidFill>
                <a:schemeClr val="dk1"/>
              </a:solidFill>
              <a:latin typeface="Calibri"/>
              <a:ea typeface="Calibri"/>
              <a:cs typeface="Calibri"/>
              <a:sym typeface="Calibri"/>
            </a:endParaRPr>
          </a:p>
          <a:p>
            <a:pPr indent="0" lvl="0" marL="0" marR="0" rtl="0" algn="l">
              <a:spcBef>
                <a:spcPts val="0"/>
              </a:spcBef>
              <a:spcAft>
                <a:spcPts val="0"/>
              </a:spcAft>
              <a:buNone/>
            </a:pPr>
            <a:r>
              <a:t/>
            </a:r>
            <a:endParaRPr/>
          </a:p>
          <a:p>
            <a:pPr indent="0" lvl="0" marL="0" marR="0" rtl="0" algn="l">
              <a:spcBef>
                <a:spcPts val="0"/>
              </a:spcBef>
              <a:spcAft>
                <a:spcPts val="0"/>
              </a:spcAft>
              <a:buNone/>
            </a:pPr>
            <a:r>
              <a:t/>
            </a:r>
            <a:endParaRPr/>
          </a:p>
          <a:p>
            <a:pPr indent="0" lvl="0" marL="0" marR="0" rtl="0" algn="l">
              <a:spcBef>
                <a:spcPts val="36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147" name="Google Shape;147;p4: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18" name="Shape 218"/>
        <p:cNvGrpSpPr/>
        <p:nvPr/>
      </p:nvGrpSpPr>
      <p:grpSpPr>
        <a:xfrm>
          <a:off x="0" y="0"/>
          <a:ext cx="0" cy="0"/>
          <a:chOff x="0" y="0"/>
          <a:chExt cx="0" cy="0"/>
        </a:xfrm>
      </p:grpSpPr>
      <p:sp>
        <p:nvSpPr>
          <p:cNvPr id="219" name="Google Shape;219;g3d9776d348_23_85:notes"/>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
        <p:nvSpPr>
          <p:cNvPr id="220" name="Google Shape;220;g3d9776d348_23_8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360"/>
              </a:spcBef>
              <a:spcAft>
                <a:spcPts val="0"/>
              </a:spcAft>
              <a:buNone/>
            </a:pPr>
            <a:r>
              <a:t/>
            </a:r>
            <a:endParaRPr/>
          </a:p>
        </p:txBody>
      </p:sp>
      <p:sp>
        <p:nvSpPr>
          <p:cNvPr id="221" name="Google Shape;221;g3d9776d348_23_85: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25" name="Shape 225"/>
        <p:cNvGrpSpPr/>
        <p:nvPr/>
      </p:nvGrpSpPr>
      <p:grpSpPr>
        <a:xfrm>
          <a:off x="0" y="0"/>
          <a:ext cx="0" cy="0"/>
          <a:chOff x="0" y="0"/>
          <a:chExt cx="0" cy="0"/>
        </a:xfrm>
      </p:grpSpPr>
      <p:sp>
        <p:nvSpPr>
          <p:cNvPr id="226" name="Google Shape;226;g3d9776d348_23_91:notes"/>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
        <p:nvSpPr>
          <p:cNvPr id="227" name="Google Shape;227;g3d9776d348_23_9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spcBef>
                <a:spcPts val="360"/>
              </a:spcBef>
              <a:spcAft>
                <a:spcPts val="0"/>
              </a:spcAft>
              <a:buNone/>
            </a:pPr>
            <a:r>
              <a:t/>
            </a:r>
            <a:endParaRPr/>
          </a:p>
        </p:txBody>
      </p:sp>
      <p:sp>
        <p:nvSpPr>
          <p:cNvPr id="228" name="Google Shape;228;g3d9776d348_23_91: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33" name="Shape 233"/>
        <p:cNvGrpSpPr/>
        <p:nvPr/>
      </p:nvGrpSpPr>
      <p:grpSpPr>
        <a:xfrm>
          <a:off x="0" y="0"/>
          <a:ext cx="0" cy="0"/>
          <a:chOff x="0" y="0"/>
          <a:chExt cx="0" cy="0"/>
        </a:xfrm>
      </p:grpSpPr>
      <p:sp>
        <p:nvSpPr>
          <p:cNvPr id="234" name="Google Shape;234;g3d9776d348_23_150:notes"/>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
        <p:nvSpPr>
          <p:cNvPr id="235" name="Google Shape;235;g3d9776d348_23_15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spcBef>
                <a:spcPts val="360"/>
              </a:spcBef>
              <a:spcAft>
                <a:spcPts val="0"/>
              </a:spcAft>
              <a:buNone/>
            </a:pPr>
            <a:r>
              <a:t/>
            </a:r>
            <a:endParaRPr/>
          </a:p>
        </p:txBody>
      </p:sp>
      <p:sp>
        <p:nvSpPr>
          <p:cNvPr id="236" name="Google Shape;236;g3d9776d348_23_150: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41" name="Shape 241"/>
        <p:cNvGrpSpPr/>
        <p:nvPr/>
      </p:nvGrpSpPr>
      <p:grpSpPr>
        <a:xfrm>
          <a:off x="0" y="0"/>
          <a:ext cx="0" cy="0"/>
          <a:chOff x="0" y="0"/>
          <a:chExt cx="0" cy="0"/>
        </a:xfrm>
      </p:grpSpPr>
      <p:sp>
        <p:nvSpPr>
          <p:cNvPr id="242" name="Google Shape;242;g3d9776d348_23_59:notes"/>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
        <p:nvSpPr>
          <p:cNvPr id="243" name="Google Shape;243;g3d9776d348_23_5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spcBef>
                <a:spcPts val="360"/>
              </a:spcBef>
              <a:spcAft>
                <a:spcPts val="0"/>
              </a:spcAft>
              <a:buNone/>
            </a:pPr>
            <a:r>
              <a:t/>
            </a:r>
            <a:endParaRPr/>
          </a:p>
        </p:txBody>
      </p:sp>
      <p:sp>
        <p:nvSpPr>
          <p:cNvPr id="244" name="Google Shape;244;g3d9776d348_23_59: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48" name="Shape 248"/>
        <p:cNvGrpSpPr/>
        <p:nvPr/>
      </p:nvGrpSpPr>
      <p:grpSpPr>
        <a:xfrm>
          <a:off x="0" y="0"/>
          <a:ext cx="0" cy="0"/>
          <a:chOff x="0" y="0"/>
          <a:chExt cx="0" cy="0"/>
        </a:xfrm>
      </p:grpSpPr>
      <p:sp>
        <p:nvSpPr>
          <p:cNvPr id="249" name="Google Shape;249;g3d9776d348_23_34:notes"/>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50" name="Google Shape;250;g3d9776d348_23_34: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a:p>
          <a:p>
            <a:pPr indent="0" lvl="0" marL="0" marR="0" rtl="0" algn="l">
              <a:spcBef>
                <a:spcPts val="0"/>
              </a:spcBef>
              <a:spcAft>
                <a:spcPts val="0"/>
              </a:spcAft>
              <a:buNone/>
            </a:pPr>
            <a:r>
              <a:rPr lang="en-US"/>
              <a:t>10 seconds</a:t>
            </a:r>
            <a:endParaRPr/>
          </a:p>
          <a:p>
            <a:pPr indent="0" lvl="0" marL="0" marR="0" rtl="0" algn="l">
              <a:spcBef>
                <a:spcPts val="0"/>
              </a:spcBef>
              <a:spcAft>
                <a:spcPts val="0"/>
              </a:spcAft>
              <a:buNone/>
            </a:pPr>
            <a:r>
              <a:rPr lang="en-US"/>
              <a:t>A description of verification process and </a:t>
            </a:r>
            <a:r>
              <a:rPr b="0" i="0" lang="en-US" sz="1200" u="none" cap="none" strike="noStrike">
                <a:solidFill>
                  <a:schemeClr val="dk1"/>
                </a:solidFill>
                <a:latin typeface="Calibri"/>
                <a:ea typeface="Calibri"/>
                <a:cs typeface="Calibri"/>
                <a:sym typeface="Calibri"/>
              </a:rPr>
              <a:t>Test Suites and Test Cases for </a:t>
            </a:r>
            <a:r>
              <a:rPr lang="en-US"/>
              <a:t>one of the</a:t>
            </a:r>
            <a:r>
              <a:rPr b="0" i="0" lang="en-US" sz="1200" u="none" cap="none" strike="noStrike">
                <a:solidFill>
                  <a:schemeClr val="dk1"/>
                </a:solidFill>
                <a:latin typeface="Calibri"/>
                <a:ea typeface="Calibri"/>
                <a:cs typeface="Calibri"/>
                <a:sym typeface="Calibri"/>
              </a:rPr>
              <a:t> use case</a:t>
            </a:r>
            <a:r>
              <a:rPr lang="en-US"/>
              <a:t>s.</a:t>
            </a:r>
            <a:endParaRPr/>
          </a:p>
          <a:p>
            <a:pPr indent="0" lvl="0" marL="0" marR="0" rtl="0" algn="l">
              <a:spcBef>
                <a:spcPts val="360"/>
              </a:spcBef>
              <a:spcAft>
                <a:spcPts val="0"/>
              </a:spcAft>
              <a:buNone/>
            </a:pPr>
            <a:r>
              <a:rPr b="0" i="0" lang="en-US" sz="1200" u="none" cap="none" strike="noStrike">
                <a:solidFill>
                  <a:schemeClr val="dk1"/>
                </a:solidFill>
                <a:latin typeface="Calibri"/>
                <a:ea typeface="Calibri"/>
                <a:cs typeface="Calibri"/>
                <a:sym typeface="Calibri"/>
              </a:rPr>
              <a:t>1 One sunny day and one rainy day for the implemented use cases (one or more slides).</a:t>
            </a:r>
            <a:endParaRPr/>
          </a:p>
          <a:p>
            <a:pPr indent="0" lvl="0" marL="0" marR="0" rtl="0" algn="l">
              <a:spcBef>
                <a:spcPts val="360"/>
              </a:spcBef>
              <a:spcAft>
                <a:spcPts val="0"/>
              </a:spcAft>
              <a:buNone/>
            </a:pPr>
            <a:r>
              <a:rPr b="0" i="0" lang="en-US" sz="1200" u="none" cap="none" strike="noStrike">
                <a:solidFill>
                  <a:schemeClr val="dk1"/>
                </a:solidFill>
                <a:latin typeface="Calibri"/>
                <a:ea typeface="Calibri"/>
                <a:cs typeface="Calibri"/>
                <a:sym typeface="Calibri"/>
              </a:rPr>
              <a:t>2 Automated test scripts for the implemented use cases (</a:t>
            </a:r>
            <a:r>
              <a:rPr lang="en-US"/>
              <a:t>if any)</a:t>
            </a:r>
            <a:r>
              <a:rPr b="0" i="0" lang="en-US" sz="1200" u="none" cap="none" strike="noStrike">
                <a:solidFill>
                  <a:schemeClr val="dk1"/>
                </a:solidFill>
                <a:latin typeface="Calibri"/>
                <a:ea typeface="Calibri"/>
                <a:cs typeface="Calibri"/>
                <a:sym typeface="Calibri"/>
              </a:rPr>
              <a:t> (one or more slides).</a:t>
            </a:r>
            <a:endParaRPr/>
          </a:p>
          <a:p>
            <a:pPr indent="0" lvl="0" marL="0" marR="0" rtl="0" algn="l">
              <a:spcBef>
                <a:spcPts val="36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251" name="Google Shape;251;g3d9776d348_23_34: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55" name="Shape 255"/>
        <p:cNvGrpSpPr/>
        <p:nvPr/>
      </p:nvGrpSpPr>
      <p:grpSpPr>
        <a:xfrm>
          <a:off x="0" y="0"/>
          <a:ext cx="0" cy="0"/>
          <a:chOff x="0" y="0"/>
          <a:chExt cx="0" cy="0"/>
        </a:xfrm>
      </p:grpSpPr>
      <p:sp>
        <p:nvSpPr>
          <p:cNvPr id="256" name="Google Shape;256;g3d9776d348_23_99:notes"/>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
        <p:nvSpPr>
          <p:cNvPr id="257" name="Google Shape;257;g3d9776d348_23_9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spcBef>
                <a:spcPts val="360"/>
              </a:spcBef>
              <a:spcAft>
                <a:spcPts val="0"/>
              </a:spcAft>
              <a:buNone/>
            </a:pPr>
            <a:r>
              <a:t/>
            </a:r>
            <a:endParaRPr/>
          </a:p>
        </p:txBody>
      </p:sp>
      <p:sp>
        <p:nvSpPr>
          <p:cNvPr id="258" name="Google Shape;258;g3d9776d348_23_99: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62" name="Shape 262"/>
        <p:cNvGrpSpPr/>
        <p:nvPr/>
      </p:nvGrpSpPr>
      <p:grpSpPr>
        <a:xfrm>
          <a:off x="0" y="0"/>
          <a:ext cx="0" cy="0"/>
          <a:chOff x="0" y="0"/>
          <a:chExt cx="0" cy="0"/>
        </a:xfrm>
      </p:grpSpPr>
      <p:sp>
        <p:nvSpPr>
          <p:cNvPr id="263" name="Google Shape;263;g3a7a2ad392_2_0:notes"/>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
        <p:nvSpPr>
          <p:cNvPr id="264" name="Google Shape;264;g3a7a2ad392_2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spcBef>
                <a:spcPts val="360"/>
              </a:spcBef>
              <a:spcAft>
                <a:spcPts val="0"/>
              </a:spcAft>
              <a:buNone/>
            </a:pPr>
            <a:r>
              <a:t/>
            </a:r>
            <a:endParaRPr/>
          </a:p>
        </p:txBody>
      </p:sp>
      <p:sp>
        <p:nvSpPr>
          <p:cNvPr id="265" name="Google Shape;265;g3a7a2ad392_2_0: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69" name="Shape 269"/>
        <p:cNvGrpSpPr/>
        <p:nvPr/>
      </p:nvGrpSpPr>
      <p:grpSpPr>
        <a:xfrm>
          <a:off x="0" y="0"/>
          <a:ext cx="0" cy="0"/>
          <a:chOff x="0" y="0"/>
          <a:chExt cx="0" cy="0"/>
        </a:xfrm>
      </p:grpSpPr>
      <p:sp>
        <p:nvSpPr>
          <p:cNvPr id="270" name="Google Shape;270;g3d9776d348_23_106:notes"/>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
        <p:nvSpPr>
          <p:cNvPr id="271" name="Google Shape;271;g3d9776d348_23_10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360"/>
              </a:spcBef>
              <a:spcAft>
                <a:spcPts val="0"/>
              </a:spcAft>
              <a:buNone/>
            </a:pPr>
            <a:r>
              <a:t/>
            </a:r>
            <a:endParaRPr/>
          </a:p>
        </p:txBody>
      </p:sp>
      <p:sp>
        <p:nvSpPr>
          <p:cNvPr id="272" name="Google Shape;272;g3d9776d348_23_106: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76" name="Shape 276"/>
        <p:cNvGrpSpPr/>
        <p:nvPr/>
      </p:nvGrpSpPr>
      <p:grpSpPr>
        <a:xfrm>
          <a:off x="0" y="0"/>
          <a:ext cx="0" cy="0"/>
          <a:chOff x="0" y="0"/>
          <a:chExt cx="0" cy="0"/>
        </a:xfrm>
      </p:grpSpPr>
      <p:sp>
        <p:nvSpPr>
          <p:cNvPr id="277" name="Google Shape;277;g3d93be60b4_0_738:notes"/>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78" name="Google Shape;278;g3d93be60b4_0_738: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spcBef>
                <a:spcPts val="360"/>
              </a:spcBef>
              <a:spcAft>
                <a:spcPts val="0"/>
              </a:spcAft>
              <a:buNone/>
            </a:pPr>
            <a:r>
              <a:rPr lang="en-US"/>
              <a:t>20 seconds</a:t>
            </a:r>
            <a:endParaRPr/>
          </a:p>
          <a:p>
            <a:pPr indent="0" lvl="0" marL="0" marR="0" rtl="0" algn="l">
              <a:spcBef>
                <a:spcPts val="360"/>
              </a:spcBef>
              <a:spcAft>
                <a:spcPts val="0"/>
              </a:spcAft>
              <a:buNone/>
            </a:pPr>
            <a:r>
              <a:rPr lang="en-US"/>
              <a:t>The tile of user story</a:t>
            </a:r>
            <a:endParaRPr/>
          </a:p>
          <a:p>
            <a:pPr indent="-317500" lvl="0" marL="457200" marR="0" rtl="0" algn="l">
              <a:spcBef>
                <a:spcPts val="360"/>
              </a:spcBef>
              <a:spcAft>
                <a:spcPts val="0"/>
              </a:spcAft>
              <a:buSzPts val="1400"/>
              <a:buChar char="-"/>
            </a:pPr>
            <a:r>
              <a:rPr lang="en-US"/>
              <a:t>Please present and show the complexity of your work, code, algorithms, and technical challenges and technologies you have used. (you could use screenshot if you want. Visual presentations are better than text presentation)</a:t>
            </a:r>
            <a:br>
              <a:rPr lang="en-US"/>
            </a:br>
            <a:r>
              <a:rPr lang="en-US"/>
              <a:t>- Go into the details of the most important/significant tasks using bullet lists or visual graphs or state chart diagram</a:t>
            </a:r>
            <a:br>
              <a:rPr lang="en-US"/>
            </a:br>
            <a:r>
              <a:rPr lang="en-US"/>
              <a:t>- Demo using </a:t>
            </a:r>
            <a:r>
              <a:rPr b="1" lang="en-US"/>
              <a:t>screenshots or GIF</a:t>
            </a:r>
            <a:r>
              <a:rPr lang="en-US"/>
              <a:t> (in another separate page if required)</a:t>
            </a:r>
            <a:endParaRPr/>
          </a:p>
          <a:p>
            <a:pPr indent="-317500" lvl="0" marL="457200" marR="0" rtl="0" algn="l">
              <a:spcBef>
                <a:spcPts val="0"/>
              </a:spcBef>
              <a:spcAft>
                <a:spcPts val="0"/>
              </a:spcAft>
              <a:buSzPts val="1400"/>
              <a:buChar char="-"/>
            </a:pPr>
            <a:r>
              <a:rPr lang="en-US"/>
              <a:t>Sequence Diagram for this user story is optional</a:t>
            </a:r>
            <a:br>
              <a:rPr lang="en-US"/>
            </a:br>
            <a:endParaRPr/>
          </a:p>
          <a:p>
            <a:pPr indent="0" lvl="0" marL="0" marR="0" rtl="0" algn="l">
              <a:spcBef>
                <a:spcPts val="36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279" name="Google Shape;279;g3d93be60b4_0_738: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83" name="Shape 283"/>
        <p:cNvGrpSpPr/>
        <p:nvPr/>
      </p:nvGrpSpPr>
      <p:grpSpPr>
        <a:xfrm>
          <a:off x="0" y="0"/>
          <a:ext cx="0" cy="0"/>
          <a:chOff x="0" y="0"/>
          <a:chExt cx="0" cy="0"/>
        </a:xfrm>
      </p:grpSpPr>
      <p:sp>
        <p:nvSpPr>
          <p:cNvPr id="284" name="Google Shape;284;g3d9776d348_23_130:notes"/>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
        <p:nvSpPr>
          <p:cNvPr id="285" name="Google Shape;285;g3d9776d348_23_13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360"/>
              </a:spcBef>
              <a:spcAft>
                <a:spcPts val="0"/>
              </a:spcAft>
              <a:buNone/>
            </a:pPr>
            <a:r>
              <a:t/>
            </a:r>
            <a:endParaRPr/>
          </a:p>
        </p:txBody>
      </p:sp>
      <p:sp>
        <p:nvSpPr>
          <p:cNvPr id="286" name="Google Shape;286;g3d9776d348_23_130: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53" name="Shape 153"/>
        <p:cNvGrpSpPr/>
        <p:nvPr/>
      </p:nvGrpSpPr>
      <p:grpSpPr>
        <a:xfrm>
          <a:off x="0" y="0"/>
          <a:ext cx="0" cy="0"/>
          <a:chOff x="0" y="0"/>
          <a:chExt cx="0" cy="0"/>
        </a:xfrm>
      </p:grpSpPr>
      <p:sp>
        <p:nvSpPr>
          <p:cNvPr id="154" name="Google Shape;154;p7:notes"/>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55" name="Google Shape;155;p7: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a:t>10 seconds.</a:t>
            </a:r>
            <a:endParaRPr/>
          </a:p>
          <a:p>
            <a:pPr indent="0" lvl="0" marL="0" marR="0" rtl="0" algn="l">
              <a:spcBef>
                <a:spcPts val="0"/>
              </a:spcBef>
              <a:spcAft>
                <a:spcPts val="0"/>
              </a:spcAft>
              <a:buNone/>
            </a:pPr>
            <a:r>
              <a:rPr b="0" i="0" lang="en-US" sz="1200" u="none" cap="none" strike="noStrike">
                <a:solidFill>
                  <a:schemeClr val="dk1"/>
                </a:solidFill>
                <a:latin typeface="Calibri"/>
                <a:ea typeface="Calibri"/>
                <a:cs typeface="Calibri"/>
                <a:sym typeface="Calibri"/>
              </a:rPr>
              <a:t>Introduce the problem that the whole project</a:t>
            </a:r>
            <a:r>
              <a:rPr lang="en-US"/>
              <a:t> (in all versions)</a:t>
            </a:r>
            <a:r>
              <a:rPr b="0" i="0" lang="en-US" sz="1200" u="none" cap="none" strike="noStrike">
                <a:solidFill>
                  <a:schemeClr val="dk1"/>
                </a:solidFill>
                <a:latin typeface="Calibri"/>
                <a:ea typeface="Calibri"/>
                <a:cs typeface="Calibri"/>
                <a:sym typeface="Calibri"/>
              </a:rPr>
              <a:t> tackles</a:t>
            </a:r>
            <a:r>
              <a:rPr lang="en-US"/>
              <a:t> with GIF or screenshot. </a:t>
            </a:r>
            <a:endParaRPr/>
          </a:p>
          <a:p>
            <a:pPr indent="0" lvl="0" marL="0" marR="0" rtl="0" algn="l">
              <a:lnSpc>
                <a:spcPct val="100000"/>
              </a:lnSpc>
              <a:spcBef>
                <a:spcPts val="0"/>
              </a:spcBef>
              <a:spcAft>
                <a:spcPts val="0"/>
              </a:spcAft>
              <a:buNone/>
            </a:pPr>
            <a:r>
              <a:rPr lang="en-US"/>
              <a:t> Emphasize FIND OR COMMUNICATE with agents</a:t>
            </a:r>
            <a:endParaRPr/>
          </a:p>
        </p:txBody>
      </p:sp>
      <p:sp>
        <p:nvSpPr>
          <p:cNvPr id="156" name="Google Shape;156;p7: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90" name="Shape 290"/>
        <p:cNvGrpSpPr/>
        <p:nvPr/>
      </p:nvGrpSpPr>
      <p:grpSpPr>
        <a:xfrm>
          <a:off x="0" y="0"/>
          <a:ext cx="0" cy="0"/>
          <a:chOff x="0" y="0"/>
          <a:chExt cx="0" cy="0"/>
        </a:xfrm>
      </p:grpSpPr>
      <p:sp>
        <p:nvSpPr>
          <p:cNvPr id="291" name="Google Shape;291;g3d9776d348_23_208:notes"/>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
        <p:nvSpPr>
          <p:cNvPr id="292" name="Google Shape;292;g3d9776d348_23_20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360"/>
              </a:spcBef>
              <a:spcAft>
                <a:spcPts val="0"/>
              </a:spcAft>
              <a:buNone/>
            </a:pPr>
            <a:r>
              <a:t/>
            </a:r>
            <a:endParaRPr/>
          </a:p>
        </p:txBody>
      </p:sp>
      <p:sp>
        <p:nvSpPr>
          <p:cNvPr id="293" name="Google Shape;293;g3d9776d348_23_208: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97" name="Shape 297"/>
        <p:cNvGrpSpPr/>
        <p:nvPr/>
      </p:nvGrpSpPr>
      <p:grpSpPr>
        <a:xfrm>
          <a:off x="0" y="0"/>
          <a:ext cx="0" cy="0"/>
          <a:chOff x="0" y="0"/>
          <a:chExt cx="0" cy="0"/>
        </a:xfrm>
      </p:grpSpPr>
      <p:sp>
        <p:nvSpPr>
          <p:cNvPr id="298" name="Google Shape;298;g3d93be60b4_0_726:notes"/>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99" name="Google Shape;299;g3d93be60b4_0_726: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spcBef>
                <a:spcPts val="360"/>
              </a:spcBef>
              <a:spcAft>
                <a:spcPts val="0"/>
              </a:spcAft>
              <a:buNone/>
            </a:pPr>
            <a:r>
              <a:rPr lang="en-US"/>
              <a:t>60 seconds</a:t>
            </a:r>
            <a:endParaRPr/>
          </a:p>
          <a:p>
            <a:pPr indent="0" lvl="0" marL="0" marR="0" rtl="0" algn="l">
              <a:spcBef>
                <a:spcPts val="360"/>
              </a:spcBef>
              <a:spcAft>
                <a:spcPts val="0"/>
              </a:spcAft>
              <a:buNone/>
            </a:pPr>
            <a:r>
              <a:rPr lang="en-US"/>
              <a:t>The tile of user story</a:t>
            </a:r>
            <a:endParaRPr/>
          </a:p>
          <a:p>
            <a:pPr indent="-317500" lvl="0" marL="457200" marR="0" rtl="0" algn="l">
              <a:spcBef>
                <a:spcPts val="360"/>
              </a:spcBef>
              <a:spcAft>
                <a:spcPts val="0"/>
              </a:spcAft>
              <a:buSzPts val="1400"/>
              <a:buChar char="-"/>
            </a:pPr>
            <a:r>
              <a:rPr lang="en-US"/>
              <a:t>The most important user story you worked on it. You have to describe this one very well and be proud of that.</a:t>
            </a:r>
            <a:endParaRPr/>
          </a:p>
          <a:p>
            <a:pPr indent="-317500" lvl="0" marL="457200" marR="0" rtl="0" algn="l">
              <a:spcBef>
                <a:spcPts val="0"/>
              </a:spcBef>
              <a:spcAft>
                <a:spcPts val="0"/>
              </a:spcAft>
              <a:buSzPts val="1400"/>
              <a:buChar char="-"/>
            </a:pPr>
            <a:r>
              <a:rPr lang="en-US"/>
              <a:t>Please present and show the complexity of your work, code, algorithms, and technical challenges and technologies you have used. (you could use screenshot if you want. Visual presentations are better than text presentation)</a:t>
            </a:r>
            <a:endParaRPr/>
          </a:p>
          <a:p>
            <a:pPr indent="-317500" lvl="0" marL="457200" marR="0" rtl="0" algn="l">
              <a:spcBef>
                <a:spcPts val="0"/>
              </a:spcBef>
              <a:spcAft>
                <a:spcPts val="0"/>
              </a:spcAft>
              <a:buSzPts val="1400"/>
              <a:buChar char="-"/>
            </a:pPr>
            <a:r>
              <a:rPr lang="en-US"/>
              <a:t>Go into the details of the most important/significant tasks using bullet lists or visual graphs or state chart diagram</a:t>
            </a:r>
            <a:endParaRPr/>
          </a:p>
          <a:p>
            <a:pPr indent="-317500" lvl="0" marL="457200" marR="0" rtl="0" algn="l">
              <a:spcBef>
                <a:spcPts val="0"/>
              </a:spcBef>
              <a:spcAft>
                <a:spcPts val="0"/>
              </a:spcAft>
              <a:buSzPts val="1400"/>
              <a:buChar char="-"/>
            </a:pPr>
            <a:r>
              <a:rPr lang="en-US"/>
              <a:t>Sequence Diagram for this user story is mandatory  (in another separate page if required)</a:t>
            </a:r>
            <a:endParaRPr/>
          </a:p>
          <a:p>
            <a:pPr indent="-317500" lvl="0" marL="457200" marR="0" rtl="0" algn="l">
              <a:spcBef>
                <a:spcPts val="0"/>
              </a:spcBef>
              <a:spcAft>
                <a:spcPts val="0"/>
              </a:spcAft>
              <a:buSzPts val="1400"/>
              <a:buChar char="-"/>
            </a:pPr>
            <a:r>
              <a:rPr lang="en-US"/>
              <a:t>Demo using </a:t>
            </a:r>
            <a:r>
              <a:rPr b="1" lang="en-US"/>
              <a:t>screenshots or GIF</a:t>
            </a:r>
            <a:r>
              <a:rPr lang="en-US"/>
              <a:t> (in another separate page if required)</a:t>
            </a:r>
            <a:br>
              <a:rPr lang="en-US"/>
            </a:br>
            <a:endParaRPr/>
          </a:p>
          <a:p>
            <a:pPr indent="0" lvl="0" marL="0" marR="0" rtl="0" algn="l">
              <a:spcBef>
                <a:spcPts val="36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300" name="Google Shape;300;g3d93be60b4_0_726: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04" name="Shape 304"/>
        <p:cNvGrpSpPr/>
        <p:nvPr/>
      </p:nvGrpSpPr>
      <p:grpSpPr>
        <a:xfrm>
          <a:off x="0" y="0"/>
          <a:ext cx="0" cy="0"/>
          <a:chOff x="0" y="0"/>
          <a:chExt cx="0" cy="0"/>
        </a:xfrm>
      </p:grpSpPr>
      <p:sp>
        <p:nvSpPr>
          <p:cNvPr id="305" name="Google Shape;305;g3d9776d348_23_50:notes"/>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
        <p:nvSpPr>
          <p:cNvPr id="306" name="Google Shape;306;g3d9776d348_23_5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spcBef>
                <a:spcPts val="360"/>
              </a:spcBef>
              <a:spcAft>
                <a:spcPts val="0"/>
              </a:spcAft>
              <a:buNone/>
            </a:pPr>
            <a:r>
              <a:t/>
            </a:r>
            <a:endParaRPr/>
          </a:p>
        </p:txBody>
      </p:sp>
      <p:sp>
        <p:nvSpPr>
          <p:cNvPr id="307" name="Google Shape;307;g3d9776d348_23_50: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12" name="Shape 312"/>
        <p:cNvGrpSpPr/>
        <p:nvPr/>
      </p:nvGrpSpPr>
      <p:grpSpPr>
        <a:xfrm>
          <a:off x="0" y="0"/>
          <a:ext cx="0" cy="0"/>
          <a:chOff x="0" y="0"/>
          <a:chExt cx="0" cy="0"/>
        </a:xfrm>
      </p:grpSpPr>
      <p:sp>
        <p:nvSpPr>
          <p:cNvPr id="313" name="Google Shape;313;g3d9776d348_23_9:notes"/>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
        <p:nvSpPr>
          <p:cNvPr id="314" name="Google Shape;314;g3d9776d348_23_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360"/>
              </a:spcBef>
              <a:spcAft>
                <a:spcPts val="0"/>
              </a:spcAft>
              <a:buNone/>
            </a:pPr>
            <a:r>
              <a:t/>
            </a:r>
            <a:endParaRPr/>
          </a:p>
        </p:txBody>
      </p:sp>
      <p:sp>
        <p:nvSpPr>
          <p:cNvPr id="315" name="Google Shape;315;g3d9776d348_23_9: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19" name="Shape 319"/>
        <p:cNvGrpSpPr/>
        <p:nvPr/>
      </p:nvGrpSpPr>
      <p:grpSpPr>
        <a:xfrm>
          <a:off x="0" y="0"/>
          <a:ext cx="0" cy="0"/>
          <a:chOff x="0" y="0"/>
          <a:chExt cx="0" cy="0"/>
        </a:xfrm>
      </p:grpSpPr>
      <p:sp>
        <p:nvSpPr>
          <p:cNvPr id="320" name="Google Shape;320;g3d9776d348_23_216:notes"/>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
        <p:nvSpPr>
          <p:cNvPr id="321" name="Google Shape;321;g3d9776d348_23_21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spcBef>
                <a:spcPts val="360"/>
              </a:spcBef>
              <a:spcAft>
                <a:spcPts val="0"/>
              </a:spcAft>
              <a:buNone/>
            </a:pPr>
            <a:r>
              <a:t/>
            </a:r>
            <a:endParaRPr/>
          </a:p>
        </p:txBody>
      </p:sp>
      <p:sp>
        <p:nvSpPr>
          <p:cNvPr id="322" name="Google Shape;322;g3d9776d348_23_216: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26" name="Shape 326"/>
        <p:cNvGrpSpPr/>
        <p:nvPr/>
      </p:nvGrpSpPr>
      <p:grpSpPr>
        <a:xfrm>
          <a:off x="0" y="0"/>
          <a:ext cx="0" cy="0"/>
          <a:chOff x="0" y="0"/>
          <a:chExt cx="0" cy="0"/>
        </a:xfrm>
      </p:grpSpPr>
      <p:sp>
        <p:nvSpPr>
          <p:cNvPr id="327" name="Google Shape;327;g3d9776d348_23_224:notes"/>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
        <p:nvSpPr>
          <p:cNvPr id="328" name="Google Shape;328;g3d9776d348_23_22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spcBef>
                <a:spcPts val="360"/>
              </a:spcBef>
              <a:spcAft>
                <a:spcPts val="0"/>
              </a:spcAft>
              <a:buNone/>
            </a:pPr>
            <a:r>
              <a:t/>
            </a:r>
            <a:endParaRPr/>
          </a:p>
        </p:txBody>
      </p:sp>
      <p:sp>
        <p:nvSpPr>
          <p:cNvPr id="329" name="Google Shape;329;g3d9776d348_23_224: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33" name="Shape 333"/>
        <p:cNvGrpSpPr/>
        <p:nvPr/>
      </p:nvGrpSpPr>
      <p:grpSpPr>
        <a:xfrm>
          <a:off x="0" y="0"/>
          <a:ext cx="0" cy="0"/>
          <a:chOff x="0" y="0"/>
          <a:chExt cx="0" cy="0"/>
        </a:xfrm>
      </p:grpSpPr>
      <p:sp>
        <p:nvSpPr>
          <p:cNvPr id="334" name="Google Shape;334;g3d9776d348_23_230:notes"/>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
        <p:nvSpPr>
          <p:cNvPr id="335" name="Google Shape;335;g3d9776d348_23_23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360"/>
              </a:spcBef>
              <a:spcAft>
                <a:spcPts val="0"/>
              </a:spcAft>
              <a:buNone/>
            </a:pPr>
            <a:r>
              <a:t/>
            </a:r>
            <a:endParaRPr/>
          </a:p>
        </p:txBody>
      </p:sp>
      <p:sp>
        <p:nvSpPr>
          <p:cNvPr id="336" name="Google Shape;336;g3d9776d348_23_230: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40" name="Shape 340"/>
        <p:cNvGrpSpPr/>
        <p:nvPr/>
      </p:nvGrpSpPr>
      <p:grpSpPr>
        <a:xfrm>
          <a:off x="0" y="0"/>
          <a:ext cx="0" cy="0"/>
          <a:chOff x="0" y="0"/>
          <a:chExt cx="0" cy="0"/>
        </a:xfrm>
      </p:grpSpPr>
      <p:sp>
        <p:nvSpPr>
          <p:cNvPr id="341" name="Google Shape;341;g3d9fdf73bb_0_18:notes"/>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
        <p:nvSpPr>
          <p:cNvPr id="342" name="Google Shape;342;g3d9fdf73bb_0_1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spcBef>
                <a:spcPts val="360"/>
              </a:spcBef>
              <a:spcAft>
                <a:spcPts val="0"/>
              </a:spcAft>
              <a:buNone/>
            </a:pPr>
            <a:r>
              <a:t/>
            </a:r>
            <a:endParaRPr/>
          </a:p>
        </p:txBody>
      </p:sp>
      <p:sp>
        <p:nvSpPr>
          <p:cNvPr id="343" name="Google Shape;343;g3d9fdf73bb_0_18: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spcBef>
                <a:spcPts val="0"/>
              </a:spcBef>
              <a:spcAft>
                <a:spcPts val="0"/>
              </a:spcAft>
              <a:buNone/>
            </a:pPr>
            <a:fld id="{00000000-1234-1234-1234-123412341234}" type="slidenum">
              <a:rPr lang="en-US"/>
              <a:t>‹#›</a:t>
            </a:fld>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46" name="Shape 346"/>
        <p:cNvGrpSpPr/>
        <p:nvPr/>
      </p:nvGrpSpPr>
      <p:grpSpPr>
        <a:xfrm>
          <a:off x="0" y="0"/>
          <a:ext cx="0" cy="0"/>
          <a:chOff x="0" y="0"/>
          <a:chExt cx="0" cy="0"/>
        </a:xfrm>
      </p:grpSpPr>
      <p:sp>
        <p:nvSpPr>
          <p:cNvPr id="347" name="Google Shape;347;g3d9fdf73bb_0_6:notes"/>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
        <p:nvSpPr>
          <p:cNvPr id="348" name="Google Shape;348;g3d9fdf73bb_0_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spcBef>
                <a:spcPts val="360"/>
              </a:spcBef>
              <a:spcAft>
                <a:spcPts val="0"/>
              </a:spcAft>
              <a:buNone/>
            </a:pPr>
            <a:r>
              <a:t/>
            </a:r>
            <a:endParaRPr/>
          </a:p>
        </p:txBody>
      </p:sp>
      <p:sp>
        <p:nvSpPr>
          <p:cNvPr id="349" name="Google Shape;349;g3d9fdf73bb_0_6: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52" name="Shape 352"/>
        <p:cNvGrpSpPr/>
        <p:nvPr/>
      </p:nvGrpSpPr>
      <p:grpSpPr>
        <a:xfrm>
          <a:off x="0" y="0"/>
          <a:ext cx="0" cy="0"/>
          <a:chOff x="0" y="0"/>
          <a:chExt cx="0" cy="0"/>
        </a:xfrm>
      </p:grpSpPr>
      <p:sp>
        <p:nvSpPr>
          <p:cNvPr id="353" name="Google Shape;353;g3d93be60b4_0_678:notes"/>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54" name="Google Shape;354;g3d93be60b4_0_678: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spcBef>
                <a:spcPts val="0"/>
              </a:spcBef>
              <a:spcAft>
                <a:spcPts val="0"/>
              </a:spcAft>
              <a:buNone/>
            </a:pPr>
            <a:r>
              <a:rPr lang="en-US"/>
              <a:t>5 seconds.</a:t>
            </a:r>
            <a:endParaRPr/>
          </a:p>
          <a:p>
            <a:pPr indent="0" lvl="0" marL="0" rtl="0">
              <a:spcBef>
                <a:spcPts val="0"/>
              </a:spcBef>
              <a:spcAft>
                <a:spcPts val="0"/>
              </a:spcAft>
              <a:buClr>
                <a:schemeClr val="dk1"/>
              </a:buClr>
              <a:buFont typeface="Arial"/>
              <a:buNone/>
            </a:pPr>
            <a:r>
              <a:rPr lang="en-US"/>
              <a:t>List the user stories that you worked on them.(put in order of importance). Stay focused on the parts that you have been working. </a:t>
            </a:r>
            <a:endParaRPr/>
          </a:p>
          <a:p>
            <a:pPr indent="0" lvl="0" marL="0" marR="0" rtl="0" algn="l">
              <a:spcBef>
                <a:spcPts val="0"/>
              </a:spcBef>
              <a:spcAft>
                <a:spcPts val="0"/>
              </a:spcAft>
              <a:buNone/>
            </a:pPr>
            <a:r>
              <a:t/>
            </a:r>
            <a:endParaRPr/>
          </a:p>
          <a:p>
            <a:pPr indent="0" lvl="0" marL="0" marR="0" rtl="0" algn="l">
              <a:spcBef>
                <a:spcPts val="360"/>
              </a:spcBef>
              <a:spcAft>
                <a:spcPts val="0"/>
              </a:spcAft>
              <a:buNone/>
            </a:pPr>
            <a:r>
              <a:t/>
            </a:r>
            <a:endParaRPr/>
          </a:p>
          <a:p>
            <a:pPr indent="0" lvl="0" marL="0" marR="0" rtl="0" algn="l">
              <a:spcBef>
                <a:spcPts val="36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355" name="Google Shape;355;g3d93be60b4_0_678: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60" name="Shape 160"/>
        <p:cNvGrpSpPr/>
        <p:nvPr/>
      </p:nvGrpSpPr>
      <p:grpSpPr>
        <a:xfrm>
          <a:off x="0" y="0"/>
          <a:ext cx="0" cy="0"/>
          <a:chOff x="0" y="0"/>
          <a:chExt cx="0" cy="0"/>
        </a:xfrm>
      </p:grpSpPr>
      <p:sp>
        <p:nvSpPr>
          <p:cNvPr id="161" name="Google Shape;161;g3d93be60b4_0_668:notes"/>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62" name="Google Shape;162;g3d93be60b4_0_668: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a:t>10 seconds.</a:t>
            </a:r>
            <a:endParaRPr/>
          </a:p>
          <a:p>
            <a:pPr indent="0" lvl="0" marL="0" marR="0" rtl="0" algn="l">
              <a:spcBef>
                <a:spcPts val="0"/>
              </a:spcBef>
              <a:spcAft>
                <a:spcPts val="0"/>
              </a:spcAft>
              <a:buNone/>
            </a:pPr>
            <a:r>
              <a:rPr b="0" i="0" lang="en-US" sz="1200" u="none" cap="none" strike="noStrike">
                <a:solidFill>
                  <a:schemeClr val="dk1"/>
                </a:solidFill>
                <a:latin typeface="Calibri"/>
                <a:ea typeface="Calibri"/>
                <a:cs typeface="Calibri"/>
                <a:sym typeface="Calibri"/>
              </a:rPr>
              <a:t>Introduce the problem that the whole project</a:t>
            </a:r>
            <a:r>
              <a:rPr lang="en-US"/>
              <a:t> (in all versions)</a:t>
            </a:r>
            <a:r>
              <a:rPr b="0" i="0" lang="en-US" sz="1200" u="none" cap="none" strike="noStrike">
                <a:solidFill>
                  <a:schemeClr val="dk1"/>
                </a:solidFill>
                <a:latin typeface="Calibri"/>
                <a:ea typeface="Calibri"/>
                <a:cs typeface="Calibri"/>
                <a:sym typeface="Calibri"/>
              </a:rPr>
              <a:t> tackles</a:t>
            </a:r>
            <a:r>
              <a:rPr lang="en-US"/>
              <a:t> with GIF or screenshot. </a:t>
            </a:r>
            <a:endParaRPr/>
          </a:p>
          <a:p>
            <a:pPr indent="0" lvl="0" marL="0" marR="0" rtl="0" algn="l">
              <a:spcBef>
                <a:spcPts val="0"/>
              </a:spcBef>
              <a:spcAft>
                <a:spcPts val="0"/>
              </a:spcAft>
              <a:buNone/>
            </a:pPr>
            <a:r>
              <a:t/>
            </a:r>
            <a:endParaRPr/>
          </a:p>
          <a:p>
            <a:pPr indent="0" lvl="0" marL="0" marR="0" rtl="0" algn="l">
              <a:lnSpc>
                <a:spcPct val="100000"/>
              </a:lnSpc>
              <a:spcBef>
                <a:spcPts val="0"/>
              </a:spcBef>
              <a:spcAft>
                <a:spcPts val="0"/>
              </a:spcAft>
              <a:buNone/>
            </a:pPr>
            <a:r>
              <a:t/>
            </a:r>
            <a:endParaRPr/>
          </a:p>
        </p:txBody>
      </p:sp>
      <p:sp>
        <p:nvSpPr>
          <p:cNvPr id="163" name="Google Shape;163;g3d93be60b4_0_668: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59" name="Shape 359"/>
        <p:cNvGrpSpPr/>
        <p:nvPr/>
      </p:nvGrpSpPr>
      <p:grpSpPr>
        <a:xfrm>
          <a:off x="0" y="0"/>
          <a:ext cx="0" cy="0"/>
          <a:chOff x="0" y="0"/>
          <a:chExt cx="0" cy="0"/>
        </a:xfrm>
      </p:grpSpPr>
      <p:sp>
        <p:nvSpPr>
          <p:cNvPr id="360" name="Google Shape;360;g3d93be60b4_0_684:notes"/>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61" name="Google Shape;361;g3d93be60b4_0_684: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spcBef>
                <a:spcPts val="360"/>
              </a:spcBef>
              <a:spcAft>
                <a:spcPts val="0"/>
              </a:spcAft>
              <a:buNone/>
            </a:pPr>
            <a:r>
              <a:rPr lang="en-US"/>
              <a:t>60 seconds</a:t>
            </a:r>
            <a:endParaRPr/>
          </a:p>
          <a:p>
            <a:pPr indent="0" lvl="0" marL="0" marR="0" rtl="0" algn="l">
              <a:spcBef>
                <a:spcPts val="360"/>
              </a:spcBef>
              <a:spcAft>
                <a:spcPts val="0"/>
              </a:spcAft>
              <a:buNone/>
            </a:pPr>
            <a:r>
              <a:rPr lang="en-US"/>
              <a:t>The tile of user story</a:t>
            </a:r>
            <a:endParaRPr/>
          </a:p>
          <a:p>
            <a:pPr indent="-317500" lvl="0" marL="457200" marR="0" rtl="0" algn="l">
              <a:spcBef>
                <a:spcPts val="360"/>
              </a:spcBef>
              <a:spcAft>
                <a:spcPts val="0"/>
              </a:spcAft>
              <a:buSzPts val="1400"/>
              <a:buChar char="-"/>
            </a:pPr>
            <a:r>
              <a:rPr lang="en-US"/>
              <a:t>The most important user story you worked on it. You have to describe this one very well and be proud of that.</a:t>
            </a:r>
            <a:endParaRPr/>
          </a:p>
          <a:p>
            <a:pPr indent="-317500" lvl="0" marL="457200" marR="0" rtl="0" algn="l">
              <a:spcBef>
                <a:spcPts val="0"/>
              </a:spcBef>
              <a:spcAft>
                <a:spcPts val="0"/>
              </a:spcAft>
              <a:buSzPts val="1400"/>
              <a:buChar char="-"/>
            </a:pPr>
            <a:r>
              <a:rPr lang="en-US"/>
              <a:t>Please present and show the complexity of your work, code, algorithms, and technical challenges and technologies you have used. (you could use screenshot if you want. Visual presentations are better than text presentation)</a:t>
            </a:r>
            <a:endParaRPr/>
          </a:p>
          <a:p>
            <a:pPr indent="-317500" lvl="0" marL="457200" marR="0" rtl="0" algn="l">
              <a:spcBef>
                <a:spcPts val="0"/>
              </a:spcBef>
              <a:spcAft>
                <a:spcPts val="0"/>
              </a:spcAft>
              <a:buSzPts val="1400"/>
              <a:buChar char="-"/>
            </a:pPr>
            <a:r>
              <a:rPr lang="en-US"/>
              <a:t>Go into the details of the most important/significant tasks using bullet lists or visual graphs or state chart diagram</a:t>
            </a:r>
            <a:endParaRPr/>
          </a:p>
          <a:p>
            <a:pPr indent="-317500" lvl="0" marL="457200" marR="0" rtl="0" algn="l">
              <a:spcBef>
                <a:spcPts val="0"/>
              </a:spcBef>
              <a:spcAft>
                <a:spcPts val="0"/>
              </a:spcAft>
              <a:buSzPts val="1400"/>
              <a:buChar char="-"/>
            </a:pPr>
            <a:r>
              <a:rPr lang="en-US"/>
              <a:t>Sequence Diagram for this user story is mandatory  (in another separate page if required)</a:t>
            </a:r>
            <a:endParaRPr/>
          </a:p>
          <a:p>
            <a:pPr indent="-317500" lvl="0" marL="457200" marR="0" rtl="0" algn="l">
              <a:spcBef>
                <a:spcPts val="0"/>
              </a:spcBef>
              <a:spcAft>
                <a:spcPts val="0"/>
              </a:spcAft>
              <a:buSzPts val="1400"/>
              <a:buChar char="-"/>
            </a:pPr>
            <a:r>
              <a:rPr lang="en-US"/>
              <a:t>Demo using </a:t>
            </a:r>
            <a:r>
              <a:rPr b="1" lang="en-US"/>
              <a:t>screenshots or GIF</a:t>
            </a:r>
            <a:r>
              <a:rPr lang="en-US"/>
              <a:t> (in another separate page if required)</a:t>
            </a:r>
            <a:br>
              <a:rPr lang="en-US"/>
            </a:br>
            <a:endParaRPr/>
          </a:p>
          <a:p>
            <a:pPr indent="0" lvl="0" marL="0" marR="0" rtl="0" algn="l">
              <a:spcBef>
                <a:spcPts val="36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362" name="Google Shape;362;g3d93be60b4_0_684: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68" name="Shape 368"/>
        <p:cNvGrpSpPr/>
        <p:nvPr/>
      </p:nvGrpSpPr>
      <p:grpSpPr>
        <a:xfrm>
          <a:off x="0" y="0"/>
          <a:ext cx="0" cy="0"/>
          <a:chOff x="0" y="0"/>
          <a:chExt cx="0" cy="0"/>
        </a:xfrm>
      </p:grpSpPr>
      <p:sp>
        <p:nvSpPr>
          <p:cNvPr id="369" name="Google Shape;369;g3d93be60b4_0_767:notes"/>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
        <p:nvSpPr>
          <p:cNvPr id="370" name="Google Shape;370;g3d93be60b4_0_76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360"/>
              </a:spcBef>
              <a:spcAft>
                <a:spcPts val="0"/>
              </a:spcAft>
              <a:buNone/>
            </a:pPr>
            <a:r>
              <a:t/>
            </a:r>
            <a:endParaRPr/>
          </a:p>
        </p:txBody>
      </p:sp>
      <p:sp>
        <p:nvSpPr>
          <p:cNvPr id="371" name="Google Shape;371;g3d93be60b4_0_767: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78" name="Shape 378"/>
        <p:cNvGrpSpPr/>
        <p:nvPr/>
      </p:nvGrpSpPr>
      <p:grpSpPr>
        <a:xfrm>
          <a:off x="0" y="0"/>
          <a:ext cx="0" cy="0"/>
          <a:chOff x="0" y="0"/>
          <a:chExt cx="0" cy="0"/>
        </a:xfrm>
      </p:grpSpPr>
      <p:sp>
        <p:nvSpPr>
          <p:cNvPr id="379" name="Google Shape;379;g3d9b77aaca_0_49:notes"/>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
        <p:nvSpPr>
          <p:cNvPr id="380" name="Google Shape;380;g3d9b77aaca_0_4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spcBef>
                <a:spcPts val="360"/>
              </a:spcBef>
              <a:spcAft>
                <a:spcPts val="0"/>
              </a:spcAft>
              <a:buNone/>
            </a:pPr>
            <a:r>
              <a:t/>
            </a:r>
            <a:endParaRPr/>
          </a:p>
        </p:txBody>
      </p:sp>
      <p:sp>
        <p:nvSpPr>
          <p:cNvPr id="381" name="Google Shape;381;g3d9b77aaca_0_49: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85" name="Shape 385"/>
        <p:cNvGrpSpPr/>
        <p:nvPr/>
      </p:nvGrpSpPr>
      <p:grpSpPr>
        <a:xfrm>
          <a:off x="0" y="0"/>
          <a:ext cx="0" cy="0"/>
          <a:chOff x="0" y="0"/>
          <a:chExt cx="0" cy="0"/>
        </a:xfrm>
      </p:grpSpPr>
      <p:sp>
        <p:nvSpPr>
          <p:cNvPr id="386" name="Google Shape;386;g3d9b77aaca_0_20:notes"/>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
        <p:nvSpPr>
          <p:cNvPr id="387" name="Google Shape;387;g3d9b77aaca_0_2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spcBef>
                <a:spcPts val="360"/>
              </a:spcBef>
              <a:spcAft>
                <a:spcPts val="0"/>
              </a:spcAft>
              <a:buNone/>
            </a:pPr>
            <a:r>
              <a:t/>
            </a:r>
            <a:endParaRPr/>
          </a:p>
        </p:txBody>
      </p:sp>
      <p:sp>
        <p:nvSpPr>
          <p:cNvPr id="388" name="Google Shape;388;g3d9b77aaca_0_20: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96" name="Shape 396"/>
        <p:cNvGrpSpPr/>
        <p:nvPr/>
      </p:nvGrpSpPr>
      <p:grpSpPr>
        <a:xfrm>
          <a:off x="0" y="0"/>
          <a:ext cx="0" cy="0"/>
          <a:chOff x="0" y="0"/>
          <a:chExt cx="0" cy="0"/>
        </a:xfrm>
      </p:grpSpPr>
      <p:sp>
        <p:nvSpPr>
          <p:cNvPr id="397" name="Google Shape;397;g3d9b77aaca_0_35:notes"/>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
        <p:nvSpPr>
          <p:cNvPr id="398" name="Google Shape;398;g3d9b77aaca_0_3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spcBef>
                <a:spcPts val="360"/>
              </a:spcBef>
              <a:spcAft>
                <a:spcPts val="0"/>
              </a:spcAft>
              <a:buNone/>
            </a:pPr>
            <a:r>
              <a:t/>
            </a:r>
            <a:endParaRPr/>
          </a:p>
        </p:txBody>
      </p:sp>
      <p:sp>
        <p:nvSpPr>
          <p:cNvPr id="399" name="Google Shape;399;g3d9b77aaca_0_35: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06" name="Shape 406"/>
        <p:cNvGrpSpPr/>
        <p:nvPr/>
      </p:nvGrpSpPr>
      <p:grpSpPr>
        <a:xfrm>
          <a:off x="0" y="0"/>
          <a:ext cx="0" cy="0"/>
          <a:chOff x="0" y="0"/>
          <a:chExt cx="0" cy="0"/>
        </a:xfrm>
      </p:grpSpPr>
      <p:sp>
        <p:nvSpPr>
          <p:cNvPr id="407" name="Google Shape;407;g3d9b77aaca_0_115:notes"/>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
        <p:nvSpPr>
          <p:cNvPr id="408" name="Google Shape;408;g3d9b77aaca_0_1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360"/>
              </a:spcBef>
              <a:spcAft>
                <a:spcPts val="0"/>
              </a:spcAft>
              <a:buNone/>
            </a:pPr>
            <a:r>
              <a:t/>
            </a:r>
            <a:endParaRPr/>
          </a:p>
        </p:txBody>
      </p:sp>
      <p:sp>
        <p:nvSpPr>
          <p:cNvPr id="409" name="Google Shape;409;g3d9b77aaca_0_115: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13" name="Shape 413"/>
        <p:cNvGrpSpPr/>
        <p:nvPr/>
      </p:nvGrpSpPr>
      <p:grpSpPr>
        <a:xfrm>
          <a:off x="0" y="0"/>
          <a:ext cx="0" cy="0"/>
          <a:chOff x="0" y="0"/>
          <a:chExt cx="0" cy="0"/>
        </a:xfrm>
      </p:grpSpPr>
      <p:sp>
        <p:nvSpPr>
          <p:cNvPr id="414" name="Google Shape;414;g3d93be60b4_0_714:notes"/>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15" name="Google Shape;415;g3d93be60b4_0_714: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a:p>
          <a:p>
            <a:pPr indent="0" lvl="0" marL="0" marR="0" rtl="0" algn="l">
              <a:spcBef>
                <a:spcPts val="0"/>
              </a:spcBef>
              <a:spcAft>
                <a:spcPts val="0"/>
              </a:spcAft>
              <a:buNone/>
            </a:pPr>
            <a:r>
              <a:rPr lang="en-US"/>
              <a:t>10 seconds</a:t>
            </a:r>
            <a:endParaRPr/>
          </a:p>
          <a:p>
            <a:pPr indent="0" lvl="0" marL="0" marR="0" rtl="0" algn="l">
              <a:spcBef>
                <a:spcPts val="0"/>
              </a:spcBef>
              <a:spcAft>
                <a:spcPts val="0"/>
              </a:spcAft>
              <a:buNone/>
            </a:pPr>
            <a:r>
              <a:rPr lang="en-US"/>
              <a:t>A description of verification process and </a:t>
            </a:r>
            <a:r>
              <a:rPr b="0" i="0" lang="en-US" sz="1200" u="none" cap="none" strike="noStrike">
                <a:solidFill>
                  <a:schemeClr val="dk1"/>
                </a:solidFill>
                <a:latin typeface="Calibri"/>
                <a:ea typeface="Calibri"/>
                <a:cs typeface="Calibri"/>
                <a:sym typeface="Calibri"/>
              </a:rPr>
              <a:t>Test Suites and Test Cases for </a:t>
            </a:r>
            <a:r>
              <a:rPr lang="en-US"/>
              <a:t>one of the</a:t>
            </a:r>
            <a:r>
              <a:rPr b="0" i="0" lang="en-US" sz="1200" u="none" cap="none" strike="noStrike">
                <a:solidFill>
                  <a:schemeClr val="dk1"/>
                </a:solidFill>
                <a:latin typeface="Calibri"/>
                <a:ea typeface="Calibri"/>
                <a:cs typeface="Calibri"/>
                <a:sym typeface="Calibri"/>
              </a:rPr>
              <a:t> use case</a:t>
            </a:r>
            <a:r>
              <a:rPr lang="en-US"/>
              <a:t>s.</a:t>
            </a:r>
            <a:endParaRPr/>
          </a:p>
          <a:p>
            <a:pPr indent="0" lvl="0" marL="0" marR="0" rtl="0" algn="l">
              <a:spcBef>
                <a:spcPts val="360"/>
              </a:spcBef>
              <a:spcAft>
                <a:spcPts val="0"/>
              </a:spcAft>
              <a:buNone/>
            </a:pPr>
            <a:r>
              <a:rPr b="0" i="0" lang="en-US" sz="1200" u="none" cap="none" strike="noStrike">
                <a:solidFill>
                  <a:schemeClr val="dk1"/>
                </a:solidFill>
                <a:latin typeface="Calibri"/>
                <a:ea typeface="Calibri"/>
                <a:cs typeface="Calibri"/>
                <a:sym typeface="Calibri"/>
              </a:rPr>
              <a:t>1 One sunny day and one rainy day for the implemented use cases (one or more slides).</a:t>
            </a:r>
            <a:endParaRPr/>
          </a:p>
          <a:p>
            <a:pPr indent="0" lvl="0" marL="0" marR="0" rtl="0" algn="l">
              <a:spcBef>
                <a:spcPts val="360"/>
              </a:spcBef>
              <a:spcAft>
                <a:spcPts val="0"/>
              </a:spcAft>
              <a:buNone/>
            </a:pPr>
            <a:r>
              <a:rPr b="0" i="0" lang="en-US" sz="1200" u="none" cap="none" strike="noStrike">
                <a:solidFill>
                  <a:schemeClr val="dk1"/>
                </a:solidFill>
                <a:latin typeface="Calibri"/>
                <a:ea typeface="Calibri"/>
                <a:cs typeface="Calibri"/>
                <a:sym typeface="Calibri"/>
              </a:rPr>
              <a:t>2 Automated test scripts for the implemented use cases (</a:t>
            </a:r>
            <a:r>
              <a:rPr lang="en-US"/>
              <a:t>if any)</a:t>
            </a:r>
            <a:r>
              <a:rPr b="0" i="0" lang="en-US" sz="1200" u="none" cap="none" strike="noStrike">
                <a:solidFill>
                  <a:schemeClr val="dk1"/>
                </a:solidFill>
                <a:latin typeface="Calibri"/>
                <a:ea typeface="Calibri"/>
                <a:cs typeface="Calibri"/>
                <a:sym typeface="Calibri"/>
              </a:rPr>
              <a:t> (one or more slides).</a:t>
            </a:r>
            <a:endParaRPr/>
          </a:p>
          <a:p>
            <a:pPr indent="0" lvl="0" marL="0" marR="0" rtl="0" algn="l">
              <a:spcBef>
                <a:spcPts val="36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416" name="Google Shape;416;g3d93be60b4_0_714: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20" name="Shape 420"/>
        <p:cNvGrpSpPr/>
        <p:nvPr/>
      </p:nvGrpSpPr>
      <p:grpSpPr>
        <a:xfrm>
          <a:off x="0" y="0"/>
          <a:ext cx="0" cy="0"/>
          <a:chOff x="0" y="0"/>
          <a:chExt cx="0" cy="0"/>
        </a:xfrm>
      </p:grpSpPr>
      <p:sp>
        <p:nvSpPr>
          <p:cNvPr id="421" name="Google Shape;421;g3d93be60b4_0_690:notes"/>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22" name="Google Shape;422;g3d93be60b4_0_690: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spcBef>
                <a:spcPts val="360"/>
              </a:spcBef>
              <a:spcAft>
                <a:spcPts val="0"/>
              </a:spcAft>
              <a:buNone/>
            </a:pPr>
            <a:r>
              <a:rPr lang="en-US"/>
              <a:t>20 seconds</a:t>
            </a:r>
            <a:endParaRPr/>
          </a:p>
          <a:p>
            <a:pPr indent="0" lvl="0" marL="0" marR="0" rtl="0" algn="l">
              <a:spcBef>
                <a:spcPts val="360"/>
              </a:spcBef>
              <a:spcAft>
                <a:spcPts val="0"/>
              </a:spcAft>
              <a:buNone/>
            </a:pPr>
            <a:r>
              <a:rPr lang="en-US"/>
              <a:t>The tile of user story</a:t>
            </a:r>
            <a:endParaRPr/>
          </a:p>
          <a:p>
            <a:pPr indent="-317500" lvl="0" marL="457200" marR="0" rtl="0" algn="l">
              <a:spcBef>
                <a:spcPts val="360"/>
              </a:spcBef>
              <a:spcAft>
                <a:spcPts val="0"/>
              </a:spcAft>
              <a:buSzPts val="1400"/>
              <a:buChar char="-"/>
            </a:pPr>
            <a:r>
              <a:rPr lang="en-US"/>
              <a:t>Please present and show the complexity of your work, code, algorithms, and technical challenges and technologies you have used. (you could use screenshot if you want. Visual presentations are better than text presentation)</a:t>
            </a:r>
            <a:br>
              <a:rPr lang="en-US"/>
            </a:br>
            <a:r>
              <a:rPr lang="en-US"/>
              <a:t>- Go into the details of the most important/significant tasks using bullet lists or visual graphs or state chart diagram</a:t>
            </a:r>
            <a:br>
              <a:rPr lang="en-US"/>
            </a:br>
            <a:r>
              <a:rPr lang="en-US"/>
              <a:t>- Demo using </a:t>
            </a:r>
            <a:r>
              <a:rPr b="1" lang="en-US"/>
              <a:t>screenshots or GIF</a:t>
            </a:r>
            <a:r>
              <a:rPr lang="en-US"/>
              <a:t> (in another separate page if required)</a:t>
            </a:r>
            <a:endParaRPr/>
          </a:p>
          <a:p>
            <a:pPr indent="-317500" lvl="0" marL="457200" marR="0" rtl="0" algn="l">
              <a:spcBef>
                <a:spcPts val="0"/>
              </a:spcBef>
              <a:spcAft>
                <a:spcPts val="0"/>
              </a:spcAft>
              <a:buSzPts val="1400"/>
              <a:buChar char="-"/>
            </a:pPr>
            <a:r>
              <a:rPr lang="en-US"/>
              <a:t>Sequence Diagram for this user story is optional</a:t>
            </a:r>
            <a:br>
              <a:rPr lang="en-US"/>
            </a:br>
            <a:endParaRPr/>
          </a:p>
          <a:p>
            <a:pPr indent="0" lvl="0" marL="0" marR="0" rtl="0" algn="l">
              <a:spcBef>
                <a:spcPts val="36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423" name="Google Shape;423;g3d93be60b4_0_690: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27" name="Shape 427"/>
        <p:cNvGrpSpPr/>
        <p:nvPr/>
      </p:nvGrpSpPr>
      <p:grpSpPr>
        <a:xfrm>
          <a:off x="0" y="0"/>
          <a:ext cx="0" cy="0"/>
          <a:chOff x="0" y="0"/>
          <a:chExt cx="0" cy="0"/>
        </a:xfrm>
      </p:grpSpPr>
      <p:sp>
        <p:nvSpPr>
          <p:cNvPr id="428" name="Google Shape;428;g3d9b77aaca_0_77:notes"/>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
        <p:nvSpPr>
          <p:cNvPr id="429" name="Google Shape;429;g3d9b77aaca_0_7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360"/>
              </a:spcBef>
              <a:spcAft>
                <a:spcPts val="0"/>
              </a:spcAft>
              <a:buNone/>
            </a:pPr>
            <a:r>
              <a:t/>
            </a:r>
            <a:endParaRPr/>
          </a:p>
        </p:txBody>
      </p:sp>
      <p:sp>
        <p:nvSpPr>
          <p:cNvPr id="430" name="Google Shape;430;g3d9b77aaca_0_77: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35" name="Shape 435"/>
        <p:cNvGrpSpPr/>
        <p:nvPr/>
      </p:nvGrpSpPr>
      <p:grpSpPr>
        <a:xfrm>
          <a:off x="0" y="0"/>
          <a:ext cx="0" cy="0"/>
          <a:chOff x="0" y="0"/>
          <a:chExt cx="0" cy="0"/>
        </a:xfrm>
      </p:grpSpPr>
      <p:sp>
        <p:nvSpPr>
          <p:cNvPr id="436" name="Google Shape;436;g3d9b77aaca_0_122:notes"/>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
        <p:nvSpPr>
          <p:cNvPr id="437" name="Google Shape;437;g3d9b77aaca_0_12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spcBef>
                <a:spcPts val="360"/>
              </a:spcBef>
              <a:spcAft>
                <a:spcPts val="0"/>
              </a:spcAft>
              <a:buNone/>
            </a:pPr>
            <a:r>
              <a:t/>
            </a:r>
            <a:endParaRPr/>
          </a:p>
        </p:txBody>
      </p:sp>
      <p:sp>
        <p:nvSpPr>
          <p:cNvPr id="438" name="Google Shape;438;g3d9b77aaca_0_122: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spcBef>
                <a:spcPts val="0"/>
              </a:spcBef>
              <a:spcAft>
                <a:spcPts val="0"/>
              </a:spcAft>
              <a:buNone/>
            </a:pPr>
            <a:fld id="{00000000-1234-1234-1234-123412341234}" type="slidenum">
              <a:rPr lang="en-US"/>
              <a:t>‹#›</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68" name="Shape 168"/>
        <p:cNvGrpSpPr/>
        <p:nvPr/>
      </p:nvGrpSpPr>
      <p:grpSpPr>
        <a:xfrm>
          <a:off x="0" y="0"/>
          <a:ext cx="0" cy="0"/>
          <a:chOff x="0" y="0"/>
          <a:chExt cx="0" cy="0"/>
        </a:xfrm>
      </p:grpSpPr>
      <p:sp>
        <p:nvSpPr>
          <p:cNvPr id="169" name="Google Shape;169;g15874afb73_1_159:notes"/>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70" name="Google Shape;170;g15874afb73_1_159: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a:t>5 seconds</a:t>
            </a:r>
            <a:endParaRPr/>
          </a:p>
          <a:p>
            <a:pPr indent="0" lvl="0" marL="0" marR="0" rtl="0" algn="l">
              <a:spcBef>
                <a:spcPts val="0"/>
              </a:spcBef>
              <a:spcAft>
                <a:spcPts val="0"/>
              </a:spcAft>
              <a:buNone/>
            </a:pPr>
            <a:r>
              <a:rPr lang="en-US"/>
              <a:t>Show the Use Case Diagram for the whole project.</a:t>
            </a:r>
            <a:br>
              <a:rPr lang="en-US"/>
            </a:br>
            <a:r>
              <a:rPr lang="en-US"/>
              <a:t>Highlight your use cases.</a:t>
            </a:r>
            <a:br>
              <a:rPr lang="en-US"/>
            </a:br>
            <a:endParaRPr/>
          </a:p>
          <a:p>
            <a:pPr indent="0" lvl="0" marL="0" marR="0" rtl="0" algn="l">
              <a:spcBef>
                <a:spcPts val="36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171" name="Google Shape;171;g15874afb73_1_159: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42" name="Shape 442"/>
        <p:cNvGrpSpPr/>
        <p:nvPr/>
      </p:nvGrpSpPr>
      <p:grpSpPr>
        <a:xfrm>
          <a:off x="0" y="0"/>
          <a:ext cx="0" cy="0"/>
          <a:chOff x="0" y="0"/>
          <a:chExt cx="0" cy="0"/>
        </a:xfrm>
      </p:grpSpPr>
      <p:sp>
        <p:nvSpPr>
          <p:cNvPr id="443" name="Google Shape;443;g3d93be60b4_0_696:notes"/>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44" name="Google Shape;444;g3d93be60b4_0_696: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spcBef>
                <a:spcPts val="360"/>
              </a:spcBef>
              <a:spcAft>
                <a:spcPts val="0"/>
              </a:spcAft>
              <a:buNone/>
            </a:pPr>
            <a:r>
              <a:rPr lang="en-US"/>
              <a:t>20 seconds</a:t>
            </a:r>
            <a:endParaRPr/>
          </a:p>
          <a:p>
            <a:pPr indent="0" lvl="0" marL="0" marR="0" rtl="0" algn="l">
              <a:spcBef>
                <a:spcPts val="360"/>
              </a:spcBef>
              <a:spcAft>
                <a:spcPts val="0"/>
              </a:spcAft>
              <a:buNone/>
            </a:pPr>
            <a:r>
              <a:rPr lang="en-US"/>
              <a:t>The tile of user story</a:t>
            </a:r>
            <a:endParaRPr/>
          </a:p>
          <a:p>
            <a:pPr indent="-317500" lvl="0" marL="457200" marR="0" rtl="0" algn="l">
              <a:spcBef>
                <a:spcPts val="360"/>
              </a:spcBef>
              <a:spcAft>
                <a:spcPts val="0"/>
              </a:spcAft>
              <a:buSzPts val="1400"/>
              <a:buChar char="-"/>
            </a:pPr>
            <a:r>
              <a:rPr lang="en-US"/>
              <a:t>Please present and show the complexity of your work, code, algorithms, and technical challenges and technologies you have used. (you could use screenshot if you want. Visual presentations are better than text presentation)</a:t>
            </a:r>
            <a:br>
              <a:rPr lang="en-US"/>
            </a:br>
            <a:r>
              <a:rPr lang="en-US"/>
              <a:t>- Go into the details of the most important/significant tasks using bullet lists or visual graphs or state chart diagram</a:t>
            </a:r>
            <a:br>
              <a:rPr lang="en-US"/>
            </a:br>
            <a:r>
              <a:rPr lang="en-US"/>
              <a:t>- Demo using </a:t>
            </a:r>
            <a:r>
              <a:rPr b="1" lang="en-US"/>
              <a:t>screenshots or GIF</a:t>
            </a:r>
            <a:r>
              <a:rPr lang="en-US"/>
              <a:t> (in another separate page if required)</a:t>
            </a:r>
            <a:endParaRPr/>
          </a:p>
          <a:p>
            <a:pPr indent="-317500" lvl="0" marL="457200" marR="0" rtl="0" algn="l">
              <a:spcBef>
                <a:spcPts val="0"/>
              </a:spcBef>
              <a:spcAft>
                <a:spcPts val="0"/>
              </a:spcAft>
              <a:buSzPts val="1400"/>
              <a:buChar char="-"/>
            </a:pPr>
            <a:r>
              <a:rPr lang="en-US"/>
              <a:t>Sequence Diagram for this user story is optional</a:t>
            </a:r>
            <a:br>
              <a:rPr lang="en-US"/>
            </a:br>
            <a:endParaRPr/>
          </a:p>
          <a:p>
            <a:pPr indent="0" lvl="0" marL="0" marR="0" rtl="0" algn="l">
              <a:spcBef>
                <a:spcPts val="36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445" name="Google Shape;445;g3d93be60b4_0_696: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49" name="Shape 449"/>
        <p:cNvGrpSpPr/>
        <p:nvPr/>
      </p:nvGrpSpPr>
      <p:grpSpPr>
        <a:xfrm>
          <a:off x="0" y="0"/>
          <a:ext cx="0" cy="0"/>
          <a:chOff x="0" y="0"/>
          <a:chExt cx="0" cy="0"/>
        </a:xfrm>
      </p:grpSpPr>
      <p:sp>
        <p:nvSpPr>
          <p:cNvPr id="450" name="Google Shape;450;g3d9b77aaca_0_100:notes"/>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
        <p:nvSpPr>
          <p:cNvPr id="451" name="Google Shape;451;g3d9b77aaca_0_10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360"/>
              </a:spcBef>
              <a:spcAft>
                <a:spcPts val="0"/>
              </a:spcAft>
              <a:buNone/>
            </a:pPr>
            <a:r>
              <a:t/>
            </a:r>
            <a:endParaRPr/>
          </a:p>
        </p:txBody>
      </p:sp>
      <p:sp>
        <p:nvSpPr>
          <p:cNvPr id="452" name="Google Shape;452;g3d9b77aaca_0_100: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57" name="Shape 457"/>
        <p:cNvGrpSpPr/>
        <p:nvPr/>
      </p:nvGrpSpPr>
      <p:grpSpPr>
        <a:xfrm>
          <a:off x="0" y="0"/>
          <a:ext cx="0" cy="0"/>
          <a:chOff x="0" y="0"/>
          <a:chExt cx="0" cy="0"/>
        </a:xfrm>
      </p:grpSpPr>
      <p:sp>
        <p:nvSpPr>
          <p:cNvPr id="458" name="Google Shape;458;g3d93be60b4_0_702:notes"/>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59" name="Google Shape;459;g3d93be60b4_0_702: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spcBef>
                <a:spcPts val="360"/>
              </a:spcBef>
              <a:spcAft>
                <a:spcPts val="0"/>
              </a:spcAft>
              <a:buNone/>
            </a:pPr>
            <a:r>
              <a:rPr lang="en-US"/>
              <a:t>20 seconds</a:t>
            </a:r>
            <a:endParaRPr/>
          </a:p>
          <a:p>
            <a:pPr indent="0" lvl="0" marL="0" marR="0" rtl="0" algn="l">
              <a:spcBef>
                <a:spcPts val="360"/>
              </a:spcBef>
              <a:spcAft>
                <a:spcPts val="0"/>
              </a:spcAft>
              <a:buNone/>
            </a:pPr>
            <a:r>
              <a:rPr lang="en-US"/>
              <a:t>The tile of user story</a:t>
            </a:r>
            <a:endParaRPr/>
          </a:p>
          <a:p>
            <a:pPr indent="-317500" lvl="0" marL="457200" marR="0" rtl="0" algn="l">
              <a:spcBef>
                <a:spcPts val="360"/>
              </a:spcBef>
              <a:spcAft>
                <a:spcPts val="0"/>
              </a:spcAft>
              <a:buSzPts val="1400"/>
              <a:buChar char="-"/>
            </a:pPr>
            <a:r>
              <a:rPr lang="en-US"/>
              <a:t>Please present and show the complexity of your work, code, algorithms, and technical challenges and technologies you have used. (you could use screenshot if you want. Visual presentations are better than text presentation)</a:t>
            </a:r>
            <a:br>
              <a:rPr lang="en-US"/>
            </a:br>
            <a:r>
              <a:rPr lang="en-US"/>
              <a:t>- Go into the details of the most important/significant tasks using bullet lists or visual graphs or state chart diagram</a:t>
            </a:r>
            <a:br>
              <a:rPr lang="en-US"/>
            </a:br>
            <a:r>
              <a:rPr lang="en-US"/>
              <a:t>- Demo using </a:t>
            </a:r>
            <a:r>
              <a:rPr b="1" lang="en-US"/>
              <a:t>screenshots or GIF</a:t>
            </a:r>
            <a:r>
              <a:rPr lang="en-US"/>
              <a:t> (in another separate page if required)</a:t>
            </a:r>
            <a:endParaRPr/>
          </a:p>
          <a:p>
            <a:pPr indent="-317500" lvl="0" marL="457200" marR="0" rtl="0" algn="l">
              <a:spcBef>
                <a:spcPts val="0"/>
              </a:spcBef>
              <a:spcAft>
                <a:spcPts val="0"/>
              </a:spcAft>
              <a:buSzPts val="1400"/>
              <a:buChar char="-"/>
            </a:pPr>
            <a:r>
              <a:rPr lang="en-US"/>
              <a:t>Sequence Diagram for this user story is optional</a:t>
            </a:r>
            <a:br>
              <a:rPr lang="en-US"/>
            </a:br>
            <a:endParaRPr/>
          </a:p>
          <a:p>
            <a:pPr indent="0" lvl="0" marL="0" marR="0" rtl="0" algn="l">
              <a:spcBef>
                <a:spcPts val="36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460" name="Google Shape;460;g3d93be60b4_0_702: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64" name="Shape 464"/>
        <p:cNvGrpSpPr/>
        <p:nvPr/>
      </p:nvGrpSpPr>
      <p:grpSpPr>
        <a:xfrm>
          <a:off x="0" y="0"/>
          <a:ext cx="0" cy="0"/>
          <a:chOff x="0" y="0"/>
          <a:chExt cx="0" cy="0"/>
        </a:xfrm>
      </p:grpSpPr>
      <p:sp>
        <p:nvSpPr>
          <p:cNvPr id="465" name="Google Shape;465;g3d9b77aaca_0_93:notes"/>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
        <p:nvSpPr>
          <p:cNvPr id="466" name="Google Shape;466;g3d9b77aaca_0_9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360"/>
              </a:spcBef>
              <a:spcAft>
                <a:spcPts val="0"/>
              </a:spcAft>
              <a:buNone/>
            </a:pPr>
            <a:r>
              <a:t/>
            </a:r>
            <a:endParaRPr/>
          </a:p>
        </p:txBody>
      </p:sp>
      <p:sp>
        <p:nvSpPr>
          <p:cNvPr id="467" name="Google Shape;467;g3d9b77aaca_0_93: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71" name="Shape 471"/>
        <p:cNvGrpSpPr/>
        <p:nvPr/>
      </p:nvGrpSpPr>
      <p:grpSpPr>
        <a:xfrm>
          <a:off x="0" y="0"/>
          <a:ext cx="0" cy="0"/>
          <a:chOff x="0" y="0"/>
          <a:chExt cx="0" cy="0"/>
        </a:xfrm>
      </p:grpSpPr>
      <p:sp>
        <p:nvSpPr>
          <p:cNvPr id="472" name="Google Shape;472;g3d93be60b4_0_708:notes"/>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73" name="Google Shape;473;g3d93be60b4_0_708: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spcBef>
                <a:spcPts val="360"/>
              </a:spcBef>
              <a:spcAft>
                <a:spcPts val="0"/>
              </a:spcAft>
              <a:buNone/>
            </a:pPr>
            <a:r>
              <a:rPr lang="en-US"/>
              <a:t>20 seconds</a:t>
            </a:r>
            <a:endParaRPr/>
          </a:p>
          <a:p>
            <a:pPr indent="0" lvl="0" marL="0" marR="0" rtl="0" algn="l">
              <a:spcBef>
                <a:spcPts val="360"/>
              </a:spcBef>
              <a:spcAft>
                <a:spcPts val="0"/>
              </a:spcAft>
              <a:buNone/>
            </a:pPr>
            <a:r>
              <a:rPr lang="en-US"/>
              <a:t>The tile of user story</a:t>
            </a:r>
            <a:endParaRPr/>
          </a:p>
          <a:p>
            <a:pPr indent="-317500" lvl="0" marL="457200" marR="0" rtl="0" algn="l">
              <a:spcBef>
                <a:spcPts val="360"/>
              </a:spcBef>
              <a:spcAft>
                <a:spcPts val="0"/>
              </a:spcAft>
              <a:buSzPts val="1400"/>
              <a:buChar char="-"/>
            </a:pPr>
            <a:r>
              <a:rPr lang="en-US"/>
              <a:t>Please present and show the complexity of your work, code, algorithms, and technical challenges and technologies you have used. (you could use screenshot if you want. Visual presentations are better than text presentation)</a:t>
            </a:r>
            <a:br>
              <a:rPr lang="en-US"/>
            </a:br>
            <a:r>
              <a:rPr lang="en-US"/>
              <a:t>- Go into the details of the most important/significant tasks using bullet lists or visual graphs or state chart diagram</a:t>
            </a:r>
            <a:br>
              <a:rPr lang="en-US"/>
            </a:br>
            <a:r>
              <a:rPr lang="en-US"/>
              <a:t>- Demo using </a:t>
            </a:r>
            <a:r>
              <a:rPr b="1" lang="en-US"/>
              <a:t>screenshots or GIF</a:t>
            </a:r>
            <a:r>
              <a:rPr lang="en-US"/>
              <a:t> (in another separate page if required)</a:t>
            </a:r>
            <a:endParaRPr/>
          </a:p>
          <a:p>
            <a:pPr indent="-317500" lvl="0" marL="457200" marR="0" rtl="0" algn="l">
              <a:spcBef>
                <a:spcPts val="0"/>
              </a:spcBef>
              <a:spcAft>
                <a:spcPts val="0"/>
              </a:spcAft>
              <a:buSzPts val="1400"/>
              <a:buChar char="-"/>
            </a:pPr>
            <a:r>
              <a:rPr lang="en-US"/>
              <a:t>Sequence Diagram for this user story is optional</a:t>
            </a:r>
            <a:br>
              <a:rPr lang="en-US"/>
            </a:br>
            <a:endParaRPr/>
          </a:p>
          <a:p>
            <a:pPr indent="0" lvl="0" marL="0" marR="0" rtl="0" algn="l">
              <a:spcBef>
                <a:spcPts val="36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474" name="Google Shape;474;g3d93be60b4_0_708: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78" name="Shape 478"/>
        <p:cNvGrpSpPr/>
        <p:nvPr/>
      </p:nvGrpSpPr>
      <p:grpSpPr>
        <a:xfrm>
          <a:off x="0" y="0"/>
          <a:ext cx="0" cy="0"/>
          <a:chOff x="0" y="0"/>
          <a:chExt cx="0" cy="0"/>
        </a:xfrm>
      </p:grpSpPr>
      <p:sp>
        <p:nvSpPr>
          <p:cNvPr id="479" name="Google Shape;479;g3d9b77aaca_0_108:notes"/>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
        <p:nvSpPr>
          <p:cNvPr id="480" name="Google Shape;480;g3d9b77aaca_0_10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360"/>
              </a:spcBef>
              <a:spcAft>
                <a:spcPts val="0"/>
              </a:spcAft>
              <a:buNone/>
            </a:pPr>
            <a:r>
              <a:t/>
            </a:r>
            <a:endParaRPr/>
          </a:p>
        </p:txBody>
      </p:sp>
      <p:sp>
        <p:nvSpPr>
          <p:cNvPr id="481" name="Google Shape;481;g3d9b77aaca_0_108: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85" name="Shape 485"/>
        <p:cNvGrpSpPr/>
        <p:nvPr/>
      </p:nvGrpSpPr>
      <p:grpSpPr>
        <a:xfrm>
          <a:off x="0" y="0"/>
          <a:ext cx="0" cy="0"/>
          <a:chOff x="0" y="0"/>
          <a:chExt cx="0" cy="0"/>
        </a:xfrm>
      </p:grpSpPr>
      <p:sp>
        <p:nvSpPr>
          <p:cNvPr id="486" name="Google Shape;486;g3d9fdf73bb_1_6:notes"/>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
        <p:nvSpPr>
          <p:cNvPr id="487" name="Google Shape;487;g3d9fdf73bb_1_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spcBef>
                <a:spcPts val="360"/>
              </a:spcBef>
              <a:spcAft>
                <a:spcPts val="0"/>
              </a:spcAft>
              <a:buNone/>
            </a:pPr>
            <a:r>
              <a:t/>
            </a:r>
            <a:endParaRPr/>
          </a:p>
        </p:txBody>
      </p:sp>
      <p:sp>
        <p:nvSpPr>
          <p:cNvPr id="488" name="Google Shape;488;g3d9fdf73bb_1_6: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spcBef>
                <a:spcPts val="0"/>
              </a:spcBef>
              <a:spcAft>
                <a:spcPts val="0"/>
              </a:spcAft>
              <a:buNone/>
            </a:pPr>
            <a:fld id="{00000000-1234-1234-1234-123412341234}" type="slidenum">
              <a:rPr lang="en-US"/>
              <a:t>‹#›</a:t>
            </a:fld>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91" name="Shape 491"/>
        <p:cNvGrpSpPr/>
        <p:nvPr/>
      </p:nvGrpSpPr>
      <p:grpSpPr>
        <a:xfrm>
          <a:off x="0" y="0"/>
          <a:ext cx="0" cy="0"/>
          <a:chOff x="0" y="0"/>
          <a:chExt cx="0" cy="0"/>
        </a:xfrm>
      </p:grpSpPr>
      <p:sp>
        <p:nvSpPr>
          <p:cNvPr id="492" name="Google Shape;492;g3d9fdf73bb_1_1:notes"/>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
        <p:nvSpPr>
          <p:cNvPr id="493" name="Google Shape;493;g3d9fdf73bb_1_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spcBef>
                <a:spcPts val="360"/>
              </a:spcBef>
              <a:spcAft>
                <a:spcPts val="0"/>
              </a:spcAft>
              <a:buNone/>
            </a:pPr>
            <a:r>
              <a:t/>
            </a:r>
            <a:endParaRPr/>
          </a:p>
        </p:txBody>
      </p:sp>
      <p:sp>
        <p:nvSpPr>
          <p:cNvPr id="494" name="Google Shape;494;g3d9fdf73bb_1_1: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97" name="Shape 497"/>
        <p:cNvGrpSpPr/>
        <p:nvPr/>
      </p:nvGrpSpPr>
      <p:grpSpPr>
        <a:xfrm>
          <a:off x="0" y="0"/>
          <a:ext cx="0" cy="0"/>
          <a:chOff x="0" y="0"/>
          <a:chExt cx="0" cy="0"/>
        </a:xfrm>
      </p:grpSpPr>
      <p:sp>
        <p:nvSpPr>
          <p:cNvPr id="498" name="Google Shape;498;p11:notes"/>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99" name="Google Shape;499;p11: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spcBef>
                <a:spcPts val="0"/>
              </a:spcBef>
              <a:spcAft>
                <a:spcPts val="0"/>
              </a:spcAft>
              <a:buNone/>
            </a:pPr>
            <a:r>
              <a:rPr lang="en-US"/>
              <a:t>5 seconds.</a:t>
            </a:r>
            <a:endParaRPr/>
          </a:p>
          <a:p>
            <a:pPr indent="0" lvl="0" marL="0" rtl="0">
              <a:spcBef>
                <a:spcPts val="0"/>
              </a:spcBef>
              <a:spcAft>
                <a:spcPts val="0"/>
              </a:spcAft>
              <a:buClr>
                <a:schemeClr val="dk1"/>
              </a:buClr>
              <a:buFont typeface="Arial"/>
              <a:buNone/>
            </a:pPr>
            <a:r>
              <a:rPr lang="en-US"/>
              <a:t>List the user stories that you worked on them.(put in order of importance). Stay focused on the parts that you have been working. </a:t>
            </a:r>
            <a:endParaRPr/>
          </a:p>
          <a:p>
            <a:pPr indent="0" lvl="0" marL="0" marR="0" rtl="0" algn="l">
              <a:spcBef>
                <a:spcPts val="0"/>
              </a:spcBef>
              <a:spcAft>
                <a:spcPts val="0"/>
              </a:spcAft>
              <a:buNone/>
            </a:pPr>
            <a:r>
              <a:t/>
            </a:r>
            <a:endParaRPr/>
          </a:p>
          <a:p>
            <a:pPr indent="0" lvl="0" marL="0" marR="0" rtl="0" algn="l">
              <a:spcBef>
                <a:spcPts val="360"/>
              </a:spcBef>
              <a:spcAft>
                <a:spcPts val="0"/>
              </a:spcAft>
              <a:buNone/>
            </a:pPr>
            <a:r>
              <a:t/>
            </a:r>
            <a:endParaRPr/>
          </a:p>
          <a:p>
            <a:pPr indent="0" lvl="0" marL="0" marR="0" rtl="0" algn="l">
              <a:spcBef>
                <a:spcPts val="36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500" name="Google Shape;500;p11: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04" name="Shape 504"/>
        <p:cNvGrpSpPr/>
        <p:nvPr/>
      </p:nvGrpSpPr>
      <p:grpSpPr>
        <a:xfrm>
          <a:off x="0" y="0"/>
          <a:ext cx="0" cy="0"/>
          <a:chOff x="0" y="0"/>
          <a:chExt cx="0" cy="0"/>
        </a:xfrm>
      </p:grpSpPr>
      <p:sp>
        <p:nvSpPr>
          <p:cNvPr id="505" name="Google Shape;505;g3d9776d348_11_33:notes"/>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
        <p:nvSpPr>
          <p:cNvPr id="506" name="Google Shape;506;g3d9776d348_11_3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360"/>
              </a:spcBef>
              <a:spcAft>
                <a:spcPts val="0"/>
              </a:spcAft>
              <a:buNone/>
            </a:pPr>
            <a:r>
              <a:t/>
            </a:r>
            <a:endParaRPr/>
          </a:p>
        </p:txBody>
      </p:sp>
      <p:sp>
        <p:nvSpPr>
          <p:cNvPr id="507" name="Google Shape;507;g3d9776d348_11_33: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75" name="Shape 175"/>
        <p:cNvGrpSpPr/>
        <p:nvPr/>
      </p:nvGrpSpPr>
      <p:grpSpPr>
        <a:xfrm>
          <a:off x="0" y="0"/>
          <a:ext cx="0" cy="0"/>
          <a:chOff x="0" y="0"/>
          <a:chExt cx="0" cy="0"/>
        </a:xfrm>
      </p:grpSpPr>
      <p:sp>
        <p:nvSpPr>
          <p:cNvPr id="176" name="Google Shape;176;g15874afb73_0_6:notes"/>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77" name="Google Shape;177;g15874afb73_0_6: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a:t>20 seconds</a:t>
            </a:r>
            <a:endParaRPr/>
          </a:p>
          <a:p>
            <a:pPr indent="0" lvl="0" marL="0" marR="0" rtl="0" algn="l">
              <a:spcBef>
                <a:spcPts val="0"/>
              </a:spcBef>
              <a:spcAft>
                <a:spcPts val="0"/>
              </a:spcAft>
              <a:buNone/>
            </a:pPr>
            <a:r>
              <a:rPr b="0" i="0" lang="en-US" sz="1200" u="none" cap="none" strike="noStrike">
                <a:solidFill>
                  <a:schemeClr val="dk1"/>
                </a:solidFill>
                <a:latin typeface="Calibri"/>
                <a:ea typeface="Calibri"/>
                <a:cs typeface="Calibri"/>
                <a:sym typeface="Calibri"/>
              </a:rPr>
              <a:t>System design: </a:t>
            </a:r>
            <a:r>
              <a:rPr lang="en-US"/>
              <a:t>Highlight the parts that you contributed to them.</a:t>
            </a:r>
            <a:endParaRPr/>
          </a:p>
          <a:p>
            <a:pPr indent="0" lvl="0" marL="0" marR="0" rtl="0" algn="l">
              <a:spcBef>
                <a:spcPts val="360"/>
              </a:spcBef>
              <a:spcAft>
                <a:spcPts val="0"/>
              </a:spcAft>
              <a:buNone/>
            </a:pPr>
            <a:r>
              <a:rPr b="0" i="0" lang="en-US" sz="1200" u="none" cap="none" strike="noStrike">
                <a:solidFill>
                  <a:schemeClr val="dk1"/>
                </a:solidFill>
                <a:latin typeface="Calibri"/>
                <a:ea typeface="Calibri"/>
                <a:cs typeface="Calibri"/>
                <a:sym typeface="Calibri"/>
              </a:rPr>
              <a:t>1. System decomposition; identify the architecture patterns used </a:t>
            </a:r>
            <a:endParaRPr/>
          </a:p>
          <a:p>
            <a:pPr indent="0" lvl="0" marL="0" marR="0" rtl="0" algn="l">
              <a:spcBef>
                <a:spcPts val="360"/>
              </a:spcBef>
              <a:spcAft>
                <a:spcPts val="0"/>
              </a:spcAft>
              <a:buNone/>
            </a:pPr>
            <a:r>
              <a:rPr b="0" i="0" lang="en-US" sz="1200" u="none" cap="none" strike="noStrike">
                <a:solidFill>
                  <a:schemeClr val="dk1"/>
                </a:solidFill>
                <a:latin typeface="Calibri"/>
                <a:ea typeface="Calibri"/>
                <a:cs typeface="Calibri"/>
                <a:sym typeface="Calibri"/>
              </a:rPr>
              <a:t>2. System deployment – h/w and s/w requirements </a:t>
            </a:r>
            <a:endParaRPr/>
          </a:p>
          <a:p>
            <a:pPr indent="0" lvl="0" marL="0" marR="0" rtl="0" algn="l">
              <a:spcBef>
                <a:spcPts val="360"/>
              </a:spcBef>
              <a:spcAft>
                <a:spcPts val="0"/>
              </a:spcAft>
              <a:buNone/>
            </a:pPr>
            <a:br>
              <a:rPr lang="en-US"/>
            </a:br>
            <a:br>
              <a:rPr lang="en-US"/>
            </a:br>
            <a:endParaRPr/>
          </a:p>
          <a:p>
            <a:pPr indent="0" lvl="0" marL="0" marR="0" rtl="0" algn="l">
              <a:spcBef>
                <a:spcPts val="360"/>
              </a:spcBef>
              <a:spcAft>
                <a:spcPts val="0"/>
              </a:spcAft>
              <a:buNone/>
            </a:pPr>
            <a:r>
              <a:t/>
            </a:r>
            <a:endParaRPr/>
          </a:p>
          <a:p>
            <a:pPr indent="0" lvl="0" marL="0" marR="0" rtl="0" algn="l">
              <a:spcBef>
                <a:spcPts val="36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178" name="Google Shape;178;g15874afb73_0_6: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11" name="Shape 511"/>
        <p:cNvGrpSpPr/>
        <p:nvPr/>
      </p:nvGrpSpPr>
      <p:grpSpPr>
        <a:xfrm>
          <a:off x="0" y="0"/>
          <a:ext cx="0" cy="0"/>
          <a:chOff x="0" y="0"/>
          <a:chExt cx="0" cy="0"/>
        </a:xfrm>
      </p:grpSpPr>
      <p:sp>
        <p:nvSpPr>
          <p:cNvPr id="512" name="Google Shape;512;g3d9776d348_11_41:notes"/>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
        <p:nvSpPr>
          <p:cNvPr id="513" name="Google Shape;513;g3d9776d348_11_4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360"/>
              </a:spcBef>
              <a:spcAft>
                <a:spcPts val="0"/>
              </a:spcAft>
              <a:buNone/>
            </a:pPr>
            <a:r>
              <a:t/>
            </a:r>
            <a:endParaRPr/>
          </a:p>
        </p:txBody>
      </p:sp>
      <p:sp>
        <p:nvSpPr>
          <p:cNvPr id="514" name="Google Shape;514;g3d9776d348_11_41: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19" name="Shape 519"/>
        <p:cNvGrpSpPr/>
        <p:nvPr/>
      </p:nvGrpSpPr>
      <p:grpSpPr>
        <a:xfrm>
          <a:off x="0" y="0"/>
          <a:ext cx="0" cy="0"/>
          <a:chOff x="0" y="0"/>
          <a:chExt cx="0" cy="0"/>
        </a:xfrm>
      </p:grpSpPr>
      <p:sp>
        <p:nvSpPr>
          <p:cNvPr id="520" name="Google Shape;520;g15874afb73_0_289:notes"/>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21" name="Google Shape;521;g15874afb73_0_289: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spcBef>
                <a:spcPts val="360"/>
              </a:spcBef>
              <a:spcAft>
                <a:spcPts val="0"/>
              </a:spcAft>
              <a:buNone/>
            </a:pPr>
            <a:r>
              <a:rPr lang="en-US"/>
              <a:t>20 seconds</a:t>
            </a:r>
            <a:endParaRPr/>
          </a:p>
          <a:p>
            <a:pPr indent="0" lvl="0" marL="0" marR="0" rtl="0" algn="l">
              <a:spcBef>
                <a:spcPts val="360"/>
              </a:spcBef>
              <a:spcAft>
                <a:spcPts val="0"/>
              </a:spcAft>
              <a:buNone/>
            </a:pPr>
            <a:r>
              <a:rPr lang="en-US"/>
              <a:t>The tile of user story</a:t>
            </a:r>
            <a:endParaRPr/>
          </a:p>
          <a:p>
            <a:pPr indent="-317500" lvl="0" marL="457200" marR="0" rtl="0" algn="l">
              <a:spcBef>
                <a:spcPts val="360"/>
              </a:spcBef>
              <a:spcAft>
                <a:spcPts val="0"/>
              </a:spcAft>
              <a:buSzPts val="1400"/>
              <a:buChar char="-"/>
            </a:pPr>
            <a:r>
              <a:rPr lang="en-US"/>
              <a:t>Please present and show the complexity of your work, code, algorithms, and technical challenges and technologies you have used. (you could use screenshot if you want. Visual presentations are better than text presentation)</a:t>
            </a:r>
            <a:br>
              <a:rPr lang="en-US"/>
            </a:br>
            <a:r>
              <a:rPr lang="en-US"/>
              <a:t>- Go into the details of the most important/significant tasks using bullet lists or visual graphs or state chart diagram</a:t>
            </a:r>
            <a:br>
              <a:rPr lang="en-US"/>
            </a:br>
            <a:r>
              <a:rPr lang="en-US"/>
              <a:t>- Demo using </a:t>
            </a:r>
            <a:r>
              <a:rPr b="1" lang="en-US"/>
              <a:t>screenshots or GIF</a:t>
            </a:r>
            <a:r>
              <a:rPr lang="en-US"/>
              <a:t> (in another separate page if required)</a:t>
            </a:r>
            <a:endParaRPr/>
          </a:p>
          <a:p>
            <a:pPr indent="-317500" lvl="0" marL="457200" marR="0" rtl="0" algn="l">
              <a:spcBef>
                <a:spcPts val="0"/>
              </a:spcBef>
              <a:spcAft>
                <a:spcPts val="0"/>
              </a:spcAft>
              <a:buSzPts val="1400"/>
              <a:buChar char="-"/>
            </a:pPr>
            <a:r>
              <a:rPr lang="en-US"/>
              <a:t>Sequence Diagram for this user story is optional</a:t>
            </a:r>
            <a:br>
              <a:rPr lang="en-US"/>
            </a:br>
            <a:endParaRPr/>
          </a:p>
          <a:p>
            <a:pPr indent="0" lvl="0" marL="0" marR="0" rtl="0" algn="l">
              <a:spcBef>
                <a:spcPts val="36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522" name="Google Shape;522;g15874afb73_0_289: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26" name="Shape 526"/>
        <p:cNvGrpSpPr/>
        <p:nvPr/>
      </p:nvGrpSpPr>
      <p:grpSpPr>
        <a:xfrm>
          <a:off x="0" y="0"/>
          <a:ext cx="0" cy="0"/>
          <a:chOff x="0" y="0"/>
          <a:chExt cx="0" cy="0"/>
        </a:xfrm>
      </p:grpSpPr>
      <p:sp>
        <p:nvSpPr>
          <p:cNvPr id="527" name="Google Shape;527;g3d9776d348_10_4:notes"/>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
        <p:nvSpPr>
          <p:cNvPr id="528" name="Google Shape;528;g3d9776d348_10_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360"/>
              </a:spcBef>
              <a:spcAft>
                <a:spcPts val="0"/>
              </a:spcAft>
              <a:buNone/>
            </a:pPr>
            <a:r>
              <a:t/>
            </a:r>
            <a:endParaRPr/>
          </a:p>
        </p:txBody>
      </p:sp>
      <p:sp>
        <p:nvSpPr>
          <p:cNvPr id="529" name="Google Shape;529;g3d9776d348_10_4: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34" name="Shape 534"/>
        <p:cNvGrpSpPr/>
        <p:nvPr/>
      </p:nvGrpSpPr>
      <p:grpSpPr>
        <a:xfrm>
          <a:off x="0" y="0"/>
          <a:ext cx="0" cy="0"/>
          <a:chOff x="0" y="0"/>
          <a:chExt cx="0" cy="0"/>
        </a:xfrm>
      </p:grpSpPr>
      <p:sp>
        <p:nvSpPr>
          <p:cNvPr id="535" name="Google Shape;535;g3d9776d348_11_1:notes"/>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
        <p:nvSpPr>
          <p:cNvPr id="536" name="Google Shape;536;g3d9776d348_11_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360"/>
              </a:spcBef>
              <a:spcAft>
                <a:spcPts val="0"/>
              </a:spcAft>
              <a:buNone/>
            </a:pPr>
            <a:r>
              <a:t/>
            </a:r>
            <a:endParaRPr/>
          </a:p>
        </p:txBody>
      </p:sp>
      <p:sp>
        <p:nvSpPr>
          <p:cNvPr id="537" name="Google Shape;537;g3d9776d348_11_1: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42" name="Shape 542"/>
        <p:cNvGrpSpPr/>
        <p:nvPr/>
      </p:nvGrpSpPr>
      <p:grpSpPr>
        <a:xfrm>
          <a:off x="0" y="0"/>
          <a:ext cx="0" cy="0"/>
          <a:chOff x="0" y="0"/>
          <a:chExt cx="0" cy="0"/>
        </a:xfrm>
      </p:grpSpPr>
      <p:sp>
        <p:nvSpPr>
          <p:cNvPr id="543" name="Google Shape;543;g3d9776d348_11_7:notes"/>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
        <p:nvSpPr>
          <p:cNvPr id="544" name="Google Shape;544;g3d9776d348_11_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360"/>
              </a:spcBef>
              <a:spcAft>
                <a:spcPts val="0"/>
              </a:spcAft>
              <a:buNone/>
            </a:pPr>
            <a:r>
              <a:t/>
            </a:r>
            <a:endParaRPr/>
          </a:p>
        </p:txBody>
      </p:sp>
      <p:sp>
        <p:nvSpPr>
          <p:cNvPr id="545" name="Google Shape;545;g3d9776d348_11_7: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50" name="Shape 550"/>
        <p:cNvGrpSpPr/>
        <p:nvPr/>
      </p:nvGrpSpPr>
      <p:grpSpPr>
        <a:xfrm>
          <a:off x="0" y="0"/>
          <a:ext cx="0" cy="0"/>
          <a:chOff x="0" y="0"/>
          <a:chExt cx="0" cy="0"/>
        </a:xfrm>
      </p:grpSpPr>
      <p:sp>
        <p:nvSpPr>
          <p:cNvPr id="551" name="Google Shape;551;g3d9776d348_10_10:notes"/>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
        <p:nvSpPr>
          <p:cNvPr id="552" name="Google Shape;552;g3d9776d348_10_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360"/>
              </a:spcBef>
              <a:spcAft>
                <a:spcPts val="0"/>
              </a:spcAft>
              <a:buNone/>
            </a:pPr>
            <a:r>
              <a:t/>
            </a:r>
            <a:endParaRPr/>
          </a:p>
        </p:txBody>
      </p:sp>
      <p:sp>
        <p:nvSpPr>
          <p:cNvPr id="553" name="Google Shape;553;g3d9776d348_10_10: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58" name="Shape 558"/>
        <p:cNvGrpSpPr/>
        <p:nvPr/>
      </p:nvGrpSpPr>
      <p:grpSpPr>
        <a:xfrm>
          <a:off x="0" y="0"/>
          <a:ext cx="0" cy="0"/>
          <a:chOff x="0" y="0"/>
          <a:chExt cx="0" cy="0"/>
        </a:xfrm>
      </p:grpSpPr>
      <p:sp>
        <p:nvSpPr>
          <p:cNvPr id="559" name="Google Shape;559;g3d9776d348_11_21:notes"/>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
        <p:nvSpPr>
          <p:cNvPr id="560" name="Google Shape;560;g3d9776d348_11_2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360"/>
              </a:spcBef>
              <a:spcAft>
                <a:spcPts val="0"/>
              </a:spcAft>
              <a:buNone/>
            </a:pPr>
            <a:r>
              <a:t/>
            </a:r>
            <a:endParaRPr/>
          </a:p>
        </p:txBody>
      </p:sp>
      <p:sp>
        <p:nvSpPr>
          <p:cNvPr id="561" name="Google Shape;561;g3d9776d348_11_21: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65" name="Shape 565"/>
        <p:cNvGrpSpPr/>
        <p:nvPr/>
      </p:nvGrpSpPr>
      <p:grpSpPr>
        <a:xfrm>
          <a:off x="0" y="0"/>
          <a:ext cx="0" cy="0"/>
          <a:chOff x="0" y="0"/>
          <a:chExt cx="0" cy="0"/>
        </a:xfrm>
      </p:grpSpPr>
      <p:sp>
        <p:nvSpPr>
          <p:cNvPr id="566" name="Google Shape;566;g3d9776d348_11_50:notes"/>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
        <p:nvSpPr>
          <p:cNvPr id="567" name="Google Shape;567;g3d9776d348_11_5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360"/>
              </a:spcBef>
              <a:spcAft>
                <a:spcPts val="0"/>
              </a:spcAft>
              <a:buNone/>
            </a:pPr>
            <a:r>
              <a:t/>
            </a:r>
            <a:endParaRPr/>
          </a:p>
        </p:txBody>
      </p:sp>
      <p:sp>
        <p:nvSpPr>
          <p:cNvPr id="568" name="Google Shape;568;g3d9776d348_11_50: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74" name="Shape 574"/>
        <p:cNvGrpSpPr/>
        <p:nvPr/>
      </p:nvGrpSpPr>
      <p:grpSpPr>
        <a:xfrm>
          <a:off x="0" y="0"/>
          <a:ext cx="0" cy="0"/>
          <a:chOff x="0" y="0"/>
          <a:chExt cx="0" cy="0"/>
        </a:xfrm>
      </p:grpSpPr>
      <p:sp>
        <p:nvSpPr>
          <p:cNvPr id="575" name="Google Shape;575;g3d9776d348_11_62:notes"/>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
        <p:nvSpPr>
          <p:cNvPr id="576" name="Google Shape;576;g3d9776d348_11_6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spcBef>
                <a:spcPts val="360"/>
              </a:spcBef>
              <a:spcAft>
                <a:spcPts val="0"/>
              </a:spcAft>
              <a:buNone/>
            </a:pPr>
            <a:r>
              <a:t/>
            </a:r>
            <a:endParaRPr/>
          </a:p>
        </p:txBody>
      </p:sp>
      <p:sp>
        <p:nvSpPr>
          <p:cNvPr id="577" name="Google Shape;577;g3d9776d348_11_62: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81" name="Shape 581"/>
        <p:cNvGrpSpPr/>
        <p:nvPr/>
      </p:nvGrpSpPr>
      <p:grpSpPr>
        <a:xfrm>
          <a:off x="0" y="0"/>
          <a:ext cx="0" cy="0"/>
          <a:chOff x="0" y="0"/>
          <a:chExt cx="0" cy="0"/>
        </a:xfrm>
      </p:grpSpPr>
      <p:sp>
        <p:nvSpPr>
          <p:cNvPr id="582" name="Google Shape;582;g3d9776d348_11_56:notes"/>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
        <p:nvSpPr>
          <p:cNvPr id="583" name="Google Shape;583;g3d9776d348_11_5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spcBef>
                <a:spcPts val="360"/>
              </a:spcBef>
              <a:spcAft>
                <a:spcPts val="0"/>
              </a:spcAft>
              <a:buNone/>
            </a:pPr>
            <a:r>
              <a:t/>
            </a:r>
            <a:endParaRPr/>
          </a:p>
        </p:txBody>
      </p:sp>
      <p:sp>
        <p:nvSpPr>
          <p:cNvPr id="584" name="Google Shape;584;g3d9776d348_11_56: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82" name="Shape 182"/>
        <p:cNvGrpSpPr/>
        <p:nvPr/>
      </p:nvGrpSpPr>
      <p:grpSpPr>
        <a:xfrm>
          <a:off x="0" y="0"/>
          <a:ext cx="0" cy="0"/>
          <a:chOff x="0" y="0"/>
          <a:chExt cx="0" cy="0"/>
        </a:xfrm>
      </p:grpSpPr>
      <p:sp>
        <p:nvSpPr>
          <p:cNvPr id="183" name="Google Shape;183;g15874afb73_0_147:notes"/>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84" name="Google Shape;184;g15874afb73_0_147: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spcBef>
                <a:spcPts val="360"/>
              </a:spcBef>
              <a:spcAft>
                <a:spcPts val="0"/>
              </a:spcAft>
              <a:buNone/>
            </a:pPr>
            <a:r>
              <a:rPr lang="en-US"/>
              <a:t>10 seconds.</a:t>
            </a:r>
            <a:r>
              <a:rPr b="0" i="0" lang="en-US" sz="1200" u="none" cap="none" strike="noStrike">
                <a:solidFill>
                  <a:schemeClr val="dk1"/>
                </a:solidFill>
                <a:latin typeface="Calibri"/>
                <a:ea typeface="Calibri"/>
                <a:cs typeface="Calibri"/>
                <a:sym typeface="Calibri"/>
              </a:rPr>
              <a:t>Minimal class diagram. Highlight the classes that you created/modified</a:t>
            </a:r>
            <a:endParaRPr b="0" i="0" sz="1200" u="none" cap="none" strike="noStrike">
              <a:solidFill>
                <a:schemeClr val="dk1"/>
              </a:solidFill>
              <a:latin typeface="Calibri"/>
              <a:ea typeface="Calibri"/>
              <a:cs typeface="Calibri"/>
              <a:sym typeface="Calibri"/>
            </a:endParaRPr>
          </a:p>
          <a:p>
            <a:pPr indent="0" lvl="0" marL="0" marR="0" rtl="0" algn="l">
              <a:spcBef>
                <a:spcPts val="360"/>
              </a:spcBef>
              <a:spcAft>
                <a:spcPts val="0"/>
              </a:spcAft>
              <a:buNone/>
            </a:pPr>
            <a:r>
              <a:rPr b="0" i="0" lang="en-US" sz="1200" u="none" cap="none" strike="noStrike">
                <a:solidFill>
                  <a:schemeClr val="dk1"/>
                </a:solidFill>
                <a:latin typeface="Calibri"/>
                <a:ea typeface="Calibri"/>
                <a:cs typeface="Calibri"/>
                <a:sym typeface="Calibri"/>
              </a:rPr>
              <a:t>Identify the design patterns used (one or more slides).</a:t>
            </a:r>
            <a:endParaRPr/>
          </a:p>
          <a:p>
            <a:pPr indent="0" lvl="0" marL="0" rtl="0">
              <a:spcBef>
                <a:spcPts val="360"/>
              </a:spcBef>
              <a:spcAft>
                <a:spcPts val="0"/>
              </a:spcAft>
              <a:buNone/>
            </a:pPr>
            <a:r>
              <a:t/>
            </a:r>
            <a:endParaRPr/>
          </a:p>
          <a:p>
            <a:pPr indent="0" lvl="0" marL="0" marR="0" rtl="0" algn="l">
              <a:spcBef>
                <a:spcPts val="360"/>
              </a:spcBef>
              <a:spcAft>
                <a:spcPts val="0"/>
              </a:spcAft>
              <a:buNone/>
            </a:pPr>
            <a:r>
              <a:t/>
            </a:r>
            <a:endParaRPr/>
          </a:p>
        </p:txBody>
      </p:sp>
      <p:sp>
        <p:nvSpPr>
          <p:cNvPr id="185" name="Google Shape;185;g15874afb73_0_147: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88" name="Shape 588"/>
        <p:cNvGrpSpPr/>
        <p:nvPr/>
      </p:nvGrpSpPr>
      <p:grpSpPr>
        <a:xfrm>
          <a:off x="0" y="0"/>
          <a:ext cx="0" cy="0"/>
          <a:chOff x="0" y="0"/>
          <a:chExt cx="0" cy="0"/>
        </a:xfrm>
      </p:grpSpPr>
      <p:sp>
        <p:nvSpPr>
          <p:cNvPr id="589" name="Google Shape;589;g3d9776d348_11_71:notes"/>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
        <p:nvSpPr>
          <p:cNvPr id="590" name="Google Shape;590;g3d9776d348_11_7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spcBef>
                <a:spcPts val="360"/>
              </a:spcBef>
              <a:spcAft>
                <a:spcPts val="0"/>
              </a:spcAft>
              <a:buNone/>
            </a:pPr>
            <a:r>
              <a:t/>
            </a:r>
            <a:endParaRPr/>
          </a:p>
        </p:txBody>
      </p:sp>
      <p:sp>
        <p:nvSpPr>
          <p:cNvPr id="591" name="Google Shape;591;g3d9776d348_11_71: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6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95" name="Shape 595"/>
        <p:cNvGrpSpPr/>
        <p:nvPr/>
      </p:nvGrpSpPr>
      <p:grpSpPr>
        <a:xfrm>
          <a:off x="0" y="0"/>
          <a:ext cx="0" cy="0"/>
          <a:chOff x="0" y="0"/>
          <a:chExt cx="0" cy="0"/>
        </a:xfrm>
      </p:grpSpPr>
      <p:sp>
        <p:nvSpPr>
          <p:cNvPr id="596" name="Google Shape;596;g3d9776d348_11_77:notes"/>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
        <p:nvSpPr>
          <p:cNvPr id="597" name="Google Shape;597;g3d9776d348_11_7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spcBef>
                <a:spcPts val="360"/>
              </a:spcBef>
              <a:spcAft>
                <a:spcPts val="0"/>
              </a:spcAft>
              <a:buNone/>
            </a:pPr>
            <a:r>
              <a:t/>
            </a:r>
            <a:endParaRPr/>
          </a:p>
        </p:txBody>
      </p:sp>
      <p:sp>
        <p:nvSpPr>
          <p:cNvPr id="598" name="Google Shape;598;g3d9776d348_11_77: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6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02" name="Shape 602"/>
        <p:cNvGrpSpPr/>
        <p:nvPr/>
      </p:nvGrpSpPr>
      <p:grpSpPr>
        <a:xfrm>
          <a:off x="0" y="0"/>
          <a:ext cx="0" cy="0"/>
          <a:chOff x="0" y="0"/>
          <a:chExt cx="0" cy="0"/>
        </a:xfrm>
      </p:grpSpPr>
      <p:sp>
        <p:nvSpPr>
          <p:cNvPr id="603" name="Google Shape;603;g15874afb73_0_301:notes"/>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04" name="Google Shape;604;g15874afb73_0_301: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spcBef>
                <a:spcPts val="360"/>
              </a:spcBef>
              <a:spcAft>
                <a:spcPts val="0"/>
              </a:spcAft>
              <a:buNone/>
            </a:pPr>
            <a:r>
              <a:rPr lang="en-US"/>
              <a:t>20 seconds</a:t>
            </a:r>
            <a:endParaRPr/>
          </a:p>
          <a:p>
            <a:pPr indent="0" lvl="0" marL="0" marR="0" rtl="0" algn="l">
              <a:spcBef>
                <a:spcPts val="360"/>
              </a:spcBef>
              <a:spcAft>
                <a:spcPts val="0"/>
              </a:spcAft>
              <a:buNone/>
            </a:pPr>
            <a:r>
              <a:rPr lang="en-US"/>
              <a:t>The tile of user story</a:t>
            </a:r>
            <a:endParaRPr/>
          </a:p>
          <a:p>
            <a:pPr indent="-317500" lvl="0" marL="457200" marR="0" rtl="0" algn="l">
              <a:spcBef>
                <a:spcPts val="360"/>
              </a:spcBef>
              <a:spcAft>
                <a:spcPts val="0"/>
              </a:spcAft>
              <a:buSzPts val="1400"/>
              <a:buChar char="-"/>
            </a:pPr>
            <a:r>
              <a:rPr lang="en-US"/>
              <a:t>Please present and show the complexity of your work, code, algorithms, and technical challenges and technologies you have used. (you could use screenshot if you want. Visual presentations are better than text presentation)</a:t>
            </a:r>
            <a:br>
              <a:rPr lang="en-US"/>
            </a:br>
            <a:r>
              <a:rPr lang="en-US"/>
              <a:t>- Go into the details of the most important/significant tasks using bullet lists or visual graphs or state chart diagram</a:t>
            </a:r>
            <a:br>
              <a:rPr lang="en-US"/>
            </a:br>
            <a:r>
              <a:rPr lang="en-US"/>
              <a:t>- Demo using </a:t>
            </a:r>
            <a:r>
              <a:rPr b="1" lang="en-US"/>
              <a:t>screenshots or GIF</a:t>
            </a:r>
            <a:r>
              <a:rPr lang="en-US"/>
              <a:t> (in another separate page if required)</a:t>
            </a:r>
            <a:endParaRPr/>
          </a:p>
          <a:p>
            <a:pPr indent="-317500" lvl="0" marL="457200" marR="0" rtl="0" algn="l">
              <a:spcBef>
                <a:spcPts val="0"/>
              </a:spcBef>
              <a:spcAft>
                <a:spcPts val="0"/>
              </a:spcAft>
              <a:buSzPts val="1400"/>
              <a:buChar char="-"/>
            </a:pPr>
            <a:r>
              <a:rPr lang="en-US"/>
              <a:t>Sequence Diagram for this user story is optional</a:t>
            </a:r>
            <a:br>
              <a:rPr lang="en-US"/>
            </a:br>
            <a:endParaRPr/>
          </a:p>
          <a:p>
            <a:pPr indent="0" lvl="0" marL="0" marR="0" rtl="0" algn="l">
              <a:spcBef>
                <a:spcPts val="36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605" name="Google Shape;605;g15874afb73_0_301: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Ovr>
    <a:masterClrMapping/>
  </p:clrMapOvr>
</p:notes>
</file>

<file path=ppt/notesSlides/notesSlide6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09" name="Shape 609"/>
        <p:cNvGrpSpPr/>
        <p:nvPr/>
      </p:nvGrpSpPr>
      <p:grpSpPr>
        <a:xfrm>
          <a:off x="0" y="0"/>
          <a:ext cx="0" cy="0"/>
          <a:chOff x="0" y="0"/>
          <a:chExt cx="0" cy="0"/>
        </a:xfrm>
      </p:grpSpPr>
      <p:sp>
        <p:nvSpPr>
          <p:cNvPr id="610" name="Google Shape;610;g3d9776d348_11_100:notes"/>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
        <p:nvSpPr>
          <p:cNvPr id="611" name="Google Shape;611;g3d9776d348_11_10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360"/>
              </a:spcBef>
              <a:spcAft>
                <a:spcPts val="0"/>
              </a:spcAft>
              <a:buNone/>
            </a:pPr>
            <a:r>
              <a:t/>
            </a:r>
            <a:endParaRPr/>
          </a:p>
        </p:txBody>
      </p:sp>
      <p:sp>
        <p:nvSpPr>
          <p:cNvPr id="612" name="Google Shape;612;g3d9776d348_11_100: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6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16" name="Shape 616"/>
        <p:cNvGrpSpPr/>
        <p:nvPr/>
      </p:nvGrpSpPr>
      <p:grpSpPr>
        <a:xfrm>
          <a:off x="0" y="0"/>
          <a:ext cx="0" cy="0"/>
          <a:chOff x="0" y="0"/>
          <a:chExt cx="0" cy="0"/>
        </a:xfrm>
      </p:grpSpPr>
      <p:sp>
        <p:nvSpPr>
          <p:cNvPr id="617" name="Google Shape;617;g3d9776d348_11_108:notes"/>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
        <p:nvSpPr>
          <p:cNvPr id="618" name="Google Shape;618;g3d9776d348_11_10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360"/>
              </a:spcBef>
              <a:spcAft>
                <a:spcPts val="0"/>
              </a:spcAft>
              <a:buNone/>
            </a:pPr>
            <a:r>
              <a:t/>
            </a:r>
            <a:endParaRPr/>
          </a:p>
        </p:txBody>
      </p:sp>
      <p:sp>
        <p:nvSpPr>
          <p:cNvPr id="619" name="Google Shape;619;g3d9776d348_11_108: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6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24" name="Shape 624"/>
        <p:cNvGrpSpPr/>
        <p:nvPr/>
      </p:nvGrpSpPr>
      <p:grpSpPr>
        <a:xfrm>
          <a:off x="0" y="0"/>
          <a:ext cx="0" cy="0"/>
          <a:chOff x="0" y="0"/>
          <a:chExt cx="0" cy="0"/>
        </a:xfrm>
      </p:grpSpPr>
      <p:sp>
        <p:nvSpPr>
          <p:cNvPr id="625" name="Google Shape;625;g3d9776d348_11_125:notes"/>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
        <p:nvSpPr>
          <p:cNvPr id="626" name="Google Shape;626;g3d9776d348_11_12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360"/>
              </a:spcBef>
              <a:spcAft>
                <a:spcPts val="0"/>
              </a:spcAft>
              <a:buNone/>
            </a:pPr>
            <a:r>
              <a:t/>
            </a:r>
            <a:endParaRPr/>
          </a:p>
        </p:txBody>
      </p:sp>
      <p:sp>
        <p:nvSpPr>
          <p:cNvPr id="627" name="Google Shape;627;g3d9776d348_11_125: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6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31" name="Shape 631"/>
        <p:cNvGrpSpPr/>
        <p:nvPr/>
      </p:nvGrpSpPr>
      <p:grpSpPr>
        <a:xfrm>
          <a:off x="0" y="0"/>
          <a:ext cx="0" cy="0"/>
          <a:chOff x="0" y="0"/>
          <a:chExt cx="0" cy="0"/>
        </a:xfrm>
      </p:grpSpPr>
      <p:sp>
        <p:nvSpPr>
          <p:cNvPr id="632" name="Google Shape;632;g3d9776d348_11_116:notes"/>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
        <p:nvSpPr>
          <p:cNvPr id="633" name="Google Shape;633;g3d9776d348_11_11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360"/>
              </a:spcBef>
              <a:spcAft>
                <a:spcPts val="0"/>
              </a:spcAft>
              <a:buNone/>
            </a:pPr>
            <a:r>
              <a:t/>
            </a:r>
            <a:endParaRPr/>
          </a:p>
        </p:txBody>
      </p:sp>
      <p:sp>
        <p:nvSpPr>
          <p:cNvPr id="634" name="Google Shape;634;g3d9776d348_11_116: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6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38" name="Shape 638"/>
        <p:cNvGrpSpPr/>
        <p:nvPr/>
      </p:nvGrpSpPr>
      <p:grpSpPr>
        <a:xfrm>
          <a:off x="0" y="0"/>
          <a:ext cx="0" cy="0"/>
          <a:chOff x="0" y="0"/>
          <a:chExt cx="0" cy="0"/>
        </a:xfrm>
      </p:grpSpPr>
      <p:sp>
        <p:nvSpPr>
          <p:cNvPr id="639" name="Google Shape;639;g3d9776d348_11_150:notes"/>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
        <p:nvSpPr>
          <p:cNvPr id="640" name="Google Shape;640;g3d9776d348_11_15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360"/>
              </a:spcBef>
              <a:spcAft>
                <a:spcPts val="0"/>
              </a:spcAft>
              <a:buNone/>
            </a:pPr>
            <a:r>
              <a:t/>
            </a:r>
            <a:endParaRPr/>
          </a:p>
        </p:txBody>
      </p:sp>
      <p:sp>
        <p:nvSpPr>
          <p:cNvPr id="641" name="Google Shape;641;g3d9776d348_11_150: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6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45" name="Shape 645"/>
        <p:cNvGrpSpPr/>
        <p:nvPr/>
      </p:nvGrpSpPr>
      <p:grpSpPr>
        <a:xfrm>
          <a:off x="0" y="0"/>
          <a:ext cx="0" cy="0"/>
          <a:chOff x="0" y="0"/>
          <a:chExt cx="0" cy="0"/>
        </a:xfrm>
      </p:grpSpPr>
      <p:sp>
        <p:nvSpPr>
          <p:cNvPr id="646" name="Google Shape;646;g3d9776d348_11_157:notes"/>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
        <p:nvSpPr>
          <p:cNvPr id="647" name="Google Shape;647;g3d9776d348_11_15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spcBef>
                <a:spcPts val="360"/>
              </a:spcBef>
              <a:spcAft>
                <a:spcPts val="0"/>
              </a:spcAft>
              <a:buNone/>
            </a:pPr>
            <a:r>
              <a:t/>
            </a:r>
            <a:endParaRPr/>
          </a:p>
        </p:txBody>
      </p:sp>
      <p:sp>
        <p:nvSpPr>
          <p:cNvPr id="648" name="Google Shape;648;g3d9776d348_11_157: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6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52" name="Shape 652"/>
        <p:cNvGrpSpPr/>
        <p:nvPr/>
      </p:nvGrpSpPr>
      <p:grpSpPr>
        <a:xfrm>
          <a:off x="0" y="0"/>
          <a:ext cx="0" cy="0"/>
          <a:chOff x="0" y="0"/>
          <a:chExt cx="0" cy="0"/>
        </a:xfrm>
      </p:grpSpPr>
      <p:sp>
        <p:nvSpPr>
          <p:cNvPr id="653" name="Google Shape;653;g15874afb73_0_313:notes"/>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54" name="Google Shape;654;g15874afb73_0_313: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a:p>
          <a:p>
            <a:pPr indent="0" lvl="0" marL="0" marR="0" rtl="0" algn="l">
              <a:spcBef>
                <a:spcPts val="0"/>
              </a:spcBef>
              <a:spcAft>
                <a:spcPts val="0"/>
              </a:spcAft>
              <a:buNone/>
            </a:pPr>
            <a:r>
              <a:rPr lang="en-US"/>
              <a:t>10 seconds</a:t>
            </a:r>
            <a:endParaRPr/>
          </a:p>
          <a:p>
            <a:pPr indent="0" lvl="0" marL="0" marR="0" rtl="0" algn="l">
              <a:spcBef>
                <a:spcPts val="0"/>
              </a:spcBef>
              <a:spcAft>
                <a:spcPts val="0"/>
              </a:spcAft>
              <a:buNone/>
            </a:pPr>
            <a:r>
              <a:rPr lang="en-US"/>
              <a:t>A description of verification process and </a:t>
            </a:r>
            <a:r>
              <a:rPr b="0" i="0" lang="en-US" sz="1200" u="none" cap="none" strike="noStrike">
                <a:solidFill>
                  <a:schemeClr val="dk1"/>
                </a:solidFill>
                <a:latin typeface="Calibri"/>
                <a:ea typeface="Calibri"/>
                <a:cs typeface="Calibri"/>
                <a:sym typeface="Calibri"/>
              </a:rPr>
              <a:t>Test Suites and Test Cases for </a:t>
            </a:r>
            <a:r>
              <a:rPr lang="en-US"/>
              <a:t>one of the</a:t>
            </a:r>
            <a:r>
              <a:rPr b="0" i="0" lang="en-US" sz="1200" u="none" cap="none" strike="noStrike">
                <a:solidFill>
                  <a:schemeClr val="dk1"/>
                </a:solidFill>
                <a:latin typeface="Calibri"/>
                <a:ea typeface="Calibri"/>
                <a:cs typeface="Calibri"/>
                <a:sym typeface="Calibri"/>
              </a:rPr>
              <a:t> use case</a:t>
            </a:r>
            <a:r>
              <a:rPr lang="en-US"/>
              <a:t>s.</a:t>
            </a:r>
            <a:endParaRPr/>
          </a:p>
          <a:p>
            <a:pPr indent="0" lvl="0" marL="0" marR="0" rtl="0" algn="l">
              <a:spcBef>
                <a:spcPts val="360"/>
              </a:spcBef>
              <a:spcAft>
                <a:spcPts val="0"/>
              </a:spcAft>
              <a:buNone/>
            </a:pPr>
            <a:r>
              <a:rPr b="0" i="0" lang="en-US" sz="1200" u="none" cap="none" strike="noStrike">
                <a:solidFill>
                  <a:schemeClr val="dk1"/>
                </a:solidFill>
                <a:latin typeface="Calibri"/>
                <a:ea typeface="Calibri"/>
                <a:cs typeface="Calibri"/>
                <a:sym typeface="Calibri"/>
              </a:rPr>
              <a:t>1 One sunny day and one rainy day for the implemented use cases (one or more slides).</a:t>
            </a:r>
            <a:endParaRPr/>
          </a:p>
          <a:p>
            <a:pPr indent="0" lvl="0" marL="0" marR="0" rtl="0" algn="l">
              <a:spcBef>
                <a:spcPts val="360"/>
              </a:spcBef>
              <a:spcAft>
                <a:spcPts val="0"/>
              </a:spcAft>
              <a:buNone/>
            </a:pPr>
            <a:r>
              <a:rPr b="0" i="0" lang="en-US" sz="1200" u="none" cap="none" strike="noStrike">
                <a:solidFill>
                  <a:schemeClr val="dk1"/>
                </a:solidFill>
                <a:latin typeface="Calibri"/>
                <a:ea typeface="Calibri"/>
                <a:cs typeface="Calibri"/>
                <a:sym typeface="Calibri"/>
              </a:rPr>
              <a:t>2 Automated test scripts for the implemented use cases (</a:t>
            </a:r>
            <a:r>
              <a:rPr lang="en-US"/>
              <a:t>if any)</a:t>
            </a:r>
            <a:r>
              <a:rPr b="0" i="0" lang="en-US" sz="1200" u="none" cap="none" strike="noStrike">
                <a:solidFill>
                  <a:schemeClr val="dk1"/>
                </a:solidFill>
                <a:latin typeface="Calibri"/>
                <a:ea typeface="Calibri"/>
                <a:cs typeface="Calibri"/>
                <a:sym typeface="Calibri"/>
              </a:rPr>
              <a:t> (one or more slides).</a:t>
            </a:r>
            <a:endParaRPr/>
          </a:p>
          <a:p>
            <a:pPr indent="0" lvl="0" marL="0" marR="0" rtl="0" algn="l">
              <a:spcBef>
                <a:spcPts val="36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655" name="Google Shape;655;g15874afb73_0_313: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97" name="Shape 197"/>
        <p:cNvGrpSpPr/>
        <p:nvPr/>
      </p:nvGrpSpPr>
      <p:grpSpPr>
        <a:xfrm>
          <a:off x="0" y="0"/>
          <a:ext cx="0" cy="0"/>
          <a:chOff x="0" y="0"/>
          <a:chExt cx="0" cy="0"/>
        </a:xfrm>
      </p:grpSpPr>
      <p:sp>
        <p:nvSpPr>
          <p:cNvPr id="198" name="Google Shape;198;g3d93be60b4_0_720:notes"/>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99" name="Google Shape;199;g3d93be60b4_0_720: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spcBef>
                <a:spcPts val="0"/>
              </a:spcBef>
              <a:spcAft>
                <a:spcPts val="0"/>
              </a:spcAft>
              <a:buNone/>
            </a:pPr>
            <a:r>
              <a:rPr lang="en-US"/>
              <a:t>5 seconds.</a:t>
            </a:r>
            <a:endParaRPr/>
          </a:p>
          <a:p>
            <a:pPr indent="0" lvl="0" marL="0" rtl="0">
              <a:spcBef>
                <a:spcPts val="0"/>
              </a:spcBef>
              <a:spcAft>
                <a:spcPts val="0"/>
              </a:spcAft>
              <a:buClr>
                <a:schemeClr val="dk1"/>
              </a:buClr>
              <a:buFont typeface="Arial"/>
              <a:buNone/>
            </a:pPr>
            <a:r>
              <a:rPr lang="en-US"/>
              <a:t>List the user stories that you worked on them.(put in order of importance). Stay focused on the parts that you have been working. </a:t>
            </a:r>
            <a:endParaRPr/>
          </a:p>
          <a:p>
            <a:pPr indent="0" lvl="0" marL="0" marR="0" rtl="0" algn="l">
              <a:spcBef>
                <a:spcPts val="0"/>
              </a:spcBef>
              <a:spcAft>
                <a:spcPts val="0"/>
              </a:spcAft>
              <a:buNone/>
            </a:pPr>
            <a:r>
              <a:t/>
            </a:r>
            <a:endParaRPr/>
          </a:p>
          <a:p>
            <a:pPr indent="0" lvl="0" marL="0" marR="0" rtl="0" algn="l">
              <a:spcBef>
                <a:spcPts val="360"/>
              </a:spcBef>
              <a:spcAft>
                <a:spcPts val="0"/>
              </a:spcAft>
              <a:buNone/>
            </a:pPr>
            <a:r>
              <a:t/>
            </a:r>
            <a:endParaRPr/>
          </a:p>
          <a:p>
            <a:pPr indent="0" lvl="0" marL="0" marR="0" rtl="0" algn="l">
              <a:spcBef>
                <a:spcPts val="36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200" name="Google Shape;200;g3d93be60b4_0_720: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Ovr>
    <a:masterClrMapping/>
  </p:clrMapOvr>
</p:notes>
</file>

<file path=ppt/notesSlides/notesSlide7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59" name="Shape 659"/>
        <p:cNvGrpSpPr/>
        <p:nvPr/>
      </p:nvGrpSpPr>
      <p:grpSpPr>
        <a:xfrm>
          <a:off x="0" y="0"/>
          <a:ext cx="0" cy="0"/>
          <a:chOff x="0" y="0"/>
          <a:chExt cx="0" cy="0"/>
        </a:xfrm>
      </p:grpSpPr>
      <p:sp>
        <p:nvSpPr>
          <p:cNvPr id="660" name="Google Shape;660;g3d9776d348_11_133:notes"/>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
        <p:nvSpPr>
          <p:cNvPr id="661" name="Google Shape;661;g3d9776d348_11_13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spcBef>
                <a:spcPts val="360"/>
              </a:spcBef>
              <a:spcAft>
                <a:spcPts val="0"/>
              </a:spcAft>
              <a:buNone/>
            </a:pPr>
            <a:r>
              <a:t/>
            </a:r>
            <a:endParaRPr/>
          </a:p>
        </p:txBody>
      </p:sp>
      <p:sp>
        <p:nvSpPr>
          <p:cNvPr id="662" name="Google Shape;662;g3d9776d348_11_133: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7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67" name="Shape 667"/>
        <p:cNvGrpSpPr/>
        <p:nvPr/>
      </p:nvGrpSpPr>
      <p:grpSpPr>
        <a:xfrm>
          <a:off x="0" y="0"/>
          <a:ext cx="0" cy="0"/>
          <a:chOff x="0" y="0"/>
          <a:chExt cx="0" cy="0"/>
        </a:xfrm>
      </p:grpSpPr>
      <p:sp>
        <p:nvSpPr>
          <p:cNvPr id="668" name="Google Shape;668;g3d9776d348_11_141:notes"/>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
        <p:nvSpPr>
          <p:cNvPr id="669" name="Google Shape;669;g3d9776d348_11_14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spcBef>
                <a:spcPts val="360"/>
              </a:spcBef>
              <a:spcAft>
                <a:spcPts val="0"/>
              </a:spcAft>
              <a:buNone/>
            </a:pPr>
            <a:r>
              <a:t/>
            </a:r>
            <a:endParaRPr/>
          </a:p>
        </p:txBody>
      </p:sp>
      <p:sp>
        <p:nvSpPr>
          <p:cNvPr id="670" name="Google Shape;670;g3d9776d348_11_141: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7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74" name="Shape 674"/>
        <p:cNvGrpSpPr/>
        <p:nvPr/>
      </p:nvGrpSpPr>
      <p:grpSpPr>
        <a:xfrm>
          <a:off x="0" y="0"/>
          <a:ext cx="0" cy="0"/>
          <a:chOff x="0" y="0"/>
          <a:chExt cx="0" cy="0"/>
        </a:xfrm>
      </p:grpSpPr>
      <p:sp>
        <p:nvSpPr>
          <p:cNvPr id="675" name="Google Shape;675;g3d9fdf73bb_1_16:notes"/>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
        <p:nvSpPr>
          <p:cNvPr id="676" name="Google Shape;676;g3d9fdf73bb_1_1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spcBef>
                <a:spcPts val="360"/>
              </a:spcBef>
              <a:spcAft>
                <a:spcPts val="0"/>
              </a:spcAft>
              <a:buNone/>
            </a:pPr>
            <a:r>
              <a:t/>
            </a:r>
            <a:endParaRPr/>
          </a:p>
        </p:txBody>
      </p:sp>
      <p:sp>
        <p:nvSpPr>
          <p:cNvPr id="677" name="Google Shape;677;g3d9fdf73bb_1_16: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spcBef>
                <a:spcPts val="0"/>
              </a:spcBef>
              <a:spcAft>
                <a:spcPts val="0"/>
              </a:spcAft>
              <a:buNone/>
            </a:pPr>
            <a:fld id="{00000000-1234-1234-1234-123412341234}" type="slidenum">
              <a:rPr lang="en-US"/>
              <a:t>‹#›</a:t>
            </a:fld>
            <a:endParaRPr/>
          </a:p>
        </p:txBody>
      </p:sp>
    </p:spTree>
  </p:cSld>
  <p:clrMapOvr>
    <a:masterClrMapping/>
  </p:clrMapOvr>
</p:notes>
</file>

<file path=ppt/notesSlides/notesSlide7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80" name="Shape 680"/>
        <p:cNvGrpSpPr/>
        <p:nvPr/>
      </p:nvGrpSpPr>
      <p:grpSpPr>
        <a:xfrm>
          <a:off x="0" y="0"/>
          <a:ext cx="0" cy="0"/>
          <a:chOff x="0" y="0"/>
          <a:chExt cx="0" cy="0"/>
        </a:xfrm>
      </p:grpSpPr>
      <p:sp>
        <p:nvSpPr>
          <p:cNvPr id="681" name="Google Shape;681;g3d9fdf73bb_1_11:notes"/>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
        <p:nvSpPr>
          <p:cNvPr id="682" name="Google Shape;682;g3d9fdf73bb_1_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spcBef>
                <a:spcPts val="360"/>
              </a:spcBef>
              <a:spcAft>
                <a:spcPts val="0"/>
              </a:spcAft>
              <a:buNone/>
            </a:pPr>
            <a:r>
              <a:t/>
            </a:r>
            <a:endParaRPr/>
          </a:p>
        </p:txBody>
      </p:sp>
      <p:sp>
        <p:nvSpPr>
          <p:cNvPr id="683" name="Google Shape;683;g3d9fdf73bb_1_11: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7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86" name="Shape 686"/>
        <p:cNvGrpSpPr/>
        <p:nvPr/>
      </p:nvGrpSpPr>
      <p:grpSpPr>
        <a:xfrm>
          <a:off x="0" y="0"/>
          <a:ext cx="0" cy="0"/>
          <a:chOff x="0" y="0"/>
          <a:chExt cx="0" cy="0"/>
        </a:xfrm>
      </p:grpSpPr>
      <p:sp>
        <p:nvSpPr>
          <p:cNvPr id="687" name="Google Shape;687;p31:notes"/>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88" name="Google Shape;688;p31: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a:t>10 seconds</a:t>
            </a:r>
            <a:endParaRPr/>
          </a:p>
          <a:p>
            <a:pPr indent="0" lvl="0" marL="0" marR="0" rtl="0" algn="l">
              <a:spcBef>
                <a:spcPts val="0"/>
              </a:spcBef>
              <a:spcAft>
                <a:spcPts val="0"/>
              </a:spcAft>
              <a:buNone/>
            </a:pPr>
            <a:r>
              <a:rPr b="0" i="0" lang="en-US" sz="1200" u="none" cap="none" strike="noStrike">
                <a:solidFill>
                  <a:schemeClr val="dk1"/>
                </a:solidFill>
                <a:latin typeface="Calibri"/>
                <a:ea typeface="Calibri"/>
                <a:cs typeface="Calibri"/>
                <a:sym typeface="Calibri"/>
              </a:rPr>
              <a:t>Summarize your contribution, mention your effort for </a:t>
            </a:r>
            <a:r>
              <a:rPr lang="en-US"/>
              <a:t>Scrum, Mingle, Github, Google Drive Documentation and minutes</a:t>
            </a:r>
            <a:endParaRPr/>
          </a:p>
          <a:p>
            <a:pPr indent="0" lvl="0" marL="0" marR="0" rtl="0" algn="l">
              <a:spcBef>
                <a:spcPts val="360"/>
              </a:spcBef>
              <a:spcAft>
                <a:spcPts val="0"/>
              </a:spcAft>
              <a:buNone/>
            </a:pPr>
            <a:r>
              <a:rPr b="0" i="0" lang="en-US" sz="1200" u="none" cap="none" strike="noStrike">
                <a:solidFill>
                  <a:schemeClr val="dk1"/>
                </a:solidFill>
                <a:latin typeface="Calibri"/>
                <a:ea typeface="Calibri"/>
                <a:cs typeface="Calibri"/>
                <a:sym typeface="Calibri"/>
              </a:rPr>
              <a:t>Include your contact information</a:t>
            </a:r>
            <a:endParaRPr/>
          </a:p>
          <a:p>
            <a:pPr indent="0" lvl="0" marL="0" marR="0" rtl="0" algn="l">
              <a:spcBef>
                <a:spcPts val="360"/>
              </a:spcBef>
              <a:spcAft>
                <a:spcPts val="0"/>
              </a:spcAft>
              <a:buNone/>
            </a:pPr>
            <a:r>
              <a:rPr b="0" i="0" lang="en-US" sz="1200" u="none" cap="none" strike="noStrike">
                <a:solidFill>
                  <a:schemeClr val="dk1"/>
                </a:solidFill>
                <a:latin typeface="Calibri"/>
                <a:ea typeface="Calibri"/>
                <a:cs typeface="Calibri"/>
                <a:sym typeface="Calibri"/>
              </a:rPr>
              <a:t>Ask if anyone has any questions for you.</a:t>
            </a:r>
            <a:endParaRPr/>
          </a:p>
          <a:p>
            <a:pPr indent="0" lvl="0" marL="0" marR="0" rtl="0" algn="l">
              <a:spcBef>
                <a:spcPts val="360"/>
              </a:spcBef>
              <a:spcAft>
                <a:spcPts val="0"/>
              </a:spcAft>
              <a:buNone/>
            </a:pPr>
            <a:r>
              <a:rPr b="0" i="0" lang="en-US" sz="1200" u="none" cap="none" strike="noStrike">
                <a:solidFill>
                  <a:schemeClr val="dk1"/>
                </a:solidFill>
                <a:latin typeface="Calibri"/>
                <a:ea typeface="Calibri"/>
                <a:cs typeface="Calibri"/>
                <a:sym typeface="Calibri"/>
              </a:rPr>
              <a:t>Thank your audience</a:t>
            </a:r>
            <a:endParaRPr/>
          </a:p>
          <a:p>
            <a:pPr indent="0" lvl="0" marL="0" marR="0" rtl="0" algn="l">
              <a:spcBef>
                <a:spcPts val="36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689" name="Google Shape;689;p31: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04" name="Shape 204"/>
        <p:cNvGrpSpPr/>
        <p:nvPr/>
      </p:nvGrpSpPr>
      <p:grpSpPr>
        <a:xfrm>
          <a:off x="0" y="0"/>
          <a:ext cx="0" cy="0"/>
          <a:chOff x="0" y="0"/>
          <a:chExt cx="0" cy="0"/>
        </a:xfrm>
      </p:grpSpPr>
      <p:sp>
        <p:nvSpPr>
          <p:cNvPr id="205" name="Google Shape;205;g3d93be60b4_0_732:notes"/>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06" name="Google Shape;206;g3d93be60b4_0_732: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spcBef>
                <a:spcPts val="360"/>
              </a:spcBef>
              <a:spcAft>
                <a:spcPts val="0"/>
              </a:spcAft>
              <a:buNone/>
            </a:pPr>
            <a:r>
              <a:rPr lang="en-US"/>
              <a:t>20 seconds</a:t>
            </a:r>
            <a:endParaRPr/>
          </a:p>
          <a:p>
            <a:pPr indent="0" lvl="0" marL="0" marR="0" rtl="0" algn="l">
              <a:spcBef>
                <a:spcPts val="360"/>
              </a:spcBef>
              <a:spcAft>
                <a:spcPts val="0"/>
              </a:spcAft>
              <a:buNone/>
            </a:pPr>
            <a:r>
              <a:rPr lang="en-US"/>
              <a:t>The tile of user story</a:t>
            </a:r>
            <a:endParaRPr/>
          </a:p>
          <a:p>
            <a:pPr indent="-317500" lvl="0" marL="457200" marR="0" rtl="0" algn="l">
              <a:spcBef>
                <a:spcPts val="360"/>
              </a:spcBef>
              <a:spcAft>
                <a:spcPts val="0"/>
              </a:spcAft>
              <a:buSzPts val="1400"/>
              <a:buChar char="-"/>
            </a:pPr>
            <a:r>
              <a:rPr lang="en-US"/>
              <a:t>Please present and show the complexity of your work, code, algorithms, and technical challenges and technologies you have used. (you could use screenshot if you want. Visual presentations are better than text presentation)</a:t>
            </a:r>
            <a:br>
              <a:rPr lang="en-US"/>
            </a:br>
            <a:r>
              <a:rPr lang="en-US"/>
              <a:t>- Go into the details of the most important/significant tasks using bullet lists or visual graphs or state chart diagram</a:t>
            </a:r>
            <a:br>
              <a:rPr lang="en-US"/>
            </a:br>
            <a:r>
              <a:rPr lang="en-US"/>
              <a:t>- Demo using </a:t>
            </a:r>
            <a:r>
              <a:rPr b="1" lang="en-US"/>
              <a:t>screenshots or GIF</a:t>
            </a:r>
            <a:r>
              <a:rPr lang="en-US"/>
              <a:t> (in another separate page if required)</a:t>
            </a:r>
            <a:endParaRPr/>
          </a:p>
          <a:p>
            <a:pPr indent="-317500" lvl="0" marL="457200" marR="0" rtl="0" algn="l">
              <a:spcBef>
                <a:spcPts val="0"/>
              </a:spcBef>
              <a:spcAft>
                <a:spcPts val="0"/>
              </a:spcAft>
              <a:buSzPts val="1400"/>
              <a:buChar char="-"/>
            </a:pPr>
            <a:r>
              <a:rPr lang="en-US"/>
              <a:t>Sequence Diagram for this user story is optional</a:t>
            </a:r>
            <a:br>
              <a:rPr lang="en-US"/>
            </a:br>
            <a:endParaRPr/>
          </a:p>
          <a:p>
            <a:pPr indent="0" lvl="0" marL="0" marR="0" rtl="0" algn="l">
              <a:spcBef>
                <a:spcPts val="36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207" name="Google Shape;207;g3d93be60b4_0_732: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11" name="Shape 211"/>
        <p:cNvGrpSpPr/>
        <p:nvPr/>
      </p:nvGrpSpPr>
      <p:grpSpPr>
        <a:xfrm>
          <a:off x="0" y="0"/>
          <a:ext cx="0" cy="0"/>
          <a:chOff x="0" y="0"/>
          <a:chExt cx="0" cy="0"/>
        </a:xfrm>
      </p:grpSpPr>
      <p:sp>
        <p:nvSpPr>
          <p:cNvPr id="212" name="Google Shape;212;g3d9776d348_23_79:notes"/>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
        <p:nvSpPr>
          <p:cNvPr id="213" name="Google Shape;213;g3d9776d348_23_7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360"/>
              </a:spcBef>
              <a:spcAft>
                <a:spcPts val="0"/>
              </a:spcAft>
              <a:buNone/>
            </a:pPr>
            <a:r>
              <a:t/>
            </a:r>
            <a:endParaRPr/>
          </a:p>
        </p:txBody>
      </p:sp>
      <p:sp>
        <p:nvSpPr>
          <p:cNvPr id="214" name="Google Shape;214;g3d9776d348_23_79: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 Id="rId3" Type="http://schemas.openxmlformats.org/officeDocument/2006/relationships/image" Target="../media/image8.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 Id="rId3" Type="http://schemas.openxmlformats.org/officeDocument/2006/relationships/image" Target="../media/image9.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 Id="rId3" Type="http://schemas.openxmlformats.org/officeDocument/2006/relationships/image" Target="../media/image8.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type="title">
  <p:cSld name="TITLE">
    <p:spTree>
      <p:nvGrpSpPr>
        <p:cNvPr id="17" name="Shape 17"/>
        <p:cNvGrpSpPr/>
        <p:nvPr/>
      </p:nvGrpSpPr>
      <p:grpSpPr>
        <a:xfrm>
          <a:off x="0" y="0"/>
          <a:ext cx="0" cy="0"/>
          <a:chOff x="0" y="0"/>
          <a:chExt cx="0" cy="0"/>
        </a:xfrm>
      </p:grpSpPr>
      <p:pic>
        <p:nvPicPr>
          <p:cNvPr descr="Overlay-TitleSlide.png" id="18" name="Google Shape;18;p2"/>
          <p:cNvPicPr preferRelativeResize="0"/>
          <p:nvPr/>
        </p:nvPicPr>
        <p:blipFill rotWithShape="1">
          <a:blip r:embed="rId2">
            <a:alphaModFix/>
          </a:blip>
          <a:srcRect b="0" l="0" r="0" t="0"/>
          <a:stretch/>
        </p:blipFill>
        <p:spPr>
          <a:xfrm>
            <a:off x="158750" y="187325"/>
            <a:ext cx="8826600" cy="6483300"/>
          </a:xfrm>
          <a:prstGeom prst="rect">
            <a:avLst/>
          </a:prstGeom>
          <a:noFill/>
          <a:ln>
            <a:noFill/>
          </a:ln>
        </p:spPr>
      </p:pic>
      <p:sp>
        <p:nvSpPr>
          <p:cNvPr id="19" name="Google Shape;19;p2"/>
          <p:cNvSpPr txBox="1"/>
          <p:nvPr>
            <p:ph type="ctrTitle"/>
          </p:nvPr>
        </p:nvSpPr>
        <p:spPr>
          <a:xfrm>
            <a:off x="1600200" y="2492375"/>
            <a:ext cx="6762600" cy="1470000"/>
          </a:xfrm>
          <a:prstGeom prst="rect">
            <a:avLst/>
          </a:prstGeom>
          <a:noFill/>
          <a:ln>
            <a:noFill/>
          </a:ln>
        </p:spPr>
        <p:txBody>
          <a:bodyPr anchorCtr="0" anchor="b" bIns="91425" lIns="91425" spcFirstLastPara="1" rIns="91425" wrap="square" tIns="91425"/>
          <a:lstStyle>
            <a:lvl1pPr indent="0" lvl="0" marL="0" marR="0" rtl="0" algn="r">
              <a:spcBef>
                <a:spcPts val="0"/>
              </a:spcBef>
              <a:spcAft>
                <a:spcPts val="0"/>
              </a:spcAft>
              <a:buSzPts val="1400"/>
              <a:buNone/>
              <a:defRPr b="0" i="0" sz="44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9pPr>
          </a:lstStyle>
          <a:p/>
        </p:txBody>
      </p:sp>
      <p:sp>
        <p:nvSpPr>
          <p:cNvPr id="20" name="Google Shape;20;p2"/>
          <p:cNvSpPr txBox="1"/>
          <p:nvPr>
            <p:ph idx="1" type="subTitle"/>
          </p:nvPr>
        </p:nvSpPr>
        <p:spPr>
          <a:xfrm>
            <a:off x="1600201" y="3966882"/>
            <a:ext cx="6762600" cy="1752600"/>
          </a:xfrm>
          <a:prstGeom prst="rect">
            <a:avLst/>
          </a:prstGeom>
          <a:noFill/>
          <a:ln>
            <a:noFill/>
          </a:ln>
        </p:spPr>
        <p:txBody>
          <a:bodyPr anchorCtr="0" anchor="t" bIns="91425" lIns="91425" spcFirstLastPara="1" rIns="91425" wrap="square" tIns="91425"/>
          <a:lstStyle>
            <a:lvl1pPr indent="0" lvl="0" marL="0" marR="0" rtl="0" algn="r">
              <a:spcBef>
                <a:spcPts val="600"/>
              </a:spcBef>
              <a:spcAft>
                <a:spcPts val="0"/>
              </a:spcAft>
              <a:buClr>
                <a:schemeClr val="lt1"/>
              </a:buClr>
              <a:buSzPts val="2200"/>
              <a:buFont typeface="Noto Sans Symbols"/>
              <a:buNone/>
              <a:defRPr b="0" i="0" sz="1800" u="none" cap="none" strike="noStrike">
                <a:solidFill>
                  <a:schemeClr val="lt1"/>
                </a:solidFill>
                <a:latin typeface="Trebuchet MS"/>
                <a:ea typeface="Trebuchet MS"/>
                <a:cs typeface="Trebuchet MS"/>
                <a:sym typeface="Trebuchet MS"/>
              </a:defRPr>
            </a:lvl1pPr>
            <a:lvl2pPr indent="0" lvl="1" marL="457200" marR="0" rtl="0" algn="ctr">
              <a:spcBef>
                <a:spcPts val="600"/>
              </a:spcBef>
              <a:spcAft>
                <a:spcPts val="0"/>
              </a:spcAft>
              <a:buClr>
                <a:srgbClr val="888888"/>
              </a:buClr>
              <a:buSzPts val="2000"/>
              <a:buFont typeface="Noto Sans Symbols"/>
              <a:buNone/>
              <a:defRPr b="0" i="0" sz="2000" u="none" cap="none" strike="noStrike">
                <a:solidFill>
                  <a:srgbClr val="888888"/>
                </a:solidFill>
                <a:latin typeface="Trebuchet MS"/>
                <a:ea typeface="Trebuchet MS"/>
                <a:cs typeface="Trebuchet MS"/>
                <a:sym typeface="Trebuchet MS"/>
              </a:defRPr>
            </a:lvl2pPr>
            <a:lvl3pPr indent="0" lvl="2" marL="914400" marR="0" rtl="0" algn="ctr">
              <a:spcBef>
                <a:spcPts val="600"/>
              </a:spcBef>
              <a:spcAft>
                <a:spcPts val="0"/>
              </a:spcAft>
              <a:buClr>
                <a:srgbClr val="888888"/>
              </a:buClr>
              <a:buSzPts val="1800"/>
              <a:buFont typeface="Noto Sans Symbols"/>
              <a:buNone/>
              <a:defRPr b="0" i="0" sz="1800" u="none" cap="none" strike="noStrike">
                <a:solidFill>
                  <a:srgbClr val="888888"/>
                </a:solidFill>
                <a:latin typeface="Trebuchet MS"/>
                <a:ea typeface="Trebuchet MS"/>
                <a:cs typeface="Trebuchet MS"/>
                <a:sym typeface="Trebuchet MS"/>
              </a:defRPr>
            </a:lvl3pPr>
            <a:lvl4pPr indent="0" lvl="3" marL="1371600" marR="0" rtl="0" algn="ctr">
              <a:spcBef>
                <a:spcPts val="600"/>
              </a:spcBef>
              <a:spcAft>
                <a:spcPts val="0"/>
              </a:spcAft>
              <a:buClr>
                <a:srgbClr val="888888"/>
              </a:buClr>
              <a:buSzPts val="1800"/>
              <a:buFont typeface="Noto Sans Symbols"/>
              <a:buNone/>
              <a:defRPr b="0" i="0" sz="1800" u="none" cap="none" strike="noStrike">
                <a:solidFill>
                  <a:srgbClr val="888888"/>
                </a:solidFill>
                <a:latin typeface="Trebuchet MS"/>
                <a:ea typeface="Trebuchet MS"/>
                <a:cs typeface="Trebuchet MS"/>
                <a:sym typeface="Trebuchet MS"/>
              </a:defRPr>
            </a:lvl4pPr>
            <a:lvl5pPr indent="0" lvl="4" marL="1828800" marR="0" rtl="0" algn="ctr">
              <a:spcBef>
                <a:spcPts val="600"/>
              </a:spcBef>
              <a:spcAft>
                <a:spcPts val="0"/>
              </a:spcAft>
              <a:buClr>
                <a:srgbClr val="888888"/>
              </a:buClr>
              <a:buSzPts val="1800"/>
              <a:buFont typeface="Noto Sans Symbols"/>
              <a:buNone/>
              <a:defRPr b="0" i="0" sz="1800" u="none" cap="none" strike="noStrike">
                <a:solidFill>
                  <a:srgbClr val="888888"/>
                </a:solidFill>
                <a:latin typeface="Trebuchet MS"/>
                <a:ea typeface="Trebuchet MS"/>
                <a:cs typeface="Trebuchet MS"/>
                <a:sym typeface="Trebuchet MS"/>
              </a:defRPr>
            </a:lvl5pPr>
            <a:lvl6pPr indent="0" lvl="5" marL="2286000" marR="0" rtl="0" algn="ctr">
              <a:spcBef>
                <a:spcPts val="400"/>
              </a:spcBef>
              <a:spcAft>
                <a:spcPts val="0"/>
              </a:spcAft>
              <a:buClr>
                <a:srgbClr val="888888"/>
              </a:buClr>
              <a:buSzPts val="2000"/>
              <a:buFont typeface="Arial"/>
              <a:buNone/>
              <a:defRPr b="0" i="0" sz="2000" u="none" cap="none" strike="noStrike">
                <a:solidFill>
                  <a:srgbClr val="888888"/>
                </a:solidFill>
                <a:latin typeface="Trebuchet MS"/>
                <a:ea typeface="Trebuchet MS"/>
                <a:cs typeface="Trebuchet MS"/>
                <a:sym typeface="Trebuchet MS"/>
              </a:defRPr>
            </a:lvl6pPr>
            <a:lvl7pPr indent="0" lvl="6" marL="2743200" marR="0" rtl="0" algn="ctr">
              <a:spcBef>
                <a:spcPts val="400"/>
              </a:spcBef>
              <a:spcAft>
                <a:spcPts val="0"/>
              </a:spcAft>
              <a:buClr>
                <a:srgbClr val="888888"/>
              </a:buClr>
              <a:buSzPts val="2000"/>
              <a:buFont typeface="Arial"/>
              <a:buNone/>
              <a:defRPr b="0" i="0" sz="2000" u="none" cap="none" strike="noStrike">
                <a:solidFill>
                  <a:srgbClr val="888888"/>
                </a:solidFill>
                <a:latin typeface="Trebuchet MS"/>
                <a:ea typeface="Trebuchet MS"/>
                <a:cs typeface="Trebuchet MS"/>
                <a:sym typeface="Trebuchet MS"/>
              </a:defRPr>
            </a:lvl7pPr>
            <a:lvl8pPr indent="0" lvl="7" marL="3200400" marR="0" rtl="0" algn="ctr">
              <a:spcBef>
                <a:spcPts val="400"/>
              </a:spcBef>
              <a:spcAft>
                <a:spcPts val="0"/>
              </a:spcAft>
              <a:buClr>
                <a:srgbClr val="888888"/>
              </a:buClr>
              <a:buSzPts val="2000"/>
              <a:buFont typeface="Arial"/>
              <a:buNone/>
              <a:defRPr b="0" i="0" sz="2000" u="none" cap="none" strike="noStrike">
                <a:solidFill>
                  <a:srgbClr val="888888"/>
                </a:solidFill>
                <a:latin typeface="Trebuchet MS"/>
                <a:ea typeface="Trebuchet MS"/>
                <a:cs typeface="Trebuchet MS"/>
                <a:sym typeface="Trebuchet MS"/>
              </a:defRPr>
            </a:lvl8pPr>
            <a:lvl9pPr indent="0" lvl="8" marL="3657600" marR="0" rtl="0" algn="ctr">
              <a:spcBef>
                <a:spcPts val="400"/>
              </a:spcBef>
              <a:spcAft>
                <a:spcPts val="0"/>
              </a:spcAft>
              <a:buClr>
                <a:srgbClr val="888888"/>
              </a:buClr>
              <a:buSzPts val="2000"/>
              <a:buFont typeface="Arial"/>
              <a:buNone/>
              <a:defRPr b="0" i="0" sz="2000" u="none" cap="none" strike="noStrike">
                <a:solidFill>
                  <a:srgbClr val="888888"/>
                </a:solidFill>
                <a:latin typeface="Trebuchet MS"/>
                <a:ea typeface="Trebuchet MS"/>
                <a:cs typeface="Trebuchet MS"/>
                <a:sym typeface="Trebuchet MS"/>
              </a:defRPr>
            </a:lvl9pPr>
          </a:lstStyle>
          <a:p/>
        </p:txBody>
      </p:sp>
      <p:sp>
        <p:nvSpPr>
          <p:cNvPr id="21" name="Google Shape;21;p2"/>
          <p:cNvSpPr txBox="1"/>
          <p:nvPr>
            <p:ph idx="12" type="sldNum"/>
          </p:nvPr>
        </p:nvSpPr>
        <p:spPr>
          <a:xfrm>
            <a:off x="8404225" y="219075"/>
            <a:ext cx="493800" cy="365100"/>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a:spcBef>
                <a:spcPts val="0"/>
              </a:spcBef>
              <a:spcAft>
                <a:spcPts val="0"/>
              </a:spcAft>
              <a:buNone/>
            </a:pPr>
            <a:fld id="{00000000-1234-1234-1234-123412341234}" type="slidenum">
              <a:rPr lang="en-US"/>
              <a:t>‹#›</a:t>
            </a:fld>
            <a:endParaRPr/>
          </a:p>
        </p:txBody>
      </p:sp>
      <p:sp>
        <p:nvSpPr>
          <p:cNvPr id="22" name="Google Shape;22;p2"/>
          <p:cNvSpPr txBox="1"/>
          <p:nvPr>
            <p:ph idx="10" type="dt"/>
          </p:nvPr>
        </p:nvSpPr>
        <p:spPr>
          <a:xfrm>
            <a:off x="381000" y="6288088"/>
            <a:ext cx="1887600" cy="365100"/>
          </a:xfrm>
          <a:prstGeom prst="rect">
            <a:avLst/>
          </a:prstGeom>
          <a:noFill/>
          <a:ln>
            <a:noFill/>
          </a:ln>
        </p:spPr>
        <p:txBody>
          <a:bodyPr anchorCtr="0" anchor="ctr" bIns="91425" lIns="91425" spcFirstLastPara="1" rIns="91425" wrap="square" tIns="91425"/>
          <a:lstStyle>
            <a:lvl1pPr indent="0" lvl="0" marL="0" marR="0" rtl="0" algn="l">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23" name="Google Shape;23;p2"/>
          <p:cNvSpPr txBox="1"/>
          <p:nvPr>
            <p:ph idx="11" type="ftr"/>
          </p:nvPr>
        </p:nvSpPr>
        <p:spPr>
          <a:xfrm>
            <a:off x="3305175" y="6288088"/>
            <a:ext cx="5238900" cy="365100"/>
          </a:xfrm>
          <a:prstGeom prst="rect">
            <a:avLst/>
          </a:prstGeom>
          <a:noFill/>
          <a:ln>
            <a:noFill/>
          </a:ln>
        </p:spPr>
        <p:txBody>
          <a:bodyPr anchorCtr="0" anchor="ctr" bIns="91425" lIns="91425" spcFirstLastPara="1" rIns="91425" wrap="square" tIns="91425"/>
          <a:lstStyle>
            <a:lvl1pPr indent="0" lvl="0" marL="0" marR="0" rtl="0" algn="r">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type="blank">
  <p:cSld name="BLANK">
    <p:spTree>
      <p:nvGrpSpPr>
        <p:cNvPr id="93" name="Shape 93"/>
        <p:cNvGrpSpPr/>
        <p:nvPr/>
      </p:nvGrpSpPr>
      <p:grpSpPr>
        <a:xfrm>
          <a:off x="0" y="0"/>
          <a:ext cx="0" cy="0"/>
          <a:chOff x="0" y="0"/>
          <a:chExt cx="0" cy="0"/>
        </a:xfrm>
      </p:grpSpPr>
      <p:pic>
        <p:nvPicPr>
          <p:cNvPr descr="Overlay-ContentSlides.png" id="94" name="Google Shape;94;p11"/>
          <p:cNvPicPr preferRelativeResize="0"/>
          <p:nvPr/>
        </p:nvPicPr>
        <p:blipFill rotWithShape="1">
          <a:blip r:embed="rId2">
            <a:alphaModFix/>
          </a:blip>
          <a:srcRect b="0" l="0" r="0" t="0"/>
          <a:stretch/>
        </p:blipFill>
        <p:spPr>
          <a:xfrm>
            <a:off x="150813" y="187325"/>
            <a:ext cx="8828100" cy="6481800"/>
          </a:xfrm>
          <a:prstGeom prst="rect">
            <a:avLst/>
          </a:prstGeom>
          <a:noFill/>
          <a:ln>
            <a:noFill/>
          </a:ln>
        </p:spPr>
      </p:pic>
      <p:sp>
        <p:nvSpPr>
          <p:cNvPr id="95" name="Google Shape;95;p11"/>
          <p:cNvSpPr txBox="1"/>
          <p:nvPr>
            <p:ph idx="10" type="dt"/>
          </p:nvPr>
        </p:nvSpPr>
        <p:spPr>
          <a:xfrm>
            <a:off x="381000" y="6288088"/>
            <a:ext cx="1887600" cy="365100"/>
          </a:xfrm>
          <a:prstGeom prst="rect">
            <a:avLst/>
          </a:prstGeom>
          <a:noFill/>
          <a:ln>
            <a:noFill/>
          </a:ln>
        </p:spPr>
        <p:txBody>
          <a:bodyPr anchorCtr="0" anchor="ctr" bIns="91425" lIns="91425" spcFirstLastPara="1" rIns="91425" wrap="square" tIns="91425"/>
          <a:lstStyle>
            <a:lvl1pPr indent="0" lvl="0" marL="0" marR="0" rtl="0" algn="l">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96" name="Google Shape;96;p11"/>
          <p:cNvSpPr txBox="1"/>
          <p:nvPr>
            <p:ph idx="11" type="ftr"/>
          </p:nvPr>
        </p:nvSpPr>
        <p:spPr>
          <a:xfrm>
            <a:off x="3305175" y="6288088"/>
            <a:ext cx="5238900" cy="365100"/>
          </a:xfrm>
          <a:prstGeom prst="rect">
            <a:avLst/>
          </a:prstGeom>
          <a:noFill/>
          <a:ln>
            <a:noFill/>
          </a:ln>
        </p:spPr>
        <p:txBody>
          <a:bodyPr anchorCtr="0" anchor="ctr" bIns="91425" lIns="91425" spcFirstLastPara="1" rIns="91425" wrap="square" tIns="91425"/>
          <a:lstStyle>
            <a:lvl1pPr indent="0" lvl="0" marL="0" marR="0" rtl="0" algn="r">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97" name="Google Shape;97;p11"/>
          <p:cNvSpPr txBox="1"/>
          <p:nvPr>
            <p:ph idx="12" type="sldNum"/>
          </p:nvPr>
        </p:nvSpPr>
        <p:spPr>
          <a:xfrm>
            <a:off x="8404225" y="219075"/>
            <a:ext cx="493800" cy="365100"/>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ntent with Caption" type="objTx">
  <p:cSld name="OBJECT_WITH_CAPTION_TEXT">
    <p:spTree>
      <p:nvGrpSpPr>
        <p:cNvPr id="98" name="Shape 98"/>
        <p:cNvGrpSpPr/>
        <p:nvPr/>
      </p:nvGrpSpPr>
      <p:grpSpPr>
        <a:xfrm>
          <a:off x="0" y="0"/>
          <a:ext cx="0" cy="0"/>
          <a:chOff x="0" y="0"/>
          <a:chExt cx="0" cy="0"/>
        </a:xfrm>
      </p:grpSpPr>
      <p:pic>
        <p:nvPicPr>
          <p:cNvPr descr="Overlay-ContentCaption.png" id="99" name="Google Shape;99;p12"/>
          <p:cNvPicPr preferRelativeResize="0"/>
          <p:nvPr/>
        </p:nvPicPr>
        <p:blipFill rotWithShape="1">
          <a:blip r:embed="rId2">
            <a:alphaModFix/>
          </a:blip>
          <a:srcRect b="0" l="0" r="0" t="0"/>
          <a:stretch/>
        </p:blipFill>
        <p:spPr>
          <a:xfrm>
            <a:off x="158750" y="187325"/>
            <a:ext cx="8826600" cy="6483300"/>
          </a:xfrm>
          <a:prstGeom prst="rect">
            <a:avLst/>
          </a:prstGeom>
          <a:noFill/>
          <a:ln>
            <a:noFill/>
          </a:ln>
        </p:spPr>
      </p:pic>
      <p:sp>
        <p:nvSpPr>
          <p:cNvPr id="100" name="Google Shape;100;p12"/>
          <p:cNvSpPr txBox="1"/>
          <p:nvPr>
            <p:ph type="title"/>
          </p:nvPr>
        </p:nvSpPr>
        <p:spPr>
          <a:xfrm>
            <a:off x="779464" y="590550"/>
            <a:ext cx="3657600" cy="1161900"/>
          </a:xfrm>
          <a:prstGeom prst="rect">
            <a:avLst/>
          </a:prstGeom>
          <a:noFill/>
          <a:ln>
            <a:noFill/>
          </a:ln>
        </p:spPr>
        <p:txBody>
          <a:bodyPr anchorCtr="0" anchor="b" bIns="91425" lIns="91425" spcFirstLastPara="1" rIns="91425" wrap="square" tIns="91425"/>
          <a:lstStyle>
            <a:lvl1pPr indent="0" lvl="0" marL="0" marR="0" rtl="0" algn="ctr">
              <a:spcBef>
                <a:spcPts val="0"/>
              </a:spcBef>
              <a:spcAft>
                <a:spcPts val="0"/>
              </a:spcAft>
              <a:buSzPts val="1400"/>
              <a:buNone/>
              <a:defRPr b="0" i="0" sz="36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9pPr>
          </a:lstStyle>
          <a:p/>
        </p:txBody>
      </p:sp>
      <p:sp>
        <p:nvSpPr>
          <p:cNvPr id="101" name="Google Shape;101;p12"/>
          <p:cNvSpPr txBox="1"/>
          <p:nvPr>
            <p:ph idx="1" type="body"/>
          </p:nvPr>
        </p:nvSpPr>
        <p:spPr>
          <a:xfrm>
            <a:off x="4693023" y="739588"/>
            <a:ext cx="3657600" cy="5308800"/>
          </a:xfrm>
          <a:prstGeom prst="rect">
            <a:avLst/>
          </a:prstGeom>
          <a:noFill/>
          <a:ln>
            <a:noFill/>
          </a:ln>
        </p:spPr>
        <p:txBody>
          <a:bodyPr anchorCtr="0" anchor="t" bIns="91425" lIns="91425" spcFirstLastPara="1" rIns="91425" wrap="square" tIns="91425"/>
          <a:lstStyle>
            <a:lvl1pPr indent="-355600" lvl="0" marL="457200" marR="0" rtl="0" algn="l">
              <a:spcBef>
                <a:spcPts val="2000"/>
              </a:spcBef>
              <a:spcAft>
                <a:spcPts val="0"/>
              </a:spcAft>
              <a:buClr>
                <a:srgbClr val="001D4D"/>
              </a:buClr>
              <a:buSzPts val="2000"/>
              <a:buFont typeface="Noto Sans Symbols"/>
              <a:buChar char="●"/>
              <a:defRPr b="0" i="0" sz="2000" u="none" cap="none" strike="noStrike">
                <a:solidFill>
                  <a:srgbClr val="001D4D"/>
                </a:solidFill>
                <a:latin typeface="Trebuchet MS"/>
                <a:ea typeface="Trebuchet MS"/>
                <a:cs typeface="Trebuchet MS"/>
                <a:sym typeface="Trebuchet MS"/>
              </a:defRPr>
            </a:lvl1pPr>
            <a:lvl2pPr indent="-342900" lvl="1" marL="9144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2pPr>
            <a:lvl3pPr indent="-342900" lvl="2" marL="13716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3pPr>
            <a:lvl4pPr indent="-342900" lvl="3" marL="18288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4pPr>
            <a:lvl5pPr indent="-342900" lvl="4" marL="22860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5pPr>
            <a:lvl6pPr indent="-355600" lvl="5" marL="2743200" marR="0" rtl="0" algn="l">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6pPr>
            <a:lvl7pPr indent="-355600" lvl="6" marL="3200400" marR="0" rtl="0" algn="l">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9pPr>
          </a:lstStyle>
          <a:p/>
        </p:txBody>
      </p:sp>
      <p:sp>
        <p:nvSpPr>
          <p:cNvPr id="102" name="Google Shape;102;p12"/>
          <p:cNvSpPr txBox="1"/>
          <p:nvPr>
            <p:ph idx="2" type="body"/>
          </p:nvPr>
        </p:nvSpPr>
        <p:spPr>
          <a:xfrm>
            <a:off x="779464" y="1816100"/>
            <a:ext cx="3657600" cy="3822600"/>
          </a:xfrm>
          <a:prstGeom prst="rect">
            <a:avLst/>
          </a:prstGeom>
          <a:noFill/>
          <a:ln>
            <a:noFill/>
          </a:ln>
        </p:spPr>
        <p:txBody>
          <a:bodyPr anchorCtr="0" anchor="t" bIns="91425" lIns="91425" spcFirstLastPara="1" rIns="91425" wrap="square" tIns="91425"/>
          <a:lstStyle>
            <a:lvl1pPr indent="-228600" lvl="0" marL="457200" marR="0" rtl="0" algn="ctr">
              <a:spcBef>
                <a:spcPts val="2000"/>
              </a:spcBef>
              <a:spcAft>
                <a:spcPts val="0"/>
              </a:spcAft>
              <a:buClr>
                <a:srgbClr val="001D4D"/>
              </a:buClr>
              <a:buSzPts val="2200"/>
              <a:buFont typeface="Noto Sans Symbols"/>
              <a:buNone/>
              <a:defRPr b="0" i="0" sz="1800" u="none" cap="none" strike="noStrike">
                <a:solidFill>
                  <a:srgbClr val="001D4D"/>
                </a:solidFill>
                <a:latin typeface="Trebuchet MS"/>
                <a:ea typeface="Trebuchet MS"/>
                <a:cs typeface="Trebuchet MS"/>
                <a:sym typeface="Trebuchet MS"/>
              </a:defRPr>
            </a:lvl1pPr>
            <a:lvl2pPr indent="-228600" lvl="1" marL="914400" marR="0" rtl="0" algn="l">
              <a:spcBef>
                <a:spcPts val="600"/>
              </a:spcBef>
              <a:spcAft>
                <a:spcPts val="0"/>
              </a:spcAft>
              <a:buClr>
                <a:srgbClr val="001D4D"/>
              </a:buClr>
              <a:buSzPts val="2000"/>
              <a:buFont typeface="Noto Sans Symbols"/>
              <a:buNone/>
              <a:defRPr b="0" i="0" sz="1200" u="none" cap="none" strike="noStrike">
                <a:solidFill>
                  <a:srgbClr val="001D4D"/>
                </a:solidFill>
                <a:latin typeface="Trebuchet MS"/>
                <a:ea typeface="Trebuchet MS"/>
                <a:cs typeface="Trebuchet MS"/>
                <a:sym typeface="Trebuchet MS"/>
              </a:defRPr>
            </a:lvl2pPr>
            <a:lvl3pPr indent="-228600" lvl="2" marL="1371600" marR="0" rtl="0" algn="l">
              <a:spcBef>
                <a:spcPts val="600"/>
              </a:spcBef>
              <a:spcAft>
                <a:spcPts val="0"/>
              </a:spcAft>
              <a:buClr>
                <a:srgbClr val="001D4D"/>
              </a:buClr>
              <a:buSzPts val="1800"/>
              <a:buFont typeface="Noto Sans Symbols"/>
              <a:buNone/>
              <a:defRPr b="0" i="0" sz="1000" u="none" cap="none" strike="noStrike">
                <a:solidFill>
                  <a:srgbClr val="001D4D"/>
                </a:solidFill>
                <a:latin typeface="Trebuchet MS"/>
                <a:ea typeface="Trebuchet MS"/>
                <a:cs typeface="Trebuchet MS"/>
                <a:sym typeface="Trebuchet MS"/>
              </a:defRPr>
            </a:lvl3pPr>
            <a:lvl4pPr indent="-228600" lvl="3" marL="1828800" marR="0" rtl="0" algn="l">
              <a:spcBef>
                <a:spcPts val="600"/>
              </a:spcBef>
              <a:spcAft>
                <a:spcPts val="0"/>
              </a:spcAft>
              <a:buClr>
                <a:srgbClr val="001D4D"/>
              </a:buClr>
              <a:buSzPts val="1800"/>
              <a:buFont typeface="Noto Sans Symbols"/>
              <a:buNone/>
              <a:defRPr b="0" i="0" sz="900" u="none" cap="none" strike="noStrike">
                <a:solidFill>
                  <a:srgbClr val="001D4D"/>
                </a:solidFill>
                <a:latin typeface="Trebuchet MS"/>
                <a:ea typeface="Trebuchet MS"/>
                <a:cs typeface="Trebuchet MS"/>
                <a:sym typeface="Trebuchet MS"/>
              </a:defRPr>
            </a:lvl4pPr>
            <a:lvl5pPr indent="-228600" lvl="4" marL="2286000" marR="0" rtl="0" algn="l">
              <a:spcBef>
                <a:spcPts val="600"/>
              </a:spcBef>
              <a:spcAft>
                <a:spcPts val="0"/>
              </a:spcAft>
              <a:buClr>
                <a:srgbClr val="001D4D"/>
              </a:buClr>
              <a:buSzPts val="1800"/>
              <a:buFont typeface="Noto Sans Symbols"/>
              <a:buNone/>
              <a:defRPr b="0" i="0" sz="900" u="none" cap="none" strike="noStrike">
                <a:solidFill>
                  <a:srgbClr val="001D4D"/>
                </a:solidFill>
                <a:latin typeface="Trebuchet MS"/>
                <a:ea typeface="Trebuchet MS"/>
                <a:cs typeface="Trebuchet MS"/>
                <a:sym typeface="Trebuchet MS"/>
              </a:defRPr>
            </a:lvl5pPr>
            <a:lvl6pPr indent="-228600" lvl="5" marL="2743200" marR="0" rtl="0" algn="l">
              <a:spcBef>
                <a:spcPts val="180"/>
              </a:spcBef>
              <a:spcAft>
                <a:spcPts val="0"/>
              </a:spcAft>
              <a:buClr>
                <a:schemeClr val="dk1"/>
              </a:buClr>
              <a:buSzPts val="2000"/>
              <a:buFont typeface="Arial"/>
              <a:buNone/>
              <a:defRPr b="0" i="0" sz="900" u="none" cap="none" strike="noStrike">
                <a:solidFill>
                  <a:schemeClr val="dk1"/>
                </a:solidFill>
                <a:latin typeface="Trebuchet MS"/>
                <a:ea typeface="Trebuchet MS"/>
                <a:cs typeface="Trebuchet MS"/>
                <a:sym typeface="Trebuchet MS"/>
              </a:defRPr>
            </a:lvl6pPr>
            <a:lvl7pPr indent="-228600" lvl="6" marL="3200400" marR="0" rtl="0" algn="l">
              <a:spcBef>
                <a:spcPts val="180"/>
              </a:spcBef>
              <a:spcAft>
                <a:spcPts val="0"/>
              </a:spcAft>
              <a:buClr>
                <a:schemeClr val="dk1"/>
              </a:buClr>
              <a:buSzPts val="2000"/>
              <a:buFont typeface="Arial"/>
              <a:buNone/>
              <a:defRPr b="0" i="0" sz="900" u="none" cap="none" strike="noStrike">
                <a:solidFill>
                  <a:schemeClr val="dk1"/>
                </a:solidFill>
                <a:latin typeface="Trebuchet MS"/>
                <a:ea typeface="Trebuchet MS"/>
                <a:cs typeface="Trebuchet MS"/>
                <a:sym typeface="Trebuchet MS"/>
              </a:defRPr>
            </a:lvl7pPr>
            <a:lvl8pPr indent="-228600" lvl="7" marL="3657600" marR="0" rtl="0" algn="l">
              <a:spcBef>
                <a:spcPts val="180"/>
              </a:spcBef>
              <a:spcAft>
                <a:spcPts val="0"/>
              </a:spcAft>
              <a:buClr>
                <a:schemeClr val="dk1"/>
              </a:buClr>
              <a:buSzPts val="2000"/>
              <a:buFont typeface="Arial"/>
              <a:buNone/>
              <a:defRPr b="0" i="0" sz="900" u="none" cap="none" strike="noStrike">
                <a:solidFill>
                  <a:schemeClr val="dk1"/>
                </a:solidFill>
                <a:latin typeface="Trebuchet MS"/>
                <a:ea typeface="Trebuchet MS"/>
                <a:cs typeface="Trebuchet MS"/>
                <a:sym typeface="Trebuchet MS"/>
              </a:defRPr>
            </a:lvl8pPr>
            <a:lvl9pPr indent="-228600" lvl="8" marL="4114800" marR="0" rtl="0" algn="l">
              <a:spcBef>
                <a:spcPts val="180"/>
              </a:spcBef>
              <a:spcAft>
                <a:spcPts val="0"/>
              </a:spcAft>
              <a:buClr>
                <a:schemeClr val="dk1"/>
              </a:buClr>
              <a:buSzPts val="2000"/>
              <a:buFont typeface="Arial"/>
              <a:buNone/>
              <a:defRPr b="0" i="0" sz="900" u="none" cap="none" strike="noStrike">
                <a:solidFill>
                  <a:schemeClr val="dk1"/>
                </a:solidFill>
                <a:latin typeface="Trebuchet MS"/>
                <a:ea typeface="Trebuchet MS"/>
                <a:cs typeface="Trebuchet MS"/>
                <a:sym typeface="Trebuchet MS"/>
              </a:defRPr>
            </a:lvl9pPr>
          </a:lstStyle>
          <a:p/>
        </p:txBody>
      </p:sp>
      <p:sp>
        <p:nvSpPr>
          <p:cNvPr id="103" name="Google Shape;103;p12"/>
          <p:cNvSpPr txBox="1"/>
          <p:nvPr>
            <p:ph idx="10" type="dt"/>
          </p:nvPr>
        </p:nvSpPr>
        <p:spPr>
          <a:xfrm>
            <a:off x="381000" y="6288088"/>
            <a:ext cx="1887600" cy="365100"/>
          </a:xfrm>
          <a:prstGeom prst="rect">
            <a:avLst/>
          </a:prstGeom>
          <a:noFill/>
          <a:ln>
            <a:noFill/>
          </a:ln>
        </p:spPr>
        <p:txBody>
          <a:bodyPr anchorCtr="0" anchor="ctr" bIns="91425" lIns="91425" spcFirstLastPara="1" rIns="91425" wrap="square" tIns="91425"/>
          <a:lstStyle>
            <a:lvl1pPr indent="0" lvl="0" marL="0" marR="0" rtl="0" algn="l">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104" name="Google Shape;104;p12"/>
          <p:cNvSpPr txBox="1"/>
          <p:nvPr>
            <p:ph idx="11" type="ftr"/>
          </p:nvPr>
        </p:nvSpPr>
        <p:spPr>
          <a:xfrm>
            <a:off x="3305175" y="6288088"/>
            <a:ext cx="5238900" cy="365100"/>
          </a:xfrm>
          <a:prstGeom prst="rect">
            <a:avLst/>
          </a:prstGeom>
          <a:noFill/>
          <a:ln>
            <a:noFill/>
          </a:ln>
        </p:spPr>
        <p:txBody>
          <a:bodyPr anchorCtr="0" anchor="ctr" bIns="91425" lIns="91425" spcFirstLastPara="1" rIns="91425" wrap="square" tIns="91425"/>
          <a:lstStyle>
            <a:lvl1pPr indent="0" lvl="0" marL="0" marR="0" rtl="0" algn="r">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105" name="Google Shape;105;p12"/>
          <p:cNvSpPr txBox="1"/>
          <p:nvPr>
            <p:ph idx="12" type="sldNum"/>
          </p:nvPr>
        </p:nvSpPr>
        <p:spPr>
          <a:xfrm>
            <a:off x="8404225" y="219075"/>
            <a:ext cx="493800" cy="365100"/>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Picture with Caption" type="picTx">
  <p:cSld name="PICTURE_WITH_CAPTION_TEXT">
    <p:spTree>
      <p:nvGrpSpPr>
        <p:cNvPr id="106" name="Shape 106"/>
        <p:cNvGrpSpPr/>
        <p:nvPr/>
      </p:nvGrpSpPr>
      <p:grpSpPr>
        <a:xfrm>
          <a:off x="0" y="0"/>
          <a:ext cx="0" cy="0"/>
          <a:chOff x="0" y="0"/>
          <a:chExt cx="0" cy="0"/>
        </a:xfrm>
      </p:grpSpPr>
      <p:pic>
        <p:nvPicPr>
          <p:cNvPr descr="Overlay-PictureCaption.png" id="107" name="Google Shape;107;p13"/>
          <p:cNvPicPr preferRelativeResize="0"/>
          <p:nvPr/>
        </p:nvPicPr>
        <p:blipFill rotWithShape="1">
          <a:blip r:embed="rId2">
            <a:alphaModFix/>
          </a:blip>
          <a:srcRect b="0" l="0" r="0" t="0"/>
          <a:stretch/>
        </p:blipFill>
        <p:spPr>
          <a:xfrm>
            <a:off x="449263" y="187325"/>
            <a:ext cx="8535900" cy="6483300"/>
          </a:xfrm>
          <a:prstGeom prst="rect">
            <a:avLst/>
          </a:prstGeom>
          <a:noFill/>
          <a:ln>
            <a:noFill/>
          </a:ln>
        </p:spPr>
      </p:pic>
      <p:sp>
        <p:nvSpPr>
          <p:cNvPr id="108" name="Google Shape;108;p13"/>
          <p:cNvSpPr txBox="1"/>
          <p:nvPr>
            <p:ph type="title"/>
          </p:nvPr>
        </p:nvSpPr>
        <p:spPr>
          <a:xfrm>
            <a:off x="3886200" y="533400"/>
            <a:ext cx="4476600" cy="1252500"/>
          </a:xfrm>
          <a:prstGeom prst="rect">
            <a:avLst/>
          </a:prstGeom>
          <a:noFill/>
          <a:ln>
            <a:noFill/>
          </a:ln>
        </p:spPr>
        <p:txBody>
          <a:bodyPr anchorCtr="0" anchor="b" bIns="91425" lIns="91425" spcFirstLastPara="1" rIns="91425" wrap="square" tIns="91425"/>
          <a:lstStyle>
            <a:lvl1pPr indent="0" lvl="0" marL="0" marR="0" rtl="0" algn="l">
              <a:spcBef>
                <a:spcPts val="0"/>
              </a:spcBef>
              <a:spcAft>
                <a:spcPts val="0"/>
              </a:spcAft>
              <a:buSzPts val="1400"/>
              <a:buNone/>
              <a:defRPr b="0" i="0" sz="36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9pPr>
          </a:lstStyle>
          <a:p/>
        </p:txBody>
      </p:sp>
      <p:sp>
        <p:nvSpPr>
          <p:cNvPr id="109" name="Google Shape;109;p13"/>
          <p:cNvSpPr txBox="1"/>
          <p:nvPr>
            <p:ph idx="1" type="body"/>
          </p:nvPr>
        </p:nvSpPr>
        <p:spPr>
          <a:xfrm>
            <a:off x="3886124" y="1828800"/>
            <a:ext cx="4474500" cy="3810000"/>
          </a:xfrm>
          <a:prstGeom prst="rect">
            <a:avLst/>
          </a:prstGeom>
          <a:noFill/>
          <a:ln>
            <a:noFill/>
          </a:ln>
        </p:spPr>
        <p:txBody>
          <a:bodyPr anchorCtr="0" anchor="t" bIns="91425" lIns="91425" spcFirstLastPara="1" rIns="91425" wrap="square" tIns="91425"/>
          <a:lstStyle>
            <a:lvl1pPr indent="-228600" lvl="0" marL="457200" marR="0" rtl="0" algn="l">
              <a:spcBef>
                <a:spcPts val="2000"/>
              </a:spcBef>
              <a:spcAft>
                <a:spcPts val="0"/>
              </a:spcAft>
              <a:buClr>
                <a:srgbClr val="001D4D"/>
              </a:buClr>
              <a:buSzPts val="2200"/>
              <a:buFont typeface="Noto Sans Symbols"/>
              <a:buNone/>
              <a:defRPr b="0" i="0" sz="1800" u="none" cap="none" strike="noStrike">
                <a:solidFill>
                  <a:srgbClr val="001D4D"/>
                </a:solidFill>
                <a:latin typeface="Trebuchet MS"/>
                <a:ea typeface="Trebuchet MS"/>
                <a:cs typeface="Trebuchet MS"/>
                <a:sym typeface="Trebuchet MS"/>
              </a:defRPr>
            </a:lvl1pPr>
            <a:lvl2pPr indent="-228600" lvl="1" marL="914400" marR="0" rtl="0" algn="l">
              <a:spcBef>
                <a:spcPts val="600"/>
              </a:spcBef>
              <a:spcAft>
                <a:spcPts val="0"/>
              </a:spcAft>
              <a:buClr>
                <a:srgbClr val="001D4D"/>
              </a:buClr>
              <a:buSzPts val="2000"/>
              <a:buFont typeface="Noto Sans Symbols"/>
              <a:buNone/>
              <a:defRPr b="0" i="0" sz="1200" u="none" cap="none" strike="noStrike">
                <a:solidFill>
                  <a:srgbClr val="001D4D"/>
                </a:solidFill>
                <a:latin typeface="Trebuchet MS"/>
                <a:ea typeface="Trebuchet MS"/>
                <a:cs typeface="Trebuchet MS"/>
                <a:sym typeface="Trebuchet MS"/>
              </a:defRPr>
            </a:lvl2pPr>
            <a:lvl3pPr indent="-228600" lvl="2" marL="1371600" marR="0" rtl="0" algn="l">
              <a:spcBef>
                <a:spcPts val="600"/>
              </a:spcBef>
              <a:spcAft>
                <a:spcPts val="0"/>
              </a:spcAft>
              <a:buClr>
                <a:srgbClr val="001D4D"/>
              </a:buClr>
              <a:buSzPts val="1800"/>
              <a:buFont typeface="Noto Sans Symbols"/>
              <a:buNone/>
              <a:defRPr b="0" i="0" sz="1000" u="none" cap="none" strike="noStrike">
                <a:solidFill>
                  <a:srgbClr val="001D4D"/>
                </a:solidFill>
                <a:latin typeface="Trebuchet MS"/>
                <a:ea typeface="Trebuchet MS"/>
                <a:cs typeface="Trebuchet MS"/>
                <a:sym typeface="Trebuchet MS"/>
              </a:defRPr>
            </a:lvl3pPr>
            <a:lvl4pPr indent="-228600" lvl="3" marL="1828800" marR="0" rtl="0" algn="l">
              <a:spcBef>
                <a:spcPts val="600"/>
              </a:spcBef>
              <a:spcAft>
                <a:spcPts val="0"/>
              </a:spcAft>
              <a:buClr>
                <a:srgbClr val="001D4D"/>
              </a:buClr>
              <a:buSzPts val="1800"/>
              <a:buFont typeface="Noto Sans Symbols"/>
              <a:buNone/>
              <a:defRPr b="0" i="0" sz="900" u="none" cap="none" strike="noStrike">
                <a:solidFill>
                  <a:srgbClr val="001D4D"/>
                </a:solidFill>
                <a:latin typeface="Trebuchet MS"/>
                <a:ea typeface="Trebuchet MS"/>
                <a:cs typeface="Trebuchet MS"/>
                <a:sym typeface="Trebuchet MS"/>
              </a:defRPr>
            </a:lvl4pPr>
            <a:lvl5pPr indent="-228600" lvl="4" marL="2286000" marR="0" rtl="0" algn="l">
              <a:spcBef>
                <a:spcPts val="600"/>
              </a:spcBef>
              <a:spcAft>
                <a:spcPts val="0"/>
              </a:spcAft>
              <a:buClr>
                <a:srgbClr val="001D4D"/>
              </a:buClr>
              <a:buSzPts val="1800"/>
              <a:buFont typeface="Noto Sans Symbols"/>
              <a:buNone/>
              <a:defRPr b="0" i="0" sz="900" u="none" cap="none" strike="noStrike">
                <a:solidFill>
                  <a:srgbClr val="001D4D"/>
                </a:solidFill>
                <a:latin typeface="Trebuchet MS"/>
                <a:ea typeface="Trebuchet MS"/>
                <a:cs typeface="Trebuchet MS"/>
                <a:sym typeface="Trebuchet MS"/>
              </a:defRPr>
            </a:lvl5pPr>
            <a:lvl6pPr indent="-228600" lvl="5" marL="2743200" marR="0" rtl="0" algn="l">
              <a:spcBef>
                <a:spcPts val="180"/>
              </a:spcBef>
              <a:spcAft>
                <a:spcPts val="0"/>
              </a:spcAft>
              <a:buClr>
                <a:schemeClr val="dk1"/>
              </a:buClr>
              <a:buSzPts val="2000"/>
              <a:buFont typeface="Arial"/>
              <a:buNone/>
              <a:defRPr b="0" i="0" sz="900" u="none" cap="none" strike="noStrike">
                <a:solidFill>
                  <a:schemeClr val="dk1"/>
                </a:solidFill>
                <a:latin typeface="Trebuchet MS"/>
                <a:ea typeface="Trebuchet MS"/>
                <a:cs typeface="Trebuchet MS"/>
                <a:sym typeface="Trebuchet MS"/>
              </a:defRPr>
            </a:lvl6pPr>
            <a:lvl7pPr indent="-228600" lvl="6" marL="3200400" marR="0" rtl="0" algn="l">
              <a:spcBef>
                <a:spcPts val="180"/>
              </a:spcBef>
              <a:spcAft>
                <a:spcPts val="0"/>
              </a:spcAft>
              <a:buClr>
                <a:schemeClr val="dk1"/>
              </a:buClr>
              <a:buSzPts val="2000"/>
              <a:buFont typeface="Arial"/>
              <a:buNone/>
              <a:defRPr b="0" i="0" sz="900" u="none" cap="none" strike="noStrike">
                <a:solidFill>
                  <a:schemeClr val="dk1"/>
                </a:solidFill>
                <a:latin typeface="Trebuchet MS"/>
                <a:ea typeface="Trebuchet MS"/>
                <a:cs typeface="Trebuchet MS"/>
                <a:sym typeface="Trebuchet MS"/>
              </a:defRPr>
            </a:lvl7pPr>
            <a:lvl8pPr indent="-228600" lvl="7" marL="3657600" marR="0" rtl="0" algn="l">
              <a:spcBef>
                <a:spcPts val="180"/>
              </a:spcBef>
              <a:spcAft>
                <a:spcPts val="0"/>
              </a:spcAft>
              <a:buClr>
                <a:schemeClr val="dk1"/>
              </a:buClr>
              <a:buSzPts val="2000"/>
              <a:buFont typeface="Arial"/>
              <a:buNone/>
              <a:defRPr b="0" i="0" sz="900" u="none" cap="none" strike="noStrike">
                <a:solidFill>
                  <a:schemeClr val="dk1"/>
                </a:solidFill>
                <a:latin typeface="Trebuchet MS"/>
                <a:ea typeface="Trebuchet MS"/>
                <a:cs typeface="Trebuchet MS"/>
                <a:sym typeface="Trebuchet MS"/>
              </a:defRPr>
            </a:lvl8pPr>
            <a:lvl9pPr indent="-228600" lvl="8" marL="4114800" marR="0" rtl="0" algn="l">
              <a:spcBef>
                <a:spcPts val="180"/>
              </a:spcBef>
              <a:spcAft>
                <a:spcPts val="0"/>
              </a:spcAft>
              <a:buClr>
                <a:schemeClr val="dk1"/>
              </a:buClr>
              <a:buSzPts val="2000"/>
              <a:buFont typeface="Arial"/>
              <a:buNone/>
              <a:defRPr b="0" i="0" sz="900" u="none" cap="none" strike="noStrike">
                <a:solidFill>
                  <a:schemeClr val="dk1"/>
                </a:solidFill>
                <a:latin typeface="Trebuchet MS"/>
                <a:ea typeface="Trebuchet MS"/>
                <a:cs typeface="Trebuchet MS"/>
                <a:sym typeface="Trebuchet MS"/>
              </a:defRPr>
            </a:lvl9pPr>
          </a:lstStyle>
          <a:p/>
        </p:txBody>
      </p:sp>
      <p:sp>
        <p:nvSpPr>
          <p:cNvPr id="110" name="Google Shape;110;p13"/>
          <p:cNvSpPr/>
          <p:nvPr>
            <p:ph idx="2" type="pic"/>
          </p:nvPr>
        </p:nvSpPr>
        <p:spPr>
          <a:xfrm flipH="1">
            <a:off x="188240" y="179292"/>
            <a:ext cx="3281100" cy="6483000"/>
          </a:xfrm>
          <a:prstGeom prst="round1Rect">
            <a:avLst>
              <a:gd fmla="val 17325" name="adj"/>
            </a:avLst>
          </a:prstGeom>
          <a:blipFill rotWithShape="1">
            <a:blip r:embed="rId3">
              <a:alphaModFix/>
            </a:blip>
            <a:stretch>
              <a:fillRect b="0" l="100000" r="100000" t="0"/>
            </a:stretch>
          </a:blipFill>
          <a:ln cap="flat" cmpd="sng" w="28575">
            <a:solidFill>
              <a:schemeClr val="lt1"/>
            </a:solidFill>
            <a:prstDash val="solid"/>
            <a:round/>
            <a:headEnd len="sm" w="sm" type="none"/>
            <a:tailEnd len="sm" w="sm" type="none"/>
          </a:ln>
        </p:spPr>
        <p:txBody>
          <a:bodyPr anchorCtr="0" anchor="t" bIns="91425" lIns="91425" spcFirstLastPara="1" rIns="91425" wrap="square" tIns="91425"/>
          <a:lstStyle>
            <a:lvl1pPr indent="0" lvl="0" marL="0" marR="0" rtl="0" algn="l">
              <a:spcBef>
                <a:spcPts val="2000"/>
              </a:spcBef>
              <a:spcAft>
                <a:spcPts val="0"/>
              </a:spcAft>
              <a:buClr>
                <a:srgbClr val="001D4D"/>
              </a:buClr>
              <a:buSzPts val="1400"/>
              <a:buFont typeface="Noto Sans Symbols"/>
              <a:buNone/>
              <a:defRPr b="0" i="0" sz="3200" u="none" cap="none" strike="noStrike">
                <a:solidFill>
                  <a:srgbClr val="001D4D"/>
                </a:solidFill>
                <a:latin typeface="Trebuchet MS"/>
                <a:ea typeface="Trebuchet MS"/>
                <a:cs typeface="Trebuchet MS"/>
                <a:sym typeface="Trebuchet MS"/>
              </a:defRPr>
            </a:lvl1pPr>
            <a:lvl2pPr indent="0" lvl="1" marL="457200" marR="0" rtl="0" algn="l">
              <a:spcBef>
                <a:spcPts val="600"/>
              </a:spcBef>
              <a:spcAft>
                <a:spcPts val="0"/>
              </a:spcAft>
              <a:buClr>
                <a:srgbClr val="001D4D"/>
              </a:buClr>
              <a:buSzPts val="1400"/>
              <a:buFont typeface="Noto Sans Symbols"/>
              <a:buNone/>
              <a:defRPr b="0" i="0" sz="2800" u="none" cap="none" strike="noStrike">
                <a:solidFill>
                  <a:srgbClr val="001D4D"/>
                </a:solidFill>
                <a:latin typeface="Trebuchet MS"/>
                <a:ea typeface="Trebuchet MS"/>
                <a:cs typeface="Trebuchet MS"/>
                <a:sym typeface="Trebuchet MS"/>
              </a:defRPr>
            </a:lvl2pPr>
            <a:lvl3pPr indent="0" lvl="2" marL="914400" marR="0" rtl="0" algn="l">
              <a:spcBef>
                <a:spcPts val="600"/>
              </a:spcBef>
              <a:spcAft>
                <a:spcPts val="0"/>
              </a:spcAft>
              <a:buClr>
                <a:srgbClr val="001D4D"/>
              </a:buClr>
              <a:buSzPts val="1400"/>
              <a:buFont typeface="Noto Sans Symbols"/>
              <a:buNone/>
              <a:defRPr b="0" i="0" sz="2400" u="none" cap="none" strike="noStrike">
                <a:solidFill>
                  <a:srgbClr val="001D4D"/>
                </a:solidFill>
                <a:latin typeface="Trebuchet MS"/>
                <a:ea typeface="Trebuchet MS"/>
                <a:cs typeface="Trebuchet MS"/>
                <a:sym typeface="Trebuchet MS"/>
              </a:defRPr>
            </a:lvl3pPr>
            <a:lvl4pPr indent="0" lvl="3" marL="1371600" marR="0" rtl="0" algn="l">
              <a:spcBef>
                <a:spcPts val="600"/>
              </a:spcBef>
              <a:spcAft>
                <a:spcPts val="0"/>
              </a:spcAft>
              <a:buClr>
                <a:srgbClr val="001D4D"/>
              </a:buClr>
              <a:buSzPts val="1400"/>
              <a:buFont typeface="Noto Sans Symbols"/>
              <a:buNone/>
              <a:defRPr b="0" i="0" sz="2000" u="none" cap="none" strike="noStrike">
                <a:solidFill>
                  <a:srgbClr val="001D4D"/>
                </a:solidFill>
                <a:latin typeface="Trebuchet MS"/>
                <a:ea typeface="Trebuchet MS"/>
                <a:cs typeface="Trebuchet MS"/>
                <a:sym typeface="Trebuchet MS"/>
              </a:defRPr>
            </a:lvl4pPr>
            <a:lvl5pPr indent="0" lvl="4" marL="1828800" marR="0" rtl="0" algn="l">
              <a:spcBef>
                <a:spcPts val="600"/>
              </a:spcBef>
              <a:spcAft>
                <a:spcPts val="0"/>
              </a:spcAft>
              <a:buClr>
                <a:srgbClr val="001D4D"/>
              </a:buClr>
              <a:buSzPts val="1400"/>
              <a:buFont typeface="Noto Sans Symbols"/>
              <a:buNone/>
              <a:defRPr b="0" i="0" sz="2000" u="none" cap="none" strike="noStrike">
                <a:solidFill>
                  <a:srgbClr val="001D4D"/>
                </a:solidFill>
                <a:latin typeface="Trebuchet MS"/>
                <a:ea typeface="Trebuchet MS"/>
                <a:cs typeface="Trebuchet MS"/>
                <a:sym typeface="Trebuchet MS"/>
              </a:defRPr>
            </a:lvl5pPr>
            <a:lvl6pPr indent="0" lvl="5" marL="2286000" marR="0" rtl="0" algn="l">
              <a:spcBef>
                <a:spcPts val="400"/>
              </a:spcBef>
              <a:spcAft>
                <a:spcPts val="0"/>
              </a:spcAft>
              <a:buClr>
                <a:schemeClr val="dk1"/>
              </a:buClr>
              <a:buSzPts val="1400"/>
              <a:buFont typeface="Arial"/>
              <a:buNone/>
              <a:defRPr b="0" i="0" sz="2000" u="none" cap="none" strike="noStrike">
                <a:solidFill>
                  <a:schemeClr val="dk1"/>
                </a:solidFill>
                <a:latin typeface="Trebuchet MS"/>
                <a:ea typeface="Trebuchet MS"/>
                <a:cs typeface="Trebuchet MS"/>
                <a:sym typeface="Trebuchet MS"/>
              </a:defRPr>
            </a:lvl6pPr>
            <a:lvl7pPr indent="0" lvl="6" marL="2743200" marR="0" rtl="0" algn="l">
              <a:spcBef>
                <a:spcPts val="400"/>
              </a:spcBef>
              <a:spcAft>
                <a:spcPts val="0"/>
              </a:spcAft>
              <a:buClr>
                <a:schemeClr val="dk1"/>
              </a:buClr>
              <a:buSzPts val="1400"/>
              <a:buFont typeface="Arial"/>
              <a:buNone/>
              <a:defRPr b="0" i="0" sz="2000" u="none" cap="none" strike="noStrike">
                <a:solidFill>
                  <a:schemeClr val="dk1"/>
                </a:solidFill>
                <a:latin typeface="Trebuchet MS"/>
                <a:ea typeface="Trebuchet MS"/>
                <a:cs typeface="Trebuchet MS"/>
                <a:sym typeface="Trebuchet MS"/>
              </a:defRPr>
            </a:lvl7pPr>
            <a:lvl8pPr indent="0" lvl="7" marL="3200400" marR="0" rtl="0" algn="l">
              <a:spcBef>
                <a:spcPts val="400"/>
              </a:spcBef>
              <a:spcAft>
                <a:spcPts val="0"/>
              </a:spcAft>
              <a:buClr>
                <a:schemeClr val="dk1"/>
              </a:buClr>
              <a:buSzPts val="1400"/>
              <a:buFont typeface="Arial"/>
              <a:buNone/>
              <a:defRPr b="0" i="0" sz="2000" u="none" cap="none" strike="noStrike">
                <a:solidFill>
                  <a:schemeClr val="dk1"/>
                </a:solidFill>
                <a:latin typeface="Trebuchet MS"/>
                <a:ea typeface="Trebuchet MS"/>
                <a:cs typeface="Trebuchet MS"/>
                <a:sym typeface="Trebuchet MS"/>
              </a:defRPr>
            </a:lvl8pPr>
            <a:lvl9pPr indent="0" lvl="8" marL="3657600" marR="0" rtl="0" algn="l">
              <a:spcBef>
                <a:spcPts val="400"/>
              </a:spcBef>
              <a:spcAft>
                <a:spcPts val="0"/>
              </a:spcAft>
              <a:buClr>
                <a:schemeClr val="dk1"/>
              </a:buClr>
              <a:buSzPts val="1400"/>
              <a:buFont typeface="Arial"/>
              <a:buNone/>
              <a:defRPr b="0" i="0" sz="2000" u="none" cap="none" strike="noStrike">
                <a:solidFill>
                  <a:schemeClr val="dk1"/>
                </a:solidFill>
                <a:latin typeface="Trebuchet MS"/>
                <a:ea typeface="Trebuchet MS"/>
                <a:cs typeface="Trebuchet MS"/>
                <a:sym typeface="Trebuchet MS"/>
              </a:defRPr>
            </a:lvl9pPr>
          </a:lstStyle>
          <a:p/>
        </p:txBody>
      </p:sp>
      <p:sp>
        <p:nvSpPr>
          <p:cNvPr id="111" name="Google Shape;111;p13"/>
          <p:cNvSpPr txBox="1"/>
          <p:nvPr>
            <p:ph idx="10" type="dt"/>
          </p:nvPr>
        </p:nvSpPr>
        <p:spPr>
          <a:xfrm>
            <a:off x="3886200" y="6288088"/>
            <a:ext cx="1887600" cy="365100"/>
          </a:xfrm>
          <a:prstGeom prst="rect">
            <a:avLst/>
          </a:prstGeom>
          <a:noFill/>
          <a:ln>
            <a:noFill/>
          </a:ln>
        </p:spPr>
        <p:txBody>
          <a:bodyPr anchorCtr="0" anchor="ctr" bIns="91425" lIns="91425" spcFirstLastPara="1" rIns="91425" wrap="square" tIns="91425"/>
          <a:lstStyle>
            <a:lvl1pPr indent="0" lvl="0" marL="0" marR="0" rtl="0" algn="l">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112" name="Google Shape;112;p13"/>
          <p:cNvSpPr txBox="1"/>
          <p:nvPr>
            <p:ph idx="11" type="ftr"/>
          </p:nvPr>
        </p:nvSpPr>
        <p:spPr>
          <a:xfrm>
            <a:off x="5867400" y="6288088"/>
            <a:ext cx="2676600" cy="365100"/>
          </a:xfrm>
          <a:prstGeom prst="rect">
            <a:avLst/>
          </a:prstGeom>
          <a:noFill/>
          <a:ln>
            <a:noFill/>
          </a:ln>
        </p:spPr>
        <p:txBody>
          <a:bodyPr anchorCtr="0" anchor="ctr" bIns="91425" lIns="91425" spcFirstLastPara="1" rIns="91425" wrap="square" tIns="91425"/>
          <a:lstStyle>
            <a:lvl1pPr indent="0" lvl="0" marL="0" marR="0" rtl="0" algn="r">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113" name="Google Shape;113;p13"/>
          <p:cNvSpPr txBox="1"/>
          <p:nvPr>
            <p:ph idx="12" type="sldNum"/>
          </p:nvPr>
        </p:nvSpPr>
        <p:spPr>
          <a:xfrm>
            <a:off x="8404225" y="219075"/>
            <a:ext cx="493800" cy="365100"/>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Picture with Caption, Alt.">
  <p:cSld name="Picture with Caption, Alt.">
    <p:spTree>
      <p:nvGrpSpPr>
        <p:cNvPr id="114" name="Shape 114"/>
        <p:cNvGrpSpPr/>
        <p:nvPr/>
      </p:nvGrpSpPr>
      <p:grpSpPr>
        <a:xfrm>
          <a:off x="0" y="0"/>
          <a:ext cx="0" cy="0"/>
          <a:chOff x="0" y="0"/>
          <a:chExt cx="0" cy="0"/>
        </a:xfrm>
      </p:grpSpPr>
      <p:pic>
        <p:nvPicPr>
          <p:cNvPr descr="Overlay-PictureCaption-Extras.png" id="115" name="Google Shape;115;p14"/>
          <p:cNvPicPr preferRelativeResize="0"/>
          <p:nvPr/>
        </p:nvPicPr>
        <p:blipFill rotWithShape="1">
          <a:blip r:embed="rId2">
            <a:alphaModFix/>
          </a:blip>
          <a:srcRect b="0" l="0" r="0" t="0"/>
          <a:stretch/>
        </p:blipFill>
        <p:spPr>
          <a:xfrm>
            <a:off x="158750" y="187325"/>
            <a:ext cx="8826600" cy="6483300"/>
          </a:xfrm>
          <a:prstGeom prst="rect">
            <a:avLst/>
          </a:prstGeom>
          <a:noFill/>
          <a:ln>
            <a:noFill/>
          </a:ln>
        </p:spPr>
      </p:pic>
      <p:sp>
        <p:nvSpPr>
          <p:cNvPr id="116" name="Google Shape;116;p14"/>
          <p:cNvSpPr txBox="1"/>
          <p:nvPr>
            <p:ph type="title"/>
          </p:nvPr>
        </p:nvSpPr>
        <p:spPr>
          <a:xfrm>
            <a:off x="4710953" y="533400"/>
            <a:ext cx="3657600" cy="1252500"/>
          </a:xfrm>
          <a:prstGeom prst="rect">
            <a:avLst/>
          </a:prstGeom>
          <a:noFill/>
          <a:ln>
            <a:noFill/>
          </a:ln>
        </p:spPr>
        <p:txBody>
          <a:bodyPr anchorCtr="0" anchor="b" bIns="91425" lIns="91425" spcFirstLastPara="1" rIns="91425" wrap="square" tIns="91425"/>
          <a:lstStyle>
            <a:lvl1pPr indent="0" lvl="0" marL="0" marR="0" rtl="0" algn="l">
              <a:spcBef>
                <a:spcPts val="0"/>
              </a:spcBef>
              <a:spcAft>
                <a:spcPts val="0"/>
              </a:spcAft>
              <a:buSzPts val="1400"/>
              <a:buNone/>
              <a:defRPr b="0" i="0" sz="36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9pPr>
          </a:lstStyle>
          <a:p/>
        </p:txBody>
      </p:sp>
      <p:sp>
        <p:nvSpPr>
          <p:cNvPr id="117" name="Google Shape;117;p14"/>
          <p:cNvSpPr/>
          <p:nvPr>
            <p:ph idx="2" type="pic"/>
          </p:nvPr>
        </p:nvSpPr>
        <p:spPr>
          <a:xfrm flipH="1">
            <a:off x="596153" y="1600199"/>
            <a:ext cx="3657600" cy="3657600"/>
          </a:xfrm>
          <a:prstGeom prst="ellipse">
            <a:avLst/>
          </a:prstGeom>
          <a:blipFill rotWithShape="1">
            <a:blip r:embed="rId3">
              <a:alphaModFix/>
            </a:blip>
            <a:stretch>
              <a:fillRect b="0" l="100000" r="100000" t="0"/>
            </a:stretch>
          </a:blipFill>
          <a:ln cap="flat" cmpd="sng" w="28575">
            <a:solidFill>
              <a:schemeClr val="lt1"/>
            </a:solidFill>
            <a:prstDash val="solid"/>
            <a:round/>
            <a:headEnd len="sm" w="sm" type="none"/>
            <a:tailEnd len="sm" w="sm" type="none"/>
          </a:ln>
        </p:spPr>
        <p:txBody>
          <a:bodyPr anchorCtr="0" anchor="t" bIns="91425" lIns="91425" spcFirstLastPara="1" rIns="91425" wrap="square" tIns="91425"/>
          <a:lstStyle>
            <a:lvl1pPr indent="0" lvl="0" marL="0" marR="0" rtl="0" algn="l">
              <a:spcBef>
                <a:spcPts val="2000"/>
              </a:spcBef>
              <a:spcAft>
                <a:spcPts val="0"/>
              </a:spcAft>
              <a:buClr>
                <a:srgbClr val="001D4D"/>
              </a:buClr>
              <a:buSzPts val="1400"/>
              <a:buFont typeface="Noto Sans Symbols"/>
              <a:buNone/>
              <a:defRPr b="0" i="0" sz="3200" u="none" cap="none" strike="noStrike">
                <a:solidFill>
                  <a:srgbClr val="001D4D"/>
                </a:solidFill>
                <a:latin typeface="Trebuchet MS"/>
                <a:ea typeface="Trebuchet MS"/>
                <a:cs typeface="Trebuchet MS"/>
                <a:sym typeface="Trebuchet MS"/>
              </a:defRPr>
            </a:lvl1pPr>
            <a:lvl2pPr indent="0" lvl="1" marL="457200" marR="0" rtl="0" algn="l">
              <a:spcBef>
                <a:spcPts val="600"/>
              </a:spcBef>
              <a:spcAft>
                <a:spcPts val="0"/>
              </a:spcAft>
              <a:buClr>
                <a:srgbClr val="001D4D"/>
              </a:buClr>
              <a:buSzPts val="1400"/>
              <a:buFont typeface="Noto Sans Symbols"/>
              <a:buNone/>
              <a:defRPr b="0" i="0" sz="2800" u="none" cap="none" strike="noStrike">
                <a:solidFill>
                  <a:srgbClr val="001D4D"/>
                </a:solidFill>
                <a:latin typeface="Trebuchet MS"/>
                <a:ea typeface="Trebuchet MS"/>
                <a:cs typeface="Trebuchet MS"/>
                <a:sym typeface="Trebuchet MS"/>
              </a:defRPr>
            </a:lvl2pPr>
            <a:lvl3pPr indent="0" lvl="2" marL="914400" marR="0" rtl="0" algn="l">
              <a:spcBef>
                <a:spcPts val="600"/>
              </a:spcBef>
              <a:spcAft>
                <a:spcPts val="0"/>
              </a:spcAft>
              <a:buClr>
                <a:srgbClr val="001D4D"/>
              </a:buClr>
              <a:buSzPts val="1400"/>
              <a:buFont typeface="Noto Sans Symbols"/>
              <a:buNone/>
              <a:defRPr b="0" i="0" sz="2400" u="none" cap="none" strike="noStrike">
                <a:solidFill>
                  <a:srgbClr val="001D4D"/>
                </a:solidFill>
                <a:latin typeface="Trebuchet MS"/>
                <a:ea typeface="Trebuchet MS"/>
                <a:cs typeface="Trebuchet MS"/>
                <a:sym typeface="Trebuchet MS"/>
              </a:defRPr>
            </a:lvl3pPr>
            <a:lvl4pPr indent="0" lvl="3" marL="1371600" marR="0" rtl="0" algn="l">
              <a:spcBef>
                <a:spcPts val="600"/>
              </a:spcBef>
              <a:spcAft>
                <a:spcPts val="0"/>
              </a:spcAft>
              <a:buClr>
                <a:srgbClr val="001D4D"/>
              </a:buClr>
              <a:buSzPts val="1400"/>
              <a:buFont typeface="Noto Sans Symbols"/>
              <a:buNone/>
              <a:defRPr b="0" i="0" sz="2000" u="none" cap="none" strike="noStrike">
                <a:solidFill>
                  <a:srgbClr val="001D4D"/>
                </a:solidFill>
                <a:latin typeface="Trebuchet MS"/>
                <a:ea typeface="Trebuchet MS"/>
                <a:cs typeface="Trebuchet MS"/>
                <a:sym typeface="Trebuchet MS"/>
              </a:defRPr>
            </a:lvl4pPr>
            <a:lvl5pPr indent="0" lvl="4" marL="1828800" marR="0" rtl="0" algn="l">
              <a:spcBef>
                <a:spcPts val="600"/>
              </a:spcBef>
              <a:spcAft>
                <a:spcPts val="0"/>
              </a:spcAft>
              <a:buClr>
                <a:srgbClr val="001D4D"/>
              </a:buClr>
              <a:buSzPts val="1400"/>
              <a:buFont typeface="Noto Sans Symbols"/>
              <a:buNone/>
              <a:defRPr b="0" i="0" sz="2000" u="none" cap="none" strike="noStrike">
                <a:solidFill>
                  <a:srgbClr val="001D4D"/>
                </a:solidFill>
                <a:latin typeface="Trebuchet MS"/>
                <a:ea typeface="Trebuchet MS"/>
                <a:cs typeface="Trebuchet MS"/>
                <a:sym typeface="Trebuchet MS"/>
              </a:defRPr>
            </a:lvl5pPr>
            <a:lvl6pPr indent="0" lvl="5" marL="2286000" marR="0" rtl="0" algn="l">
              <a:spcBef>
                <a:spcPts val="400"/>
              </a:spcBef>
              <a:spcAft>
                <a:spcPts val="0"/>
              </a:spcAft>
              <a:buClr>
                <a:schemeClr val="dk1"/>
              </a:buClr>
              <a:buSzPts val="1400"/>
              <a:buFont typeface="Arial"/>
              <a:buNone/>
              <a:defRPr b="0" i="0" sz="2000" u="none" cap="none" strike="noStrike">
                <a:solidFill>
                  <a:schemeClr val="dk1"/>
                </a:solidFill>
                <a:latin typeface="Trebuchet MS"/>
                <a:ea typeface="Trebuchet MS"/>
                <a:cs typeface="Trebuchet MS"/>
                <a:sym typeface="Trebuchet MS"/>
              </a:defRPr>
            </a:lvl6pPr>
            <a:lvl7pPr indent="0" lvl="6" marL="2743200" marR="0" rtl="0" algn="l">
              <a:spcBef>
                <a:spcPts val="400"/>
              </a:spcBef>
              <a:spcAft>
                <a:spcPts val="0"/>
              </a:spcAft>
              <a:buClr>
                <a:schemeClr val="dk1"/>
              </a:buClr>
              <a:buSzPts val="1400"/>
              <a:buFont typeface="Arial"/>
              <a:buNone/>
              <a:defRPr b="0" i="0" sz="2000" u="none" cap="none" strike="noStrike">
                <a:solidFill>
                  <a:schemeClr val="dk1"/>
                </a:solidFill>
                <a:latin typeface="Trebuchet MS"/>
                <a:ea typeface="Trebuchet MS"/>
                <a:cs typeface="Trebuchet MS"/>
                <a:sym typeface="Trebuchet MS"/>
              </a:defRPr>
            </a:lvl7pPr>
            <a:lvl8pPr indent="0" lvl="7" marL="3200400" marR="0" rtl="0" algn="l">
              <a:spcBef>
                <a:spcPts val="400"/>
              </a:spcBef>
              <a:spcAft>
                <a:spcPts val="0"/>
              </a:spcAft>
              <a:buClr>
                <a:schemeClr val="dk1"/>
              </a:buClr>
              <a:buSzPts val="1400"/>
              <a:buFont typeface="Arial"/>
              <a:buNone/>
              <a:defRPr b="0" i="0" sz="2000" u="none" cap="none" strike="noStrike">
                <a:solidFill>
                  <a:schemeClr val="dk1"/>
                </a:solidFill>
                <a:latin typeface="Trebuchet MS"/>
                <a:ea typeface="Trebuchet MS"/>
                <a:cs typeface="Trebuchet MS"/>
                <a:sym typeface="Trebuchet MS"/>
              </a:defRPr>
            </a:lvl8pPr>
            <a:lvl9pPr indent="0" lvl="8" marL="3657600" marR="0" rtl="0" algn="l">
              <a:spcBef>
                <a:spcPts val="400"/>
              </a:spcBef>
              <a:spcAft>
                <a:spcPts val="0"/>
              </a:spcAft>
              <a:buClr>
                <a:schemeClr val="dk1"/>
              </a:buClr>
              <a:buSzPts val="1400"/>
              <a:buFont typeface="Arial"/>
              <a:buNone/>
              <a:defRPr b="0" i="0" sz="2000" u="none" cap="none" strike="noStrike">
                <a:solidFill>
                  <a:schemeClr val="dk1"/>
                </a:solidFill>
                <a:latin typeface="Trebuchet MS"/>
                <a:ea typeface="Trebuchet MS"/>
                <a:cs typeface="Trebuchet MS"/>
                <a:sym typeface="Trebuchet MS"/>
              </a:defRPr>
            </a:lvl9pPr>
          </a:lstStyle>
          <a:p/>
        </p:txBody>
      </p:sp>
      <p:sp>
        <p:nvSpPr>
          <p:cNvPr id="118" name="Google Shape;118;p14"/>
          <p:cNvSpPr txBox="1"/>
          <p:nvPr>
            <p:ph idx="1" type="body"/>
          </p:nvPr>
        </p:nvSpPr>
        <p:spPr>
          <a:xfrm>
            <a:off x="4710412" y="1828800"/>
            <a:ext cx="3657600" cy="3810000"/>
          </a:xfrm>
          <a:prstGeom prst="rect">
            <a:avLst/>
          </a:prstGeom>
          <a:noFill/>
          <a:ln>
            <a:noFill/>
          </a:ln>
        </p:spPr>
        <p:txBody>
          <a:bodyPr anchorCtr="0" anchor="t" bIns="91425" lIns="91425" spcFirstLastPara="1" rIns="91425" wrap="square" tIns="91425"/>
          <a:lstStyle>
            <a:lvl1pPr indent="-228600" lvl="0" marL="457200" marR="0" rtl="0" algn="l">
              <a:spcBef>
                <a:spcPts val="2000"/>
              </a:spcBef>
              <a:spcAft>
                <a:spcPts val="0"/>
              </a:spcAft>
              <a:buClr>
                <a:srgbClr val="001D4D"/>
              </a:buClr>
              <a:buSzPts val="2200"/>
              <a:buFont typeface="Noto Sans Symbols"/>
              <a:buNone/>
              <a:defRPr b="0" i="0" sz="1800" u="none" cap="none" strike="noStrike">
                <a:solidFill>
                  <a:srgbClr val="001D4D"/>
                </a:solidFill>
                <a:latin typeface="Trebuchet MS"/>
                <a:ea typeface="Trebuchet MS"/>
                <a:cs typeface="Trebuchet MS"/>
                <a:sym typeface="Trebuchet MS"/>
              </a:defRPr>
            </a:lvl1pPr>
            <a:lvl2pPr indent="-228600" lvl="1" marL="914400" marR="0" rtl="0" algn="l">
              <a:spcBef>
                <a:spcPts val="600"/>
              </a:spcBef>
              <a:spcAft>
                <a:spcPts val="0"/>
              </a:spcAft>
              <a:buClr>
                <a:srgbClr val="001D4D"/>
              </a:buClr>
              <a:buSzPts val="2000"/>
              <a:buFont typeface="Noto Sans Symbols"/>
              <a:buNone/>
              <a:defRPr b="0" i="0" sz="1200" u="none" cap="none" strike="noStrike">
                <a:solidFill>
                  <a:srgbClr val="001D4D"/>
                </a:solidFill>
                <a:latin typeface="Trebuchet MS"/>
                <a:ea typeface="Trebuchet MS"/>
                <a:cs typeface="Trebuchet MS"/>
                <a:sym typeface="Trebuchet MS"/>
              </a:defRPr>
            </a:lvl2pPr>
            <a:lvl3pPr indent="-228600" lvl="2" marL="1371600" marR="0" rtl="0" algn="l">
              <a:spcBef>
                <a:spcPts val="600"/>
              </a:spcBef>
              <a:spcAft>
                <a:spcPts val="0"/>
              </a:spcAft>
              <a:buClr>
                <a:srgbClr val="001D4D"/>
              </a:buClr>
              <a:buSzPts val="1800"/>
              <a:buFont typeface="Noto Sans Symbols"/>
              <a:buNone/>
              <a:defRPr b="0" i="0" sz="1000" u="none" cap="none" strike="noStrike">
                <a:solidFill>
                  <a:srgbClr val="001D4D"/>
                </a:solidFill>
                <a:latin typeface="Trebuchet MS"/>
                <a:ea typeface="Trebuchet MS"/>
                <a:cs typeface="Trebuchet MS"/>
                <a:sym typeface="Trebuchet MS"/>
              </a:defRPr>
            </a:lvl3pPr>
            <a:lvl4pPr indent="-228600" lvl="3" marL="1828800" marR="0" rtl="0" algn="l">
              <a:spcBef>
                <a:spcPts val="600"/>
              </a:spcBef>
              <a:spcAft>
                <a:spcPts val="0"/>
              </a:spcAft>
              <a:buClr>
                <a:srgbClr val="001D4D"/>
              </a:buClr>
              <a:buSzPts val="1800"/>
              <a:buFont typeface="Noto Sans Symbols"/>
              <a:buNone/>
              <a:defRPr b="0" i="0" sz="900" u="none" cap="none" strike="noStrike">
                <a:solidFill>
                  <a:srgbClr val="001D4D"/>
                </a:solidFill>
                <a:latin typeface="Trebuchet MS"/>
                <a:ea typeface="Trebuchet MS"/>
                <a:cs typeface="Trebuchet MS"/>
                <a:sym typeface="Trebuchet MS"/>
              </a:defRPr>
            </a:lvl4pPr>
            <a:lvl5pPr indent="-228600" lvl="4" marL="2286000" marR="0" rtl="0" algn="l">
              <a:spcBef>
                <a:spcPts val="600"/>
              </a:spcBef>
              <a:spcAft>
                <a:spcPts val="0"/>
              </a:spcAft>
              <a:buClr>
                <a:srgbClr val="001D4D"/>
              </a:buClr>
              <a:buSzPts val="1800"/>
              <a:buFont typeface="Noto Sans Symbols"/>
              <a:buNone/>
              <a:defRPr b="0" i="0" sz="900" u="none" cap="none" strike="noStrike">
                <a:solidFill>
                  <a:srgbClr val="001D4D"/>
                </a:solidFill>
                <a:latin typeface="Trebuchet MS"/>
                <a:ea typeface="Trebuchet MS"/>
                <a:cs typeface="Trebuchet MS"/>
                <a:sym typeface="Trebuchet MS"/>
              </a:defRPr>
            </a:lvl5pPr>
            <a:lvl6pPr indent="-228600" lvl="5" marL="2743200" marR="0" rtl="0" algn="l">
              <a:spcBef>
                <a:spcPts val="180"/>
              </a:spcBef>
              <a:spcAft>
                <a:spcPts val="0"/>
              </a:spcAft>
              <a:buClr>
                <a:schemeClr val="dk1"/>
              </a:buClr>
              <a:buSzPts val="2000"/>
              <a:buFont typeface="Arial"/>
              <a:buNone/>
              <a:defRPr b="0" i="0" sz="900" u="none" cap="none" strike="noStrike">
                <a:solidFill>
                  <a:schemeClr val="dk1"/>
                </a:solidFill>
                <a:latin typeface="Trebuchet MS"/>
                <a:ea typeface="Trebuchet MS"/>
                <a:cs typeface="Trebuchet MS"/>
                <a:sym typeface="Trebuchet MS"/>
              </a:defRPr>
            </a:lvl6pPr>
            <a:lvl7pPr indent="-228600" lvl="6" marL="3200400" marR="0" rtl="0" algn="l">
              <a:spcBef>
                <a:spcPts val="180"/>
              </a:spcBef>
              <a:spcAft>
                <a:spcPts val="0"/>
              </a:spcAft>
              <a:buClr>
                <a:schemeClr val="dk1"/>
              </a:buClr>
              <a:buSzPts val="2000"/>
              <a:buFont typeface="Arial"/>
              <a:buNone/>
              <a:defRPr b="0" i="0" sz="900" u="none" cap="none" strike="noStrike">
                <a:solidFill>
                  <a:schemeClr val="dk1"/>
                </a:solidFill>
                <a:latin typeface="Trebuchet MS"/>
                <a:ea typeface="Trebuchet MS"/>
                <a:cs typeface="Trebuchet MS"/>
                <a:sym typeface="Trebuchet MS"/>
              </a:defRPr>
            </a:lvl7pPr>
            <a:lvl8pPr indent="-228600" lvl="7" marL="3657600" marR="0" rtl="0" algn="l">
              <a:spcBef>
                <a:spcPts val="180"/>
              </a:spcBef>
              <a:spcAft>
                <a:spcPts val="0"/>
              </a:spcAft>
              <a:buClr>
                <a:schemeClr val="dk1"/>
              </a:buClr>
              <a:buSzPts val="2000"/>
              <a:buFont typeface="Arial"/>
              <a:buNone/>
              <a:defRPr b="0" i="0" sz="900" u="none" cap="none" strike="noStrike">
                <a:solidFill>
                  <a:schemeClr val="dk1"/>
                </a:solidFill>
                <a:latin typeface="Trebuchet MS"/>
                <a:ea typeface="Trebuchet MS"/>
                <a:cs typeface="Trebuchet MS"/>
                <a:sym typeface="Trebuchet MS"/>
              </a:defRPr>
            </a:lvl8pPr>
            <a:lvl9pPr indent="-228600" lvl="8" marL="4114800" marR="0" rtl="0" algn="l">
              <a:spcBef>
                <a:spcPts val="180"/>
              </a:spcBef>
              <a:spcAft>
                <a:spcPts val="0"/>
              </a:spcAft>
              <a:buClr>
                <a:schemeClr val="dk1"/>
              </a:buClr>
              <a:buSzPts val="2000"/>
              <a:buFont typeface="Arial"/>
              <a:buNone/>
              <a:defRPr b="0" i="0" sz="900" u="none" cap="none" strike="noStrike">
                <a:solidFill>
                  <a:schemeClr val="dk1"/>
                </a:solidFill>
                <a:latin typeface="Trebuchet MS"/>
                <a:ea typeface="Trebuchet MS"/>
                <a:cs typeface="Trebuchet MS"/>
                <a:sym typeface="Trebuchet MS"/>
              </a:defRPr>
            </a:lvl9pPr>
          </a:lstStyle>
          <a:p/>
        </p:txBody>
      </p:sp>
      <p:sp>
        <p:nvSpPr>
          <p:cNvPr id="119" name="Google Shape;119;p14"/>
          <p:cNvSpPr txBox="1"/>
          <p:nvPr>
            <p:ph idx="10" type="dt"/>
          </p:nvPr>
        </p:nvSpPr>
        <p:spPr>
          <a:xfrm>
            <a:off x="381000" y="6288088"/>
            <a:ext cx="1865400" cy="365100"/>
          </a:xfrm>
          <a:prstGeom prst="rect">
            <a:avLst/>
          </a:prstGeom>
          <a:noFill/>
          <a:ln>
            <a:noFill/>
          </a:ln>
        </p:spPr>
        <p:txBody>
          <a:bodyPr anchorCtr="0" anchor="ctr" bIns="91425" lIns="91425" spcFirstLastPara="1" rIns="91425" wrap="square" tIns="91425"/>
          <a:lstStyle>
            <a:lvl1pPr indent="0" lvl="0" marL="0" marR="0" rtl="0" algn="l">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120" name="Google Shape;120;p14"/>
          <p:cNvSpPr txBox="1"/>
          <p:nvPr>
            <p:ph idx="11" type="ftr"/>
          </p:nvPr>
        </p:nvSpPr>
        <p:spPr>
          <a:xfrm>
            <a:off x="3325813" y="6288088"/>
            <a:ext cx="5218200" cy="365100"/>
          </a:xfrm>
          <a:prstGeom prst="rect">
            <a:avLst/>
          </a:prstGeom>
          <a:noFill/>
          <a:ln>
            <a:noFill/>
          </a:ln>
        </p:spPr>
        <p:txBody>
          <a:bodyPr anchorCtr="0" anchor="ctr" bIns="91425" lIns="91425" spcFirstLastPara="1" rIns="91425" wrap="square" tIns="91425"/>
          <a:lstStyle>
            <a:lvl1pPr indent="0" lvl="0" marL="0" marR="0" rtl="0" algn="r">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121" name="Google Shape;121;p14"/>
          <p:cNvSpPr txBox="1"/>
          <p:nvPr>
            <p:ph idx="12" type="sldNum"/>
          </p:nvPr>
        </p:nvSpPr>
        <p:spPr>
          <a:xfrm>
            <a:off x="8404225" y="219075"/>
            <a:ext cx="493800" cy="365100"/>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Picture above Caption">
  <p:cSld name="Picture above Caption">
    <p:spTree>
      <p:nvGrpSpPr>
        <p:cNvPr id="122" name="Shape 122"/>
        <p:cNvGrpSpPr/>
        <p:nvPr/>
      </p:nvGrpSpPr>
      <p:grpSpPr>
        <a:xfrm>
          <a:off x="0" y="0"/>
          <a:ext cx="0" cy="0"/>
          <a:chOff x="0" y="0"/>
          <a:chExt cx="0" cy="0"/>
        </a:xfrm>
      </p:grpSpPr>
      <p:pic>
        <p:nvPicPr>
          <p:cNvPr descr="Overlay-PictureCaption-Extras.png" id="123" name="Google Shape;123;p15"/>
          <p:cNvPicPr preferRelativeResize="0"/>
          <p:nvPr/>
        </p:nvPicPr>
        <p:blipFill rotWithShape="1">
          <a:blip r:embed="rId2">
            <a:alphaModFix/>
          </a:blip>
          <a:srcRect b="0" l="0" r="0" t="0"/>
          <a:stretch/>
        </p:blipFill>
        <p:spPr>
          <a:xfrm>
            <a:off x="158750" y="187325"/>
            <a:ext cx="8826600" cy="6483300"/>
          </a:xfrm>
          <a:prstGeom prst="rect">
            <a:avLst/>
          </a:prstGeom>
          <a:noFill/>
          <a:ln>
            <a:noFill/>
          </a:ln>
        </p:spPr>
      </p:pic>
      <p:sp>
        <p:nvSpPr>
          <p:cNvPr id="124" name="Google Shape;124;p15"/>
          <p:cNvSpPr txBox="1"/>
          <p:nvPr>
            <p:ph type="title"/>
          </p:nvPr>
        </p:nvSpPr>
        <p:spPr>
          <a:xfrm>
            <a:off x="808038" y="3778624"/>
            <a:ext cx="7560600" cy="1102800"/>
          </a:xfrm>
          <a:prstGeom prst="rect">
            <a:avLst/>
          </a:prstGeom>
          <a:noFill/>
          <a:ln>
            <a:noFill/>
          </a:ln>
        </p:spPr>
        <p:txBody>
          <a:bodyPr anchorCtr="0" anchor="b" bIns="91425" lIns="91425" spcFirstLastPara="1" rIns="91425" wrap="square" tIns="91425"/>
          <a:lstStyle>
            <a:lvl1pPr indent="0" lvl="0" marL="0" marR="0" rtl="0" algn="l">
              <a:spcBef>
                <a:spcPts val="0"/>
              </a:spcBef>
              <a:spcAft>
                <a:spcPts val="0"/>
              </a:spcAft>
              <a:buSzPts val="1400"/>
              <a:buNone/>
              <a:defRPr b="0" i="0" sz="36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9pPr>
          </a:lstStyle>
          <a:p/>
        </p:txBody>
      </p:sp>
      <p:sp>
        <p:nvSpPr>
          <p:cNvPr id="125" name="Google Shape;125;p15"/>
          <p:cNvSpPr/>
          <p:nvPr>
            <p:ph idx="2" type="pic"/>
          </p:nvPr>
        </p:nvSpPr>
        <p:spPr>
          <a:xfrm flipH="1">
            <a:off x="871610" y="762000"/>
            <a:ext cx="7427700" cy="2989800"/>
          </a:xfrm>
          <a:prstGeom prst="roundRect">
            <a:avLst>
              <a:gd fmla="val 7476" name="adj"/>
            </a:avLst>
          </a:prstGeom>
          <a:blipFill rotWithShape="1">
            <a:blip r:embed="rId3">
              <a:alphaModFix/>
            </a:blip>
            <a:stretch>
              <a:fillRect b="0" l="100000" r="100000" t="0"/>
            </a:stretch>
          </a:blipFill>
          <a:ln cap="flat" cmpd="sng" w="28575">
            <a:solidFill>
              <a:schemeClr val="lt1"/>
            </a:solidFill>
            <a:prstDash val="solid"/>
            <a:round/>
            <a:headEnd len="sm" w="sm" type="none"/>
            <a:tailEnd len="sm" w="sm" type="none"/>
          </a:ln>
        </p:spPr>
        <p:txBody>
          <a:bodyPr anchorCtr="0" anchor="t" bIns="91425" lIns="91425" spcFirstLastPara="1" rIns="91425" wrap="square" tIns="91425"/>
          <a:lstStyle>
            <a:lvl1pPr indent="0" lvl="0" marL="0" marR="0" rtl="0" algn="l">
              <a:spcBef>
                <a:spcPts val="2000"/>
              </a:spcBef>
              <a:spcAft>
                <a:spcPts val="0"/>
              </a:spcAft>
              <a:buClr>
                <a:srgbClr val="001D4D"/>
              </a:buClr>
              <a:buSzPts val="1400"/>
              <a:buFont typeface="Noto Sans Symbols"/>
              <a:buNone/>
              <a:defRPr b="0" i="0" sz="3200" u="none" cap="none" strike="noStrike">
                <a:solidFill>
                  <a:srgbClr val="001D4D"/>
                </a:solidFill>
                <a:latin typeface="Trebuchet MS"/>
                <a:ea typeface="Trebuchet MS"/>
                <a:cs typeface="Trebuchet MS"/>
                <a:sym typeface="Trebuchet MS"/>
              </a:defRPr>
            </a:lvl1pPr>
            <a:lvl2pPr indent="0" lvl="1" marL="457200" marR="0" rtl="0" algn="l">
              <a:spcBef>
                <a:spcPts val="600"/>
              </a:spcBef>
              <a:spcAft>
                <a:spcPts val="0"/>
              </a:spcAft>
              <a:buClr>
                <a:srgbClr val="001D4D"/>
              </a:buClr>
              <a:buSzPts val="1400"/>
              <a:buFont typeface="Noto Sans Symbols"/>
              <a:buNone/>
              <a:defRPr b="0" i="0" sz="2800" u="none" cap="none" strike="noStrike">
                <a:solidFill>
                  <a:srgbClr val="001D4D"/>
                </a:solidFill>
                <a:latin typeface="Trebuchet MS"/>
                <a:ea typeface="Trebuchet MS"/>
                <a:cs typeface="Trebuchet MS"/>
                <a:sym typeface="Trebuchet MS"/>
              </a:defRPr>
            </a:lvl2pPr>
            <a:lvl3pPr indent="0" lvl="2" marL="914400" marR="0" rtl="0" algn="l">
              <a:spcBef>
                <a:spcPts val="600"/>
              </a:spcBef>
              <a:spcAft>
                <a:spcPts val="0"/>
              </a:spcAft>
              <a:buClr>
                <a:srgbClr val="001D4D"/>
              </a:buClr>
              <a:buSzPts val="1400"/>
              <a:buFont typeface="Noto Sans Symbols"/>
              <a:buNone/>
              <a:defRPr b="0" i="0" sz="2400" u="none" cap="none" strike="noStrike">
                <a:solidFill>
                  <a:srgbClr val="001D4D"/>
                </a:solidFill>
                <a:latin typeface="Trebuchet MS"/>
                <a:ea typeface="Trebuchet MS"/>
                <a:cs typeface="Trebuchet MS"/>
                <a:sym typeface="Trebuchet MS"/>
              </a:defRPr>
            </a:lvl3pPr>
            <a:lvl4pPr indent="0" lvl="3" marL="1371600" marR="0" rtl="0" algn="l">
              <a:spcBef>
                <a:spcPts val="600"/>
              </a:spcBef>
              <a:spcAft>
                <a:spcPts val="0"/>
              </a:spcAft>
              <a:buClr>
                <a:srgbClr val="001D4D"/>
              </a:buClr>
              <a:buSzPts val="1400"/>
              <a:buFont typeface="Noto Sans Symbols"/>
              <a:buNone/>
              <a:defRPr b="0" i="0" sz="2000" u="none" cap="none" strike="noStrike">
                <a:solidFill>
                  <a:srgbClr val="001D4D"/>
                </a:solidFill>
                <a:latin typeface="Trebuchet MS"/>
                <a:ea typeface="Trebuchet MS"/>
                <a:cs typeface="Trebuchet MS"/>
                <a:sym typeface="Trebuchet MS"/>
              </a:defRPr>
            </a:lvl4pPr>
            <a:lvl5pPr indent="0" lvl="4" marL="1828800" marR="0" rtl="0" algn="l">
              <a:spcBef>
                <a:spcPts val="600"/>
              </a:spcBef>
              <a:spcAft>
                <a:spcPts val="0"/>
              </a:spcAft>
              <a:buClr>
                <a:srgbClr val="001D4D"/>
              </a:buClr>
              <a:buSzPts val="1400"/>
              <a:buFont typeface="Noto Sans Symbols"/>
              <a:buNone/>
              <a:defRPr b="0" i="0" sz="2000" u="none" cap="none" strike="noStrike">
                <a:solidFill>
                  <a:srgbClr val="001D4D"/>
                </a:solidFill>
                <a:latin typeface="Trebuchet MS"/>
                <a:ea typeface="Trebuchet MS"/>
                <a:cs typeface="Trebuchet MS"/>
                <a:sym typeface="Trebuchet MS"/>
              </a:defRPr>
            </a:lvl5pPr>
            <a:lvl6pPr indent="0" lvl="5" marL="2286000" marR="0" rtl="0" algn="l">
              <a:spcBef>
                <a:spcPts val="400"/>
              </a:spcBef>
              <a:spcAft>
                <a:spcPts val="0"/>
              </a:spcAft>
              <a:buClr>
                <a:schemeClr val="dk1"/>
              </a:buClr>
              <a:buSzPts val="1400"/>
              <a:buFont typeface="Arial"/>
              <a:buNone/>
              <a:defRPr b="0" i="0" sz="2000" u="none" cap="none" strike="noStrike">
                <a:solidFill>
                  <a:schemeClr val="dk1"/>
                </a:solidFill>
                <a:latin typeface="Trebuchet MS"/>
                <a:ea typeface="Trebuchet MS"/>
                <a:cs typeface="Trebuchet MS"/>
                <a:sym typeface="Trebuchet MS"/>
              </a:defRPr>
            </a:lvl6pPr>
            <a:lvl7pPr indent="0" lvl="6" marL="2743200" marR="0" rtl="0" algn="l">
              <a:spcBef>
                <a:spcPts val="400"/>
              </a:spcBef>
              <a:spcAft>
                <a:spcPts val="0"/>
              </a:spcAft>
              <a:buClr>
                <a:schemeClr val="dk1"/>
              </a:buClr>
              <a:buSzPts val="1400"/>
              <a:buFont typeface="Arial"/>
              <a:buNone/>
              <a:defRPr b="0" i="0" sz="2000" u="none" cap="none" strike="noStrike">
                <a:solidFill>
                  <a:schemeClr val="dk1"/>
                </a:solidFill>
                <a:latin typeface="Trebuchet MS"/>
                <a:ea typeface="Trebuchet MS"/>
                <a:cs typeface="Trebuchet MS"/>
                <a:sym typeface="Trebuchet MS"/>
              </a:defRPr>
            </a:lvl7pPr>
            <a:lvl8pPr indent="0" lvl="7" marL="3200400" marR="0" rtl="0" algn="l">
              <a:spcBef>
                <a:spcPts val="400"/>
              </a:spcBef>
              <a:spcAft>
                <a:spcPts val="0"/>
              </a:spcAft>
              <a:buClr>
                <a:schemeClr val="dk1"/>
              </a:buClr>
              <a:buSzPts val="1400"/>
              <a:buFont typeface="Arial"/>
              <a:buNone/>
              <a:defRPr b="0" i="0" sz="2000" u="none" cap="none" strike="noStrike">
                <a:solidFill>
                  <a:schemeClr val="dk1"/>
                </a:solidFill>
                <a:latin typeface="Trebuchet MS"/>
                <a:ea typeface="Trebuchet MS"/>
                <a:cs typeface="Trebuchet MS"/>
                <a:sym typeface="Trebuchet MS"/>
              </a:defRPr>
            </a:lvl8pPr>
            <a:lvl9pPr indent="0" lvl="8" marL="3657600" marR="0" rtl="0" algn="l">
              <a:spcBef>
                <a:spcPts val="400"/>
              </a:spcBef>
              <a:spcAft>
                <a:spcPts val="0"/>
              </a:spcAft>
              <a:buClr>
                <a:schemeClr val="dk1"/>
              </a:buClr>
              <a:buSzPts val="1400"/>
              <a:buFont typeface="Arial"/>
              <a:buNone/>
              <a:defRPr b="0" i="0" sz="2000" u="none" cap="none" strike="noStrike">
                <a:solidFill>
                  <a:schemeClr val="dk1"/>
                </a:solidFill>
                <a:latin typeface="Trebuchet MS"/>
                <a:ea typeface="Trebuchet MS"/>
                <a:cs typeface="Trebuchet MS"/>
                <a:sym typeface="Trebuchet MS"/>
              </a:defRPr>
            </a:lvl9pPr>
          </a:lstStyle>
          <a:p/>
        </p:txBody>
      </p:sp>
      <p:sp>
        <p:nvSpPr>
          <p:cNvPr id="126" name="Google Shape;126;p15"/>
          <p:cNvSpPr txBox="1"/>
          <p:nvPr>
            <p:ph idx="1" type="body"/>
          </p:nvPr>
        </p:nvSpPr>
        <p:spPr>
          <a:xfrm>
            <a:off x="808034" y="4827493"/>
            <a:ext cx="7560000" cy="1221000"/>
          </a:xfrm>
          <a:prstGeom prst="rect">
            <a:avLst/>
          </a:prstGeom>
          <a:noFill/>
          <a:ln>
            <a:noFill/>
          </a:ln>
        </p:spPr>
        <p:txBody>
          <a:bodyPr anchorCtr="0" anchor="t" bIns="91425" lIns="91425" spcFirstLastPara="1" rIns="91425" wrap="square" tIns="91425"/>
          <a:lstStyle>
            <a:lvl1pPr indent="-228600" lvl="0" marL="457200" marR="0" rtl="0" algn="l">
              <a:spcBef>
                <a:spcPts val="600"/>
              </a:spcBef>
              <a:spcAft>
                <a:spcPts val="0"/>
              </a:spcAft>
              <a:buClr>
                <a:srgbClr val="001D4D"/>
              </a:buClr>
              <a:buSzPts val="2200"/>
              <a:buFont typeface="Noto Sans Symbols"/>
              <a:buNone/>
              <a:defRPr b="0" i="0" sz="1800" u="none" cap="none" strike="noStrike">
                <a:solidFill>
                  <a:srgbClr val="001D4D"/>
                </a:solidFill>
                <a:latin typeface="Trebuchet MS"/>
                <a:ea typeface="Trebuchet MS"/>
                <a:cs typeface="Trebuchet MS"/>
                <a:sym typeface="Trebuchet MS"/>
              </a:defRPr>
            </a:lvl1pPr>
            <a:lvl2pPr indent="-228600" lvl="1" marL="914400" marR="0" rtl="0" algn="l">
              <a:spcBef>
                <a:spcPts val="600"/>
              </a:spcBef>
              <a:spcAft>
                <a:spcPts val="0"/>
              </a:spcAft>
              <a:buClr>
                <a:srgbClr val="001D4D"/>
              </a:buClr>
              <a:buSzPts val="2000"/>
              <a:buFont typeface="Noto Sans Symbols"/>
              <a:buNone/>
              <a:defRPr b="0" i="0" sz="1200" u="none" cap="none" strike="noStrike">
                <a:solidFill>
                  <a:srgbClr val="001D4D"/>
                </a:solidFill>
                <a:latin typeface="Trebuchet MS"/>
                <a:ea typeface="Trebuchet MS"/>
                <a:cs typeface="Trebuchet MS"/>
                <a:sym typeface="Trebuchet MS"/>
              </a:defRPr>
            </a:lvl2pPr>
            <a:lvl3pPr indent="-228600" lvl="2" marL="1371600" marR="0" rtl="0" algn="l">
              <a:spcBef>
                <a:spcPts val="600"/>
              </a:spcBef>
              <a:spcAft>
                <a:spcPts val="0"/>
              </a:spcAft>
              <a:buClr>
                <a:srgbClr val="001D4D"/>
              </a:buClr>
              <a:buSzPts val="1800"/>
              <a:buFont typeface="Noto Sans Symbols"/>
              <a:buNone/>
              <a:defRPr b="0" i="0" sz="1000" u="none" cap="none" strike="noStrike">
                <a:solidFill>
                  <a:srgbClr val="001D4D"/>
                </a:solidFill>
                <a:latin typeface="Trebuchet MS"/>
                <a:ea typeface="Trebuchet MS"/>
                <a:cs typeface="Trebuchet MS"/>
                <a:sym typeface="Trebuchet MS"/>
              </a:defRPr>
            </a:lvl3pPr>
            <a:lvl4pPr indent="-228600" lvl="3" marL="1828800" marR="0" rtl="0" algn="l">
              <a:spcBef>
                <a:spcPts val="600"/>
              </a:spcBef>
              <a:spcAft>
                <a:spcPts val="0"/>
              </a:spcAft>
              <a:buClr>
                <a:srgbClr val="001D4D"/>
              </a:buClr>
              <a:buSzPts val="1800"/>
              <a:buFont typeface="Noto Sans Symbols"/>
              <a:buNone/>
              <a:defRPr b="0" i="0" sz="900" u="none" cap="none" strike="noStrike">
                <a:solidFill>
                  <a:srgbClr val="001D4D"/>
                </a:solidFill>
                <a:latin typeface="Trebuchet MS"/>
                <a:ea typeface="Trebuchet MS"/>
                <a:cs typeface="Trebuchet MS"/>
                <a:sym typeface="Trebuchet MS"/>
              </a:defRPr>
            </a:lvl4pPr>
            <a:lvl5pPr indent="-228600" lvl="4" marL="2286000" marR="0" rtl="0" algn="l">
              <a:spcBef>
                <a:spcPts val="600"/>
              </a:spcBef>
              <a:spcAft>
                <a:spcPts val="0"/>
              </a:spcAft>
              <a:buClr>
                <a:srgbClr val="001D4D"/>
              </a:buClr>
              <a:buSzPts val="1800"/>
              <a:buFont typeface="Noto Sans Symbols"/>
              <a:buNone/>
              <a:defRPr b="0" i="0" sz="900" u="none" cap="none" strike="noStrike">
                <a:solidFill>
                  <a:srgbClr val="001D4D"/>
                </a:solidFill>
                <a:latin typeface="Trebuchet MS"/>
                <a:ea typeface="Trebuchet MS"/>
                <a:cs typeface="Trebuchet MS"/>
                <a:sym typeface="Trebuchet MS"/>
              </a:defRPr>
            </a:lvl5pPr>
            <a:lvl6pPr indent="-228600" lvl="5" marL="2743200" marR="0" rtl="0" algn="l">
              <a:spcBef>
                <a:spcPts val="180"/>
              </a:spcBef>
              <a:spcAft>
                <a:spcPts val="0"/>
              </a:spcAft>
              <a:buClr>
                <a:schemeClr val="dk1"/>
              </a:buClr>
              <a:buSzPts val="2000"/>
              <a:buFont typeface="Arial"/>
              <a:buNone/>
              <a:defRPr b="0" i="0" sz="900" u="none" cap="none" strike="noStrike">
                <a:solidFill>
                  <a:schemeClr val="dk1"/>
                </a:solidFill>
                <a:latin typeface="Trebuchet MS"/>
                <a:ea typeface="Trebuchet MS"/>
                <a:cs typeface="Trebuchet MS"/>
                <a:sym typeface="Trebuchet MS"/>
              </a:defRPr>
            </a:lvl6pPr>
            <a:lvl7pPr indent="-228600" lvl="6" marL="3200400" marR="0" rtl="0" algn="l">
              <a:spcBef>
                <a:spcPts val="180"/>
              </a:spcBef>
              <a:spcAft>
                <a:spcPts val="0"/>
              </a:spcAft>
              <a:buClr>
                <a:schemeClr val="dk1"/>
              </a:buClr>
              <a:buSzPts val="2000"/>
              <a:buFont typeface="Arial"/>
              <a:buNone/>
              <a:defRPr b="0" i="0" sz="900" u="none" cap="none" strike="noStrike">
                <a:solidFill>
                  <a:schemeClr val="dk1"/>
                </a:solidFill>
                <a:latin typeface="Trebuchet MS"/>
                <a:ea typeface="Trebuchet MS"/>
                <a:cs typeface="Trebuchet MS"/>
                <a:sym typeface="Trebuchet MS"/>
              </a:defRPr>
            </a:lvl7pPr>
            <a:lvl8pPr indent="-228600" lvl="7" marL="3657600" marR="0" rtl="0" algn="l">
              <a:spcBef>
                <a:spcPts val="180"/>
              </a:spcBef>
              <a:spcAft>
                <a:spcPts val="0"/>
              </a:spcAft>
              <a:buClr>
                <a:schemeClr val="dk1"/>
              </a:buClr>
              <a:buSzPts val="2000"/>
              <a:buFont typeface="Arial"/>
              <a:buNone/>
              <a:defRPr b="0" i="0" sz="900" u="none" cap="none" strike="noStrike">
                <a:solidFill>
                  <a:schemeClr val="dk1"/>
                </a:solidFill>
                <a:latin typeface="Trebuchet MS"/>
                <a:ea typeface="Trebuchet MS"/>
                <a:cs typeface="Trebuchet MS"/>
                <a:sym typeface="Trebuchet MS"/>
              </a:defRPr>
            </a:lvl8pPr>
            <a:lvl9pPr indent="-228600" lvl="8" marL="4114800" marR="0" rtl="0" algn="l">
              <a:spcBef>
                <a:spcPts val="180"/>
              </a:spcBef>
              <a:spcAft>
                <a:spcPts val="0"/>
              </a:spcAft>
              <a:buClr>
                <a:schemeClr val="dk1"/>
              </a:buClr>
              <a:buSzPts val="2000"/>
              <a:buFont typeface="Arial"/>
              <a:buNone/>
              <a:defRPr b="0" i="0" sz="900" u="none" cap="none" strike="noStrike">
                <a:solidFill>
                  <a:schemeClr val="dk1"/>
                </a:solidFill>
                <a:latin typeface="Trebuchet MS"/>
                <a:ea typeface="Trebuchet MS"/>
                <a:cs typeface="Trebuchet MS"/>
                <a:sym typeface="Trebuchet MS"/>
              </a:defRPr>
            </a:lvl9pPr>
          </a:lstStyle>
          <a:p/>
        </p:txBody>
      </p:sp>
      <p:sp>
        <p:nvSpPr>
          <p:cNvPr id="127" name="Google Shape;127;p15"/>
          <p:cNvSpPr txBox="1"/>
          <p:nvPr>
            <p:ph idx="10" type="dt"/>
          </p:nvPr>
        </p:nvSpPr>
        <p:spPr>
          <a:xfrm>
            <a:off x="381000" y="6288088"/>
            <a:ext cx="1865400" cy="365100"/>
          </a:xfrm>
          <a:prstGeom prst="rect">
            <a:avLst/>
          </a:prstGeom>
          <a:noFill/>
          <a:ln>
            <a:noFill/>
          </a:ln>
        </p:spPr>
        <p:txBody>
          <a:bodyPr anchorCtr="0" anchor="ctr" bIns="91425" lIns="91425" spcFirstLastPara="1" rIns="91425" wrap="square" tIns="91425"/>
          <a:lstStyle>
            <a:lvl1pPr indent="0" lvl="0" marL="0" marR="0" rtl="0" algn="l">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128" name="Google Shape;128;p15"/>
          <p:cNvSpPr txBox="1"/>
          <p:nvPr>
            <p:ph idx="11" type="ftr"/>
          </p:nvPr>
        </p:nvSpPr>
        <p:spPr>
          <a:xfrm>
            <a:off x="3325813" y="6288088"/>
            <a:ext cx="5218200" cy="365100"/>
          </a:xfrm>
          <a:prstGeom prst="rect">
            <a:avLst/>
          </a:prstGeom>
          <a:noFill/>
          <a:ln>
            <a:noFill/>
          </a:ln>
        </p:spPr>
        <p:txBody>
          <a:bodyPr anchorCtr="0" anchor="ctr" bIns="91425" lIns="91425" spcFirstLastPara="1" rIns="91425" wrap="square" tIns="91425"/>
          <a:lstStyle>
            <a:lvl1pPr indent="0" lvl="0" marL="0" marR="0" rtl="0" algn="r">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129" name="Google Shape;129;p15"/>
          <p:cNvSpPr txBox="1"/>
          <p:nvPr>
            <p:ph idx="12" type="sldNum"/>
          </p:nvPr>
        </p:nvSpPr>
        <p:spPr>
          <a:xfrm>
            <a:off x="8404225" y="219075"/>
            <a:ext cx="493800" cy="365100"/>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Vertical Text" type="vertTx">
  <p:cSld name="VERTICAL_TEXT">
    <p:spTree>
      <p:nvGrpSpPr>
        <p:cNvPr id="130" name="Shape 130"/>
        <p:cNvGrpSpPr/>
        <p:nvPr/>
      </p:nvGrpSpPr>
      <p:grpSpPr>
        <a:xfrm>
          <a:off x="0" y="0"/>
          <a:ext cx="0" cy="0"/>
          <a:chOff x="0" y="0"/>
          <a:chExt cx="0" cy="0"/>
        </a:xfrm>
      </p:grpSpPr>
      <p:pic>
        <p:nvPicPr>
          <p:cNvPr descr="Overlay-ContentSlides.png" id="131" name="Google Shape;131;p16"/>
          <p:cNvPicPr preferRelativeResize="0"/>
          <p:nvPr/>
        </p:nvPicPr>
        <p:blipFill rotWithShape="1">
          <a:blip r:embed="rId2">
            <a:alphaModFix/>
          </a:blip>
          <a:srcRect b="0" l="0" r="0" t="0"/>
          <a:stretch/>
        </p:blipFill>
        <p:spPr>
          <a:xfrm>
            <a:off x="150813" y="187325"/>
            <a:ext cx="8828100" cy="6481800"/>
          </a:xfrm>
          <a:prstGeom prst="rect">
            <a:avLst/>
          </a:prstGeom>
          <a:noFill/>
          <a:ln>
            <a:noFill/>
          </a:ln>
        </p:spPr>
      </p:pic>
      <p:sp>
        <p:nvSpPr>
          <p:cNvPr id="132" name="Google Shape;132;p16"/>
          <p:cNvSpPr txBox="1"/>
          <p:nvPr>
            <p:ph type="title"/>
          </p:nvPr>
        </p:nvSpPr>
        <p:spPr>
          <a:xfrm>
            <a:off x="779463" y="381000"/>
            <a:ext cx="7583400" cy="1044600"/>
          </a:xfrm>
          <a:prstGeom prst="rect">
            <a:avLst/>
          </a:prstGeom>
          <a:noFill/>
          <a:ln>
            <a:noFill/>
          </a:ln>
        </p:spPr>
        <p:txBody>
          <a:bodyPr anchorCtr="0" anchor="b" bIns="91425" lIns="91425" spcFirstLastPara="1" rIns="91425" wrap="square" tIns="91425"/>
          <a:lstStyle>
            <a:lvl1pPr indent="0" lvl="0"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9pPr>
          </a:lstStyle>
          <a:p/>
        </p:txBody>
      </p:sp>
      <p:sp>
        <p:nvSpPr>
          <p:cNvPr id="133" name="Google Shape;133;p16"/>
          <p:cNvSpPr txBox="1"/>
          <p:nvPr>
            <p:ph idx="1" type="body"/>
          </p:nvPr>
        </p:nvSpPr>
        <p:spPr>
          <a:xfrm rot="5400000">
            <a:off x="2467050" y="141300"/>
            <a:ext cx="4208400" cy="7583400"/>
          </a:xfrm>
          <a:prstGeom prst="rect">
            <a:avLst/>
          </a:prstGeom>
          <a:noFill/>
          <a:ln>
            <a:noFill/>
          </a:ln>
        </p:spPr>
        <p:txBody>
          <a:bodyPr anchorCtr="0" anchor="t" bIns="91425" lIns="91425" spcFirstLastPara="1" rIns="91425" wrap="square" tIns="91425"/>
          <a:lstStyle>
            <a:lvl1pPr indent="-368300" lvl="0" marL="457200" marR="0" rtl="0" algn="l">
              <a:spcBef>
                <a:spcPts val="2000"/>
              </a:spcBef>
              <a:spcAft>
                <a:spcPts val="0"/>
              </a:spcAft>
              <a:buClr>
                <a:srgbClr val="001D4D"/>
              </a:buClr>
              <a:buSzPts val="2200"/>
              <a:buFont typeface="Noto Sans Symbols"/>
              <a:buChar char="●"/>
              <a:defRPr b="0" i="0" sz="2200" u="none" cap="none" strike="noStrike">
                <a:solidFill>
                  <a:srgbClr val="001D4D"/>
                </a:solidFill>
                <a:latin typeface="Trebuchet MS"/>
                <a:ea typeface="Trebuchet MS"/>
                <a:cs typeface="Trebuchet MS"/>
                <a:sym typeface="Trebuchet MS"/>
              </a:defRPr>
            </a:lvl1pPr>
            <a:lvl2pPr indent="-355600" lvl="1" marL="914400" marR="0" rtl="0" algn="l">
              <a:spcBef>
                <a:spcPts val="600"/>
              </a:spcBef>
              <a:spcAft>
                <a:spcPts val="0"/>
              </a:spcAft>
              <a:buClr>
                <a:srgbClr val="001D4D"/>
              </a:buClr>
              <a:buSzPts val="2000"/>
              <a:buFont typeface="Noto Sans Symbols"/>
              <a:buChar char="●"/>
              <a:defRPr b="0" i="0" sz="2000" u="none" cap="none" strike="noStrike">
                <a:solidFill>
                  <a:srgbClr val="001D4D"/>
                </a:solidFill>
                <a:latin typeface="Trebuchet MS"/>
                <a:ea typeface="Trebuchet MS"/>
                <a:cs typeface="Trebuchet MS"/>
                <a:sym typeface="Trebuchet MS"/>
              </a:defRPr>
            </a:lvl2pPr>
            <a:lvl3pPr indent="-342900" lvl="2" marL="13716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3pPr>
            <a:lvl4pPr indent="-342900" lvl="3" marL="18288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4pPr>
            <a:lvl5pPr indent="-342900" lvl="4" marL="22860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5pPr>
            <a:lvl6pPr indent="-355600" lvl="5" marL="2743200" marR="0" rtl="0" algn="l">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6pPr>
            <a:lvl7pPr indent="-355600" lvl="6" marL="3200400" marR="0" rtl="0" algn="l">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9pPr>
          </a:lstStyle>
          <a:p/>
        </p:txBody>
      </p:sp>
      <p:sp>
        <p:nvSpPr>
          <p:cNvPr id="134" name="Google Shape;134;p16"/>
          <p:cNvSpPr txBox="1"/>
          <p:nvPr>
            <p:ph idx="10" type="dt"/>
          </p:nvPr>
        </p:nvSpPr>
        <p:spPr>
          <a:xfrm>
            <a:off x="381000" y="6288088"/>
            <a:ext cx="1887600" cy="365100"/>
          </a:xfrm>
          <a:prstGeom prst="rect">
            <a:avLst/>
          </a:prstGeom>
          <a:noFill/>
          <a:ln>
            <a:noFill/>
          </a:ln>
        </p:spPr>
        <p:txBody>
          <a:bodyPr anchorCtr="0" anchor="ctr" bIns="91425" lIns="91425" spcFirstLastPara="1" rIns="91425" wrap="square" tIns="91425"/>
          <a:lstStyle>
            <a:lvl1pPr indent="0" lvl="0" marL="0" marR="0" rtl="0" algn="l">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135" name="Google Shape;135;p16"/>
          <p:cNvSpPr txBox="1"/>
          <p:nvPr>
            <p:ph idx="11" type="ftr"/>
          </p:nvPr>
        </p:nvSpPr>
        <p:spPr>
          <a:xfrm>
            <a:off x="3305175" y="6288088"/>
            <a:ext cx="5238900" cy="365100"/>
          </a:xfrm>
          <a:prstGeom prst="rect">
            <a:avLst/>
          </a:prstGeom>
          <a:noFill/>
          <a:ln>
            <a:noFill/>
          </a:ln>
        </p:spPr>
        <p:txBody>
          <a:bodyPr anchorCtr="0" anchor="ctr" bIns="91425" lIns="91425" spcFirstLastPara="1" rIns="91425" wrap="square" tIns="91425"/>
          <a:lstStyle>
            <a:lvl1pPr indent="0" lvl="0" marL="0" marR="0" rtl="0" algn="r">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136" name="Google Shape;136;p16"/>
          <p:cNvSpPr txBox="1"/>
          <p:nvPr>
            <p:ph idx="12" type="sldNum"/>
          </p:nvPr>
        </p:nvSpPr>
        <p:spPr>
          <a:xfrm>
            <a:off x="8404225" y="219075"/>
            <a:ext cx="493800" cy="365100"/>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Vertical Title and Text" type="vertTitleAndTx">
  <p:cSld name="VERTICAL_TITLE_AND_VERTICAL_TEXT">
    <p:spTree>
      <p:nvGrpSpPr>
        <p:cNvPr id="137" name="Shape 137"/>
        <p:cNvGrpSpPr/>
        <p:nvPr/>
      </p:nvGrpSpPr>
      <p:grpSpPr>
        <a:xfrm>
          <a:off x="0" y="0"/>
          <a:ext cx="0" cy="0"/>
          <a:chOff x="0" y="0"/>
          <a:chExt cx="0" cy="0"/>
        </a:xfrm>
      </p:grpSpPr>
      <p:pic>
        <p:nvPicPr>
          <p:cNvPr descr="Overlay-ContentSlides.png" id="138" name="Google Shape;138;p17"/>
          <p:cNvPicPr preferRelativeResize="0"/>
          <p:nvPr/>
        </p:nvPicPr>
        <p:blipFill rotWithShape="1">
          <a:blip r:embed="rId2">
            <a:alphaModFix/>
          </a:blip>
          <a:srcRect b="0" l="0" r="0" t="0"/>
          <a:stretch/>
        </p:blipFill>
        <p:spPr>
          <a:xfrm>
            <a:off x="150813" y="187325"/>
            <a:ext cx="8828100" cy="6481800"/>
          </a:xfrm>
          <a:prstGeom prst="rect">
            <a:avLst/>
          </a:prstGeom>
          <a:noFill/>
          <a:ln>
            <a:noFill/>
          </a:ln>
        </p:spPr>
      </p:pic>
      <p:sp>
        <p:nvSpPr>
          <p:cNvPr id="139" name="Google Shape;139;p17"/>
          <p:cNvSpPr txBox="1"/>
          <p:nvPr>
            <p:ph type="title"/>
          </p:nvPr>
        </p:nvSpPr>
        <p:spPr>
          <a:xfrm rot="5400000">
            <a:off x="5373299" y="2734863"/>
            <a:ext cx="5268900" cy="1358100"/>
          </a:xfrm>
          <a:prstGeom prst="rect">
            <a:avLst/>
          </a:prstGeom>
          <a:noFill/>
          <a:ln>
            <a:noFill/>
          </a:ln>
        </p:spPr>
        <p:txBody>
          <a:bodyPr anchorCtr="0" anchor="b" bIns="91425" lIns="91425" spcFirstLastPara="1" rIns="91425" wrap="square" tIns="91425"/>
          <a:lstStyle>
            <a:lvl1pPr indent="0" lvl="0"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9pPr>
          </a:lstStyle>
          <a:p/>
        </p:txBody>
      </p:sp>
      <p:sp>
        <p:nvSpPr>
          <p:cNvPr id="140" name="Google Shape;140;p17"/>
          <p:cNvSpPr txBox="1"/>
          <p:nvPr>
            <p:ph idx="1" type="body"/>
          </p:nvPr>
        </p:nvSpPr>
        <p:spPr>
          <a:xfrm rot="5400000">
            <a:off x="1230275" y="328564"/>
            <a:ext cx="5268900" cy="6170700"/>
          </a:xfrm>
          <a:prstGeom prst="rect">
            <a:avLst/>
          </a:prstGeom>
          <a:noFill/>
          <a:ln>
            <a:noFill/>
          </a:ln>
        </p:spPr>
        <p:txBody>
          <a:bodyPr anchorCtr="0" anchor="t" bIns="91425" lIns="91425" spcFirstLastPara="1" rIns="91425" wrap="square" tIns="91425"/>
          <a:lstStyle>
            <a:lvl1pPr indent="-368300" lvl="0" marL="457200" marR="0" rtl="0" algn="l">
              <a:spcBef>
                <a:spcPts val="2000"/>
              </a:spcBef>
              <a:spcAft>
                <a:spcPts val="0"/>
              </a:spcAft>
              <a:buClr>
                <a:srgbClr val="001D4D"/>
              </a:buClr>
              <a:buSzPts val="2200"/>
              <a:buFont typeface="Noto Sans Symbols"/>
              <a:buChar char="●"/>
              <a:defRPr b="0" i="0" sz="2200" u="none" cap="none" strike="noStrike">
                <a:solidFill>
                  <a:srgbClr val="001D4D"/>
                </a:solidFill>
                <a:latin typeface="Trebuchet MS"/>
                <a:ea typeface="Trebuchet MS"/>
                <a:cs typeface="Trebuchet MS"/>
                <a:sym typeface="Trebuchet MS"/>
              </a:defRPr>
            </a:lvl1pPr>
            <a:lvl2pPr indent="-355600" lvl="1" marL="914400" marR="0" rtl="0" algn="l">
              <a:spcBef>
                <a:spcPts val="600"/>
              </a:spcBef>
              <a:spcAft>
                <a:spcPts val="0"/>
              </a:spcAft>
              <a:buClr>
                <a:srgbClr val="001D4D"/>
              </a:buClr>
              <a:buSzPts val="2000"/>
              <a:buFont typeface="Noto Sans Symbols"/>
              <a:buChar char="●"/>
              <a:defRPr b="0" i="0" sz="2000" u="none" cap="none" strike="noStrike">
                <a:solidFill>
                  <a:srgbClr val="001D4D"/>
                </a:solidFill>
                <a:latin typeface="Trebuchet MS"/>
                <a:ea typeface="Trebuchet MS"/>
                <a:cs typeface="Trebuchet MS"/>
                <a:sym typeface="Trebuchet MS"/>
              </a:defRPr>
            </a:lvl2pPr>
            <a:lvl3pPr indent="-342900" lvl="2" marL="13716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3pPr>
            <a:lvl4pPr indent="-342900" lvl="3" marL="18288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4pPr>
            <a:lvl5pPr indent="-342900" lvl="4" marL="22860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5pPr>
            <a:lvl6pPr indent="-355600" lvl="5" marL="2743200" marR="0" rtl="0" algn="l">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6pPr>
            <a:lvl7pPr indent="-355600" lvl="6" marL="3200400" marR="0" rtl="0" algn="l">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9pPr>
          </a:lstStyle>
          <a:p/>
        </p:txBody>
      </p:sp>
      <p:sp>
        <p:nvSpPr>
          <p:cNvPr id="141" name="Google Shape;141;p17"/>
          <p:cNvSpPr txBox="1"/>
          <p:nvPr>
            <p:ph idx="10" type="dt"/>
          </p:nvPr>
        </p:nvSpPr>
        <p:spPr>
          <a:xfrm>
            <a:off x="381000" y="6288088"/>
            <a:ext cx="1887600" cy="365100"/>
          </a:xfrm>
          <a:prstGeom prst="rect">
            <a:avLst/>
          </a:prstGeom>
          <a:noFill/>
          <a:ln>
            <a:noFill/>
          </a:ln>
        </p:spPr>
        <p:txBody>
          <a:bodyPr anchorCtr="0" anchor="ctr" bIns="91425" lIns="91425" spcFirstLastPara="1" rIns="91425" wrap="square" tIns="91425"/>
          <a:lstStyle>
            <a:lvl1pPr indent="0" lvl="0" marL="0" marR="0" rtl="0" algn="l">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142" name="Google Shape;142;p17"/>
          <p:cNvSpPr txBox="1"/>
          <p:nvPr>
            <p:ph idx="11" type="ftr"/>
          </p:nvPr>
        </p:nvSpPr>
        <p:spPr>
          <a:xfrm>
            <a:off x="3305175" y="6288088"/>
            <a:ext cx="5238900" cy="365100"/>
          </a:xfrm>
          <a:prstGeom prst="rect">
            <a:avLst/>
          </a:prstGeom>
          <a:noFill/>
          <a:ln>
            <a:noFill/>
          </a:ln>
        </p:spPr>
        <p:txBody>
          <a:bodyPr anchorCtr="0" anchor="ctr" bIns="91425" lIns="91425" spcFirstLastPara="1" rIns="91425" wrap="square" tIns="91425"/>
          <a:lstStyle>
            <a:lvl1pPr indent="0" lvl="0" marL="0" marR="0" rtl="0" algn="r">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143" name="Google Shape;143;p17"/>
          <p:cNvSpPr txBox="1"/>
          <p:nvPr>
            <p:ph idx="12" type="sldNum"/>
          </p:nvPr>
        </p:nvSpPr>
        <p:spPr>
          <a:xfrm>
            <a:off x="8404225" y="219075"/>
            <a:ext cx="493800" cy="365100"/>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Content" type="obj">
  <p:cSld name="OBJECT">
    <p:spTree>
      <p:nvGrpSpPr>
        <p:cNvPr id="24" name="Shape 24"/>
        <p:cNvGrpSpPr/>
        <p:nvPr/>
      </p:nvGrpSpPr>
      <p:grpSpPr>
        <a:xfrm>
          <a:off x="0" y="0"/>
          <a:ext cx="0" cy="0"/>
          <a:chOff x="0" y="0"/>
          <a:chExt cx="0" cy="0"/>
        </a:xfrm>
      </p:grpSpPr>
      <p:pic>
        <p:nvPicPr>
          <p:cNvPr descr="Overlay-ContentSlides.png" id="25" name="Google Shape;25;p3"/>
          <p:cNvPicPr preferRelativeResize="0"/>
          <p:nvPr/>
        </p:nvPicPr>
        <p:blipFill rotWithShape="1">
          <a:blip r:embed="rId2">
            <a:alphaModFix/>
          </a:blip>
          <a:srcRect b="0" l="0" r="0" t="0"/>
          <a:stretch/>
        </p:blipFill>
        <p:spPr>
          <a:xfrm>
            <a:off x="150813" y="187325"/>
            <a:ext cx="8828100" cy="6481800"/>
          </a:xfrm>
          <a:prstGeom prst="rect">
            <a:avLst/>
          </a:prstGeom>
          <a:noFill/>
          <a:ln>
            <a:noFill/>
          </a:ln>
        </p:spPr>
      </p:pic>
      <p:sp>
        <p:nvSpPr>
          <p:cNvPr id="26" name="Google Shape;26;p3"/>
          <p:cNvSpPr txBox="1"/>
          <p:nvPr>
            <p:ph type="title"/>
          </p:nvPr>
        </p:nvSpPr>
        <p:spPr>
          <a:xfrm>
            <a:off x="779463" y="381000"/>
            <a:ext cx="7583400" cy="1044600"/>
          </a:xfrm>
          <a:prstGeom prst="rect">
            <a:avLst/>
          </a:prstGeom>
          <a:noFill/>
          <a:ln>
            <a:noFill/>
          </a:ln>
        </p:spPr>
        <p:txBody>
          <a:bodyPr anchorCtr="0" anchor="b" bIns="91425" lIns="91425" spcFirstLastPara="1" rIns="91425" wrap="square" tIns="91425"/>
          <a:lstStyle>
            <a:lvl1pPr indent="0" lvl="0"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9pPr>
          </a:lstStyle>
          <a:p/>
        </p:txBody>
      </p:sp>
      <p:sp>
        <p:nvSpPr>
          <p:cNvPr id="27" name="Google Shape;27;p3"/>
          <p:cNvSpPr txBox="1"/>
          <p:nvPr>
            <p:ph idx="1" type="body"/>
          </p:nvPr>
        </p:nvSpPr>
        <p:spPr>
          <a:xfrm>
            <a:off x="779463" y="1828800"/>
            <a:ext cx="7583400" cy="4208400"/>
          </a:xfrm>
          <a:prstGeom prst="rect">
            <a:avLst/>
          </a:prstGeom>
          <a:noFill/>
          <a:ln>
            <a:noFill/>
          </a:ln>
        </p:spPr>
        <p:txBody>
          <a:bodyPr anchorCtr="0" anchor="t" bIns="91425" lIns="91425" spcFirstLastPara="1" rIns="91425" wrap="square" tIns="91425"/>
          <a:lstStyle>
            <a:lvl1pPr indent="-368300" lvl="0" marL="457200" marR="0" rtl="0" algn="l">
              <a:spcBef>
                <a:spcPts val="2000"/>
              </a:spcBef>
              <a:spcAft>
                <a:spcPts val="0"/>
              </a:spcAft>
              <a:buClr>
                <a:srgbClr val="001D4D"/>
              </a:buClr>
              <a:buSzPts val="2200"/>
              <a:buFont typeface="Noto Sans Symbols"/>
              <a:buChar char="●"/>
              <a:defRPr b="0" i="0" sz="2200" u="none" cap="none" strike="noStrike">
                <a:solidFill>
                  <a:srgbClr val="001D4D"/>
                </a:solidFill>
                <a:latin typeface="Trebuchet MS"/>
                <a:ea typeface="Trebuchet MS"/>
                <a:cs typeface="Trebuchet MS"/>
                <a:sym typeface="Trebuchet MS"/>
              </a:defRPr>
            </a:lvl1pPr>
            <a:lvl2pPr indent="-355600" lvl="1" marL="914400" marR="0" rtl="0" algn="l">
              <a:spcBef>
                <a:spcPts val="600"/>
              </a:spcBef>
              <a:spcAft>
                <a:spcPts val="0"/>
              </a:spcAft>
              <a:buClr>
                <a:srgbClr val="001D4D"/>
              </a:buClr>
              <a:buSzPts val="2000"/>
              <a:buFont typeface="Noto Sans Symbols"/>
              <a:buChar char="●"/>
              <a:defRPr b="0" i="0" sz="2000" u="none" cap="none" strike="noStrike">
                <a:solidFill>
                  <a:srgbClr val="001D4D"/>
                </a:solidFill>
                <a:latin typeface="Trebuchet MS"/>
                <a:ea typeface="Trebuchet MS"/>
                <a:cs typeface="Trebuchet MS"/>
                <a:sym typeface="Trebuchet MS"/>
              </a:defRPr>
            </a:lvl2pPr>
            <a:lvl3pPr indent="-342900" lvl="2" marL="13716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3pPr>
            <a:lvl4pPr indent="-342900" lvl="3" marL="18288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4pPr>
            <a:lvl5pPr indent="-342900" lvl="4" marL="22860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5pPr>
            <a:lvl6pPr indent="-355600" lvl="5" marL="2743200" marR="0" rtl="0" algn="l">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6pPr>
            <a:lvl7pPr indent="-355600" lvl="6" marL="3200400" marR="0" rtl="0" algn="l">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9pPr>
          </a:lstStyle>
          <a:p/>
        </p:txBody>
      </p:sp>
      <p:sp>
        <p:nvSpPr>
          <p:cNvPr id="28" name="Google Shape;28;p3"/>
          <p:cNvSpPr txBox="1"/>
          <p:nvPr>
            <p:ph idx="10" type="dt"/>
          </p:nvPr>
        </p:nvSpPr>
        <p:spPr>
          <a:xfrm>
            <a:off x="381000" y="6288088"/>
            <a:ext cx="1887600" cy="365100"/>
          </a:xfrm>
          <a:prstGeom prst="rect">
            <a:avLst/>
          </a:prstGeom>
          <a:noFill/>
          <a:ln>
            <a:noFill/>
          </a:ln>
        </p:spPr>
        <p:txBody>
          <a:bodyPr anchorCtr="0" anchor="ctr" bIns="91425" lIns="91425" spcFirstLastPara="1" rIns="91425" wrap="square" tIns="91425"/>
          <a:lstStyle>
            <a:lvl1pPr indent="0" lvl="0" marL="0" marR="0" rtl="0" algn="l">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29" name="Google Shape;29;p3"/>
          <p:cNvSpPr txBox="1"/>
          <p:nvPr>
            <p:ph idx="11" type="ftr"/>
          </p:nvPr>
        </p:nvSpPr>
        <p:spPr>
          <a:xfrm>
            <a:off x="3305175" y="6288088"/>
            <a:ext cx="5238900" cy="365100"/>
          </a:xfrm>
          <a:prstGeom prst="rect">
            <a:avLst/>
          </a:prstGeom>
          <a:noFill/>
          <a:ln>
            <a:noFill/>
          </a:ln>
        </p:spPr>
        <p:txBody>
          <a:bodyPr anchorCtr="0" anchor="ctr" bIns="91425" lIns="91425" spcFirstLastPara="1" rIns="91425" wrap="square" tIns="91425"/>
          <a:lstStyle>
            <a:lvl1pPr indent="0" lvl="0" marL="0" marR="0" rtl="0" algn="r">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30" name="Google Shape;30;p3"/>
          <p:cNvSpPr txBox="1"/>
          <p:nvPr>
            <p:ph idx="12" type="sldNum"/>
          </p:nvPr>
        </p:nvSpPr>
        <p:spPr>
          <a:xfrm>
            <a:off x="8404225" y="219075"/>
            <a:ext cx="493800" cy="365100"/>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Header" type="secHead">
  <p:cSld name="SECTION_HEADER">
    <p:spTree>
      <p:nvGrpSpPr>
        <p:cNvPr id="31" name="Shape 31"/>
        <p:cNvGrpSpPr/>
        <p:nvPr/>
      </p:nvGrpSpPr>
      <p:grpSpPr>
        <a:xfrm>
          <a:off x="0" y="0"/>
          <a:ext cx="0" cy="0"/>
          <a:chOff x="0" y="0"/>
          <a:chExt cx="0" cy="0"/>
        </a:xfrm>
      </p:grpSpPr>
      <p:pic>
        <p:nvPicPr>
          <p:cNvPr descr="Overlay-SectionHeader.png" id="32" name="Google Shape;32;p4"/>
          <p:cNvPicPr preferRelativeResize="0"/>
          <p:nvPr/>
        </p:nvPicPr>
        <p:blipFill rotWithShape="1">
          <a:blip r:embed="rId2">
            <a:alphaModFix/>
          </a:blip>
          <a:srcRect b="0" l="0" r="0" t="0"/>
          <a:stretch/>
        </p:blipFill>
        <p:spPr>
          <a:xfrm>
            <a:off x="381000" y="0"/>
            <a:ext cx="8826600" cy="6483300"/>
          </a:xfrm>
          <a:prstGeom prst="rect">
            <a:avLst/>
          </a:prstGeom>
          <a:noFill/>
          <a:ln>
            <a:noFill/>
          </a:ln>
        </p:spPr>
      </p:pic>
      <p:sp>
        <p:nvSpPr>
          <p:cNvPr id="33" name="Google Shape;33;p4"/>
          <p:cNvSpPr txBox="1"/>
          <p:nvPr>
            <p:ph type="title"/>
          </p:nvPr>
        </p:nvSpPr>
        <p:spPr>
          <a:xfrm>
            <a:off x="779463" y="2591360"/>
            <a:ext cx="7583400" cy="1362000"/>
          </a:xfrm>
          <a:prstGeom prst="rect">
            <a:avLst/>
          </a:prstGeom>
          <a:noFill/>
          <a:ln>
            <a:noFill/>
          </a:ln>
        </p:spPr>
        <p:txBody>
          <a:bodyPr anchorCtr="0" anchor="b" bIns="91425" lIns="91425" spcFirstLastPara="1" rIns="91425" wrap="square" tIns="91425"/>
          <a:lstStyle>
            <a:lvl1pPr indent="0" lvl="0" marL="0" marR="0" rtl="0" algn="l">
              <a:spcBef>
                <a:spcPts val="0"/>
              </a:spcBef>
              <a:spcAft>
                <a:spcPts val="0"/>
              </a:spcAft>
              <a:buSzPts val="1400"/>
              <a:buNone/>
              <a:defRPr b="1" i="0" sz="44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9pPr>
          </a:lstStyle>
          <a:p/>
        </p:txBody>
      </p:sp>
      <p:sp>
        <p:nvSpPr>
          <p:cNvPr id="34" name="Google Shape;34;p4"/>
          <p:cNvSpPr txBox="1"/>
          <p:nvPr>
            <p:ph idx="1" type="body"/>
          </p:nvPr>
        </p:nvSpPr>
        <p:spPr>
          <a:xfrm>
            <a:off x="779463" y="3950354"/>
            <a:ext cx="7583400" cy="1500300"/>
          </a:xfrm>
          <a:prstGeom prst="rect">
            <a:avLst/>
          </a:prstGeom>
          <a:noFill/>
          <a:ln>
            <a:noFill/>
          </a:ln>
        </p:spPr>
        <p:txBody>
          <a:bodyPr anchorCtr="0" anchor="t" bIns="91425" lIns="91425" spcFirstLastPara="1" rIns="91425" wrap="square" tIns="91425"/>
          <a:lstStyle>
            <a:lvl1pPr indent="-228600" lvl="0" marL="457200" marR="0" rtl="0" algn="l">
              <a:spcBef>
                <a:spcPts val="600"/>
              </a:spcBef>
              <a:spcAft>
                <a:spcPts val="0"/>
              </a:spcAft>
              <a:buClr>
                <a:srgbClr val="001D4D"/>
              </a:buClr>
              <a:buSzPts val="2200"/>
              <a:buFont typeface="Noto Sans Symbols"/>
              <a:buNone/>
              <a:defRPr b="0" i="0" sz="2000" u="none" cap="none" strike="noStrike">
                <a:solidFill>
                  <a:srgbClr val="001D4D"/>
                </a:solidFill>
                <a:latin typeface="Trebuchet MS"/>
                <a:ea typeface="Trebuchet MS"/>
                <a:cs typeface="Trebuchet MS"/>
                <a:sym typeface="Trebuchet MS"/>
              </a:defRPr>
            </a:lvl1pPr>
            <a:lvl2pPr indent="-228600" lvl="1" marL="914400" marR="0" rtl="0" algn="l">
              <a:spcBef>
                <a:spcPts val="600"/>
              </a:spcBef>
              <a:spcAft>
                <a:spcPts val="0"/>
              </a:spcAft>
              <a:buClr>
                <a:srgbClr val="888888"/>
              </a:buClr>
              <a:buSzPts val="2000"/>
              <a:buFont typeface="Noto Sans Symbols"/>
              <a:buNone/>
              <a:defRPr b="0" i="0" sz="1800" u="none" cap="none" strike="noStrike">
                <a:solidFill>
                  <a:srgbClr val="888888"/>
                </a:solidFill>
                <a:latin typeface="Trebuchet MS"/>
                <a:ea typeface="Trebuchet MS"/>
                <a:cs typeface="Trebuchet MS"/>
                <a:sym typeface="Trebuchet MS"/>
              </a:defRPr>
            </a:lvl2pPr>
            <a:lvl3pPr indent="-228600" lvl="2" marL="1371600" marR="0" rtl="0" algn="l">
              <a:spcBef>
                <a:spcPts val="600"/>
              </a:spcBef>
              <a:spcAft>
                <a:spcPts val="0"/>
              </a:spcAft>
              <a:buClr>
                <a:srgbClr val="888888"/>
              </a:buClr>
              <a:buSzPts val="1800"/>
              <a:buFont typeface="Noto Sans Symbols"/>
              <a:buNone/>
              <a:defRPr b="0" i="0" sz="1600" u="none" cap="none" strike="noStrike">
                <a:solidFill>
                  <a:srgbClr val="888888"/>
                </a:solidFill>
                <a:latin typeface="Trebuchet MS"/>
                <a:ea typeface="Trebuchet MS"/>
                <a:cs typeface="Trebuchet MS"/>
                <a:sym typeface="Trebuchet MS"/>
              </a:defRPr>
            </a:lvl3pPr>
            <a:lvl4pPr indent="-228600" lvl="3" marL="1828800" marR="0" rtl="0" algn="l">
              <a:spcBef>
                <a:spcPts val="600"/>
              </a:spcBef>
              <a:spcAft>
                <a:spcPts val="0"/>
              </a:spcAft>
              <a:buClr>
                <a:srgbClr val="888888"/>
              </a:buClr>
              <a:buSzPts val="1800"/>
              <a:buFont typeface="Noto Sans Symbols"/>
              <a:buNone/>
              <a:defRPr b="0" i="0" sz="1400" u="none" cap="none" strike="noStrike">
                <a:solidFill>
                  <a:srgbClr val="888888"/>
                </a:solidFill>
                <a:latin typeface="Trebuchet MS"/>
                <a:ea typeface="Trebuchet MS"/>
                <a:cs typeface="Trebuchet MS"/>
                <a:sym typeface="Trebuchet MS"/>
              </a:defRPr>
            </a:lvl4pPr>
            <a:lvl5pPr indent="-228600" lvl="4" marL="2286000" marR="0" rtl="0" algn="l">
              <a:spcBef>
                <a:spcPts val="600"/>
              </a:spcBef>
              <a:spcAft>
                <a:spcPts val="0"/>
              </a:spcAft>
              <a:buClr>
                <a:srgbClr val="888888"/>
              </a:buClr>
              <a:buSzPts val="1800"/>
              <a:buFont typeface="Noto Sans Symbols"/>
              <a:buNone/>
              <a:defRPr b="0" i="0" sz="1400" u="none" cap="none" strike="noStrike">
                <a:solidFill>
                  <a:srgbClr val="888888"/>
                </a:solidFill>
                <a:latin typeface="Trebuchet MS"/>
                <a:ea typeface="Trebuchet MS"/>
                <a:cs typeface="Trebuchet MS"/>
                <a:sym typeface="Trebuchet MS"/>
              </a:defRPr>
            </a:lvl5pPr>
            <a:lvl6pPr indent="-228600" lvl="5" marL="2743200" marR="0" rtl="0" algn="l">
              <a:spcBef>
                <a:spcPts val="280"/>
              </a:spcBef>
              <a:spcAft>
                <a:spcPts val="0"/>
              </a:spcAft>
              <a:buClr>
                <a:srgbClr val="888888"/>
              </a:buClr>
              <a:buSzPts val="2000"/>
              <a:buFont typeface="Arial"/>
              <a:buNone/>
              <a:defRPr b="0" i="0" sz="1400" u="none" cap="none" strike="noStrike">
                <a:solidFill>
                  <a:srgbClr val="888888"/>
                </a:solidFill>
                <a:latin typeface="Trebuchet MS"/>
                <a:ea typeface="Trebuchet MS"/>
                <a:cs typeface="Trebuchet MS"/>
                <a:sym typeface="Trebuchet MS"/>
              </a:defRPr>
            </a:lvl6pPr>
            <a:lvl7pPr indent="-228600" lvl="6" marL="3200400" marR="0" rtl="0" algn="l">
              <a:spcBef>
                <a:spcPts val="280"/>
              </a:spcBef>
              <a:spcAft>
                <a:spcPts val="0"/>
              </a:spcAft>
              <a:buClr>
                <a:srgbClr val="888888"/>
              </a:buClr>
              <a:buSzPts val="2000"/>
              <a:buFont typeface="Arial"/>
              <a:buNone/>
              <a:defRPr b="0" i="0" sz="1400" u="none" cap="none" strike="noStrike">
                <a:solidFill>
                  <a:srgbClr val="888888"/>
                </a:solidFill>
                <a:latin typeface="Trebuchet MS"/>
                <a:ea typeface="Trebuchet MS"/>
                <a:cs typeface="Trebuchet MS"/>
                <a:sym typeface="Trebuchet MS"/>
              </a:defRPr>
            </a:lvl7pPr>
            <a:lvl8pPr indent="-228600" lvl="7" marL="3657600" marR="0" rtl="0" algn="l">
              <a:spcBef>
                <a:spcPts val="280"/>
              </a:spcBef>
              <a:spcAft>
                <a:spcPts val="0"/>
              </a:spcAft>
              <a:buClr>
                <a:srgbClr val="888888"/>
              </a:buClr>
              <a:buSzPts val="2000"/>
              <a:buFont typeface="Arial"/>
              <a:buNone/>
              <a:defRPr b="0" i="0" sz="1400" u="none" cap="none" strike="noStrike">
                <a:solidFill>
                  <a:srgbClr val="888888"/>
                </a:solidFill>
                <a:latin typeface="Trebuchet MS"/>
                <a:ea typeface="Trebuchet MS"/>
                <a:cs typeface="Trebuchet MS"/>
                <a:sym typeface="Trebuchet MS"/>
              </a:defRPr>
            </a:lvl8pPr>
            <a:lvl9pPr indent="-228600" lvl="8" marL="4114800" marR="0" rtl="0" algn="l">
              <a:spcBef>
                <a:spcPts val="280"/>
              </a:spcBef>
              <a:spcAft>
                <a:spcPts val="0"/>
              </a:spcAft>
              <a:buClr>
                <a:srgbClr val="888888"/>
              </a:buClr>
              <a:buSzPts val="2000"/>
              <a:buFont typeface="Arial"/>
              <a:buNone/>
              <a:defRPr b="0" i="0" sz="1400" u="none" cap="none" strike="noStrike">
                <a:solidFill>
                  <a:srgbClr val="888888"/>
                </a:solidFill>
                <a:latin typeface="Trebuchet MS"/>
                <a:ea typeface="Trebuchet MS"/>
                <a:cs typeface="Trebuchet MS"/>
                <a:sym typeface="Trebuchet MS"/>
              </a:defRPr>
            </a:lvl9pPr>
          </a:lstStyle>
          <a:p/>
        </p:txBody>
      </p:sp>
      <p:sp>
        <p:nvSpPr>
          <p:cNvPr id="35" name="Google Shape;35;p4"/>
          <p:cNvSpPr txBox="1"/>
          <p:nvPr>
            <p:ph idx="10" type="dt"/>
          </p:nvPr>
        </p:nvSpPr>
        <p:spPr>
          <a:xfrm>
            <a:off x="381000" y="6288088"/>
            <a:ext cx="1887600" cy="365100"/>
          </a:xfrm>
          <a:prstGeom prst="rect">
            <a:avLst/>
          </a:prstGeom>
          <a:noFill/>
          <a:ln>
            <a:noFill/>
          </a:ln>
        </p:spPr>
        <p:txBody>
          <a:bodyPr anchorCtr="0" anchor="ctr" bIns="91425" lIns="91425" spcFirstLastPara="1" rIns="91425" wrap="square" tIns="91425"/>
          <a:lstStyle>
            <a:lvl1pPr indent="0" lvl="0" marL="0" marR="0" rtl="0" algn="l">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36" name="Google Shape;36;p4"/>
          <p:cNvSpPr txBox="1"/>
          <p:nvPr>
            <p:ph idx="11" type="ftr"/>
          </p:nvPr>
        </p:nvSpPr>
        <p:spPr>
          <a:xfrm>
            <a:off x="3305175" y="6288088"/>
            <a:ext cx="5238900" cy="365100"/>
          </a:xfrm>
          <a:prstGeom prst="rect">
            <a:avLst/>
          </a:prstGeom>
          <a:noFill/>
          <a:ln>
            <a:noFill/>
          </a:ln>
        </p:spPr>
        <p:txBody>
          <a:bodyPr anchorCtr="0" anchor="ctr" bIns="91425" lIns="91425" spcFirstLastPara="1" rIns="91425" wrap="square" tIns="91425"/>
          <a:lstStyle>
            <a:lvl1pPr indent="0" lvl="0" marL="0" marR="0" rtl="0" algn="r">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37" name="Google Shape;37;p4"/>
          <p:cNvSpPr txBox="1"/>
          <p:nvPr>
            <p:ph idx="12" type="sldNum"/>
          </p:nvPr>
        </p:nvSpPr>
        <p:spPr>
          <a:xfrm>
            <a:off x="8404225" y="219075"/>
            <a:ext cx="493800" cy="365100"/>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wo Content" type="twoObj">
  <p:cSld name="TWO_OBJECTS">
    <p:spTree>
      <p:nvGrpSpPr>
        <p:cNvPr id="38" name="Shape 38"/>
        <p:cNvGrpSpPr/>
        <p:nvPr/>
      </p:nvGrpSpPr>
      <p:grpSpPr>
        <a:xfrm>
          <a:off x="0" y="0"/>
          <a:ext cx="0" cy="0"/>
          <a:chOff x="0" y="0"/>
          <a:chExt cx="0" cy="0"/>
        </a:xfrm>
      </p:grpSpPr>
      <p:pic>
        <p:nvPicPr>
          <p:cNvPr descr="Overlay-ContentSlides.png" id="39" name="Google Shape;39;p5"/>
          <p:cNvPicPr preferRelativeResize="0"/>
          <p:nvPr/>
        </p:nvPicPr>
        <p:blipFill rotWithShape="1">
          <a:blip r:embed="rId2">
            <a:alphaModFix/>
          </a:blip>
          <a:srcRect b="0" l="0" r="0" t="0"/>
          <a:stretch/>
        </p:blipFill>
        <p:spPr>
          <a:xfrm>
            <a:off x="150813" y="187325"/>
            <a:ext cx="8828100" cy="6481800"/>
          </a:xfrm>
          <a:prstGeom prst="rect">
            <a:avLst/>
          </a:prstGeom>
          <a:noFill/>
          <a:ln>
            <a:noFill/>
          </a:ln>
        </p:spPr>
      </p:pic>
      <p:sp>
        <p:nvSpPr>
          <p:cNvPr id="40" name="Google Shape;40;p5"/>
          <p:cNvSpPr txBox="1"/>
          <p:nvPr>
            <p:ph type="title"/>
          </p:nvPr>
        </p:nvSpPr>
        <p:spPr>
          <a:xfrm>
            <a:off x="779463" y="381000"/>
            <a:ext cx="7583400" cy="1044600"/>
          </a:xfrm>
          <a:prstGeom prst="rect">
            <a:avLst/>
          </a:prstGeom>
          <a:noFill/>
          <a:ln>
            <a:noFill/>
          </a:ln>
        </p:spPr>
        <p:txBody>
          <a:bodyPr anchorCtr="0" anchor="b" bIns="91425" lIns="91425" spcFirstLastPara="1" rIns="91425" wrap="square" tIns="91425"/>
          <a:lstStyle>
            <a:lvl1pPr indent="0" lvl="0"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9pPr>
          </a:lstStyle>
          <a:p/>
        </p:txBody>
      </p:sp>
      <p:sp>
        <p:nvSpPr>
          <p:cNvPr id="41" name="Google Shape;41;p5"/>
          <p:cNvSpPr txBox="1"/>
          <p:nvPr>
            <p:ph idx="1" type="body"/>
          </p:nvPr>
        </p:nvSpPr>
        <p:spPr>
          <a:xfrm>
            <a:off x="779462" y="1828800"/>
            <a:ext cx="3657600" cy="4219500"/>
          </a:xfrm>
          <a:prstGeom prst="rect">
            <a:avLst/>
          </a:prstGeom>
          <a:noFill/>
          <a:ln>
            <a:noFill/>
          </a:ln>
        </p:spPr>
        <p:txBody>
          <a:bodyPr anchorCtr="0" anchor="t" bIns="91425" lIns="91425" spcFirstLastPara="1" rIns="91425" wrap="square" tIns="91425"/>
          <a:lstStyle>
            <a:lvl1pPr indent="-355600" lvl="0" marL="457200" marR="0" rtl="0" algn="l">
              <a:spcBef>
                <a:spcPts val="2000"/>
              </a:spcBef>
              <a:spcAft>
                <a:spcPts val="0"/>
              </a:spcAft>
              <a:buClr>
                <a:srgbClr val="001D4D"/>
              </a:buClr>
              <a:buSzPts val="2000"/>
              <a:buFont typeface="Noto Sans Symbols"/>
              <a:buChar char="●"/>
              <a:defRPr b="0" i="0" sz="2000" u="none" cap="none" strike="noStrike">
                <a:solidFill>
                  <a:srgbClr val="001D4D"/>
                </a:solidFill>
                <a:latin typeface="Trebuchet MS"/>
                <a:ea typeface="Trebuchet MS"/>
                <a:cs typeface="Trebuchet MS"/>
                <a:sym typeface="Trebuchet MS"/>
              </a:defRPr>
            </a:lvl1pPr>
            <a:lvl2pPr indent="-342900" lvl="1" marL="9144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2pPr>
            <a:lvl3pPr indent="-342900" lvl="2" marL="13716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3pPr>
            <a:lvl4pPr indent="-342900" lvl="3" marL="18288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4pPr>
            <a:lvl5pPr indent="-342900" lvl="4" marL="22860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5pPr>
            <a:lvl6pPr indent="-342900" lvl="5" marL="27432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6pPr>
            <a:lvl7pPr indent="-342900" lvl="6" marL="32004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7pPr>
            <a:lvl8pPr indent="-342900" lvl="7" marL="36576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8pPr>
            <a:lvl9pPr indent="-342900" lvl="8" marL="41148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42" name="Google Shape;42;p5"/>
          <p:cNvSpPr txBox="1"/>
          <p:nvPr>
            <p:ph idx="2" type="body"/>
          </p:nvPr>
        </p:nvSpPr>
        <p:spPr>
          <a:xfrm>
            <a:off x="4688541" y="1828800"/>
            <a:ext cx="3657600" cy="4219500"/>
          </a:xfrm>
          <a:prstGeom prst="rect">
            <a:avLst/>
          </a:prstGeom>
          <a:noFill/>
          <a:ln>
            <a:noFill/>
          </a:ln>
        </p:spPr>
        <p:txBody>
          <a:bodyPr anchorCtr="0" anchor="t" bIns="91425" lIns="91425" spcFirstLastPara="1" rIns="91425" wrap="square" tIns="91425"/>
          <a:lstStyle>
            <a:lvl1pPr indent="-355600" lvl="0" marL="457200" marR="0" rtl="0" algn="l">
              <a:spcBef>
                <a:spcPts val="2000"/>
              </a:spcBef>
              <a:spcAft>
                <a:spcPts val="0"/>
              </a:spcAft>
              <a:buClr>
                <a:srgbClr val="001D4D"/>
              </a:buClr>
              <a:buSzPts val="2000"/>
              <a:buFont typeface="Noto Sans Symbols"/>
              <a:buChar char="●"/>
              <a:defRPr b="0" i="0" sz="2000" u="none" cap="none" strike="noStrike">
                <a:solidFill>
                  <a:srgbClr val="001D4D"/>
                </a:solidFill>
                <a:latin typeface="Trebuchet MS"/>
                <a:ea typeface="Trebuchet MS"/>
                <a:cs typeface="Trebuchet MS"/>
                <a:sym typeface="Trebuchet MS"/>
              </a:defRPr>
            </a:lvl1pPr>
            <a:lvl2pPr indent="-342900" lvl="1" marL="9144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2pPr>
            <a:lvl3pPr indent="-342900" lvl="2" marL="13716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3pPr>
            <a:lvl4pPr indent="-342900" lvl="3" marL="18288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4pPr>
            <a:lvl5pPr indent="-342900" lvl="4" marL="22860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5pPr>
            <a:lvl6pPr indent="-342900" lvl="5" marL="27432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6pPr>
            <a:lvl7pPr indent="-342900" lvl="6" marL="32004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7pPr>
            <a:lvl8pPr indent="-342900" lvl="7" marL="36576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8pPr>
            <a:lvl9pPr indent="-342900" lvl="8" marL="41148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43" name="Google Shape;43;p5"/>
          <p:cNvSpPr txBox="1"/>
          <p:nvPr>
            <p:ph idx="10" type="dt"/>
          </p:nvPr>
        </p:nvSpPr>
        <p:spPr>
          <a:xfrm>
            <a:off x="381000" y="6288088"/>
            <a:ext cx="1887600" cy="365100"/>
          </a:xfrm>
          <a:prstGeom prst="rect">
            <a:avLst/>
          </a:prstGeom>
          <a:noFill/>
          <a:ln>
            <a:noFill/>
          </a:ln>
        </p:spPr>
        <p:txBody>
          <a:bodyPr anchorCtr="0" anchor="ctr" bIns="91425" lIns="91425" spcFirstLastPara="1" rIns="91425" wrap="square" tIns="91425"/>
          <a:lstStyle>
            <a:lvl1pPr indent="0" lvl="0" marL="0" marR="0" rtl="0" algn="l">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44" name="Google Shape;44;p5"/>
          <p:cNvSpPr txBox="1"/>
          <p:nvPr>
            <p:ph idx="11" type="ftr"/>
          </p:nvPr>
        </p:nvSpPr>
        <p:spPr>
          <a:xfrm>
            <a:off x="3305175" y="6288088"/>
            <a:ext cx="5238900" cy="365100"/>
          </a:xfrm>
          <a:prstGeom prst="rect">
            <a:avLst/>
          </a:prstGeom>
          <a:noFill/>
          <a:ln>
            <a:noFill/>
          </a:ln>
        </p:spPr>
        <p:txBody>
          <a:bodyPr anchorCtr="0" anchor="ctr" bIns="91425" lIns="91425" spcFirstLastPara="1" rIns="91425" wrap="square" tIns="91425"/>
          <a:lstStyle>
            <a:lvl1pPr indent="0" lvl="0" marL="0" marR="0" rtl="0" algn="r">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45" name="Google Shape;45;p5"/>
          <p:cNvSpPr txBox="1"/>
          <p:nvPr>
            <p:ph idx="12" type="sldNum"/>
          </p:nvPr>
        </p:nvSpPr>
        <p:spPr>
          <a:xfrm>
            <a:off x="8404225" y="219075"/>
            <a:ext cx="493800" cy="365100"/>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mparison" type="twoTxTwoObj">
  <p:cSld name="TWO_OBJECTS_WITH_TEXT">
    <p:spTree>
      <p:nvGrpSpPr>
        <p:cNvPr id="46" name="Shape 46"/>
        <p:cNvGrpSpPr/>
        <p:nvPr/>
      </p:nvGrpSpPr>
      <p:grpSpPr>
        <a:xfrm>
          <a:off x="0" y="0"/>
          <a:ext cx="0" cy="0"/>
          <a:chOff x="0" y="0"/>
          <a:chExt cx="0" cy="0"/>
        </a:xfrm>
      </p:grpSpPr>
      <p:pic>
        <p:nvPicPr>
          <p:cNvPr descr="Overlay-ContentSlides.png" id="47" name="Google Shape;47;p6"/>
          <p:cNvPicPr preferRelativeResize="0"/>
          <p:nvPr/>
        </p:nvPicPr>
        <p:blipFill rotWithShape="1">
          <a:blip r:embed="rId2">
            <a:alphaModFix/>
          </a:blip>
          <a:srcRect b="0" l="0" r="0" t="0"/>
          <a:stretch/>
        </p:blipFill>
        <p:spPr>
          <a:xfrm>
            <a:off x="150813" y="187325"/>
            <a:ext cx="8828100" cy="6481800"/>
          </a:xfrm>
          <a:prstGeom prst="rect">
            <a:avLst/>
          </a:prstGeom>
          <a:noFill/>
          <a:ln>
            <a:noFill/>
          </a:ln>
        </p:spPr>
      </p:pic>
      <p:cxnSp>
        <p:nvCxnSpPr>
          <p:cNvPr id="48" name="Google Shape;48;p6"/>
          <p:cNvCxnSpPr/>
          <p:nvPr/>
        </p:nvCxnSpPr>
        <p:spPr>
          <a:xfrm>
            <a:off x="874713" y="2286000"/>
            <a:ext cx="3562500" cy="1500"/>
          </a:xfrm>
          <a:prstGeom prst="straightConnector1">
            <a:avLst/>
          </a:prstGeom>
          <a:noFill/>
          <a:ln cap="flat" cmpd="sng" w="19050">
            <a:solidFill>
              <a:schemeClr val="lt1"/>
            </a:solidFill>
            <a:prstDash val="solid"/>
            <a:round/>
            <a:headEnd len="sm" w="sm" type="none"/>
            <a:tailEnd len="sm" w="sm" type="none"/>
          </a:ln>
        </p:spPr>
      </p:cxnSp>
      <p:cxnSp>
        <p:nvCxnSpPr>
          <p:cNvPr id="49" name="Google Shape;49;p6"/>
          <p:cNvCxnSpPr/>
          <p:nvPr/>
        </p:nvCxnSpPr>
        <p:spPr>
          <a:xfrm>
            <a:off x="4816475" y="2286000"/>
            <a:ext cx="3565500" cy="1500"/>
          </a:xfrm>
          <a:prstGeom prst="straightConnector1">
            <a:avLst/>
          </a:prstGeom>
          <a:noFill/>
          <a:ln cap="flat" cmpd="sng" w="19050">
            <a:solidFill>
              <a:schemeClr val="lt1"/>
            </a:solidFill>
            <a:prstDash val="solid"/>
            <a:round/>
            <a:headEnd len="sm" w="sm" type="none"/>
            <a:tailEnd len="sm" w="sm" type="none"/>
          </a:ln>
        </p:spPr>
      </p:cxnSp>
      <p:cxnSp>
        <p:nvCxnSpPr>
          <p:cNvPr id="50" name="Google Shape;50;p6"/>
          <p:cNvCxnSpPr/>
          <p:nvPr/>
        </p:nvCxnSpPr>
        <p:spPr>
          <a:xfrm>
            <a:off x="874713" y="2286000"/>
            <a:ext cx="3562500" cy="1500"/>
          </a:xfrm>
          <a:prstGeom prst="straightConnector1">
            <a:avLst/>
          </a:prstGeom>
          <a:noFill/>
          <a:ln cap="flat" cmpd="sng" w="19050">
            <a:solidFill>
              <a:schemeClr val="lt1"/>
            </a:solidFill>
            <a:prstDash val="solid"/>
            <a:round/>
            <a:headEnd len="sm" w="sm" type="none"/>
            <a:tailEnd len="sm" w="sm" type="none"/>
          </a:ln>
        </p:spPr>
      </p:cxnSp>
      <p:cxnSp>
        <p:nvCxnSpPr>
          <p:cNvPr id="51" name="Google Shape;51;p6"/>
          <p:cNvCxnSpPr/>
          <p:nvPr/>
        </p:nvCxnSpPr>
        <p:spPr>
          <a:xfrm>
            <a:off x="4816475" y="2286000"/>
            <a:ext cx="3565500" cy="1500"/>
          </a:xfrm>
          <a:prstGeom prst="straightConnector1">
            <a:avLst/>
          </a:prstGeom>
          <a:noFill/>
          <a:ln cap="flat" cmpd="sng" w="19050">
            <a:solidFill>
              <a:schemeClr val="lt1"/>
            </a:solidFill>
            <a:prstDash val="solid"/>
            <a:round/>
            <a:headEnd len="sm" w="sm" type="none"/>
            <a:tailEnd len="sm" w="sm" type="none"/>
          </a:ln>
        </p:spPr>
      </p:cxnSp>
      <p:sp>
        <p:nvSpPr>
          <p:cNvPr id="52" name="Google Shape;52;p6"/>
          <p:cNvSpPr txBox="1"/>
          <p:nvPr>
            <p:ph type="title"/>
          </p:nvPr>
        </p:nvSpPr>
        <p:spPr>
          <a:xfrm>
            <a:off x="779463" y="381000"/>
            <a:ext cx="7583400" cy="1044300"/>
          </a:xfrm>
          <a:prstGeom prst="rect">
            <a:avLst/>
          </a:prstGeom>
          <a:noFill/>
          <a:ln>
            <a:noFill/>
          </a:ln>
        </p:spPr>
        <p:txBody>
          <a:bodyPr anchorCtr="0" anchor="b" bIns="91425" lIns="91425" spcFirstLastPara="1" rIns="91425" wrap="square" tIns="91425"/>
          <a:lstStyle>
            <a:lvl1pPr indent="0" lvl="0"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9pPr>
          </a:lstStyle>
          <a:p/>
        </p:txBody>
      </p:sp>
      <p:sp>
        <p:nvSpPr>
          <p:cNvPr id="53" name="Google Shape;53;p6"/>
          <p:cNvSpPr txBox="1"/>
          <p:nvPr>
            <p:ph idx="1" type="body"/>
          </p:nvPr>
        </p:nvSpPr>
        <p:spPr>
          <a:xfrm>
            <a:off x="779463" y="1438835"/>
            <a:ext cx="3657600" cy="789900"/>
          </a:xfrm>
          <a:prstGeom prst="rect">
            <a:avLst/>
          </a:prstGeom>
          <a:noFill/>
          <a:ln>
            <a:noFill/>
          </a:ln>
        </p:spPr>
        <p:txBody>
          <a:bodyPr anchorCtr="0" anchor="b" bIns="91425" lIns="91425" spcFirstLastPara="1" rIns="91425" wrap="square" tIns="91425"/>
          <a:lstStyle>
            <a:lvl1pPr indent="-228600" lvl="0" marL="457200" marR="0" rtl="0" algn="ctr">
              <a:lnSpc>
                <a:spcPct val="107142"/>
              </a:lnSpc>
              <a:spcBef>
                <a:spcPts val="0"/>
              </a:spcBef>
              <a:spcAft>
                <a:spcPts val="0"/>
              </a:spcAft>
              <a:buClr>
                <a:srgbClr val="001D4D"/>
              </a:buClr>
              <a:buSzPts val="2200"/>
              <a:buFont typeface="Noto Sans Symbols"/>
              <a:buNone/>
              <a:defRPr b="0" i="0" sz="2800" u="none" cap="none" strike="noStrike">
                <a:solidFill>
                  <a:srgbClr val="001D4D"/>
                </a:solidFill>
                <a:latin typeface="Trebuchet MS"/>
                <a:ea typeface="Trebuchet MS"/>
                <a:cs typeface="Trebuchet MS"/>
                <a:sym typeface="Trebuchet MS"/>
              </a:defRPr>
            </a:lvl1pPr>
            <a:lvl2pPr indent="-228600" lvl="1" marL="914400" marR="0" rtl="0" algn="l">
              <a:spcBef>
                <a:spcPts val="600"/>
              </a:spcBef>
              <a:spcAft>
                <a:spcPts val="0"/>
              </a:spcAft>
              <a:buClr>
                <a:srgbClr val="001D4D"/>
              </a:buClr>
              <a:buSzPts val="2000"/>
              <a:buFont typeface="Noto Sans Symbols"/>
              <a:buNone/>
              <a:defRPr b="1" i="0" sz="2000" u="none" cap="none" strike="noStrike">
                <a:solidFill>
                  <a:srgbClr val="001D4D"/>
                </a:solidFill>
                <a:latin typeface="Trebuchet MS"/>
                <a:ea typeface="Trebuchet MS"/>
                <a:cs typeface="Trebuchet MS"/>
                <a:sym typeface="Trebuchet MS"/>
              </a:defRPr>
            </a:lvl2pPr>
            <a:lvl3pPr indent="-228600" lvl="2" marL="1371600" marR="0" rtl="0" algn="l">
              <a:spcBef>
                <a:spcPts val="600"/>
              </a:spcBef>
              <a:spcAft>
                <a:spcPts val="0"/>
              </a:spcAft>
              <a:buClr>
                <a:srgbClr val="001D4D"/>
              </a:buClr>
              <a:buSzPts val="1800"/>
              <a:buFont typeface="Noto Sans Symbols"/>
              <a:buNone/>
              <a:defRPr b="1" i="0" sz="1800" u="none" cap="none" strike="noStrike">
                <a:solidFill>
                  <a:srgbClr val="001D4D"/>
                </a:solidFill>
                <a:latin typeface="Trebuchet MS"/>
                <a:ea typeface="Trebuchet MS"/>
                <a:cs typeface="Trebuchet MS"/>
                <a:sym typeface="Trebuchet MS"/>
              </a:defRPr>
            </a:lvl3pPr>
            <a:lvl4pPr indent="-228600" lvl="3" marL="1828800" marR="0" rtl="0" algn="l">
              <a:spcBef>
                <a:spcPts val="600"/>
              </a:spcBef>
              <a:spcAft>
                <a:spcPts val="0"/>
              </a:spcAft>
              <a:buClr>
                <a:srgbClr val="001D4D"/>
              </a:buClr>
              <a:buSzPts val="1800"/>
              <a:buFont typeface="Noto Sans Symbols"/>
              <a:buNone/>
              <a:defRPr b="1" i="0" sz="1600" u="none" cap="none" strike="noStrike">
                <a:solidFill>
                  <a:srgbClr val="001D4D"/>
                </a:solidFill>
                <a:latin typeface="Trebuchet MS"/>
                <a:ea typeface="Trebuchet MS"/>
                <a:cs typeface="Trebuchet MS"/>
                <a:sym typeface="Trebuchet MS"/>
              </a:defRPr>
            </a:lvl4pPr>
            <a:lvl5pPr indent="-228600" lvl="4" marL="2286000" marR="0" rtl="0" algn="l">
              <a:spcBef>
                <a:spcPts val="600"/>
              </a:spcBef>
              <a:spcAft>
                <a:spcPts val="0"/>
              </a:spcAft>
              <a:buClr>
                <a:srgbClr val="001D4D"/>
              </a:buClr>
              <a:buSzPts val="1800"/>
              <a:buFont typeface="Noto Sans Symbols"/>
              <a:buNone/>
              <a:defRPr b="1" i="0" sz="1600" u="none" cap="none" strike="noStrike">
                <a:solidFill>
                  <a:srgbClr val="001D4D"/>
                </a:solidFill>
                <a:latin typeface="Trebuchet MS"/>
                <a:ea typeface="Trebuchet MS"/>
                <a:cs typeface="Trebuchet MS"/>
                <a:sym typeface="Trebuchet MS"/>
              </a:defRPr>
            </a:lvl5pPr>
            <a:lvl6pPr indent="-228600" lvl="5" marL="2743200" marR="0" rtl="0" algn="l">
              <a:spcBef>
                <a:spcPts val="320"/>
              </a:spcBef>
              <a:spcAft>
                <a:spcPts val="0"/>
              </a:spcAft>
              <a:buClr>
                <a:schemeClr val="dk1"/>
              </a:buClr>
              <a:buSzPts val="2000"/>
              <a:buFont typeface="Arial"/>
              <a:buNone/>
              <a:defRPr b="1" i="0" sz="1600" u="none" cap="none" strike="noStrike">
                <a:solidFill>
                  <a:schemeClr val="dk1"/>
                </a:solidFill>
                <a:latin typeface="Trebuchet MS"/>
                <a:ea typeface="Trebuchet MS"/>
                <a:cs typeface="Trebuchet MS"/>
                <a:sym typeface="Trebuchet MS"/>
              </a:defRPr>
            </a:lvl6pPr>
            <a:lvl7pPr indent="-228600" lvl="6" marL="3200400" marR="0" rtl="0" algn="l">
              <a:spcBef>
                <a:spcPts val="320"/>
              </a:spcBef>
              <a:spcAft>
                <a:spcPts val="0"/>
              </a:spcAft>
              <a:buClr>
                <a:schemeClr val="dk1"/>
              </a:buClr>
              <a:buSzPts val="2000"/>
              <a:buFont typeface="Arial"/>
              <a:buNone/>
              <a:defRPr b="1" i="0" sz="1600" u="none" cap="none" strike="noStrike">
                <a:solidFill>
                  <a:schemeClr val="dk1"/>
                </a:solidFill>
                <a:latin typeface="Trebuchet MS"/>
                <a:ea typeface="Trebuchet MS"/>
                <a:cs typeface="Trebuchet MS"/>
                <a:sym typeface="Trebuchet MS"/>
              </a:defRPr>
            </a:lvl7pPr>
            <a:lvl8pPr indent="-228600" lvl="7" marL="3657600" marR="0" rtl="0" algn="l">
              <a:spcBef>
                <a:spcPts val="320"/>
              </a:spcBef>
              <a:spcAft>
                <a:spcPts val="0"/>
              </a:spcAft>
              <a:buClr>
                <a:schemeClr val="dk1"/>
              </a:buClr>
              <a:buSzPts val="2000"/>
              <a:buFont typeface="Arial"/>
              <a:buNone/>
              <a:defRPr b="1" i="0" sz="1600" u="none" cap="none" strike="noStrike">
                <a:solidFill>
                  <a:schemeClr val="dk1"/>
                </a:solidFill>
                <a:latin typeface="Trebuchet MS"/>
                <a:ea typeface="Trebuchet MS"/>
                <a:cs typeface="Trebuchet MS"/>
                <a:sym typeface="Trebuchet MS"/>
              </a:defRPr>
            </a:lvl8pPr>
            <a:lvl9pPr indent="-228600" lvl="8" marL="4114800" marR="0" rtl="0" algn="l">
              <a:spcBef>
                <a:spcPts val="320"/>
              </a:spcBef>
              <a:spcAft>
                <a:spcPts val="0"/>
              </a:spcAft>
              <a:buClr>
                <a:schemeClr val="dk1"/>
              </a:buClr>
              <a:buSzPts val="2000"/>
              <a:buFont typeface="Arial"/>
              <a:buNone/>
              <a:defRPr b="1" i="0" sz="1600" u="none" cap="none" strike="noStrike">
                <a:solidFill>
                  <a:schemeClr val="dk1"/>
                </a:solidFill>
                <a:latin typeface="Trebuchet MS"/>
                <a:ea typeface="Trebuchet MS"/>
                <a:cs typeface="Trebuchet MS"/>
                <a:sym typeface="Trebuchet MS"/>
              </a:defRPr>
            </a:lvl9pPr>
          </a:lstStyle>
          <a:p/>
        </p:txBody>
      </p:sp>
      <p:sp>
        <p:nvSpPr>
          <p:cNvPr id="54" name="Google Shape;54;p6"/>
          <p:cNvSpPr txBox="1"/>
          <p:nvPr>
            <p:ph idx="2" type="body"/>
          </p:nvPr>
        </p:nvSpPr>
        <p:spPr>
          <a:xfrm>
            <a:off x="779463" y="2362199"/>
            <a:ext cx="3657600" cy="3686100"/>
          </a:xfrm>
          <a:prstGeom prst="rect">
            <a:avLst/>
          </a:prstGeom>
          <a:noFill/>
          <a:ln>
            <a:noFill/>
          </a:ln>
        </p:spPr>
        <p:txBody>
          <a:bodyPr anchorCtr="0" anchor="t" bIns="91425" lIns="91425" spcFirstLastPara="1" rIns="91425" wrap="square" tIns="91425"/>
          <a:lstStyle>
            <a:lvl1pPr indent="-355600" lvl="0" marL="457200" marR="0" rtl="0" algn="l">
              <a:spcBef>
                <a:spcPts val="2000"/>
              </a:spcBef>
              <a:spcAft>
                <a:spcPts val="0"/>
              </a:spcAft>
              <a:buClr>
                <a:srgbClr val="001D4D"/>
              </a:buClr>
              <a:buSzPts val="2000"/>
              <a:buFont typeface="Noto Sans Symbols"/>
              <a:buChar char="●"/>
              <a:defRPr b="0" i="0" sz="2000" u="none" cap="none" strike="noStrike">
                <a:solidFill>
                  <a:srgbClr val="001D4D"/>
                </a:solidFill>
                <a:latin typeface="Trebuchet MS"/>
                <a:ea typeface="Trebuchet MS"/>
                <a:cs typeface="Trebuchet MS"/>
                <a:sym typeface="Trebuchet MS"/>
              </a:defRPr>
            </a:lvl1pPr>
            <a:lvl2pPr indent="-342900" lvl="1" marL="9144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2pPr>
            <a:lvl3pPr indent="-342900" lvl="2" marL="13716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3pPr>
            <a:lvl4pPr indent="-342900" lvl="3" marL="18288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4pPr>
            <a:lvl5pPr indent="-342900" lvl="4" marL="22860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5pPr>
            <a:lvl6pPr indent="-330200" lvl="5" marL="2743200" marR="0" rtl="0" algn="l">
              <a:spcBef>
                <a:spcPts val="320"/>
              </a:spcBef>
              <a:spcAft>
                <a:spcPts val="0"/>
              </a:spcAft>
              <a:buClr>
                <a:schemeClr val="dk1"/>
              </a:buClr>
              <a:buSzPts val="1600"/>
              <a:buFont typeface="Arial"/>
              <a:buChar char="•"/>
              <a:defRPr b="0" i="0" sz="1600" u="none" cap="none" strike="noStrike">
                <a:solidFill>
                  <a:schemeClr val="dk1"/>
                </a:solidFill>
                <a:latin typeface="Trebuchet MS"/>
                <a:ea typeface="Trebuchet MS"/>
                <a:cs typeface="Trebuchet MS"/>
                <a:sym typeface="Trebuchet MS"/>
              </a:defRPr>
            </a:lvl6pPr>
            <a:lvl7pPr indent="-330200" lvl="6" marL="3200400" marR="0" rtl="0" algn="l">
              <a:spcBef>
                <a:spcPts val="320"/>
              </a:spcBef>
              <a:spcAft>
                <a:spcPts val="0"/>
              </a:spcAft>
              <a:buClr>
                <a:schemeClr val="dk1"/>
              </a:buClr>
              <a:buSzPts val="1600"/>
              <a:buFont typeface="Arial"/>
              <a:buChar char="•"/>
              <a:defRPr b="0" i="0" sz="1600" u="none" cap="none" strike="noStrike">
                <a:solidFill>
                  <a:schemeClr val="dk1"/>
                </a:solidFill>
                <a:latin typeface="Trebuchet MS"/>
                <a:ea typeface="Trebuchet MS"/>
                <a:cs typeface="Trebuchet MS"/>
                <a:sym typeface="Trebuchet MS"/>
              </a:defRPr>
            </a:lvl7pPr>
            <a:lvl8pPr indent="-330200" lvl="7" marL="3657600" marR="0" rtl="0" algn="l">
              <a:spcBef>
                <a:spcPts val="320"/>
              </a:spcBef>
              <a:spcAft>
                <a:spcPts val="0"/>
              </a:spcAft>
              <a:buClr>
                <a:schemeClr val="dk1"/>
              </a:buClr>
              <a:buSzPts val="1600"/>
              <a:buFont typeface="Arial"/>
              <a:buChar char="•"/>
              <a:defRPr b="0" i="0" sz="1600" u="none" cap="none" strike="noStrike">
                <a:solidFill>
                  <a:schemeClr val="dk1"/>
                </a:solidFill>
                <a:latin typeface="Trebuchet MS"/>
                <a:ea typeface="Trebuchet MS"/>
                <a:cs typeface="Trebuchet MS"/>
                <a:sym typeface="Trebuchet MS"/>
              </a:defRPr>
            </a:lvl8pPr>
            <a:lvl9pPr indent="-330200" lvl="8" marL="4114800" marR="0" rtl="0" algn="l">
              <a:spcBef>
                <a:spcPts val="320"/>
              </a:spcBef>
              <a:spcAft>
                <a:spcPts val="0"/>
              </a:spcAft>
              <a:buClr>
                <a:schemeClr val="dk1"/>
              </a:buClr>
              <a:buSzPts val="1600"/>
              <a:buFont typeface="Arial"/>
              <a:buChar char="•"/>
              <a:defRPr b="0" i="0" sz="1600" u="none" cap="none" strike="noStrike">
                <a:solidFill>
                  <a:schemeClr val="dk1"/>
                </a:solidFill>
                <a:latin typeface="Trebuchet MS"/>
                <a:ea typeface="Trebuchet MS"/>
                <a:cs typeface="Trebuchet MS"/>
                <a:sym typeface="Trebuchet MS"/>
              </a:defRPr>
            </a:lvl9pPr>
          </a:lstStyle>
          <a:p/>
        </p:txBody>
      </p:sp>
      <p:sp>
        <p:nvSpPr>
          <p:cNvPr id="55" name="Google Shape;55;p6"/>
          <p:cNvSpPr txBox="1"/>
          <p:nvPr>
            <p:ph idx="3" type="body"/>
          </p:nvPr>
        </p:nvSpPr>
        <p:spPr>
          <a:xfrm>
            <a:off x="4705350" y="1438835"/>
            <a:ext cx="3657600" cy="789900"/>
          </a:xfrm>
          <a:prstGeom prst="rect">
            <a:avLst/>
          </a:prstGeom>
          <a:noFill/>
          <a:ln>
            <a:noFill/>
          </a:ln>
        </p:spPr>
        <p:txBody>
          <a:bodyPr anchorCtr="0" anchor="b" bIns="91425" lIns="91425" spcFirstLastPara="1" rIns="91425" wrap="square" tIns="91425"/>
          <a:lstStyle>
            <a:lvl1pPr indent="-228600" lvl="0" marL="457200" marR="0" rtl="0" algn="ctr">
              <a:lnSpc>
                <a:spcPct val="107142"/>
              </a:lnSpc>
              <a:spcBef>
                <a:spcPts val="0"/>
              </a:spcBef>
              <a:spcAft>
                <a:spcPts val="0"/>
              </a:spcAft>
              <a:buClr>
                <a:srgbClr val="001D4D"/>
              </a:buClr>
              <a:buSzPts val="2200"/>
              <a:buFont typeface="Noto Sans Symbols"/>
              <a:buNone/>
              <a:defRPr b="0" i="0" sz="2800" u="none" cap="none" strike="noStrike">
                <a:solidFill>
                  <a:srgbClr val="001D4D"/>
                </a:solidFill>
                <a:latin typeface="Trebuchet MS"/>
                <a:ea typeface="Trebuchet MS"/>
                <a:cs typeface="Trebuchet MS"/>
                <a:sym typeface="Trebuchet MS"/>
              </a:defRPr>
            </a:lvl1pPr>
            <a:lvl2pPr indent="-228600" lvl="1" marL="914400" marR="0" rtl="0" algn="l">
              <a:spcBef>
                <a:spcPts val="600"/>
              </a:spcBef>
              <a:spcAft>
                <a:spcPts val="0"/>
              </a:spcAft>
              <a:buClr>
                <a:srgbClr val="001D4D"/>
              </a:buClr>
              <a:buSzPts val="2000"/>
              <a:buFont typeface="Noto Sans Symbols"/>
              <a:buNone/>
              <a:defRPr b="1" i="0" sz="2000" u="none" cap="none" strike="noStrike">
                <a:solidFill>
                  <a:srgbClr val="001D4D"/>
                </a:solidFill>
                <a:latin typeface="Trebuchet MS"/>
                <a:ea typeface="Trebuchet MS"/>
                <a:cs typeface="Trebuchet MS"/>
                <a:sym typeface="Trebuchet MS"/>
              </a:defRPr>
            </a:lvl2pPr>
            <a:lvl3pPr indent="-228600" lvl="2" marL="1371600" marR="0" rtl="0" algn="l">
              <a:spcBef>
                <a:spcPts val="600"/>
              </a:spcBef>
              <a:spcAft>
                <a:spcPts val="0"/>
              </a:spcAft>
              <a:buClr>
                <a:srgbClr val="001D4D"/>
              </a:buClr>
              <a:buSzPts val="1800"/>
              <a:buFont typeface="Noto Sans Symbols"/>
              <a:buNone/>
              <a:defRPr b="1" i="0" sz="1800" u="none" cap="none" strike="noStrike">
                <a:solidFill>
                  <a:srgbClr val="001D4D"/>
                </a:solidFill>
                <a:latin typeface="Trebuchet MS"/>
                <a:ea typeface="Trebuchet MS"/>
                <a:cs typeface="Trebuchet MS"/>
                <a:sym typeface="Trebuchet MS"/>
              </a:defRPr>
            </a:lvl3pPr>
            <a:lvl4pPr indent="-228600" lvl="3" marL="1828800" marR="0" rtl="0" algn="l">
              <a:spcBef>
                <a:spcPts val="600"/>
              </a:spcBef>
              <a:spcAft>
                <a:spcPts val="0"/>
              </a:spcAft>
              <a:buClr>
                <a:srgbClr val="001D4D"/>
              </a:buClr>
              <a:buSzPts val="1800"/>
              <a:buFont typeface="Noto Sans Symbols"/>
              <a:buNone/>
              <a:defRPr b="1" i="0" sz="1600" u="none" cap="none" strike="noStrike">
                <a:solidFill>
                  <a:srgbClr val="001D4D"/>
                </a:solidFill>
                <a:latin typeface="Trebuchet MS"/>
                <a:ea typeface="Trebuchet MS"/>
                <a:cs typeface="Trebuchet MS"/>
                <a:sym typeface="Trebuchet MS"/>
              </a:defRPr>
            </a:lvl4pPr>
            <a:lvl5pPr indent="-228600" lvl="4" marL="2286000" marR="0" rtl="0" algn="l">
              <a:spcBef>
                <a:spcPts val="600"/>
              </a:spcBef>
              <a:spcAft>
                <a:spcPts val="0"/>
              </a:spcAft>
              <a:buClr>
                <a:srgbClr val="001D4D"/>
              </a:buClr>
              <a:buSzPts val="1800"/>
              <a:buFont typeface="Noto Sans Symbols"/>
              <a:buNone/>
              <a:defRPr b="1" i="0" sz="1600" u="none" cap="none" strike="noStrike">
                <a:solidFill>
                  <a:srgbClr val="001D4D"/>
                </a:solidFill>
                <a:latin typeface="Trebuchet MS"/>
                <a:ea typeface="Trebuchet MS"/>
                <a:cs typeface="Trebuchet MS"/>
                <a:sym typeface="Trebuchet MS"/>
              </a:defRPr>
            </a:lvl5pPr>
            <a:lvl6pPr indent="-228600" lvl="5" marL="2743200" marR="0" rtl="0" algn="l">
              <a:spcBef>
                <a:spcPts val="320"/>
              </a:spcBef>
              <a:spcAft>
                <a:spcPts val="0"/>
              </a:spcAft>
              <a:buClr>
                <a:schemeClr val="dk1"/>
              </a:buClr>
              <a:buSzPts val="2000"/>
              <a:buFont typeface="Arial"/>
              <a:buNone/>
              <a:defRPr b="1" i="0" sz="1600" u="none" cap="none" strike="noStrike">
                <a:solidFill>
                  <a:schemeClr val="dk1"/>
                </a:solidFill>
                <a:latin typeface="Trebuchet MS"/>
                <a:ea typeface="Trebuchet MS"/>
                <a:cs typeface="Trebuchet MS"/>
                <a:sym typeface="Trebuchet MS"/>
              </a:defRPr>
            </a:lvl6pPr>
            <a:lvl7pPr indent="-228600" lvl="6" marL="3200400" marR="0" rtl="0" algn="l">
              <a:spcBef>
                <a:spcPts val="320"/>
              </a:spcBef>
              <a:spcAft>
                <a:spcPts val="0"/>
              </a:spcAft>
              <a:buClr>
                <a:schemeClr val="dk1"/>
              </a:buClr>
              <a:buSzPts val="2000"/>
              <a:buFont typeface="Arial"/>
              <a:buNone/>
              <a:defRPr b="1" i="0" sz="1600" u="none" cap="none" strike="noStrike">
                <a:solidFill>
                  <a:schemeClr val="dk1"/>
                </a:solidFill>
                <a:latin typeface="Trebuchet MS"/>
                <a:ea typeface="Trebuchet MS"/>
                <a:cs typeface="Trebuchet MS"/>
                <a:sym typeface="Trebuchet MS"/>
              </a:defRPr>
            </a:lvl7pPr>
            <a:lvl8pPr indent="-228600" lvl="7" marL="3657600" marR="0" rtl="0" algn="l">
              <a:spcBef>
                <a:spcPts val="320"/>
              </a:spcBef>
              <a:spcAft>
                <a:spcPts val="0"/>
              </a:spcAft>
              <a:buClr>
                <a:schemeClr val="dk1"/>
              </a:buClr>
              <a:buSzPts val="2000"/>
              <a:buFont typeface="Arial"/>
              <a:buNone/>
              <a:defRPr b="1" i="0" sz="1600" u="none" cap="none" strike="noStrike">
                <a:solidFill>
                  <a:schemeClr val="dk1"/>
                </a:solidFill>
                <a:latin typeface="Trebuchet MS"/>
                <a:ea typeface="Trebuchet MS"/>
                <a:cs typeface="Trebuchet MS"/>
                <a:sym typeface="Trebuchet MS"/>
              </a:defRPr>
            </a:lvl8pPr>
            <a:lvl9pPr indent="-228600" lvl="8" marL="4114800" marR="0" rtl="0" algn="l">
              <a:spcBef>
                <a:spcPts val="320"/>
              </a:spcBef>
              <a:spcAft>
                <a:spcPts val="0"/>
              </a:spcAft>
              <a:buClr>
                <a:schemeClr val="dk1"/>
              </a:buClr>
              <a:buSzPts val="2000"/>
              <a:buFont typeface="Arial"/>
              <a:buNone/>
              <a:defRPr b="1" i="0" sz="1600" u="none" cap="none" strike="noStrike">
                <a:solidFill>
                  <a:schemeClr val="dk1"/>
                </a:solidFill>
                <a:latin typeface="Trebuchet MS"/>
                <a:ea typeface="Trebuchet MS"/>
                <a:cs typeface="Trebuchet MS"/>
                <a:sym typeface="Trebuchet MS"/>
              </a:defRPr>
            </a:lvl9pPr>
          </a:lstStyle>
          <a:p/>
        </p:txBody>
      </p:sp>
      <p:sp>
        <p:nvSpPr>
          <p:cNvPr id="56" name="Google Shape;56;p6"/>
          <p:cNvSpPr txBox="1"/>
          <p:nvPr>
            <p:ph idx="4" type="body"/>
          </p:nvPr>
        </p:nvSpPr>
        <p:spPr>
          <a:xfrm>
            <a:off x="4705350" y="2362199"/>
            <a:ext cx="3657600" cy="3686100"/>
          </a:xfrm>
          <a:prstGeom prst="rect">
            <a:avLst/>
          </a:prstGeom>
          <a:noFill/>
          <a:ln>
            <a:noFill/>
          </a:ln>
        </p:spPr>
        <p:txBody>
          <a:bodyPr anchorCtr="0" anchor="t" bIns="91425" lIns="91425" spcFirstLastPara="1" rIns="91425" wrap="square" tIns="91425"/>
          <a:lstStyle>
            <a:lvl1pPr indent="-355600" lvl="0" marL="457200" marR="0" rtl="0" algn="l">
              <a:spcBef>
                <a:spcPts val="2000"/>
              </a:spcBef>
              <a:spcAft>
                <a:spcPts val="0"/>
              </a:spcAft>
              <a:buClr>
                <a:srgbClr val="001D4D"/>
              </a:buClr>
              <a:buSzPts val="2000"/>
              <a:buFont typeface="Noto Sans Symbols"/>
              <a:buChar char="●"/>
              <a:defRPr b="0" i="0" sz="2000" u="none" cap="none" strike="noStrike">
                <a:solidFill>
                  <a:srgbClr val="001D4D"/>
                </a:solidFill>
                <a:latin typeface="Trebuchet MS"/>
                <a:ea typeface="Trebuchet MS"/>
                <a:cs typeface="Trebuchet MS"/>
                <a:sym typeface="Trebuchet MS"/>
              </a:defRPr>
            </a:lvl1pPr>
            <a:lvl2pPr indent="-342900" lvl="1" marL="9144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2pPr>
            <a:lvl3pPr indent="-342900" lvl="2" marL="13716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3pPr>
            <a:lvl4pPr indent="-342900" lvl="3" marL="18288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4pPr>
            <a:lvl5pPr indent="-342900" lvl="4" marL="22860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5pPr>
            <a:lvl6pPr indent="-330200" lvl="5" marL="2743200" marR="0" rtl="0" algn="l">
              <a:spcBef>
                <a:spcPts val="320"/>
              </a:spcBef>
              <a:spcAft>
                <a:spcPts val="0"/>
              </a:spcAft>
              <a:buClr>
                <a:schemeClr val="dk1"/>
              </a:buClr>
              <a:buSzPts val="1600"/>
              <a:buFont typeface="Arial"/>
              <a:buChar char="•"/>
              <a:defRPr b="0" i="0" sz="1600" u="none" cap="none" strike="noStrike">
                <a:solidFill>
                  <a:schemeClr val="dk1"/>
                </a:solidFill>
                <a:latin typeface="Trebuchet MS"/>
                <a:ea typeface="Trebuchet MS"/>
                <a:cs typeface="Trebuchet MS"/>
                <a:sym typeface="Trebuchet MS"/>
              </a:defRPr>
            </a:lvl6pPr>
            <a:lvl7pPr indent="-330200" lvl="6" marL="3200400" marR="0" rtl="0" algn="l">
              <a:spcBef>
                <a:spcPts val="320"/>
              </a:spcBef>
              <a:spcAft>
                <a:spcPts val="0"/>
              </a:spcAft>
              <a:buClr>
                <a:schemeClr val="dk1"/>
              </a:buClr>
              <a:buSzPts val="1600"/>
              <a:buFont typeface="Arial"/>
              <a:buChar char="•"/>
              <a:defRPr b="0" i="0" sz="1600" u="none" cap="none" strike="noStrike">
                <a:solidFill>
                  <a:schemeClr val="dk1"/>
                </a:solidFill>
                <a:latin typeface="Trebuchet MS"/>
                <a:ea typeface="Trebuchet MS"/>
                <a:cs typeface="Trebuchet MS"/>
                <a:sym typeface="Trebuchet MS"/>
              </a:defRPr>
            </a:lvl7pPr>
            <a:lvl8pPr indent="-330200" lvl="7" marL="3657600" marR="0" rtl="0" algn="l">
              <a:spcBef>
                <a:spcPts val="320"/>
              </a:spcBef>
              <a:spcAft>
                <a:spcPts val="0"/>
              </a:spcAft>
              <a:buClr>
                <a:schemeClr val="dk1"/>
              </a:buClr>
              <a:buSzPts val="1600"/>
              <a:buFont typeface="Arial"/>
              <a:buChar char="•"/>
              <a:defRPr b="0" i="0" sz="1600" u="none" cap="none" strike="noStrike">
                <a:solidFill>
                  <a:schemeClr val="dk1"/>
                </a:solidFill>
                <a:latin typeface="Trebuchet MS"/>
                <a:ea typeface="Trebuchet MS"/>
                <a:cs typeface="Trebuchet MS"/>
                <a:sym typeface="Trebuchet MS"/>
              </a:defRPr>
            </a:lvl8pPr>
            <a:lvl9pPr indent="-330200" lvl="8" marL="4114800" marR="0" rtl="0" algn="l">
              <a:spcBef>
                <a:spcPts val="320"/>
              </a:spcBef>
              <a:spcAft>
                <a:spcPts val="0"/>
              </a:spcAft>
              <a:buClr>
                <a:schemeClr val="dk1"/>
              </a:buClr>
              <a:buSzPts val="1600"/>
              <a:buFont typeface="Arial"/>
              <a:buChar char="•"/>
              <a:defRPr b="0" i="0" sz="1600" u="none" cap="none" strike="noStrike">
                <a:solidFill>
                  <a:schemeClr val="dk1"/>
                </a:solidFill>
                <a:latin typeface="Trebuchet MS"/>
                <a:ea typeface="Trebuchet MS"/>
                <a:cs typeface="Trebuchet MS"/>
                <a:sym typeface="Trebuchet MS"/>
              </a:defRPr>
            </a:lvl9pPr>
          </a:lstStyle>
          <a:p/>
        </p:txBody>
      </p:sp>
      <p:sp>
        <p:nvSpPr>
          <p:cNvPr id="57" name="Google Shape;57;p6"/>
          <p:cNvSpPr txBox="1"/>
          <p:nvPr>
            <p:ph idx="10" type="dt"/>
          </p:nvPr>
        </p:nvSpPr>
        <p:spPr>
          <a:xfrm>
            <a:off x="381000" y="6288088"/>
            <a:ext cx="1887600" cy="365100"/>
          </a:xfrm>
          <a:prstGeom prst="rect">
            <a:avLst/>
          </a:prstGeom>
          <a:noFill/>
          <a:ln>
            <a:noFill/>
          </a:ln>
        </p:spPr>
        <p:txBody>
          <a:bodyPr anchorCtr="0" anchor="ctr" bIns="91425" lIns="91425" spcFirstLastPara="1" rIns="91425" wrap="square" tIns="91425"/>
          <a:lstStyle>
            <a:lvl1pPr indent="0" lvl="0" marL="0" marR="0" rtl="0" algn="l">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58" name="Google Shape;58;p6"/>
          <p:cNvSpPr txBox="1"/>
          <p:nvPr>
            <p:ph idx="11" type="ftr"/>
          </p:nvPr>
        </p:nvSpPr>
        <p:spPr>
          <a:xfrm>
            <a:off x="3305175" y="6288088"/>
            <a:ext cx="5238900" cy="365100"/>
          </a:xfrm>
          <a:prstGeom prst="rect">
            <a:avLst/>
          </a:prstGeom>
          <a:noFill/>
          <a:ln>
            <a:noFill/>
          </a:ln>
        </p:spPr>
        <p:txBody>
          <a:bodyPr anchorCtr="0" anchor="ctr" bIns="91425" lIns="91425" spcFirstLastPara="1" rIns="91425" wrap="square" tIns="91425"/>
          <a:lstStyle>
            <a:lvl1pPr indent="0" lvl="0" marL="0" marR="0" rtl="0" algn="r">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59" name="Google Shape;59;p6"/>
          <p:cNvSpPr txBox="1"/>
          <p:nvPr>
            <p:ph idx="12" type="sldNum"/>
          </p:nvPr>
        </p:nvSpPr>
        <p:spPr>
          <a:xfrm>
            <a:off x="8404225" y="219075"/>
            <a:ext cx="493800" cy="365100"/>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2 Content, Top and Bottom">
  <p:cSld name="2 Content, Top and Bottom">
    <p:spTree>
      <p:nvGrpSpPr>
        <p:cNvPr id="60" name="Shape 60"/>
        <p:cNvGrpSpPr/>
        <p:nvPr/>
      </p:nvGrpSpPr>
      <p:grpSpPr>
        <a:xfrm>
          <a:off x="0" y="0"/>
          <a:ext cx="0" cy="0"/>
          <a:chOff x="0" y="0"/>
          <a:chExt cx="0" cy="0"/>
        </a:xfrm>
      </p:grpSpPr>
      <p:pic>
        <p:nvPicPr>
          <p:cNvPr descr="Overlay-ContentSlides.png" id="61" name="Google Shape;61;p7"/>
          <p:cNvPicPr preferRelativeResize="0"/>
          <p:nvPr/>
        </p:nvPicPr>
        <p:blipFill rotWithShape="1">
          <a:blip r:embed="rId2">
            <a:alphaModFix/>
          </a:blip>
          <a:srcRect b="0" l="0" r="0" t="0"/>
          <a:stretch/>
        </p:blipFill>
        <p:spPr>
          <a:xfrm>
            <a:off x="150813" y="187325"/>
            <a:ext cx="8828100" cy="6481800"/>
          </a:xfrm>
          <a:prstGeom prst="rect">
            <a:avLst/>
          </a:prstGeom>
          <a:noFill/>
          <a:ln>
            <a:noFill/>
          </a:ln>
        </p:spPr>
      </p:pic>
      <p:sp>
        <p:nvSpPr>
          <p:cNvPr id="62" name="Google Shape;62;p7"/>
          <p:cNvSpPr txBox="1"/>
          <p:nvPr>
            <p:ph type="title"/>
          </p:nvPr>
        </p:nvSpPr>
        <p:spPr>
          <a:xfrm>
            <a:off x="779463" y="381000"/>
            <a:ext cx="7583400" cy="1044600"/>
          </a:xfrm>
          <a:prstGeom prst="rect">
            <a:avLst/>
          </a:prstGeom>
          <a:noFill/>
          <a:ln>
            <a:noFill/>
          </a:ln>
        </p:spPr>
        <p:txBody>
          <a:bodyPr anchorCtr="0" anchor="b" bIns="91425" lIns="91425" spcFirstLastPara="1" rIns="91425" wrap="square" tIns="91425"/>
          <a:lstStyle>
            <a:lvl1pPr indent="0" lvl="0"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9pPr>
          </a:lstStyle>
          <a:p/>
        </p:txBody>
      </p:sp>
      <p:sp>
        <p:nvSpPr>
          <p:cNvPr id="63" name="Google Shape;63;p7"/>
          <p:cNvSpPr txBox="1"/>
          <p:nvPr>
            <p:ph idx="1" type="body"/>
          </p:nvPr>
        </p:nvSpPr>
        <p:spPr>
          <a:xfrm>
            <a:off x="779462" y="1828801"/>
            <a:ext cx="7585200" cy="2057400"/>
          </a:xfrm>
          <a:prstGeom prst="rect">
            <a:avLst/>
          </a:prstGeom>
          <a:noFill/>
          <a:ln>
            <a:noFill/>
          </a:ln>
        </p:spPr>
        <p:txBody>
          <a:bodyPr anchorCtr="0" anchor="t" bIns="91425" lIns="91425" spcFirstLastPara="1" rIns="91425" wrap="square" tIns="91425"/>
          <a:lstStyle>
            <a:lvl1pPr indent="-355600" lvl="0" marL="457200" marR="0" rtl="0" algn="l">
              <a:spcBef>
                <a:spcPts val="2000"/>
              </a:spcBef>
              <a:spcAft>
                <a:spcPts val="0"/>
              </a:spcAft>
              <a:buClr>
                <a:srgbClr val="001D4D"/>
              </a:buClr>
              <a:buSzPts val="2000"/>
              <a:buFont typeface="Noto Sans Symbols"/>
              <a:buChar char="●"/>
              <a:defRPr b="0" i="0" sz="2000" u="none" cap="none" strike="noStrike">
                <a:solidFill>
                  <a:srgbClr val="001D4D"/>
                </a:solidFill>
                <a:latin typeface="Trebuchet MS"/>
                <a:ea typeface="Trebuchet MS"/>
                <a:cs typeface="Trebuchet MS"/>
                <a:sym typeface="Trebuchet MS"/>
              </a:defRPr>
            </a:lvl1pPr>
            <a:lvl2pPr indent="-342900" lvl="1" marL="9144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2pPr>
            <a:lvl3pPr indent="-342900" lvl="2" marL="13716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3pPr>
            <a:lvl4pPr indent="-342900" lvl="3" marL="18288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4pPr>
            <a:lvl5pPr indent="-342900" lvl="4" marL="22860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5pPr>
            <a:lvl6pPr indent="-342900" lvl="5" marL="27432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6pPr>
            <a:lvl7pPr indent="-342900" lvl="6" marL="32004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7pPr>
            <a:lvl8pPr indent="-342900" lvl="7" marL="36576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8pPr>
            <a:lvl9pPr indent="-342900" lvl="8" marL="41148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64" name="Google Shape;64;p7"/>
          <p:cNvSpPr txBox="1"/>
          <p:nvPr>
            <p:ph idx="2" type="body"/>
          </p:nvPr>
        </p:nvSpPr>
        <p:spPr>
          <a:xfrm>
            <a:off x="779462" y="3991816"/>
            <a:ext cx="7585200" cy="2057400"/>
          </a:xfrm>
          <a:prstGeom prst="rect">
            <a:avLst/>
          </a:prstGeom>
          <a:noFill/>
          <a:ln>
            <a:noFill/>
          </a:ln>
        </p:spPr>
        <p:txBody>
          <a:bodyPr anchorCtr="0" anchor="t" bIns="91425" lIns="91425" spcFirstLastPara="1" rIns="91425" wrap="square" tIns="91425"/>
          <a:lstStyle>
            <a:lvl1pPr indent="-355600" lvl="0" marL="457200" marR="0" rtl="0" algn="l">
              <a:spcBef>
                <a:spcPts val="2000"/>
              </a:spcBef>
              <a:spcAft>
                <a:spcPts val="0"/>
              </a:spcAft>
              <a:buClr>
                <a:srgbClr val="001D4D"/>
              </a:buClr>
              <a:buSzPts val="2000"/>
              <a:buFont typeface="Noto Sans Symbols"/>
              <a:buChar char="●"/>
              <a:defRPr b="0" i="0" sz="2000" u="none" cap="none" strike="noStrike">
                <a:solidFill>
                  <a:srgbClr val="001D4D"/>
                </a:solidFill>
                <a:latin typeface="Trebuchet MS"/>
                <a:ea typeface="Trebuchet MS"/>
                <a:cs typeface="Trebuchet MS"/>
                <a:sym typeface="Trebuchet MS"/>
              </a:defRPr>
            </a:lvl1pPr>
            <a:lvl2pPr indent="-342900" lvl="1" marL="9144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2pPr>
            <a:lvl3pPr indent="-342900" lvl="2" marL="13716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3pPr>
            <a:lvl4pPr indent="-342900" lvl="3" marL="18288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4pPr>
            <a:lvl5pPr indent="-342900" lvl="4" marL="22860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5pPr>
            <a:lvl6pPr indent="-342900" lvl="5" marL="27432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6pPr>
            <a:lvl7pPr indent="-342900" lvl="6" marL="32004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7pPr>
            <a:lvl8pPr indent="-342900" lvl="7" marL="36576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8pPr>
            <a:lvl9pPr indent="-342900" lvl="8" marL="41148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65" name="Google Shape;65;p7"/>
          <p:cNvSpPr txBox="1"/>
          <p:nvPr>
            <p:ph idx="10" type="dt"/>
          </p:nvPr>
        </p:nvSpPr>
        <p:spPr>
          <a:xfrm>
            <a:off x="381000" y="6288088"/>
            <a:ext cx="1887600" cy="365100"/>
          </a:xfrm>
          <a:prstGeom prst="rect">
            <a:avLst/>
          </a:prstGeom>
          <a:noFill/>
          <a:ln>
            <a:noFill/>
          </a:ln>
        </p:spPr>
        <p:txBody>
          <a:bodyPr anchorCtr="0" anchor="ctr" bIns="91425" lIns="91425" spcFirstLastPara="1" rIns="91425" wrap="square" tIns="91425"/>
          <a:lstStyle>
            <a:lvl1pPr indent="0" lvl="0" marL="0" marR="0" rtl="0" algn="l">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66" name="Google Shape;66;p7"/>
          <p:cNvSpPr txBox="1"/>
          <p:nvPr>
            <p:ph idx="11" type="ftr"/>
          </p:nvPr>
        </p:nvSpPr>
        <p:spPr>
          <a:xfrm>
            <a:off x="3305175" y="6288088"/>
            <a:ext cx="5238900" cy="365100"/>
          </a:xfrm>
          <a:prstGeom prst="rect">
            <a:avLst/>
          </a:prstGeom>
          <a:noFill/>
          <a:ln>
            <a:noFill/>
          </a:ln>
        </p:spPr>
        <p:txBody>
          <a:bodyPr anchorCtr="0" anchor="ctr" bIns="91425" lIns="91425" spcFirstLastPara="1" rIns="91425" wrap="square" tIns="91425"/>
          <a:lstStyle>
            <a:lvl1pPr indent="0" lvl="0" marL="0" marR="0" rtl="0" algn="r">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67" name="Google Shape;67;p7"/>
          <p:cNvSpPr txBox="1"/>
          <p:nvPr>
            <p:ph idx="12" type="sldNum"/>
          </p:nvPr>
        </p:nvSpPr>
        <p:spPr>
          <a:xfrm>
            <a:off x="8404225" y="219075"/>
            <a:ext cx="493800" cy="365100"/>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3 Content">
  <p:cSld name="3 Content">
    <p:spTree>
      <p:nvGrpSpPr>
        <p:cNvPr id="68" name="Shape 68"/>
        <p:cNvGrpSpPr/>
        <p:nvPr/>
      </p:nvGrpSpPr>
      <p:grpSpPr>
        <a:xfrm>
          <a:off x="0" y="0"/>
          <a:ext cx="0" cy="0"/>
          <a:chOff x="0" y="0"/>
          <a:chExt cx="0" cy="0"/>
        </a:xfrm>
      </p:grpSpPr>
      <p:pic>
        <p:nvPicPr>
          <p:cNvPr descr="Overlay-ContentSlides.png" id="69" name="Google Shape;69;p8"/>
          <p:cNvPicPr preferRelativeResize="0"/>
          <p:nvPr/>
        </p:nvPicPr>
        <p:blipFill rotWithShape="1">
          <a:blip r:embed="rId2">
            <a:alphaModFix/>
          </a:blip>
          <a:srcRect b="0" l="0" r="0" t="0"/>
          <a:stretch/>
        </p:blipFill>
        <p:spPr>
          <a:xfrm>
            <a:off x="150813" y="187325"/>
            <a:ext cx="8828100" cy="6481800"/>
          </a:xfrm>
          <a:prstGeom prst="rect">
            <a:avLst/>
          </a:prstGeom>
          <a:noFill/>
          <a:ln>
            <a:noFill/>
          </a:ln>
        </p:spPr>
      </p:pic>
      <p:sp>
        <p:nvSpPr>
          <p:cNvPr id="70" name="Google Shape;70;p8"/>
          <p:cNvSpPr txBox="1"/>
          <p:nvPr>
            <p:ph type="title"/>
          </p:nvPr>
        </p:nvSpPr>
        <p:spPr>
          <a:xfrm>
            <a:off x="779463" y="381000"/>
            <a:ext cx="7583400" cy="1044600"/>
          </a:xfrm>
          <a:prstGeom prst="rect">
            <a:avLst/>
          </a:prstGeom>
          <a:noFill/>
          <a:ln>
            <a:noFill/>
          </a:ln>
        </p:spPr>
        <p:txBody>
          <a:bodyPr anchorCtr="0" anchor="b" bIns="91425" lIns="91425" spcFirstLastPara="1" rIns="91425" wrap="square" tIns="91425"/>
          <a:lstStyle>
            <a:lvl1pPr indent="0" lvl="0"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9pPr>
          </a:lstStyle>
          <a:p/>
        </p:txBody>
      </p:sp>
      <p:sp>
        <p:nvSpPr>
          <p:cNvPr id="71" name="Google Shape;71;p8"/>
          <p:cNvSpPr txBox="1"/>
          <p:nvPr>
            <p:ph idx="1" type="body"/>
          </p:nvPr>
        </p:nvSpPr>
        <p:spPr>
          <a:xfrm>
            <a:off x="4710953" y="1828801"/>
            <a:ext cx="3657600" cy="2057400"/>
          </a:xfrm>
          <a:prstGeom prst="rect">
            <a:avLst/>
          </a:prstGeom>
          <a:noFill/>
          <a:ln>
            <a:noFill/>
          </a:ln>
        </p:spPr>
        <p:txBody>
          <a:bodyPr anchorCtr="0" anchor="t" bIns="91425" lIns="91425" spcFirstLastPara="1" rIns="91425" wrap="square" tIns="91425"/>
          <a:lstStyle>
            <a:lvl1pPr indent="-355600" lvl="0" marL="457200" marR="0" rtl="0" algn="l">
              <a:spcBef>
                <a:spcPts val="2000"/>
              </a:spcBef>
              <a:spcAft>
                <a:spcPts val="0"/>
              </a:spcAft>
              <a:buClr>
                <a:srgbClr val="001D4D"/>
              </a:buClr>
              <a:buSzPts val="2000"/>
              <a:buFont typeface="Noto Sans Symbols"/>
              <a:buChar char="●"/>
              <a:defRPr b="0" i="0" sz="2000" u="none" cap="none" strike="noStrike">
                <a:solidFill>
                  <a:srgbClr val="001D4D"/>
                </a:solidFill>
                <a:latin typeface="Trebuchet MS"/>
                <a:ea typeface="Trebuchet MS"/>
                <a:cs typeface="Trebuchet MS"/>
                <a:sym typeface="Trebuchet MS"/>
              </a:defRPr>
            </a:lvl1pPr>
            <a:lvl2pPr indent="-342900" lvl="1" marL="9144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2pPr>
            <a:lvl3pPr indent="-342900" lvl="2" marL="13716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3pPr>
            <a:lvl4pPr indent="-342900" lvl="3" marL="18288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4pPr>
            <a:lvl5pPr indent="-342900" lvl="4" marL="22860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5pPr>
            <a:lvl6pPr indent="-342900" lvl="5" marL="27432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6pPr>
            <a:lvl7pPr indent="-342900" lvl="6" marL="32004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7pPr>
            <a:lvl8pPr indent="-342900" lvl="7" marL="36576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8pPr>
            <a:lvl9pPr indent="-342900" lvl="8" marL="41148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72" name="Google Shape;72;p8"/>
          <p:cNvSpPr txBox="1"/>
          <p:nvPr>
            <p:ph idx="2" type="body"/>
          </p:nvPr>
        </p:nvSpPr>
        <p:spPr>
          <a:xfrm>
            <a:off x="4710953" y="3991816"/>
            <a:ext cx="3657600" cy="2057400"/>
          </a:xfrm>
          <a:prstGeom prst="rect">
            <a:avLst/>
          </a:prstGeom>
          <a:noFill/>
          <a:ln>
            <a:noFill/>
          </a:ln>
        </p:spPr>
        <p:txBody>
          <a:bodyPr anchorCtr="0" anchor="t" bIns="91425" lIns="91425" spcFirstLastPara="1" rIns="91425" wrap="square" tIns="91425"/>
          <a:lstStyle>
            <a:lvl1pPr indent="-355600" lvl="0" marL="457200" marR="0" rtl="0" algn="l">
              <a:spcBef>
                <a:spcPts val="2000"/>
              </a:spcBef>
              <a:spcAft>
                <a:spcPts val="0"/>
              </a:spcAft>
              <a:buClr>
                <a:srgbClr val="001D4D"/>
              </a:buClr>
              <a:buSzPts val="2000"/>
              <a:buFont typeface="Noto Sans Symbols"/>
              <a:buChar char="●"/>
              <a:defRPr b="0" i="0" sz="2000" u="none" cap="none" strike="noStrike">
                <a:solidFill>
                  <a:srgbClr val="001D4D"/>
                </a:solidFill>
                <a:latin typeface="Trebuchet MS"/>
                <a:ea typeface="Trebuchet MS"/>
                <a:cs typeface="Trebuchet MS"/>
                <a:sym typeface="Trebuchet MS"/>
              </a:defRPr>
            </a:lvl1pPr>
            <a:lvl2pPr indent="-342900" lvl="1" marL="9144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2pPr>
            <a:lvl3pPr indent="-342900" lvl="2" marL="13716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3pPr>
            <a:lvl4pPr indent="-342900" lvl="3" marL="18288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4pPr>
            <a:lvl5pPr indent="-342900" lvl="4" marL="22860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5pPr>
            <a:lvl6pPr indent="-342900" lvl="5" marL="27432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6pPr>
            <a:lvl7pPr indent="-342900" lvl="6" marL="32004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7pPr>
            <a:lvl8pPr indent="-342900" lvl="7" marL="36576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8pPr>
            <a:lvl9pPr indent="-342900" lvl="8" marL="41148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73" name="Google Shape;73;p8"/>
          <p:cNvSpPr txBox="1"/>
          <p:nvPr>
            <p:ph idx="3" type="body"/>
          </p:nvPr>
        </p:nvSpPr>
        <p:spPr>
          <a:xfrm>
            <a:off x="779462" y="1828800"/>
            <a:ext cx="3657600" cy="4219500"/>
          </a:xfrm>
          <a:prstGeom prst="rect">
            <a:avLst/>
          </a:prstGeom>
          <a:noFill/>
          <a:ln>
            <a:noFill/>
          </a:ln>
        </p:spPr>
        <p:txBody>
          <a:bodyPr anchorCtr="0" anchor="t" bIns="91425" lIns="91425" spcFirstLastPara="1" rIns="91425" wrap="square" tIns="91425"/>
          <a:lstStyle>
            <a:lvl1pPr indent="-355600" lvl="0" marL="457200" marR="0" rtl="0" algn="l">
              <a:spcBef>
                <a:spcPts val="2000"/>
              </a:spcBef>
              <a:spcAft>
                <a:spcPts val="0"/>
              </a:spcAft>
              <a:buClr>
                <a:srgbClr val="001D4D"/>
              </a:buClr>
              <a:buSzPts val="2000"/>
              <a:buFont typeface="Noto Sans Symbols"/>
              <a:buChar char="●"/>
              <a:defRPr b="0" i="0" sz="2000" u="none" cap="none" strike="noStrike">
                <a:solidFill>
                  <a:srgbClr val="001D4D"/>
                </a:solidFill>
                <a:latin typeface="Trebuchet MS"/>
                <a:ea typeface="Trebuchet MS"/>
                <a:cs typeface="Trebuchet MS"/>
                <a:sym typeface="Trebuchet MS"/>
              </a:defRPr>
            </a:lvl1pPr>
            <a:lvl2pPr indent="-342900" lvl="1" marL="9144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2pPr>
            <a:lvl3pPr indent="-342900" lvl="2" marL="13716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3pPr>
            <a:lvl4pPr indent="-342900" lvl="3" marL="18288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4pPr>
            <a:lvl5pPr indent="-342900" lvl="4" marL="22860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5pPr>
            <a:lvl6pPr indent="-342900" lvl="5" marL="27432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6pPr>
            <a:lvl7pPr indent="-342900" lvl="6" marL="32004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7pPr>
            <a:lvl8pPr indent="-342900" lvl="7" marL="36576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8pPr>
            <a:lvl9pPr indent="-342900" lvl="8" marL="41148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74" name="Google Shape;74;p8"/>
          <p:cNvSpPr txBox="1"/>
          <p:nvPr>
            <p:ph idx="10" type="dt"/>
          </p:nvPr>
        </p:nvSpPr>
        <p:spPr>
          <a:xfrm>
            <a:off x="381000" y="6288088"/>
            <a:ext cx="1887600" cy="365100"/>
          </a:xfrm>
          <a:prstGeom prst="rect">
            <a:avLst/>
          </a:prstGeom>
          <a:noFill/>
          <a:ln>
            <a:noFill/>
          </a:ln>
        </p:spPr>
        <p:txBody>
          <a:bodyPr anchorCtr="0" anchor="ctr" bIns="91425" lIns="91425" spcFirstLastPara="1" rIns="91425" wrap="square" tIns="91425"/>
          <a:lstStyle>
            <a:lvl1pPr indent="0" lvl="0" marL="0" marR="0" rtl="0" algn="l">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75" name="Google Shape;75;p8"/>
          <p:cNvSpPr txBox="1"/>
          <p:nvPr>
            <p:ph idx="11" type="ftr"/>
          </p:nvPr>
        </p:nvSpPr>
        <p:spPr>
          <a:xfrm>
            <a:off x="3305175" y="6288088"/>
            <a:ext cx="5238900" cy="365100"/>
          </a:xfrm>
          <a:prstGeom prst="rect">
            <a:avLst/>
          </a:prstGeom>
          <a:noFill/>
          <a:ln>
            <a:noFill/>
          </a:ln>
        </p:spPr>
        <p:txBody>
          <a:bodyPr anchorCtr="0" anchor="ctr" bIns="91425" lIns="91425" spcFirstLastPara="1" rIns="91425" wrap="square" tIns="91425"/>
          <a:lstStyle>
            <a:lvl1pPr indent="0" lvl="0" marL="0" marR="0" rtl="0" algn="r">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76" name="Google Shape;76;p8"/>
          <p:cNvSpPr txBox="1"/>
          <p:nvPr>
            <p:ph idx="12" type="sldNum"/>
          </p:nvPr>
        </p:nvSpPr>
        <p:spPr>
          <a:xfrm>
            <a:off x="8404225" y="219075"/>
            <a:ext cx="493800" cy="365100"/>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4 Content">
  <p:cSld name="4 Content">
    <p:spTree>
      <p:nvGrpSpPr>
        <p:cNvPr id="77" name="Shape 77"/>
        <p:cNvGrpSpPr/>
        <p:nvPr/>
      </p:nvGrpSpPr>
      <p:grpSpPr>
        <a:xfrm>
          <a:off x="0" y="0"/>
          <a:ext cx="0" cy="0"/>
          <a:chOff x="0" y="0"/>
          <a:chExt cx="0" cy="0"/>
        </a:xfrm>
      </p:grpSpPr>
      <p:pic>
        <p:nvPicPr>
          <p:cNvPr descr="Overlay-ContentSlides.png" id="78" name="Google Shape;78;p9"/>
          <p:cNvPicPr preferRelativeResize="0"/>
          <p:nvPr/>
        </p:nvPicPr>
        <p:blipFill rotWithShape="1">
          <a:blip r:embed="rId2">
            <a:alphaModFix/>
          </a:blip>
          <a:srcRect b="0" l="0" r="0" t="0"/>
          <a:stretch/>
        </p:blipFill>
        <p:spPr>
          <a:xfrm>
            <a:off x="150813" y="187325"/>
            <a:ext cx="8828100" cy="6481800"/>
          </a:xfrm>
          <a:prstGeom prst="rect">
            <a:avLst/>
          </a:prstGeom>
          <a:noFill/>
          <a:ln>
            <a:noFill/>
          </a:ln>
        </p:spPr>
      </p:pic>
      <p:sp>
        <p:nvSpPr>
          <p:cNvPr id="79" name="Google Shape;79;p9"/>
          <p:cNvSpPr txBox="1"/>
          <p:nvPr>
            <p:ph type="title"/>
          </p:nvPr>
        </p:nvSpPr>
        <p:spPr>
          <a:xfrm>
            <a:off x="779463" y="381000"/>
            <a:ext cx="7583400" cy="1044600"/>
          </a:xfrm>
          <a:prstGeom prst="rect">
            <a:avLst/>
          </a:prstGeom>
          <a:noFill/>
          <a:ln>
            <a:noFill/>
          </a:ln>
        </p:spPr>
        <p:txBody>
          <a:bodyPr anchorCtr="0" anchor="b" bIns="91425" lIns="91425" spcFirstLastPara="1" rIns="91425" wrap="square" tIns="91425"/>
          <a:lstStyle>
            <a:lvl1pPr indent="0" lvl="0"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9pPr>
          </a:lstStyle>
          <a:p/>
        </p:txBody>
      </p:sp>
      <p:sp>
        <p:nvSpPr>
          <p:cNvPr id="80" name="Google Shape;80;p9"/>
          <p:cNvSpPr txBox="1"/>
          <p:nvPr>
            <p:ph idx="1" type="body"/>
          </p:nvPr>
        </p:nvSpPr>
        <p:spPr>
          <a:xfrm>
            <a:off x="779463" y="1828801"/>
            <a:ext cx="3657600" cy="2057400"/>
          </a:xfrm>
          <a:prstGeom prst="rect">
            <a:avLst/>
          </a:prstGeom>
          <a:noFill/>
          <a:ln>
            <a:noFill/>
          </a:ln>
        </p:spPr>
        <p:txBody>
          <a:bodyPr anchorCtr="0" anchor="t" bIns="91425" lIns="91425" spcFirstLastPara="1" rIns="91425" wrap="square" tIns="91425"/>
          <a:lstStyle>
            <a:lvl1pPr indent="-355600" lvl="0" marL="457200" marR="0" rtl="0" algn="l">
              <a:spcBef>
                <a:spcPts val="2000"/>
              </a:spcBef>
              <a:spcAft>
                <a:spcPts val="0"/>
              </a:spcAft>
              <a:buClr>
                <a:srgbClr val="001D4D"/>
              </a:buClr>
              <a:buSzPts val="2000"/>
              <a:buFont typeface="Noto Sans Symbols"/>
              <a:buChar char="●"/>
              <a:defRPr b="0" i="0" sz="2000" u="none" cap="none" strike="noStrike">
                <a:solidFill>
                  <a:srgbClr val="001D4D"/>
                </a:solidFill>
                <a:latin typeface="Trebuchet MS"/>
                <a:ea typeface="Trebuchet MS"/>
                <a:cs typeface="Trebuchet MS"/>
                <a:sym typeface="Trebuchet MS"/>
              </a:defRPr>
            </a:lvl1pPr>
            <a:lvl2pPr indent="-342900" lvl="1" marL="9144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2pPr>
            <a:lvl3pPr indent="-342900" lvl="2" marL="13716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3pPr>
            <a:lvl4pPr indent="-342900" lvl="3" marL="18288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4pPr>
            <a:lvl5pPr indent="-342900" lvl="4" marL="22860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5pPr>
            <a:lvl6pPr indent="-342900" lvl="5" marL="27432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6pPr>
            <a:lvl7pPr indent="-342900" lvl="6" marL="32004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7pPr>
            <a:lvl8pPr indent="-342900" lvl="7" marL="36576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8pPr>
            <a:lvl9pPr indent="-342900" lvl="8" marL="41148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81" name="Google Shape;81;p9"/>
          <p:cNvSpPr txBox="1"/>
          <p:nvPr>
            <p:ph idx="2" type="body"/>
          </p:nvPr>
        </p:nvSpPr>
        <p:spPr>
          <a:xfrm>
            <a:off x="779463" y="3991816"/>
            <a:ext cx="3657600" cy="2057400"/>
          </a:xfrm>
          <a:prstGeom prst="rect">
            <a:avLst/>
          </a:prstGeom>
          <a:noFill/>
          <a:ln>
            <a:noFill/>
          </a:ln>
        </p:spPr>
        <p:txBody>
          <a:bodyPr anchorCtr="0" anchor="t" bIns="91425" lIns="91425" spcFirstLastPara="1" rIns="91425" wrap="square" tIns="91425"/>
          <a:lstStyle>
            <a:lvl1pPr indent="-355600" lvl="0" marL="457200" marR="0" rtl="0" algn="l">
              <a:spcBef>
                <a:spcPts val="2000"/>
              </a:spcBef>
              <a:spcAft>
                <a:spcPts val="0"/>
              </a:spcAft>
              <a:buClr>
                <a:srgbClr val="001D4D"/>
              </a:buClr>
              <a:buSzPts val="2000"/>
              <a:buFont typeface="Noto Sans Symbols"/>
              <a:buChar char="●"/>
              <a:defRPr b="0" i="0" sz="2000" u="none" cap="none" strike="noStrike">
                <a:solidFill>
                  <a:srgbClr val="001D4D"/>
                </a:solidFill>
                <a:latin typeface="Trebuchet MS"/>
                <a:ea typeface="Trebuchet MS"/>
                <a:cs typeface="Trebuchet MS"/>
                <a:sym typeface="Trebuchet MS"/>
              </a:defRPr>
            </a:lvl1pPr>
            <a:lvl2pPr indent="-342900" lvl="1" marL="9144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2pPr>
            <a:lvl3pPr indent="-342900" lvl="2" marL="13716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3pPr>
            <a:lvl4pPr indent="-342900" lvl="3" marL="18288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4pPr>
            <a:lvl5pPr indent="-342900" lvl="4" marL="22860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5pPr>
            <a:lvl6pPr indent="-342900" lvl="5" marL="27432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6pPr>
            <a:lvl7pPr indent="-342900" lvl="6" marL="32004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7pPr>
            <a:lvl8pPr indent="-342900" lvl="7" marL="36576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8pPr>
            <a:lvl9pPr indent="-342900" lvl="8" marL="41148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82" name="Google Shape;82;p9"/>
          <p:cNvSpPr txBox="1"/>
          <p:nvPr>
            <p:ph idx="3" type="body"/>
          </p:nvPr>
        </p:nvSpPr>
        <p:spPr>
          <a:xfrm>
            <a:off x="4710953" y="1828801"/>
            <a:ext cx="3657600" cy="2057400"/>
          </a:xfrm>
          <a:prstGeom prst="rect">
            <a:avLst/>
          </a:prstGeom>
          <a:noFill/>
          <a:ln>
            <a:noFill/>
          </a:ln>
        </p:spPr>
        <p:txBody>
          <a:bodyPr anchorCtr="0" anchor="t" bIns="91425" lIns="91425" spcFirstLastPara="1" rIns="91425" wrap="square" tIns="91425"/>
          <a:lstStyle>
            <a:lvl1pPr indent="-355600" lvl="0" marL="457200" marR="0" rtl="0" algn="l">
              <a:spcBef>
                <a:spcPts val="2000"/>
              </a:spcBef>
              <a:spcAft>
                <a:spcPts val="0"/>
              </a:spcAft>
              <a:buClr>
                <a:srgbClr val="001D4D"/>
              </a:buClr>
              <a:buSzPts val="2000"/>
              <a:buFont typeface="Noto Sans Symbols"/>
              <a:buChar char="●"/>
              <a:defRPr b="0" i="0" sz="2000" u="none" cap="none" strike="noStrike">
                <a:solidFill>
                  <a:srgbClr val="001D4D"/>
                </a:solidFill>
                <a:latin typeface="Trebuchet MS"/>
                <a:ea typeface="Trebuchet MS"/>
                <a:cs typeface="Trebuchet MS"/>
                <a:sym typeface="Trebuchet MS"/>
              </a:defRPr>
            </a:lvl1pPr>
            <a:lvl2pPr indent="-342900" lvl="1" marL="9144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2pPr>
            <a:lvl3pPr indent="-342900" lvl="2" marL="13716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3pPr>
            <a:lvl4pPr indent="-342900" lvl="3" marL="18288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4pPr>
            <a:lvl5pPr indent="-342900" lvl="4" marL="22860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5pPr>
            <a:lvl6pPr indent="-342900" lvl="5" marL="27432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6pPr>
            <a:lvl7pPr indent="-342900" lvl="6" marL="32004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7pPr>
            <a:lvl8pPr indent="-342900" lvl="7" marL="36576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8pPr>
            <a:lvl9pPr indent="-342900" lvl="8" marL="41148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83" name="Google Shape;83;p9"/>
          <p:cNvSpPr txBox="1"/>
          <p:nvPr>
            <p:ph idx="4" type="body"/>
          </p:nvPr>
        </p:nvSpPr>
        <p:spPr>
          <a:xfrm>
            <a:off x="4710953" y="3991816"/>
            <a:ext cx="3657600" cy="2057400"/>
          </a:xfrm>
          <a:prstGeom prst="rect">
            <a:avLst/>
          </a:prstGeom>
          <a:noFill/>
          <a:ln>
            <a:noFill/>
          </a:ln>
        </p:spPr>
        <p:txBody>
          <a:bodyPr anchorCtr="0" anchor="t" bIns="91425" lIns="91425" spcFirstLastPara="1" rIns="91425" wrap="square" tIns="91425"/>
          <a:lstStyle>
            <a:lvl1pPr indent="-355600" lvl="0" marL="457200" marR="0" rtl="0" algn="l">
              <a:spcBef>
                <a:spcPts val="2000"/>
              </a:spcBef>
              <a:spcAft>
                <a:spcPts val="0"/>
              </a:spcAft>
              <a:buClr>
                <a:srgbClr val="001D4D"/>
              </a:buClr>
              <a:buSzPts val="2000"/>
              <a:buFont typeface="Noto Sans Symbols"/>
              <a:buChar char="●"/>
              <a:defRPr b="0" i="0" sz="2000" u="none" cap="none" strike="noStrike">
                <a:solidFill>
                  <a:srgbClr val="001D4D"/>
                </a:solidFill>
                <a:latin typeface="Trebuchet MS"/>
                <a:ea typeface="Trebuchet MS"/>
                <a:cs typeface="Trebuchet MS"/>
                <a:sym typeface="Trebuchet MS"/>
              </a:defRPr>
            </a:lvl1pPr>
            <a:lvl2pPr indent="-342900" lvl="1" marL="9144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2pPr>
            <a:lvl3pPr indent="-342900" lvl="2" marL="13716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3pPr>
            <a:lvl4pPr indent="-342900" lvl="3" marL="18288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4pPr>
            <a:lvl5pPr indent="-342900" lvl="4" marL="22860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5pPr>
            <a:lvl6pPr indent="-342900" lvl="5" marL="27432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6pPr>
            <a:lvl7pPr indent="-342900" lvl="6" marL="32004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7pPr>
            <a:lvl8pPr indent="-342900" lvl="7" marL="36576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8pPr>
            <a:lvl9pPr indent="-342900" lvl="8" marL="41148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84" name="Google Shape;84;p9"/>
          <p:cNvSpPr txBox="1"/>
          <p:nvPr>
            <p:ph idx="10" type="dt"/>
          </p:nvPr>
        </p:nvSpPr>
        <p:spPr>
          <a:xfrm>
            <a:off x="381000" y="6288088"/>
            <a:ext cx="1887600" cy="365100"/>
          </a:xfrm>
          <a:prstGeom prst="rect">
            <a:avLst/>
          </a:prstGeom>
          <a:noFill/>
          <a:ln>
            <a:noFill/>
          </a:ln>
        </p:spPr>
        <p:txBody>
          <a:bodyPr anchorCtr="0" anchor="ctr" bIns="91425" lIns="91425" spcFirstLastPara="1" rIns="91425" wrap="square" tIns="91425"/>
          <a:lstStyle>
            <a:lvl1pPr indent="0" lvl="0" marL="0" marR="0" rtl="0" algn="l">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85" name="Google Shape;85;p9"/>
          <p:cNvSpPr txBox="1"/>
          <p:nvPr>
            <p:ph idx="11" type="ftr"/>
          </p:nvPr>
        </p:nvSpPr>
        <p:spPr>
          <a:xfrm>
            <a:off x="3305175" y="6288088"/>
            <a:ext cx="5238900" cy="365100"/>
          </a:xfrm>
          <a:prstGeom prst="rect">
            <a:avLst/>
          </a:prstGeom>
          <a:noFill/>
          <a:ln>
            <a:noFill/>
          </a:ln>
        </p:spPr>
        <p:txBody>
          <a:bodyPr anchorCtr="0" anchor="ctr" bIns="91425" lIns="91425" spcFirstLastPara="1" rIns="91425" wrap="square" tIns="91425"/>
          <a:lstStyle>
            <a:lvl1pPr indent="0" lvl="0" marL="0" marR="0" rtl="0" algn="r">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86" name="Google Shape;86;p9"/>
          <p:cNvSpPr txBox="1"/>
          <p:nvPr>
            <p:ph idx="12" type="sldNum"/>
          </p:nvPr>
        </p:nvSpPr>
        <p:spPr>
          <a:xfrm>
            <a:off x="8404225" y="219075"/>
            <a:ext cx="493800" cy="365100"/>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Only" type="titleOnly">
  <p:cSld name="TITLE_ONLY">
    <p:spTree>
      <p:nvGrpSpPr>
        <p:cNvPr id="87" name="Shape 87"/>
        <p:cNvGrpSpPr/>
        <p:nvPr/>
      </p:nvGrpSpPr>
      <p:grpSpPr>
        <a:xfrm>
          <a:off x="0" y="0"/>
          <a:ext cx="0" cy="0"/>
          <a:chOff x="0" y="0"/>
          <a:chExt cx="0" cy="0"/>
        </a:xfrm>
      </p:grpSpPr>
      <p:pic>
        <p:nvPicPr>
          <p:cNvPr descr="Overlay-ContentSlides.png" id="88" name="Google Shape;88;p10"/>
          <p:cNvPicPr preferRelativeResize="0"/>
          <p:nvPr/>
        </p:nvPicPr>
        <p:blipFill rotWithShape="1">
          <a:blip r:embed="rId2">
            <a:alphaModFix/>
          </a:blip>
          <a:srcRect b="0" l="0" r="0" t="0"/>
          <a:stretch/>
        </p:blipFill>
        <p:spPr>
          <a:xfrm>
            <a:off x="150813" y="187325"/>
            <a:ext cx="8828100" cy="6481800"/>
          </a:xfrm>
          <a:prstGeom prst="rect">
            <a:avLst/>
          </a:prstGeom>
          <a:noFill/>
          <a:ln>
            <a:noFill/>
          </a:ln>
        </p:spPr>
      </p:pic>
      <p:sp>
        <p:nvSpPr>
          <p:cNvPr id="89" name="Google Shape;89;p10"/>
          <p:cNvSpPr txBox="1"/>
          <p:nvPr>
            <p:ph type="title"/>
          </p:nvPr>
        </p:nvSpPr>
        <p:spPr>
          <a:xfrm>
            <a:off x="779463" y="381000"/>
            <a:ext cx="7583400" cy="1044600"/>
          </a:xfrm>
          <a:prstGeom prst="rect">
            <a:avLst/>
          </a:prstGeom>
          <a:noFill/>
          <a:ln>
            <a:noFill/>
          </a:ln>
        </p:spPr>
        <p:txBody>
          <a:bodyPr anchorCtr="0" anchor="b" bIns="91425" lIns="91425" spcFirstLastPara="1" rIns="91425" wrap="square" tIns="91425"/>
          <a:lstStyle>
            <a:lvl1pPr indent="0" lvl="0"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9pPr>
          </a:lstStyle>
          <a:p/>
        </p:txBody>
      </p:sp>
      <p:sp>
        <p:nvSpPr>
          <p:cNvPr id="90" name="Google Shape;90;p10"/>
          <p:cNvSpPr txBox="1"/>
          <p:nvPr>
            <p:ph idx="10" type="dt"/>
          </p:nvPr>
        </p:nvSpPr>
        <p:spPr>
          <a:xfrm>
            <a:off x="381000" y="6288088"/>
            <a:ext cx="1887600" cy="365100"/>
          </a:xfrm>
          <a:prstGeom prst="rect">
            <a:avLst/>
          </a:prstGeom>
          <a:noFill/>
          <a:ln>
            <a:noFill/>
          </a:ln>
        </p:spPr>
        <p:txBody>
          <a:bodyPr anchorCtr="0" anchor="ctr" bIns="91425" lIns="91425" spcFirstLastPara="1" rIns="91425" wrap="square" tIns="91425"/>
          <a:lstStyle>
            <a:lvl1pPr indent="0" lvl="0" marL="0" marR="0" rtl="0" algn="l">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91" name="Google Shape;91;p10"/>
          <p:cNvSpPr txBox="1"/>
          <p:nvPr>
            <p:ph idx="11" type="ftr"/>
          </p:nvPr>
        </p:nvSpPr>
        <p:spPr>
          <a:xfrm>
            <a:off x="3305175" y="6288088"/>
            <a:ext cx="5238900" cy="365100"/>
          </a:xfrm>
          <a:prstGeom prst="rect">
            <a:avLst/>
          </a:prstGeom>
          <a:noFill/>
          <a:ln>
            <a:noFill/>
          </a:ln>
        </p:spPr>
        <p:txBody>
          <a:bodyPr anchorCtr="0" anchor="ctr" bIns="91425" lIns="91425" spcFirstLastPara="1" rIns="91425" wrap="square" tIns="91425"/>
          <a:lstStyle>
            <a:lvl1pPr indent="0" lvl="0" marL="0" marR="0" rtl="0" algn="r">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92" name="Google Shape;92;p10"/>
          <p:cNvSpPr txBox="1"/>
          <p:nvPr>
            <p:ph idx="12" type="sldNum"/>
          </p:nvPr>
        </p:nvSpPr>
        <p:spPr>
          <a:xfrm>
            <a:off x="8404225" y="219075"/>
            <a:ext cx="493800" cy="365100"/>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0.xml"/><Relationship Id="rId10" Type="http://schemas.openxmlformats.org/officeDocument/2006/relationships/slideLayout" Target="../slideLayouts/slideLayout9.xml"/><Relationship Id="rId13" Type="http://schemas.openxmlformats.org/officeDocument/2006/relationships/slideLayout" Target="../slideLayouts/slideLayout12.xml"/><Relationship Id="rId12" Type="http://schemas.openxmlformats.org/officeDocument/2006/relationships/slideLayout" Target="../slideLayouts/slideLayout11.xml"/><Relationship Id="rId1" Type="http://schemas.openxmlformats.org/officeDocument/2006/relationships/image" Target="../media/image5.pn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9" Type="http://schemas.openxmlformats.org/officeDocument/2006/relationships/slideLayout" Target="../slideLayouts/slideLayout8.xml"/><Relationship Id="rId15" Type="http://schemas.openxmlformats.org/officeDocument/2006/relationships/slideLayout" Target="../slideLayouts/slideLayout14.xml"/><Relationship Id="rId14" Type="http://schemas.openxmlformats.org/officeDocument/2006/relationships/slideLayout" Target="../slideLayouts/slideLayout13.xml"/><Relationship Id="rId17" Type="http://schemas.openxmlformats.org/officeDocument/2006/relationships/slideLayout" Target="../slideLayouts/slideLayout16.xml"/><Relationship Id="rId16" Type="http://schemas.openxmlformats.org/officeDocument/2006/relationships/slideLayout" Target="../slideLayouts/slideLayout15.xml"/><Relationship Id="rId5" Type="http://schemas.openxmlformats.org/officeDocument/2006/relationships/slideLayout" Target="../slideLayouts/slideLayout4.xml"/><Relationship Id="rId6" Type="http://schemas.openxmlformats.org/officeDocument/2006/relationships/slideLayout" Target="../slideLayouts/slideLayout5.xml"/><Relationship Id="rId18" Type="http://schemas.openxmlformats.org/officeDocument/2006/relationships/theme" Target="../theme/theme2.xml"/><Relationship Id="rId7" Type="http://schemas.openxmlformats.org/officeDocument/2006/relationships/slideLayout" Target="../slideLayouts/slideLayout6.xml"/><Relationship Id="rId8"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solidFill>
      </p:bgPr>
    </p:bg>
    <p:spTree>
      <p:nvGrpSpPr>
        <p:cNvPr id="9" name="Shape 9"/>
        <p:cNvGrpSpPr/>
        <p:nvPr/>
      </p:nvGrpSpPr>
      <p:grpSpPr>
        <a:xfrm>
          <a:off x="0" y="0"/>
          <a:ext cx="0" cy="0"/>
          <a:chOff x="0" y="0"/>
          <a:chExt cx="0" cy="0"/>
        </a:xfrm>
      </p:grpSpPr>
      <p:sp>
        <p:nvSpPr>
          <p:cNvPr id="10" name="Google Shape;10;p1"/>
          <p:cNvSpPr/>
          <p:nvPr/>
        </p:nvSpPr>
        <p:spPr>
          <a:xfrm>
            <a:off x="190500" y="190500"/>
            <a:ext cx="8764500" cy="6478500"/>
          </a:xfrm>
          <a:prstGeom prst="round2DiagRect">
            <a:avLst>
              <a:gd fmla="val 9416" name="adj1"/>
              <a:gd fmla="val 0" name="adj2"/>
            </a:avLst>
          </a:prstGeom>
          <a:gradFill>
            <a:gsLst>
              <a:gs pos="0">
                <a:srgbClr val="B27A00"/>
              </a:gs>
              <a:gs pos="13000">
                <a:srgbClr val="B27A00"/>
              </a:gs>
              <a:gs pos="100000">
                <a:schemeClr val="lt1"/>
              </a:gs>
            </a:gsLst>
            <a:lin ang="5400012"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11" name="Google Shape;11;p1"/>
          <p:cNvSpPr txBox="1"/>
          <p:nvPr>
            <p:ph type="title"/>
          </p:nvPr>
        </p:nvSpPr>
        <p:spPr>
          <a:xfrm>
            <a:off x="779463" y="381000"/>
            <a:ext cx="7583400" cy="1044600"/>
          </a:xfrm>
          <a:prstGeom prst="rect">
            <a:avLst/>
          </a:prstGeom>
          <a:noFill/>
          <a:ln>
            <a:noFill/>
          </a:ln>
        </p:spPr>
        <p:txBody>
          <a:bodyPr anchorCtr="0" anchor="b" bIns="91425" lIns="91425" spcFirstLastPara="1" rIns="91425" wrap="square" tIns="91425"/>
          <a:lstStyle>
            <a:lvl1pPr indent="0" lvl="0"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9pPr>
          </a:lstStyle>
          <a:p/>
        </p:txBody>
      </p:sp>
      <p:sp>
        <p:nvSpPr>
          <p:cNvPr id="12" name="Google Shape;12;p1"/>
          <p:cNvSpPr txBox="1"/>
          <p:nvPr>
            <p:ph idx="1" type="body"/>
          </p:nvPr>
        </p:nvSpPr>
        <p:spPr>
          <a:xfrm>
            <a:off x="779463" y="1828800"/>
            <a:ext cx="7583400" cy="4208400"/>
          </a:xfrm>
          <a:prstGeom prst="rect">
            <a:avLst/>
          </a:prstGeom>
          <a:noFill/>
          <a:ln>
            <a:noFill/>
          </a:ln>
        </p:spPr>
        <p:txBody>
          <a:bodyPr anchorCtr="0" anchor="t" bIns="91425" lIns="91425" spcFirstLastPara="1" rIns="91425" wrap="square" tIns="91425"/>
          <a:lstStyle>
            <a:lvl1pPr indent="-368300" lvl="0" marL="457200" marR="0" rtl="0" algn="l">
              <a:spcBef>
                <a:spcPts val="2000"/>
              </a:spcBef>
              <a:spcAft>
                <a:spcPts val="0"/>
              </a:spcAft>
              <a:buClr>
                <a:srgbClr val="001D4D"/>
              </a:buClr>
              <a:buSzPts val="2200"/>
              <a:buFont typeface="Noto Sans Symbols"/>
              <a:buChar char="●"/>
              <a:defRPr b="0" i="0" sz="2200" u="none" cap="none" strike="noStrike">
                <a:solidFill>
                  <a:srgbClr val="001D4D"/>
                </a:solidFill>
                <a:latin typeface="Trebuchet MS"/>
                <a:ea typeface="Trebuchet MS"/>
                <a:cs typeface="Trebuchet MS"/>
                <a:sym typeface="Trebuchet MS"/>
              </a:defRPr>
            </a:lvl1pPr>
            <a:lvl2pPr indent="-355600" lvl="1" marL="914400" marR="0" rtl="0" algn="l">
              <a:spcBef>
                <a:spcPts val="600"/>
              </a:spcBef>
              <a:spcAft>
                <a:spcPts val="0"/>
              </a:spcAft>
              <a:buClr>
                <a:srgbClr val="001D4D"/>
              </a:buClr>
              <a:buSzPts val="2000"/>
              <a:buFont typeface="Noto Sans Symbols"/>
              <a:buChar char="●"/>
              <a:defRPr b="0" i="0" sz="2000" u="none" cap="none" strike="noStrike">
                <a:solidFill>
                  <a:srgbClr val="001D4D"/>
                </a:solidFill>
                <a:latin typeface="Trebuchet MS"/>
                <a:ea typeface="Trebuchet MS"/>
                <a:cs typeface="Trebuchet MS"/>
                <a:sym typeface="Trebuchet MS"/>
              </a:defRPr>
            </a:lvl2pPr>
            <a:lvl3pPr indent="-342900" lvl="2" marL="13716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3pPr>
            <a:lvl4pPr indent="-342900" lvl="3" marL="18288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4pPr>
            <a:lvl5pPr indent="-342900" lvl="4" marL="22860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5pPr>
            <a:lvl6pPr indent="-355600" lvl="5" marL="2743200" marR="0" rtl="0" algn="l">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6pPr>
            <a:lvl7pPr indent="-355600" lvl="6" marL="3200400" marR="0" rtl="0" algn="l">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9pPr>
          </a:lstStyle>
          <a:p/>
        </p:txBody>
      </p:sp>
      <p:sp>
        <p:nvSpPr>
          <p:cNvPr id="13" name="Google Shape;13;p1"/>
          <p:cNvSpPr txBox="1"/>
          <p:nvPr>
            <p:ph idx="10" type="dt"/>
          </p:nvPr>
        </p:nvSpPr>
        <p:spPr>
          <a:xfrm>
            <a:off x="381000" y="6288088"/>
            <a:ext cx="1887600" cy="365100"/>
          </a:xfrm>
          <a:prstGeom prst="rect">
            <a:avLst/>
          </a:prstGeom>
          <a:noFill/>
          <a:ln>
            <a:noFill/>
          </a:ln>
        </p:spPr>
        <p:txBody>
          <a:bodyPr anchorCtr="0" anchor="ctr" bIns="91425" lIns="91425" spcFirstLastPara="1" rIns="91425" wrap="square" tIns="91425"/>
          <a:lstStyle>
            <a:lvl1pPr indent="0" lvl="0" marL="0" marR="0" rtl="0" algn="l">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14" name="Google Shape;14;p1"/>
          <p:cNvSpPr txBox="1"/>
          <p:nvPr>
            <p:ph idx="11" type="ftr"/>
          </p:nvPr>
        </p:nvSpPr>
        <p:spPr>
          <a:xfrm>
            <a:off x="3305175" y="6288088"/>
            <a:ext cx="5238900" cy="365100"/>
          </a:xfrm>
          <a:prstGeom prst="rect">
            <a:avLst/>
          </a:prstGeom>
          <a:noFill/>
          <a:ln>
            <a:noFill/>
          </a:ln>
        </p:spPr>
        <p:txBody>
          <a:bodyPr anchorCtr="0" anchor="ctr" bIns="91425" lIns="91425" spcFirstLastPara="1" rIns="91425" wrap="square" tIns="91425"/>
          <a:lstStyle>
            <a:lvl1pPr indent="0" lvl="0" marL="0" marR="0" rtl="0" algn="r">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15" name="Google Shape;15;p1"/>
          <p:cNvSpPr txBox="1"/>
          <p:nvPr>
            <p:ph idx="12" type="sldNum"/>
          </p:nvPr>
        </p:nvSpPr>
        <p:spPr>
          <a:xfrm>
            <a:off x="8404225" y="219075"/>
            <a:ext cx="493800" cy="365100"/>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a:spcBef>
                <a:spcPts val="0"/>
              </a:spcBef>
              <a:spcAft>
                <a:spcPts val="0"/>
              </a:spcAft>
              <a:buNone/>
            </a:pPr>
            <a:fld id="{00000000-1234-1234-1234-123412341234}" type="slidenum">
              <a:rPr lang="en-US"/>
              <a:t>‹#›</a:t>
            </a:fld>
            <a:endParaRPr/>
          </a:p>
        </p:txBody>
      </p:sp>
      <p:pic>
        <p:nvPicPr>
          <p:cNvPr descr="FIULogo_H_CMYK_fx.png" id="16" name="Google Shape;16;p1"/>
          <p:cNvPicPr preferRelativeResize="0"/>
          <p:nvPr/>
        </p:nvPicPr>
        <p:blipFill rotWithShape="1">
          <a:blip r:embed="rId1">
            <a:alphaModFix/>
          </a:blip>
          <a:srcRect b="0" l="0" r="0" t="0"/>
          <a:stretch/>
        </p:blipFill>
        <p:spPr>
          <a:xfrm>
            <a:off x="6103938" y="5959475"/>
            <a:ext cx="2430600" cy="693600"/>
          </a:xfrm>
          <a:prstGeom prst="rect">
            <a:avLst/>
          </a:prstGeom>
          <a:noFill/>
          <a:ln>
            <a:noFill/>
          </a:ln>
        </p:spPr>
      </p:pic>
    </p:spTree>
  </p:cSld>
  <p:clrMap accent1="accent1" accent2="accent2" accent3="accent3" accent4="accent4" accent5="accent5" accent6="accent6" bg1="lt1" bg2="dk2" tx1="dk1" tx2="lt2" folHlink="folHlink" hlink="hlink"/>
  <p:sldLayoutIdLst>
    <p:sldLayoutId id="2147483648" r:id="rId2"/>
    <p:sldLayoutId id="2147483649" r:id="rId3"/>
    <p:sldLayoutId id="2147483650" r:id="rId4"/>
    <p:sldLayoutId id="2147483651" r:id="rId5"/>
    <p:sldLayoutId id="2147483652" r:id="rId6"/>
    <p:sldLayoutId id="2147483653" r:id="rId7"/>
    <p:sldLayoutId id="2147483654" r:id="rId8"/>
    <p:sldLayoutId id="2147483655" r:id="rId9"/>
    <p:sldLayoutId id="2147483656" r:id="rId10"/>
    <p:sldLayoutId id="2147483657" r:id="rId11"/>
    <p:sldLayoutId id="2147483658" r:id="rId12"/>
    <p:sldLayoutId id="2147483659" r:id="rId13"/>
    <p:sldLayoutId id="2147483660" r:id="rId14"/>
    <p:sldLayoutId id="2147483661" r:id="rId15"/>
    <p:sldLayoutId id="2147483662" r:id="rId16"/>
    <p:sldLayoutId id="2147483663" r:id="rId17"/>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4.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10.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18.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17.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image" Target="../media/image16.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 Id="rId3" Type="http://schemas.openxmlformats.org/officeDocument/2006/relationships/image" Target="../media/image34.gif"/></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 Id="rId3" Type="http://schemas.openxmlformats.org/officeDocument/2006/relationships/image" Target="../media/image30.gif"/></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 Id="rId3" Type="http://schemas.openxmlformats.org/officeDocument/2006/relationships/image" Target="../media/image41.gif"/></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2.xml"/><Relationship Id="rId3" Type="http://schemas.openxmlformats.org/officeDocument/2006/relationships/image" Target="../media/image21.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 Id="rId3" Type="http://schemas.openxmlformats.org/officeDocument/2006/relationships/image" Target="../media/image15.gif"/></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 Id="rId3" Type="http://schemas.openxmlformats.org/officeDocument/2006/relationships/image" Target="../media/image13.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6.xml"/><Relationship Id="rId3" Type="http://schemas.openxmlformats.org/officeDocument/2006/relationships/image" Target="../media/image33.gif"/></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7.xml"/><Relationship Id="rId3" Type="http://schemas.openxmlformats.org/officeDocument/2006/relationships/hyperlink" Target="https://drive.google.com/open?id=1XbVilRqJQN2g3PQQQ8Ux6iJRo6bt-xqAB9LqXeEt6Ms" TargetMode="External"/><Relationship Id="rId4" Type="http://schemas.openxmlformats.org/officeDocument/2006/relationships/hyperlink" Target="https://drive.google.com/open?id=1XbVilRqJQN2g3PQQQ8Ux6iJRo6bt-xqAB9LqXeEt6Ms" TargetMode="Externa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12.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0.xml"/><Relationship Id="rId3" Type="http://schemas.openxmlformats.org/officeDocument/2006/relationships/image" Target="../media/image20.png"/><Relationship Id="rId4" Type="http://schemas.openxmlformats.org/officeDocument/2006/relationships/image" Target="../media/image19.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1.xml"/><Relationship Id="rId3" Type="http://schemas.openxmlformats.org/officeDocument/2006/relationships/image" Target="../media/image17.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3.xml"/><Relationship Id="rId3" Type="http://schemas.openxmlformats.org/officeDocument/2006/relationships/image" Target="../media/image27.png"/><Relationship Id="rId4" Type="http://schemas.openxmlformats.org/officeDocument/2006/relationships/image" Target="../media/image24.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4.xml"/><Relationship Id="rId3" Type="http://schemas.openxmlformats.org/officeDocument/2006/relationships/image" Target="../media/image23.png"/><Relationship Id="rId4" Type="http://schemas.openxmlformats.org/officeDocument/2006/relationships/image" Target="../media/image22.png"/><Relationship Id="rId5" Type="http://schemas.openxmlformats.org/officeDocument/2006/relationships/image" Target="../media/image25.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8.xml"/><Relationship Id="rId3" Type="http://schemas.openxmlformats.org/officeDocument/2006/relationships/image" Target="../media/image44.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31.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0.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1.xml"/><Relationship Id="rId3" Type="http://schemas.openxmlformats.org/officeDocument/2006/relationships/image" Target="../media/image28.png"/><Relationship Id="rId4" Type="http://schemas.openxmlformats.org/officeDocument/2006/relationships/image" Target="../media/image37.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3.xml"/><Relationship Id="rId3" Type="http://schemas.openxmlformats.org/officeDocument/2006/relationships/image" Target="../media/image29.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4.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5.xml"/><Relationship Id="rId3" Type="http://schemas.openxmlformats.org/officeDocument/2006/relationships/image" Target="../media/image26.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6.xml"/><Relationship Id="rId3" Type="http://schemas.openxmlformats.org/officeDocument/2006/relationships/hyperlink" Target="https://drive.google.com/open?id=1-CANRRgDDGjBzg62eIRIDebxSBzzq-zZl-ljCXBVnlQ" TargetMode="Externa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8.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11.pn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0.xml"/><Relationship Id="rId3" Type="http://schemas.openxmlformats.org/officeDocument/2006/relationships/image" Target="../media/image38.jp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2.xml"/><Relationship Id="rId3" Type="http://schemas.openxmlformats.org/officeDocument/2006/relationships/image" Target="../media/image40.gif"/></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3.xml"/><Relationship Id="rId3" Type="http://schemas.openxmlformats.org/officeDocument/2006/relationships/image" Target="../media/image32.gif"/></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4.xml"/><Relationship Id="rId3" Type="http://schemas.openxmlformats.org/officeDocument/2006/relationships/image" Target="../media/image39.gif"/></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5.xml"/><Relationship Id="rId3" Type="http://schemas.openxmlformats.org/officeDocument/2006/relationships/image" Target="../media/image35.gif"/></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6.xml"/><Relationship Id="rId3" Type="http://schemas.openxmlformats.org/officeDocument/2006/relationships/image" Target="../media/image43.png"/></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7.xml"/><Relationship Id="rId3" Type="http://schemas.openxmlformats.org/officeDocument/2006/relationships/image" Target="../media/image47.png"/><Relationship Id="rId4" Type="http://schemas.openxmlformats.org/officeDocument/2006/relationships/image" Target="../media/image36.png"/></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8.xml"/><Relationship Id="rId3" Type="http://schemas.openxmlformats.org/officeDocument/2006/relationships/image" Target="../media/image60.png"/></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9.xml"/><Relationship Id="rId3" Type="http://schemas.openxmlformats.org/officeDocument/2006/relationships/image" Target="../media/image52.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65.pn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0.xml"/><Relationship Id="rId3" Type="http://schemas.openxmlformats.org/officeDocument/2006/relationships/image" Target="../media/image58.png"/></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1.xml"/><Relationship Id="rId3" Type="http://schemas.openxmlformats.org/officeDocument/2006/relationships/image" Target="../media/image61.png"/></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3.xml"/><Relationship Id="rId3" Type="http://schemas.openxmlformats.org/officeDocument/2006/relationships/image" Target="../media/image48.png"/></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4.xml"/><Relationship Id="rId3" Type="http://schemas.openxmlformats.org/officeDocument/2006/relationships/image" Target="../media/image46.gif"/></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5.xml"/><Relationship Id="rId3" Type="http://schemas.openxmlformats.org/officeDocument/2006/relationships/image" Target="../media/image42.gif"/></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6.xml"/><Relationship Id="rId3" Type="http://schemas.openxmlformats.org/officeDocument/2006/relationships/image" Target="../media/image50.gif"/></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7.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8.xml"/><Relationship Id="rId3" Type="http://schemas.openxmlformats.org/officeDocument/2006/relationships/image" Target="../media/image63.png"/></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0.xml"/><Relationship Id="rId3" Type="http://schemas.openxmlformats.org/officeDocument/2006/relationships/image" Target="../media/image64.png"/></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1.xml"/><Relationship Id="rId3" Type="http://schemas.openxmlformats.org/officeDocument/2006/relationships/image" Target="../media/image62.png"/></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2.xml"/><Relationship Id="rId3" Type="http://schemas.openxmlformats.org/officeDocument/2006/relationships/hyperlink" Target="https://drive.google.com/open?id=1oWI0DtaoYPSW2R6NTXCDOthIyxr8FT47f_4m1a8xyFM" TargetMode="Externa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3.xml"/></Relationships>
</file>

<file path=ppt/slides/_rels/slide74.xml.rels><?xml version="1.0" encoding="UTF-8" standalone="yes"?><Relationships xmlns="http://schemas.openxmlformats.org/package/2006/relationships"><Relationship Id="rId11" Type="http://schemas.openxmlformats.org/officeDocument/2006/relationships/image" Target="../media/image51.png"/><Relationship Id="rId10" Type="http://schemas.openxmlformats.org/officeDocument/2006/relationships/image" Target="../media/image59.png"/><Relationship Id="rId1" Type="http://schemas.openxmlformats.org/officeDocument/2006/relationships/slideLayout" Target="../slideLayouts/slideLayout2.xml"/><Relationship Id="rId2" Type="http://schemas.openxmlformats.org/officeDocument/2006/relationships/notesSlide" Target="../notesSlides/notesSlide74.xml"/><Relationship Id="rId3" Type="http://schemas.openxmlformats.org/officeDocument/2006/relationships/image" Target="../media/image53.png"/><Relationship Id="rId4" Type="http://schemas.openxmlformats.org/officeDocument/2006/relationships/image" Target="../media/image45.png"/><Relationship Id="rId9" Type="http://schemas.openxmlformats.org/officeDocument/2006/relationships/image" Target="../media/image56.png"/><Relationship Id="rId5" Type="http://schemas.openxmlformats.org/officeDocument/2006/relationships/image" Target="../media/image55.png"/><Relationship Id="rId6" Type="http://schemas.openxmlformats.org/officeDocument/2006/relationships/image" Target="../media/image49.png"/><Relationship Id="rId7" Type="http://schemas.openxmlformats.org/officeDocument/2006/relationships/image" Target="../media/image54.png"/><Relationship Id="rId8" Type="http://schemas.openxmlformats.org/officeDocument/2006/relationships/image" Target="../media/image57.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48" name="Shape 148"/>
        <p:cNvGrpSpPr/>
        <p:nvPr/>
      </p:nvGrpSpPr>
      <p:grpSpPr>
        <a:xfrm>
          <a:off x="0" y="0"/>
          <a:ext cx="0" cy="0"/>
          <a:chOff x="0" y="0"/>
          <a:chExt cx="0" cy="0"/>
        </a:xfrm>
      </p:grpSpPr>
      <p:sp>
        <p:nvSpPr>
          <p:cNvPr id="149" name="Google Shape;149;p18"/>
          <p:cNvSpPr txBox="1"/>
          <p:nvPr>
            <p:ph type="ctrTitle"/>
          </p:nvPr>
        </p:nvSpPr>
        <p:spPr>
          <a:xfrm>
            <a:off x="135925" y="1278726"/>
            <a:ext cx="8686800" cy="4132800"/>
          </a:xfrm>
          <a:prstGeom prst="rect">
            <a:avLst/>
          </a:prstGeom>
          <a:noFill/>
          <a:ln>
            <a:noFill/>
          </a:ln>
        </p:spPr>
        <p:txBody>
          <a:bodyPr anchorCtr="0" anchor="b" bIns="45700" lIns="91425" spcFirstLastPara="1" rIns="91425" wrap="square" tIns="45700">
            <a:noAutofit/>
          </a:bodyPr>
          <a:lstStyle/>
          <a:p>
            <a:pPr indent="0" lvl="0" marL="0" marR="0" rtl="0" algn="ctr">
              <a:spcBef>
                <a:spcPts val="0"/>
              </a:spcBef>
              <a:spcAft>
                <a:spcPts val="0"/>
              </a:spcAft>
              <a:buNone/>
            </a:pPr>
            <a:r>
              <a:rPr lang="en-US"/>
              <a:t>Breazehome 5.0</a:t>
            </a:r>
            <a:endParaRPr/>
          </a:p>
          <a:p>
            <a:pPr indent="0" lvl="0" marL="0" marR="0" rtl="0" algn="ctr">
              <a:spcBef>
                <a:spcPts val="0"/>
              </a:spcBef>
              <a:spcAft>
                <a:spcPts val="0"/>
              </a:spcAft>
              <a:buNone/>
            </a:pPr>
            <a:r>
              <a:rPr lang="en-US"/>
              <a:t>Chat System</a:t>
            </a:r>
            <a:endParaRPr/>
          </a:p>
          <a:p>
            <a:pPr indent="0" lvl="0" marL="0" marR="0" rtl="0" algn="ctr">
              <a:spcBef>
                <a:spcPts val="0"/>
              </a:spcBef>
              <a:spcAft>
                <a:spcPts val="0"/>
              </a:spcAft>
              <a:buNone/>
            </a:pPr>
            <a:r>
              <a:t/>
            </a:r>
            <a:endParaRPr sz="2900"/>
          </a:p>
          <a:p>
            <a:pPr indent="0" lvl="0" marL="0" marR="0" rtl="0" algn="ctr">
              <a:spcBef>
                <a:spcPts val="0"/>
              </a:spcBef>
              <a:spcAft>
                <a:spcPts val="0"/>
              </a:spcAft>
              <a:buNone/>
            </a:pPr>
            <a:r>
              <a:rPr b="0" i="0" lang="en-US" sz="2500" u="none" cap="none" strike="noStrike">
                <a:solidFill>
                  <a:srgbClr val="001D4D"/>
                </a:solidFill>
                <a:latin typeface="Trebuchet MS"/>
                <a:ea typeface="Trebuchet MS"/>
                <a:cs typeface="Trebuchet MS"/>
                <a:sym typeface="Trebuchet MS"/>
              </a:rPr>
              <a:t>Team Members: </a:t>
            </a:r>
            <a:r>
              <a:rPr lang="en-US" sz="2500"/>
              <a:t>Luis Averhoff, Tariq Juman, Mark Cameron</a:t>
            </a:r>
            <a:br>
              <a:rPr b="0" i="0" lang="en-US" sz="2500" u="none" cap="none" strike="noStrike">
                <a:solidFill>
                  <a:srgbClr val="001D4D"/>
                </a:solidFill>
                <a:latin typeface="Trebuchet MS"/>
                <a:ea typeface="Trebuchet MS"/>
                <a:cs typeface="Trebuchet MS"/>
                <a:sym typeface="Trebuchet MS"/>
              </a:rPr>
            </a:br>
            <a:r>
              <a:rPr b="0" i="0" lang="en-US" sz="2500" u="none" cap="none" strike="noStrike">
                <a:solidFill>
                  <a:srgbClr val="001D4D"/>
                </a:solidFill>
                <a:latin typeface="Trebuchet MS"/>
                <a:ea typeface="Trebuchet MS"/>
                <a:cs typeface="Trebuchet MS"/>
                <a:sym typeface="Trebuchet MS"/>
              </a:rPr>
              <a:t>Product Owner: </a:t>
            </a:r>
            <a:r>
              <a:rPr lang="en-US" sz="2500"/>
              <a:t>Masoud Sadjadi</a:t>
            </a:r>
            <a:endParaRPr b="0" i="0" sz="2500" u="none" cap="none" strike="noStrike">
              <a:solidFill>
                <a:srgbClr val="001D4D"/>
              </a:solidFill>
              <a:latin typeface="Trebuchet MS"/>
              <a:ea typeface="Trebuchet MS"/>
              <a:cs typeface="Trebuchet MS"/>
              <a:sym typeface="Trebuchet MS"/>
            </a:endParaRPr>
          </a:p>
          <a:p>
            <a:pPr indent="0" lvl="0" marL="0" marR="0" rtl="0" algn="ctr">
              <a:spcBef>
                <a:spcPts val="0"/>
              </a:spcBef>
              <a:spcAft>
                <a:spcPts val="0"/>
              </a:spcAft>
              <a:buNone/>
            </a:pPr>
            <a:r>
              <a:rPr lang="en-US" sz="2500"/>
              <a:t>Instructor: Masoud Sadjadi</a:t>
            </a:r>
            <a:br>
              <a:rPr b="0" i="0" lang="en-US" sz="2800" u="none" cap="none" strike="noStrike">
                <a:solidFill>
                  <a:srgbClr val="001D4D"/>
                </a:solidFill>
                <a:latin typeface="Trebuchet MS"/>
                <a:ea typeface="Trebuchet MS"/>
                <a:cs typeface="Trebuchet MS"/>
                <a:sym typeface="Trebuchet MS"/>
              </a:rPr>
            </a:br>
            <a:br>
              <a:rPr b="0" i="0" lang="en-US" sz="4400" u="none" cap="none" strike="noStrike">
                <a:solidFill>
                  <a:srgbClr val="001D4D"/>
                </a:solidFill>
                <a:latin typeface="Trebuchet MS"/>
                <a:ea typeface="Trebuchet MS"/>
                <a:cs typeface="Trebuchet MS"/>
                <a:sym typeface="Trebuchet MS"/>
              </a:rPr>
            </a:br>
            <a:r>
              <a:rPr b="0" i="0" lang="en-US" sz="1800" u="none" cap="none" strike="noStrike">
                <a:solidFill>
                  <a:srgbClr val="001D4D"/>
                </a:solidFill>
                <a:latin typeface="Trebuchet MS"/>
                <a:ea typeface="Trebuchet MS"/>
                <a:cs typeface="Trebuchet MS"/>
                <a:sym typeface="Trebuchet MS"/>
              </a:rPr>
              <a:t>School of Computing and Information Sciences</a:t>
            </a:r>
            <a:br>
              <a:rPr b="0" i="0" lang="en-US" sz="1800" u="none" cap="none" strike="noStrike">
                <a:solidFill>
                  <a:srgbClr val="001D4D"/>
                </a:solidFill>
                <a:latin typeface="Trebuchet MS"/>
                <a:ea typeface="Trebuchet MS"/>
                <a:cs typeface="Trebuchet MS"/>
                <a:sym typeface="Trebuchet MS"/>
              </a:rPr>
            </a:br>
            <a:r>
              <a:rPr b="0" i="0" lang="en-US" sz="1800" u="none" cap="none" strike="noStrike">
                <a:solidFill>
                  <a:srgbClr val="001D4D"/>
                </a:solidFill>
                <a:latin typeface="Trebuchet MS"/>
                <a:ea typeface="Trebuchet MS"/>
                <a:cs typeface="Trebuchet MS"/>
                <a:sym typeface="Trebuchet MS"/>
              </a:rPr>
              <a:t>Florida International University</a:t>
            </a:r>
            <a:endParaRPr b="0" i="0" sz="4400" u="none" cap="none" strike="noStrike">
              <a:solidFill>
                <a:srgbClr val="001D4D"/>
              </a:solidFill>
              <a:latin typeface="Trebuchet MS"/>
              <a:ea typeface="Trebuchet MS"/>
              <a:cs typeface="Trebuchet MS"/>
              <a:sym typeface="Trebuchet MS"/>
            </a:endParaRPr>
          </a:p>
        </p:txBody>
      </p:sp>
      <p:sp>
        <p:nvSpPr>
          <p:cNvPr id="150" name="Google Shape;150;p18"/>
          <p:cNvSpPr txBox="1"/>
          <p:nvPr>
            <p:ph idx="1" type="subTitle"/>
          </p:nvPr>
        </p:nvSpPr>
        <p:spPr>
          <a:xfrm>
            <a:off x="228600" y="5643562"/>
            <a:ext cx="8686800" cy="1219200"/>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Clr>
                <a:schemeClr val="lt1"/>
              </a:buClr>
              <a:buFont typeface="Noto Sans Symbols"/>
              <a:buNone/>
            </a:pPr>
            <a:r>
              <a:rPr lang="en-US">
                <a:solidFill>
                  <a:srgbClr val="666666"/>
                </a:solidFill>
              </a:rPr>
              <a:t> </a:t>
            </a:r>
            <a:endParaRPr b="0" i="0" sz="1800" u="none" cap="none" strike="noStrike">
              <a:solidFill>
                <a:srgbClr val="666666"/>
              </a:solidFill>
              <a:latin typeface="Trebuchet MS"/>
              <a:ea typeface="Trebuchet MS"/>
              <a:cs typeface="Trebuchet MS"/>
              <a:sym typeface="Trebuchet MS"/>
            </a:endParaRPr>
          </a:p>
        </p:txBody>
      </p:sp>
      <p:sp>
        <p:nvSpPr>
          <p:cNvPr id="151" name="Google Shape;151;p18"/>
          <p:cNvSpPr txBox="1"/>
          <p:nvPr/>
        </p:nvSpPr>
        <p:spPr>
          <a:xfrm>
            <a:off x="135925" y="556025"/>
            <a:ext cx="8686800" cy="722700"/>
          </a:xfrm>
          <a:prstGeom prst="rect">
            <a:avLst/>
          </a:prstGeom>
          <a:noFill/>
          <a:ln>
            <a:noFill/>
          </a:ln>
        </p:spPr>
        <p:txBody>
          <a:bodyPr anchorCtr="0" anchor="b" bIns="45700" lIns="91425" spcFirstLastPara="1" rIns="91425" wrap="square" tIns="45700">
            <a:noAutofit/>
          </a:bodyPr>
          <a:lstStyle/>
          <a:p>
            <a:pPr indent="0" lvl="0" marL="0" marR="0" rtl="0" algn="ctr">
              <a:spcBef>
                <a:spcPts val="0"/>
              </a:spcBef>
              <a:spcAft>
                <a:spcPts val="0"/>
              </a:spcAft>
              <a:buNone/>
            </a:pPr>
            <a:r>
              <a:rPr b="0" i="0" lang="en-US" sz="3600" u="none" cap="none" strike="noStrike">
                <a:solidFill>
                  <a:srgbClr val="001D4D"/>
                </a:solidFill>
                <a:latin typeface="Trebuchet MS"/>
                <a:ea typeface="Trebuchet MS"/>
                <a:cs typeface="Trebuchet MS"/>
                <a:sym typeface="Trebuchet MS"/>
              </a:rPr>
              <a:t>Final Presentation</a:t>
            </a:r>
            <a:endParaRPr b="0" i="0" sz="3600" u="none" cap="none" strike="noStrike">
              <a:solidFill>
                <a:srgbClr val="001D4D"/>
              </a:solidFill>
              <a:latin typeface="Trebuchet MS"/>
              <a:ea typeface="Trebuchet MS"/>
              <a:cs typeface="Trebuchet MS"/>
              <a:sym typeface="Trebuchet MS"/>
            </a:endParaRPr>
          </a:p>
          <a:p>
            <a:pPr indent="0" lvl="0" marL="0" rtl="0" algn="ctr">
              <a:spcBef>
                <a:spcPts val="0"/>
              </a:spcBef>
              <a:spcAft>
                <a:spcPts val="0"/>
              </a:spcAft>
              <a:buClr>
                <a:schemeClr val="dk1"/>
              </a:buClr>
              <a:buFont typeface="Arial"/>
              <a:buNone/>
            </a:pPr>
            <a:r>
              <a:rPr lang="en-US" sz="2600">
                <a:solidFill>
                  <a:srgbClr val="001D4D"/>
                </a:solidFill>
                <a:latin typeface="Trebuchet MS"/>
                <a:ea typeface="Trebuchet MS"/>
                <a:cs typeface="Trebuchet MS"/>
                <a:sym typeface="Trebuchet MS"/>
              </a:rPr>
              <a:t>Summer 2018</a:t>
            </a:r>
            <a:endParaRPr sz="2600">
              <a:solidFill>
                <a:srgbClr val="001D4D"/>
              </a:solidFill>
              <a:latin typeface="Trebuchet MS"/>
              <a:ea typeface="Trebuchet MS"/>
              <a:cs typeface="Trebuchet MS"/>
              <a:sym typeface="Trebuchet MS"/>
            </a:endParaRPr>
          </a:p>
        </p:txBody>
      </p:sp>
      <p:pic>
        <p:nvPicPr>
          <p:cNvPr id="152" name="Google Shape;152;p18"/>
          <p:cNvPicPr preferRelativeResize="0"/>
          <p:nvPr/>
        </p:nvPicPr>
        <p:blipFill>
          <a:blip r:embed="rId3">
            <a:alphaModFix/>
          </a:blip>
          <a:stretch>
            <a:fillRect/>
          </a:stretch>
        </p:blipFill>
        <p:spPr>
          <a:xfrm>
            <a:off x="374288" y="5829288"/>
            <a:ext cx="1762125" cy="847725"/>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22" name="Shape 222"/>
        <p:cNvGrpSpPr/>
        <p:nvPr/>
      </p:nvGrpSpPr>
      <p:grpSpPr>
        <a:xfrm>
          <a:off x="0" y="0"/>
          <a:ext cx="0" cy="0"/>
          <a:chOff x="0" y="0"/>
          <a:chExt cx="0" cy="0"/>
        </a:xfrm>
      </p:grpSpPr>
      <p:sp>
        <p:nvSpPr>
          <p:cNvPr id="223" name="Google Shape;223;p27"/>
          <p:cNvSpPr txBox="1"/>
          <p:nvPr>
            <p:ph type="title"/>
          </p:nvPr>
        </p:nvSpPr>
        <p:spPr>
          <a:xfrm>
            <a:off x="779463" y="381000"/>
            <a:ext cx="7583400" cy="1044600"/>
          </a:xfrm>
          <a:prstGeom prst="rect">
            <a:avLst/>
          </a:prstGeom>
        </p:spPr>
        <p:txBody>
          <a:bodyPr anchorCtr="0" anchor="b" bIns="91425" lIns="91425" spcFirstLastPara="1" rIns="91425" wrap="square" tIns="91425">
            <a:noAutofit/>
          </a:bodyPr>
          <a:lstStyle/>
          <a:p>
            <a:pPr indent="0" lvl="0" marL="0" algn="ctr">
              <a:spcBef>
                <a:spcPts val="0"/>
              </a:spcBef>
              <a:spcAft>
                <a:spcPts val="0"/>
              </a:spcAft>
              <a:buNone/>
            </a:pPr>
            <a:r>
              <a:rPr lang="en-US"/>
              <a:t>User Story #2859 </a:t>
            </a:r>
            <a:r>
              <a:rPr lang="en-US"/>
              <a:t>Start Chat(Client) Implementation</a:t>
            </a:r>
            <a:endParaRPr/>
          </a:p>
        </p:txBody>
      </p:sp>
      <p:sp>
        <p:nvSpPr>
          <p:cNvPr id="224" name="Google Shape;224;p27"/>
          <p:cNvSpPr txBox="1"/>
          <p:nvPr>
            <p:ph idx="1" type="body"/>
          </p:nvPr>
        </p:nvSpPr>
        <p:spPr>
          <a:xfrm>
            <a:off x="779463" y="1828800"/>
            <a:ext cx="7583400" cy="4208400"/>
          </a:xfrm>
          <a:prstGeom prst="rect">
            <a:avLst/>
          </a:prstGeom>
        </p:spPr>
        <p:txBody>
          <a:bodyPr anchorCtr="0" anchor="t" bIns="91425" lIns="91425" spcFirstLastPara="1" rIns="91425" wrap="square" tIns="91425">
            <a:noAutofit/>
          </a:bodyPr>
          <a:lstStyle/>
          <a:p>
            <a:pPr indent="0" lvl="0" marL="0" rtl="0">
              <a:spcBef>
                <a:spcPts val="2000"/>
              </a:spcBef>
              <a:spcAft>
                <a:spcPts val="0"/>
              </a:spcAft>
              <a:buNone/>
            </a:pPr>
            <a:r>
              <a:rPr lang="en-US"/>
              <a:t>1. The user_message table was updated with an attribute called room to keep track of which rooms the agent and client are in and which room to send the message to.</a:t>
            </a:r>
            <a:endParaRPr/>
          </a:p>
          <a:p>
            <a:pPr indent="0" lvl="0" marL="0" rtl="0">
              <a:spcBef>
                <a:spcPts val="2000"/>
              </a:spcBef>
              <a:spcAft>
                <a:spcPts val="0"/>
              </a:spcAft>
              <a:buNone/>
            </a:pPr>
            <a:r>
              <a:rPr lang="en-US"/>
              <a:t>2. The name of each room is of the following format. Private:id:id and the id’s are in ascending order.</a:t>
            </a:r>
            <a:endParaRPr/>
          </a:p>
          <a:p>
            <a:pPr indent="0" lvl="0" marL="0">
              <a:spcBef>
                <a:spcPts val="2000"/>
              </a:spcBef>
              <a:spcAft>
                <a:spcPts val="0"/>
              </a:spcAft>
              <a:buNone/>
            </a:pPr>
            <a:r>
              <a:rPr lang="en-US"/>
              <a:t>3.</a:t>
            </a:r>
            <a:r>
              <a:rPr lang="en-US"/>
              <a:t> Authorization is done based on the agent’s and client’s id. For example, Private:3:23 means that only an agent or client with id 3 or 23 can enter this room. A client or agent with any other id will not be given access.</a:t>
            </a:r>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29" name="Shape 229"/>
        <p:cNvGrpSpPr/>
        <p:nvPr/>
      </p:nvGrpSpPr>
      <p:grpSpPr>
        <a:xfrm>
          <a:off x="0" y="0"/>
          <a:ext cx="0" cy="0"/>
          <a:chOff x="0" y="0"/>
          <a:chExt cx="0" cy="0"/>
        </a:xfrm>
      </p:grpSpPr>
      <p:sp>
        <p:nvSpPr>
          <p:cNvPr id="230" name="Google Shape;230;p28"/>
          <p:cNvSpPr txBox="1"/>
          <p:nvPr>
            <p:ph type="title"/>
          </p:nvPr>
        </p:nvSpPr>
        <p:spPr>
          <a:xfrm>
            <a:off x="779476" y="381000"/>
            <a:ext cx="8034600" cy="10446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t/>
            </a:r>
            <a:endParaRPr/>
          </a:p>
          <a:p>
            <a:pPr indent="0" lvl="0" marL="0" rtl="0" algn="ctr">
              <a:spcBef>
                <a:spcPts val="0"/>
              </a:spcBef>
              <a:spcAft>
                <a:spcPts val="0"/>
              </a:spcAft>
              <a:buNone/>
            </a:pPr>
            <a:r>
              <a:rPr lang="en-US"/>
              <a:t>User Story #2859 Start Chat(Client) Implementation Cont...</a:t>
            </a:r>
            <a:endParaRPr/>
          </a:p>
        </p:txBody>
      </p:sp>
      <p:pic>
        <p:nvPicPr>
          <p:cNvPr id="231" name="Google Shape;231;p28"/>
          <p:cNvPicPr preferRelativeResize="0"/>
          <p:nvPr/>
        </p:nvPicPr>
        <p:blipFill>
          <a:blip r:embed="rId3">
            <a:alphaModFix/>
          </a:blip>
          <a:stretch>
            <a:fillRect/>
          </a:stretch>
        </p:blipFill>
        <p:spPr>
          <a:xfrm>
            <a:off x="1944700" y="2097250"/>
            <a:ext cx="5254600" cy="3674726"/>
          </a:xfrm>
          <a:prstGeom prst="rect">
            <a:avLst/>
          </a:prstGeom>
          <a:noFill/>
          <a:ln>
            <a:noFill/>
          </a:ln>
        </p:spPr>
      </p:pic>
      <p:sp>
        <p:nvSpPr>
          <p:cNvPr id="232" name="Google Shape;232;p28"/>
          <p:cNvSpPr txBox="1"/>
          <p:nvPr/>
        </p:nvSpPr>
        <p:spPr>
          <a:xfrm>
            <a:off x="3782550" y="1425600"/>
            <a:ext cx="1578900" cy="459600"/>
          </a:xfrm>
          <a:prstGeom prst="rect">
            <a:avLst/>
          </a:prstGeom>
          <a:noFill/>
          <a:ln>
            <a:noFill/>
          </a:ln>
        </p:spPr>
        <p:txBody>
          <a:bodyPr anchorCtr="0" anchor="t" bIns="91425" lIns="91425" spcFirstLastPara="1" rIns="91425" wrap="square" tIns="91425">
            <a:noAutofit/>
          </a:bodyPr>
          <a:lstStyle/>
          <a:p>
            <a:pPr indent="0" lvl="0" marL="0" rtl="0">
              <a:spcBef>
                <a:spcPts val="0"/>
              </a:spcBef>
              <a:spcAft>
                <a:spcPts val="0"/>
              </a:spcAft>
              <a:buNone/>
            </a:pPr>
            <a:r>
              <a:rPr lang="en-US" sz="2400">
                <a:latin typeface="Trebuchet MS"/>
                <a:ea typeface="Trebuchet MS"/>
                <a:cs typeface="Trebuchet MS"/>
                <a:sym typeface="Trebuchet MS"/>
              </a:rPr>
              <a:t>Frontend</a:t>
            </a:r>
            <a:endParaRPr sz="2400">
              <a:latin typeface="Trebuchet MS"/>
              <a:ea typeface="Trebuchet MS"/>
              <a:cs typeface="Trebuchet MS"/>
              <a:sym typeface="Trebuchet MS"/>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37" name="Shape 237"/>
        <p:cNvGrpSpPr/>
        <p:nvPr/>
      </p:nvGrpSpPr>
      <p:grpSpPr>
        <a:xfrm>
          <a:off x="0" y="0"/>
          <a:ext cx="0" cy="0"/>
          <a:chOff x="0" y="0"/>
          <a:chExt cx="0" cy="0"/>
        </a:xfrm>
      </p:grpSpPr>
      <p:sp>
        <p:nvSpPr>
          <p:cNvPr id="238" name="Google Shape;238;p29"/>
          <p:cNvSpPr txBox="1"/>
          <p:nvPr>
            <p:ph type="title"/>
          </p:nvPr>
        </p:nvSpPr>
        <p:spPr>
          <a:xfrm>
            <a:off x="779476" y="381000"/>
            <a:ext cx="8034600" cy="10446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t/>
            </a:r>
            <a:endParaRPr/>
          </a:p>
          <a:p>
            <a:pPr indent="0" lvl="0" marL="0" rtl="0" algn="ctr">
              <a:spcBef>
                <a:spcPts val="0"/>
              </a:spcBef>
              <a:spcAft>
                <a:spcPts val="0"/>
              </a:spcAft>
              <a:buNone/>
            </a:pPr>
            <a:r>
              <a:rPr lang="en-US"/>
              <a:t>User Story #2859 Start Chat(Client) Implementation Cont...</a:t>
            </a:r>
            <a:endParaRPr/>
          </a:p>
        </p:txBody>
      </p:sp>
      <p:sp>
        <p:nvSpPr>
          <p:cNvPr id="239" name="Google Shape;239;p29"/>
          <p:cNvSpPr txBox="1"/>
          <p:nvPr/>
        </p:nvSpPr>
        <p:spPr>
          <a:xfrm>
            <a:off x="3782550" y="1425600"/>
            <a:ext cx="1578900" cy="459600"/>
          </a:xfrm>
          <a:prstGeom prst="rect">
            <a:avLst/>
          </a:prstGeom>
          <a:noFill/>
          <a:ln>
            <a:noFill/>
          </a:ln>
        </p:spPr>
        <p:txBody>
          <a:bodyPr anchorCtr="0" anchor="t" bIns="91425" lIns="91425" spcFirstLastPara="1" rIns="91425" wrap="square" tIns="91425">
            <a:noAutofit/>
          </a:bodyPr>
          <a:lstStyle/>
          <a:p>
            <a:pPr indent="0" lvl="0" marL="0" rtl="0">
              <a:spcBef>
                <a:spcPts val="0"/>
              </a:spcBef>
              <a:spcAft>
                <a:spcPts val="0"/>
              </a:spcAft>
              <a:buNone/>
            </a:pPr>
            <a:r>
              <a:rPr lang="en-US" sz="2400">
                <a:latin typeface="Trebuchet MS"/>
                <a:ea typeface="Trebuchet MS"/>
                <a:cs typeface="Trebuchet MS"/>
                <a:sym typeface="Trebuchet MS"/>
              </a:rPr>
              <a:t>Backend</a:t>
            </a:r>
            <a:endParaRPr sz="2400">
              <a:latin typeface="Trebuchet MS"/>
              <a:ea typeface="Trebuchet MS"/>
              <a:cs typeface="Trebuchet MS"/>
              <a:sym typeface="Trebuchet MS"/>
            </a:endParaRPr>
          </a:p>
        </p:txBody>
      </p:sp>
      <p:pic>
        <p:nvPicPr>
          <p:cNvPr id="240" name="Google Shape;240;p29"/>
          <p:cNvPicPr preferRelativeResize="0"/>
          <p:nvPr/>
        </p:nvPicPr>
        <p:blipFill>
          <a:blip r:embed="rId3">
            <a:alphaModFix/>
          </a:blip>
          <a:stretch>
            <a:fillRect/>
          </a:stretch>
        </p:blipFill>
        <p:spPr>
          <a:xfrm>
            <a:off x="970500" y="2014025"/>
            <a:ext cx="7652549" cy="393665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45" name="Shape 245"/>
        <p:cNvGrpSpPr/>
        <p:nvPr/>
      </p:nvGrpSpPr>
      <p:grpSpPr>
        <a:xfrm>
          <a:off x="0" y="0"/>
          <a:ext cx="0" cy="0"/>
          <a:chOff x="0" y="0"/>
          <a:chExt cx="0" cy="0"/>
        </a:xfrm>
      </p:grpSpPr>
      <p:sp>
        <p:nvSpPr>
          <p:cNvPr id="246" name="Google Shape;246;p30"/>
          <p:cNvSpPr txBox="1"/>
          <p:nvPr>
            <p:ph type="title"/>
          </p:nvPr>
        </p:nvSpPr>
        <p:spPr>
          <a:xfrm>
            <a:off x="779463" y="381000"/>
            <a:ext cx="7583400" cy="10446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US"/>
              <a:t>User Story #2859 Start Chat(Client) Sequence Diagram</a:t>
            </a:r>
            <a:endParaRPr/>
          </a:p>
        </p:txBody>
      </p:sp>
      <p:pic>
        <p:nvPicPr>
          <p:cNvPr id="247" name="Google Shape;247;p30"/>
          <p:cNvPicPr preferRelativeResize="0"/>
          <p:nvPr/>
        </p:nvPicPr>
        <p:blipFill>
          <a:blip r:embed="rId3">
            <a:alphaModFix/>
          </a:blip>
          <a:stretch>
            <a:fillRect/>
          </a:stretch>
        </p:blipFill>
        <p:spPr>
          <a:xfrm>
            <a:off x="208975" y="1467850"/>
            <a:ext cx="8738725" cy="420840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52" name="Shape 252"/>
        <p:cNvGrpSpPr/>
        <p:nvPr/>
      </p:nvGrpSpPr>
      <p:grpSpPr>
        <a:xfrm>
          <a:off x="0" y="0"/>
          <a:ext cx="0" cy="0"/>
          <a:chOff x="0" y="0"/>
          <a:chExt cx="0" cy="0"/>
        </a:xfrm>
      </p:grpSpPr>
      <p:sp>
        <p:nvSpPr>
          <p:cNvPr id="253" name="Google Shape;253;p31"/>
          <p:cNvSpPr txBox="1"/>
          <p:nvPr>
            <p:ph type="title"/>
          </p:nvPr>
        </p:nvSpPr>
        <p:spPr>
          <a:xfrm>
            <a:off x="779463" y="381000"/>
            <a:ext cx="7583400" cy="1044600"/>
          </a:xfrm>
          <a:prstGeom prst="rect">
            <a:avLst/>
          </a:prstGeom>
          <a:noFill/>
          <a:ln>
            <a:noFill/>
          </a:ln>
        </p:spPr>
        <p:txBody>
          <a:bodyPr anchorCtr="0" anchor="b" bIns="45700" lIns="91425" spcFirstLastPara="1" rIns="91425" wrap="square" tIns="45700">
            <a:noAutofit/>
          </a:bodyPr>
          <a:lstStyle/>
          <a:p>
            <a:pPr indent="0" lvl="0" marL="0" marR="0" rtl="0" algn="ctr">
              <a:spcBef>
                <a:spcPts val="0"/>
              </a:spcBef>
              <a:spcAft>
                <a:spcPts val="0"/>
              </a:spcAft>
              <a:buNone/>
            </a:pPr>
            <a:r>
              <a:rPr lang="en-US"/>
              <a:t>User Story #2859 </a:t>
            </a:r>
            <a:r>
              <a:rPr b="0" i="0" lang="en-US" sz="3800" u="none" cap="none" strike="noStrike">
                <a:solidFill>
                  <a:srgbClr val="001D4D"/>
                </a:solidFill>
                <a:latin typeface="Trebuchet MS"/>
                <a:ea typeface="Trebuchet MS"/>
                <a:cs typeface="Trebuchet MS"/>
                <a:sym typeface="Trebuchet MS"/>
              </a:rPr>
              <a:t>Test Suites and Test Cases</a:t>
            </a:r>
            <a:endParaRPr b="0" i="0" sz="3800" u="none" cap="none" strike="noStrike">
              <a:solidFill>
                <a:srgbClr val="001D4D"/>
              </a:solidFill>
              <a:latin typeface="Trebuchet MS"/>
              <a:ea typeface="Trebuchet MS"/>
              <a:cs typeface="Trebuchet MS"/>
              <a:sym typeface="Trebuchet MS"/>
            </a:endParaRPr>
          </a:p>
        </p:txBody>
      </p:sp>
      <p:sp>
        <p:nvSpPr>
          <p:cNvPr id="254" name="Google Shape;254;p31"/>
          <p:cNvSpPr txBox="1"/>
          <p:nvPr>
            <p:ph idx="1" type="body"/>
          </p:nvPr>
        </p:nvSpPr>
        <p:spPr>
          <a:xfrm>
            <a:off x="779463" y="1828800"/>
            <a:ext cx="7583400" cy="4208400"/>
          </a:xfrm>
          <a:prstGeom prst="rect">
            <a:avLst/>
          </a:prstGeom>
          <a:noFill/>
          <a:ln>
            <a:noFill/>
          </a:ln>
        </p:spPr>
        <p:txBody>
          <a:bodyPr anchorCtr="0" anchor="t" bIns="45700" lIns="91425" spcFirstLastPara="1" rIns="91425" wrap="square" tIns="45700">
            <a:noAutofit/>
          </a:bodyPr>
          <a:lstStyle/>
          <a:p>
            <a:pPr indent="0" lvl="0" marL="0" rtl="0">
              <a:spcBef>
                <a:spcPts val="400"/>
              </a:spcBef>
              <a:spcAft>
                <a:spcPts val="0"/>
              </a:spcAft>
              <a:buNone/>
            </a:pPr>
            <a:r>
              <a:rPr b="1" lang="en-US" sz="1400">
                <a:solidFill>
                  <a:schemeClr val="dk1"/>
                </a:solidFill>
                <a:latin typeface="Times New Roman"/>
                <a:ea typeface="Times New Roman"/>
                <a:cs typeface="Times New Roman"/>
                <a:sym typeface="Times New Roman"/>
              </a:rPr>
              <a:t>Unit Test</a:t>
            </a:r>
            <a:endParaRPr b="1" sz="1400">
              <a:solidFill>
                <a:srgbClr val="000000"/>
              </a:solidFill>
              <a:latin typeface="Times New Roman"/>
              <a:ea typeface="Times New Roman"/>
              <a:cs typeface="Times New Roman"/>
              <a:sym typeface="Times New Roman"/>
            </a:endParaRPr>
          </a:p>
          <a:p>
            <a:pPr indent="-304800" lvl="0" marL="457200" rtl="0">
              <a:spcBef>
                <a:spcPts val="400"/>
              </a:spcBef>
              <a:spcAft>
                <a:spcPts val="0"/>
              </a:spcAft>
              <a:buClr>
                <a:srgbClr val="000000"/>
              </a:buClr>
              <a:buSzPts val="1200"/>
              <a:buFont typeface="Arial"/>
              <a:buChar char="●"/>
            </a:pPr>
            <a:r>
              <a:rPr b="1" lang="en-US" sz="1200">
                <a:solidFill>
                  <a:srgbClr val="000000"/>
                </a:solidFill>
                <a:latin typeface="Times New Roman"/>
                <a:ea typeface="Times New Roman"/>
                <a:cs typeface="Times New Roman"/>
                <a:sym typeface="Times New Roman"/>
              </a:rPr>
              <a:t>Test case ID:</a:t>
            </a:r>
            <a:r>
              <a:rPr lang="en-US" sz="1200">
                <a:solidFill>
                  <a:srgbClr val="000000"/>
                </a:solidFill>
                <a:latin typeface="Times New Roman"/>
                <a:ea typeface="Times New Roman"/>
                <a:cs typeface="Times New Roman"/>
                <a:sym typeface="Times New Roman"/>
              </a:rPr>
              <a:t> Successfully Join Private Channel</a:t>
            </a:r>
            <a:endParaRPr sz="1200">
              <a:solidFill>
                <a:srgbClr val="000000"/>
              </a:solidFill>
              <a:latin typeface="Times New Roman"/>
              <a:ea typeface="Times New Roman"/>
              <a:cs typeface="Times New Roman"/>
              <a:sym typeface="Times New Roman"/>
            </a:endParaRPr>
          </a:p>
          <a:p>
            <a:pPr indent="-304800" lvl="0" marL="457200" rtl="0">
              <a:spcBef>
                <a:spcPts val="0"/>
              </a:spcBef>
              <a:spcAft>
                <a:spcPts val="0"/>
              </a:spcAft>
              <a:buClr>
                <a:srgbClr val="000000"/>
              </a:buClr>
              <a:buSzPts val="1200"/>
              <a:buFont typeface="Arial"/>
              <a:buChar char="●"/>
            </a:pPr>
            <a:r>
              <a:rPr b="1" lang="en-US" sz="1200">
                <a:solidFill>
                  <a:srgbClr val="000000"/>
                </a:solidFill>
                <a:latin typeface="Times New Roman"/>
                <a:ea typeface="Times New Roman"/>
                <a:cs typeface="Times New Roman"/>
                <a:sym typeface="Times New Roman"/>
              </a:rPr>
              <a:t>Description/Summary of Test:</a:t>
            </a:r>
            <a:r>
              <a:rPr lang="en-US" sz="1200">
                <a:solidFill>
                  <a:srgbClr val="000000"/>
                </a:solidFill>
                <a:latin typeface="Times New Roman"/>
                <a:ea typeface="Times New Roman"/>
                <a:cs typeface="Times New Roman"/>
                <a:sym typeface="Times New Roman"/>
              </a:rPr>
              <a:t> Client is able to click and successfully join the private channel</a:t>
            </a:r>
            <a:endParaRPr sz="1200">
              <a:solidFill>
                <a:srgbClr val="000000"/>
              </a:solidFill>
              <a:latin typeface="Times New Roman"/>
              <a:ea typeface="Times New Roman"/>
              <a:cs typeface="Times New Roman"/>
              <a:sym typeface="Times New Roman"/>
            </a:endParaRPr>
          </a:p>
          <a:p>
            <a:pPr indent="-304800" lvl="0" marL="457200" rtl="0">
              <a:spcBef>
                <a:spcPts val="0"/>
              </a:spcBef>
              <a:spcAft>
                <a:spcPts val="0"/>
              </a:spcAft>
              <a:buClr>
                <a:srgbClr val="000000"/>
              </a:buClr>
              <a:buSzPts val="1200"/>
              <a:buFont typeface="Arial"/>
              <a:buChar char="●"/>
            </a:pPr>
            <a:r>
              <a:rPr b="1" lang="en-US" sz="1200">
                <a:solidFill>
                  <a:srgbClr val="000000"/>
                </a:solidFill>
                <a:latin typeface="Times New Roman"/>
                <a:ea typeface="Times New Roman"/>
                <a:cs typeface="Times New Roman"/>
                <a:sym typeface="Times New Roman"/>
              </a:rPr>
              <a:t>Pre-condition: </a:t>
            </a:r>
            <a:r>
              <a:rPr lang="en-US" sz="1200">
                <a:solidFill>
                  <a:srgbClr val="000000"/>
                </a:solidFill>
                <a:latin typeface="Times New Roman"/>
                <a:ea typeface="Times New Roman"/>
                <a:cs typeface="Times New Roman"/>
                <a:sym typeface="Times New Roman"/>
              </a:rPr>
              <a:t>On agent profile page</a:t>
            </a:r>
            <a:endParaRPr sz="1200">
              <a:solidFill>
                <a:srgbClr val="000000"/>
              </a:solidFill>
              <a:latin typeface="Times New Roman"/>
              <a:ea typeface="Times New Roman"/>
              <a:cs typeface="Times New Roman"/>
              <a:sym typeface="Times New Roman"/>
            </a:endParaRPr>
          </a:p>
          <a:p>
            <a:pPr indent="-304800" lvl="0" marL="457200" rtl="0">
              <a:spcBef>
                <a:spcPts val="0"/>
              </a:spcBef>
              <a:spcAft>
                <a:spcPts val="0"/>
              </a:spcAft>
              <a:buClr>
                <a:srgbClr val="000000"/>
              </a:buClr>
              <a:buSzPts val="1200"/>
              <a:buFont typeface="Arial"/>
              <a:buChar char="●"/>
            </a:pPr>
            <a:r>
              <a:rPr b="1" lang="en-US" sz="1200">
                <a:solidFill>
                  <a:srgbClr val="000000"/>
                </a:solidFill>
                <a:latin typeface="Times New Roman"/>
                <a:ea typeface="Times New Roman"/>
                <a:cs typeface="Times New Roman"/>
                <a:sym typeface="Times New Roman"/>
              </a:rPr>
              <a:t>Expected Results: </a:t>
            </a:r>
            <a:r>
              <a:rPr lang="en-US" sz="1200">
                <a:solidFill>
                  <a:srgbClr val="000000"/>
                </a:solidFill>
                <a:latin typeface="Times New Roman"/>
                <a:ea typeface="Times New Roman"/>
                <a:cs typeface="Times New Roman"/>
                <a:sym typeface="Times New Roman"/>
              </a:rPr>
              <a:t>After the client clicks on one of the agent’s panel, the chat server should reply with an ok status</a:t>
            </a:r>
            <a:endParaRPr sz="1200">
              <a:solidFill>
                <a:srgbClr val="000000"/>
              </a:solidFill>
              <a:latin typeface="Times New Roman"/>
              <a:ea typeface="Times New Roman"/>
              <a:cs typeface="Times New Roman"/>
              <a:sym typeface="Times New Roman"/>
            </a:endParaRPr>
          </a:p>
          <a:p>
            <a:pPr indent="-304800" lvl="0" marL="457200" rtl="0">
              <a:spcBef>
                <a:spcPts val="0"/>
              </a:spcBef>
              <a:spcAft>
                <a:spcPts val="0"/>
              </a:spcAft>
              <a:buClr>
                <a:srgbClr val="000000"/>
              </a:buClr>
              <a:buSzPts val="1200"/>
              <a:buFont typeface="Arial"/>
              <a:buChar char="●"/>
            </a:pPr>
            <a:r>
              <a:rPr b="1" lang="en-US" sz="1200">
                <a:solidFill>
                  <a:srgbClr val="000000"/>
                </a:solidFill>
                <a:latin typeface="Times New Roman"/>
                <a:ea typeface="Times New Roman"/>
                <a:cs typeface="Times New Roman"/>
                <a:sym typeface="Times New Roman"/>
              </a:rPr>
              <a:t>Actual Result:</a:t>
            </a:r>
            <a:r>
              <a:rPr lang="en-US" sz="1200">
                <a:solidFill>
                  <a:srgbClr val="000000"/>
                </a:solidFill>
                <a:latin typeface="Times New Roman"/>
                <a:ea typeface="Times New Roman"/>
                <a:cs typeface="Times New Roman"/>
                <a:sym typeface="Times New Roman"/>
              </a:rPr>
              <a:t> The chat server replies with an ok status.</a:t>
            </a:r>
            <a:endParaRPr sz="1200">
              <a:solidFill>
                <a:srgbClr val="000000"/>
              </a:solidFill>
              <a:latin typeface="Times New Roman"/>
              <a:ea typeface="Times New Roman"/>
              <a:cs typeface="Times New Roman"/>
              <a:sym typeface="Times New Roman"/>
            </a:endParaRPr>
          </a:p>
          <a:p>
            <a:pPr indent="-304800" lvl="0" marL="457200" rtl="0">
              <a:spcBef>
                <a:spcPts val="0"/>
              </a:spcBef>
              <a:spcAft>
                <a:spcPts val="0"/>
              </a:spcAft>
              <a:buClr>
                <a:srgbClr val="000000"/>
              </a:buClr>
              <a:buSzPts val="1200"/>
              <a:buFont typeface="Arial"/>
              <a:buChar char="●"/>
            </a:pPr>
            <a:r>
              <a:rPr b="1" lang="en-US" sz="1200">
                <a:solidFill>
                  <a:srgbClr val="000000"/>
                </a:solidFill>
                <a:latin typeface="Times New Roman"/>
                <a:ea typeface="Times New Roman"/>
                <a:cs typeface="Times New Roman"/>
                <a:sym typeface="Times New Roman"/>
              </a:rPr>
              <a:t>Status (Fail/Pass): </a:t>
            </a:r>
            <a:r>
              <a:rPr lang="en-US" sz="1200">
                <a:solidFill>
                  <a:srgbClr val="000000"/>
                </a:solidFill>
                <a:latin typeface="Times New Roman"/>
                <a:ea typeface="Times New Roman"/>
                <a:cs typeface="Times New Roman"/>
                <a:sym typeface="Times New Roman"/>
              </a:rPr>
              <a:t>Pass</a:t>
            </a:r>
            <a:endParaRPr sz="1200">
              <a:solidFill>
                <a:srgbClr val="000000"/>
              </a:solidFill>
              <a:latin typeface="Times New Roman"/>
              <a:ea typeface="Times New Roman"/>
              <a:cs typeface="Times New Roman"/>
              <a:sym typeface="Times New Roman"/>
            </a:endParaRPr>
          </a:p>
          <a:p>
            <a:pPr indent="0" lvl="0" marL="0" rtl="0">
              <a:spcBef>
                <a:spcPts val="400"/>
              </a:spcBef>
              <a:spcAft>
                <a:spcPts val="0"/>
              </a:spcAft>
              <a:buNone/>
            </a:pPr>
            <a:r>
              <a:t/>
            </a:r>
            <a:endParaRPr sz="1200">
              <a:solidFill>
                <a:srgbClr val="000000"/>
              </a:solidFill>
              <a:latin typeface="Arial"/>
              <a:ea typeface="Arial"/>
              <a:cs typeface="Arial"/>
              <a:sym typeface="Arial"/>
            </a:endParaRPr>
          </a:p>
          <a:p>
            <a:pPr indent="0" lvl="0" marL="0" rtl="0">
              <a:spcBef>
                <a:spcPts val="400"/>
              </a:spcBef>
              <a:spcAft>
                <a:spcPts val="0"/>
              </a:spcAft>
              <a:buClr>
                <a:schemeClr val="dk1"/>
              </a:buClr>
              <a:buSzPts val="1100"/>
              <a:buFont typeface="Arial"/>
              <a:buNone/>
            </a:pPr>
            <a:r>
              <a:rPr b="1" lang="en-US" sz="1400">
                <a:solidFill>
                  <a:schemeClr val="dk1"/>
                </a:solidFill>
                <a:latin typeface="Times New Roman"/>
                <a:ea typeface="Times New Roman"/>
                <a:cs typeface="Times New Roman"/>
                <a:sym typeface="Times New Roman"/>
              </a:rPr>
              <a:t>Unit Test</a:t>
            </a:r>
            <a:endParaRPr b="1" sz="1400">
              <a:solidFill>
                <a:schemeClr val="dk1"/>
              </a:solidFill>
              <a:latin typeface="Times New Roman"/>
              <a:ea typeface="Times New Roman"/>
              <a:cs typeface="Times New Roman"/>
              <a:sym typeface="Times New Roman"/>
            </a:endParaRPr>
          </a:p>
          <a:p>
            <a:pPr indent="-304800" lvl="0" marL="457200" rtl="0">
              <a:spcBef>
                <a:spcPts val="400"/>
              </a:spcBef>
              <a:spcAft>
                <a:spcPts val="0"/>
              </a:spcAft>
              <a:buClr>
                <a:schemeClr val="dk1"/>
              </a:buClr>
              <a:buSzPts val="1200"/>
              <a:buFont typeface="Arial"/>
              <a:buChar char="●"/>
            </a:pPr>
            <a:r>
              <a:rPr b="1" lang="en-US" sz="1200">
                <a:solidFill>
                  <a:schemeClr val="dk1"/>
                </a:solidFill>
                <a:latin typeface="Times New Roman"/>
                <a:ea typeface="Times New Roman"/>
                <a:cs typeface="Times New Roman"/>
                <a:sym typeface="Times New Roman"/>
              </a:rPr>
              <a:t>Test case ID:</a:t>
            </a:r>
            <a:r>
              <a:rPr lang="en-US" sz="1200">
                <a:solidFill>
                  <a:schemeClr val="dk1"/>
                </a:solidFill>
                <a:latin typeface="Times New Roman"/>
                <a:ea typeface="Times New Roman"/>
                <a:cs typeface="Times New Roman"/>
                <a:sym typeface="Times New Roman"/>
              </a:rPr>
              <a:t> Unsuccessfully Join Private Channel</a:t>
            </a:r>
            <a:endParaRPr sz="1200">
              <a:solidFill>
                <a:schemeClr val="dk1"/>
              </a:solidFill>
              <a:latin typeface="Times New Roman"/>
              <a:ea typeface="Times New Roman"/>
              <a:cs typeface="Times New Roman"/>
              <a:sym typeface="Times New Roman"/>
            </a:endParaRPr>
          </a:p>
          <a:p>
            <a:pPr indent="-304800" lvl="0" marL="457200" rtl="0">
              <a:spcBef>
                <a:spcPts val="0"/>
              </a:spcBef>
              <a:spcAft>
                <a:spcPts val="0"/>
              </a:spcAft>
              <a:buClr>
                <a:schemeClr val="dk1"/>
              </a:buClr>
              <a:buSzPts val="1200"/>
              <a:buFont typeface="Arial"/>
              <a:buChar char="●"/>
            </a:pPr>
            <a:r>
              <a:rPr b="1" lang="en-US" sz="1200">
                <a:solidFill>
                  <a:schemeClr val="dk1"/>
                </a:solidFill>
                <a:latin typeface="Times New Roman"/>
                <a:ea typeface="Times New Roman"/>
                <a:cs typeface="Times New Roman"/>
                <a:sym typeface="Times New Roman"/>
              </a:rPr>
              <a:t>Description/Summary of Test:</a:t>
            </a:r>
            <a:r>
              <a:rPr lang="en-US" sz="1200">
                <a:solidFill>
                  <a:schemeClr val="dk1"/>
                </a:solidFill>
                <a:latin typeface="Times New Roman"/>
                <a:ea typeface="Times New Roman"/>
                <a:cs typeface="Times New Roman"/>
                <a:sym typeface="Times New Roman"/>
              </a:rPr>
              <a:t> Client is unable to join the private channel</a:t>
            </a:r>
            <a:endParaRPr sz="1200">
              <a:solidFill>
                <a:schemeClr val="dk1"/>
              </a:solidFill>
              <a:latin typeface="Times New Roman"/>
              <a:ea typeface="Times New Roman"/>
              <a:cs typeface="Times New Roman"/>
              <a:sym typeface="Times New Roman"/>
            </a:endParaRPr>
          </a:p>
          <a:p>
            <a:pPr indent="-304800" lvl="0" marL="457200" rtl="0">
              <a:spcBef>
                <a:spcPts val="0"/>
              </a:spcBef>
              <a:spcAft>
                <a:spcPts val="0"/>
              </a:spcAft>
              <a:buClr>
                <a:schemeClr val="dk1"/>
              </a:buClr>
              <a:buSzPts val="1200"/>
              <a:buFont typeface="Arial"/>
              <a:buChar char="●"/>
            </a:pPr>
            <a:r>
              <a:rPr b="1" lang="en-US" sz="1200">
                <a:solidFill>
                  <a:schemeClr val="dk1"/>
                </a:solidFill>
                <a:latin typeface="Times New Roman"/>
                <a:ea typeface="Times New Roman"/>
                <a:cs typeface="Times New Roman"/>
                <a:sym typeface="Times New Roman"/>
              </a:rPr>
              <a:t>Pre-condition: </a:t>
            </a:r>
            <a:r>
              <a:rPr lang="en-US" sz="1200">
                <a:solidFill>
                  <a:schemeClr val="dk1"/>
                </a:solidFill>
                <a:latin typeface="Times New Roman"/>
                <a:ea typeface="Times New Roman"/>
                <a:cs typeface="Times New Roman"/>
                <a:sym typeface="Times New Roman"/>
              </a:rPr>
              <a:t>On agent profile page</a:t>
            </a:r>
            <a:endParaRPr sz="1200">
              <a:solidFill>
                <a:schemeClr val="dk1"/>
              </a:solidFill>
              <a:latin typeface="Times New Roman"/>
              <a:ea typeface="Times New Roman"/>
              <a:cs typeface="Times New Roman"/>
              <a:sym typeface="Times New Roman"/>
            </a:endParaRPr>
          </a:p>
          <a:p>
            <a:pPr indent="-304800" lvl="0" marL="457200" rtl="0">
              <a:spcBef>
                <a:spcPts val="0"/>
              </a:spcBef>
              <a:spcAft>
                <a:spcPts val="0"/>
              </a:spcAft>
              <a:buClr>
                <a:schemeClr val="dk1"/>
              </a:buClr>
              <a:buSzPts val="1200"/>
              <a:buFont typeface="Arial"/>
              <a:buChar char="●"/>
            </a:pPr>
            <a:r>
              <a:rPr b="1" lang="en-US" sz="1200">
                <a:solidFill>
                  <a:schemeClr val="dk1"/>
                </a:solidFill>
                <a:latin typeface="Times New Roman"/>
                <a:ea typeface="Times New Roman"/>
                <a:cs typeface="Times New Roman"/>
                <a:sym typeface="Times New Roman"/>
              </a:rPr>
              <a:t>Expected Results: </a:t>
            </a:r>
            <a:r>
              <a:rPr lang="en-US" sz="1200">
                <a:solidFill>
                  <a:schemeClr val="dk1"/>
                </a:solidFill>
                <a:latin typeface="Times New Roman"/>
                <a:ea typeface="Times New Roman"/>
                <a:cs typeface="Times New Roman"/>
                <a:sym typeface="Times New Roman"/>
              </a:rPr>
              <a:t>After the client clicks on the chat with me button, the chat server should reply with “unauthorized”</a:t>
            </a:r>
            <a:endParaRPr sz="1200">
              <a:solidFill>
                <a:schemeClr val="dk1"/>
              </a:solidFill>
              <a:latin typeface="Times New Roman"/>
              <a:ea typeface="Times New Roman"/>
              <a:cs typeface="Times New Roman"/>
              <a:sym typeface="Times New Roman"/>
            </a:endParaRPr>
          </a:p>
          <a:p>
            <a:pPr indent="-304800" lvl="0" marL="457200" rtl="0">
              <a:spcBef>
                <a:spcPts val="0"/>
              </a:spcBef>
              <a:spcAft>
                <a:spcPts val="0"/>
              </a:spcAft>
              <a:buClr>
                <a:schemeClr val="dk1"/>
              </a:buClr>
              <a:buSzPts val="1200"/>
              <a:buFont typeface="Arial"/>
              <a:buChar char="●"/>
            </a:pPr>
            <a:r>
              <a:rPr b="1" lang="en-US" sz="1200">
                <a:solidFill>
                  <a:schemeClr val="dk1"/>
                </a:solidFill>
                <a:latin typeface="Times New Roman"/>
                <a:ea typeface="Times New Roman"/>
                <a:cs typeface="Times New Roman"/>
                <a:sym typeface="Times New Roman"/>
              </a:rPr>
              <a:t>Actual Result:</a:t>
            </a:r>
            <a:r>
              <a:rPr lang="en-US" sz="1200">
                <a:solidFill>
                  <a:schemeClr val="dk1"/>
                </a:solidFill>
                <a:latin typeface="Times New Roman"/>
                <a:ea typeface="Times New Roman"/>
                <a:cs typeface="Times New Roman"/>
                <a:sym typeface="Times New Roman"/>
              </a:rPr>
              <a:t> The chat server replies with “unauthorized”</a:t>
            </a:r>
            <a:endParaRPr sz="1200">
              <a:solidFill>
                <a:schemeClr val="dk1"/>
              </a:solidFill>
              <a:latin typeface="Times New Roman"/>
              <a:ea typeface="Times New Roman"/>
              <a:cs typeface="Times New Roman"/>
              <a:sym typeface="Times New Roman"/>
            </a:endParaRPr>
          </a:p>
          <a:p>
            <a:pPr indent="-304800" lvl="0" marL="457200" rtl="0">
              <a:spcBef>
                <a:spcPts val="0"/>
              </a:spcBef>
              <a:spcAft>
                <a:spcPts val="0"/>
              </a:spcAft>
              <a:buClr>
                <a:schemeClr val="dk1"/>
              </a:buClr>
              <a:buSzPts val="1200"/>
              <a:buFont typeface="Arial"/>
              <a:buChar char="●"/>
            </a:pPr>
            <a:r>
              <a:rPr b="1" lang="en-US" sz="1200">
                <a:solidFill>
                  <a:schemeClr val="dk1"/>
                </a:solidFill>
                <a:latin typeface="Times New Roman"/>
                <a:ea typeface="Times New Roman"/>
                <a:cs typeface="Times New Roman"/>
                <a:sym typeface="Times New Roman"/>
              </a:rPr>
              <a:t>Status (Fail/Pass): </a:t>
            </a:r>
            <a:r>
              <a:rPr lang="en-US" sz="1200">
                <a:solidFill>
                  <a:schemeClr val="dk1"/>
                </a:solidFill>
                <a:latin typeface="Times New Roman"/>
                <a:ea typeface="Times New Roman"/>
                <a:cs typeface="Times New Roman"/>
                <a:sym typeface="Times New Roman"/>
              </a:rPr>
              <a:t>Pass</a:t>
            </a:r>
            <a:endParaRPr sz="1200">
              <a:solidFill>
                <a:srgbClr val="000000"/>
              </a:solidFill>
              <a:latin typeface="Times New Roman"/>
              <a:ea typeface="Times New Roman"/>
              <a:cs typeface="Times New Roman"/>
              <a:sym typeface="Times New Roman"/>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59" name="Shape 259"/>
        <p:cNvGrpSpPr/>
        <p:nvPr/>
      </p:nvGrpSpPr>
      <p:grpSpPr>
        <a:xfrm>
          <a:off x="0" y="0"/>
          <a:ext cx="0" cy="0"/>
          <a:chOff x="0" y="0"/>
          <a:chExt cx="0" cy="0"/>
        </a:xfrm>
      </p:grpSpPr>
      <p:sp>
        <p:nvSpPr>
          <p:cNvPr id="260" name="Google Shape;260;p32"/>
          <p:cNvSpPr txBox="1"/>
          <p:nvPr>
            <p:ph type="title"/>
          </p:nvPr>
        </p:nvSpPr>
        <p:spPr>
          <a:xfrm>
            <a:off x="779463" y="381000"/>
            <a:ext cx="7583400" cy="10446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Clr>
                <a:schemeClr val="dk1"/>
              </a:buClr>
              <a:buFont typeface="Arial"/>
              <a:buNone/>
            </a:pPr>
            <a:r>
              <a:rPr lang="en-US"/>
              <a:t>User Story #2859 Test Suites and Test Cases Cont...</a:t>
            </a:r>
            <a:endParaRPr/>
          </a:p>
        </p:txBody>
      </p:sp>
      <p:pic>
        <p:nvPicPr>
          <p:cNvPr id="261" name="Google Shape;261;p32"/>
          <p:cNvPicPr preferRelativeResize="0"/>
          <p:nvPr/>
        </p:nvPicPr>
        <p:blipFill>
          <a:blip r:embed="rId3">
            <a:alphaModFix/>
          </a:blip>
          <a:stretch>
            <a:fillRect/>
          </a:stretch>
        </p:blipFill>
        <p:spPr>
          <a:xfrm>
            <a:off x="2816250" y="1425600"/>
            <a:ext cx="3360026" cy="4590849"/>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66" name="Shape 266"/>
        <p:cNvGrpSpPr/>
        <p:nvPr/>
      </p:nvGrpSpPr>
      <p:grpSpPr>
        <a:xfrm>
          <a:off x="0" y="0"/>
          <a:ext cx="0" cy="0"/>
          <a:chOff x="0" y="0"/>
          <a:chExt cx="0" cy="0"/>
        </a:xfrm>
      </p:grpSpPr>
      <p:sp>
        <p:nvSpPr>
          <p:cNvPr id="267" name="Google Shape;267;p33"/>
          <p:cNvSpPr txBox="1"/>
          <p:nvPr>
            <p:ph type="title"/>
          </p:nvPr>
        </p:nvSpPr>
        <p:spPr>
          <a:xfrm>
            <a:off x="779463" y="381000"/>
            <a:ext cx="7583400" cy="10446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Clr>
                <a:schemeClr val="dk1"/>
              </a:buClr>
              <a:buFont typeface="Arial"/>
              <a:buNone/>
            </a:pPr>
            <a:r>
              <a:rPr lang="en-US"/>
              <a:t>User Story #2859 Test Suites and Test Cases Cont...</a:t>
            </a:r>
            <a:endParaRPr/>
          </a:p>
        </p:txBody>
      </p:sp>
      <p:pic>
        <p:nvPicPr>
          <p:cNvPr id="268" name="Google Shape;268;p33"/>
          <p:cNvPicPr preferRelativeResize="0"/>
          <p:nvPr/>
        </p:nvPicPr>
        <p:blipFill>
          <a:blip r:embed="rId3">
            <a:alphaModFix/>
          </a:blip>
          <a:stretch>
            <a:fillRect/>
          </a:stretch>
        </p:blipFill>
        <p:spPr>
          <a:xfrm>
            <a:off x="1089650" y="1425600"/>
            <a:ext cx="6618600" cy="4412400"/>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73" name="Shape 273"/>
        <p:cNvGrpSpPr/>
        <p:nvPr/>
      </p:nvGrpSpPr>
      <p:grpSpPr>
        <a:xfrm>
          <a:off x="0" y="0"/>
          <a:ext cx="0" cy="0"/>
          <a:chOff x="0" y="0"/>
          <a:chExt cx="0" cy="0"/>
        </a:xfrm>
      </p:grpSpPr>
      <p:sp>
        <p:nvSpPr>
          <p:cNvPr id="274" name="Google Shape;274;p34"/>
          <p:cNvSpPr txBox="1"/>
          <p:nvPr>
            <p:ph type="title"/>
          </p:nvPr>
        </p:nvSpPr>
        <p:spPr>
          <a:xfrm>
            <a:off x="779463" y="381000"/>
            <a:ext cx="7583400" cy="1044600"/>
          </a:xfrm>
          <a:prstGeom prst="rect">
            <a:avLst/>
          </a:prstGeom>
        </p:spPr>
        <p:txBody>
          <a:bodyPr anchorCtr="0" anchor="b" bIns="91425" lIns="91425" spcFirstLastPara="1" rIns="91425" wrap="square" tIns="91425">
            <a:noAutofit/>
          </a:bodyPr>
          <a:lstStyle/>
          <a:p>
            <a:pPr indent="0" lvl="0" marL="0" algn="ctr">
              <a:spcBef>
                <a:spcPts val="0"/>
              </a:spcBef>
              <a:spcAft>
                <a:spcPts val="0"/>
              </a:spcAft>
              <a:buNone/>
            </a:pPr>
            <a:r>
              <a:rPr lang="en-US"/>
              <a:t>User Story #2859 </a:t>
            </a:r>
            <a:r>
              <a:rPr lang="en-US"/>
              <a:t>Start Chat(Client) Screenshot</a:t>
            </a:r>
            <a:endParaRPr/>
          </a:p>
        </p:txBody>
      </p:sp>
      <p:pic>
        <p:nvPicPr>
          <p:cNvPr id="275" name="Google Shape;275;p34"/>
          <p:cNvPicPr preferRelativeResize="0"/>
          <p:nvPr/>
        </p:nvPicPr>
        <p:blipFill>
          <a:blip r:embed="rId3">
            <a:alphaModFix/>
          </a:blip>
          <a:stretch>
            <a:fillRect/>
          </a:stretch>
        </p:blipFill>
        <p:spPr>
          <a:xfrm>
            <a:off x="1648900" y="1837225"/>
            <a:ext cx="5715000" cy="3810000"/>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80" name="Shape 280"/>
        <p:cNvGrpSpPr/>
        <p:nvPr/>
      </p:nvGrpSpPr>
      <p:grpSpPr>
        <a:xfrm>
          <a:off x="0" y="0"/>
          <a:ext cx="0" cy="0"/>
          <a:chOff x="0" y="0"/>
          <a:chExt cx="0" cy="0"/>
        </a:xfrm>
      </p:grpSpPr>
      <p:sp>
        <p:nvSpPr>
          <p:cNvPr id="281" name="Google Shape;281;p35"/>
          <p:cNvSpPr txBox="1"/>
          <p:nvPr>
            <p:ph type="title"/>
          </p:nvPr>
        </p:nvSpPr>
        <p:spPr>
          <a:xfrm>
            <a:off x="779463" y="381000"/>
            <a:ext cx="7583400" cy="1044600"/>
          </a:xfrm>
          <a:prstGeom prst="rect">
            <a:avLst/>
          </a:prstGeom>
          <a:noFill/>
          <a:ln>
            <a:noFill/>
          </a:ln>
        </p:spPr>
        <p:txBody>
          <a:bodyPr anchorCtr="0" anchor="b" bIns="45700" lIns="91425" spcFirstLastPara="1" rIns="91425" wrap="square" tIns="45700">
            <a:noAutofit/>
          </a:bodyPr>
          <a:lstStyle/>
          <a:p>
            <a:pPr indent="0" lvl="0" marL="0" marR="0" rtl="0" algn="l">
              <a:spcBef>
                <a:spcPts val="0"/>
              </a:spcBef>
              <a:spcAft>
                <a:spcPts val="0"/>
              </a:spcAft>
              <a:buNone/>
            </a:pPr>
            <a:r>
              <a:rPr lang="en-US"/>
              <a:t>User Story #2749 Typing Indicator</a:t>
            </a:r>
            <a:endParaRPr b="0" i="0" sz="2400" u="none" cap="none" strike="noStrike">
              <a:solidFill>
                <a:srgbClr val="001D4D"/>
              </a:solidFill>
              <a:latin typeface="Trebuchet MS"/>
              <a:ea typeface="Trebuchet MS"/>
              <a:cs typeface="Trebuchet MS"/>
              <a:sym typeface="Trebuchet MS"/>
            </a:endParaRPr>
          </a:p>
        </p:txBody>
      </p:sp>
      <p:sp>
        <p:nvSpPr>
          <p:cNvPr id="282" name="Google Shape;282;p35"/>
          <p:cNvSpPr txBox="1"/>
          <p:nvPr>
            <p:ph idx="1" type="body"/>
          </p:nvPr>
        </p:nvSpPr>
        <p:spPr>
          <a:xfrm>
            <a:off x="779463" y="1828800"/>
            <a:ext cx="7583400" cy="4208400"/>
          </a:xfrm>
          <a:prstGeom prst="rect">
            <a:avLst/>
          </a:prstGeom>
          <a:noFill/>
          <a:ln>
            <a:noFill/>
          </a:ln>
        </p:spPr>
        <p:txBody>
          <a:bodyPr anchorCtr="0" anchor="t" bIns="45700" lIns="91425" spcFirstLastPara="1" rIns="91425" wrap="square" tIns="45700">
            <a:noAutofit/>
          </a:bodyPr>
          <a:lstStyle/>
          <a:p>
            <a:pPr indent="0" lvl="0" marL="0" rtl="0">
              <a:lnSpc>
                <a:spcPct val="115000"/>
              </a:lnSpc>
              <a:spcBef>
                <a:spcPts val="800"/>
              </a:spcBef>
              <a:spcAft>
                <a:spcPts val="0"/>
              </a:spcAft>
              <a:buClr>
                <a:schemeClr val="dk1"/>
              </a:buClr>
              <a:buSzPts val="1100"/>
              <a:buFont typeface="Arial"/>
              <a:buNone/>
            </a:pPr>
            <a:r>
              <a:rPr b="1" lang="en-US" sz="1300">
                <a:solidFill>
                  <a:schemeClr val="dk1"/>
                </a:solidFill>
                <a:latin typeface="Arial"/>
                <a:ea typeface="Arial"/>
                <a:cs typeface="Arial"/>
                <a:sym typeface="Arial"/>
              </a:rPr>
              <a:t>Description:</a:t>
            </a:r>
            <a:endParaRPr b="1" sz="1300">
              <a:solidFill>
                <a:schemeClr val="dk1"/>
              </a:solidFill>
              <a:latin typeface="Arial"/>
              <a:ea typeface="Arial"/>
              <a:cs typeface="Arial"/>
              <a:sym typeface="Arial"/>
            </a:endParaRPr>
          </a:p>
          <a:p>
            <a:pPr indent="-311150" lvl="0" marL="558800" rtl="0">
              <a:lnSpc>
                <a:spcPct val="133636"/>
              </a:lnSpc>
              <a:spcBef>
                <a:spcPts val="400"/>
              </a:spcBef>
              <a:spcAft>
                <a:spcPts val="0"/>
              </a:spcAft>
              <a:buClr>
                <a:schemeClr val="dk1"/>
              </a:buClr>
              <a:buSzPts val="1300"/>
              <a:buFont typeface="Arial"/>
              <a:buChar char="●"/>
            </a:pPr>
            <a:r>
              <a:rPr lang="en-US" sz="1300">
                <a:solidFill>
                  <a:schemeClr val="dk1"/>
                </a:solidFill>
                <a:latin typeface="Arial"/>
                <a:ea typeface="Arial"/>
                <a:cs typeface="Arial"/>
                <a:sym typeface="Arial"/>
              </a:rPr>
              <a:t>As a user, I would like to know whether the other user is typing a message or not so that I know the user is typing and preparing a reply</a:t>
            </a:r>
            <a:endParaRPr sz="1300">
              <a:solidFill>
                <a:schemeClr val="dk1"/>
              </a:solidFill>
              <a:latin typeface="Arial"/>
              <a:ea typeface="Arial"/>
              <a:cs typeface="Arial"/>
              <a:sym typeface="Arial"/>
            </a:endParaRPr>
          </a:p>
          <a:p>
            <a:pPr indent="0" lvl="0" marL="0" rtl="0">
              <a:lnSpc>
                <a:spcPct val="133636"/>
              </a:lnSpc>
              <a:spcBef>
                <a:spcPts val="1200"/>
              </a:spcBef>
              <a:spcAft>
                <a:spcPts val="0"/>
              </a:spcAft>
              <a:buClr>
                <a:schemeClr val="dk1"/>
              </a:buClr>
              <a:buSzPts val="1100"/>
              <a:buFont typeface="Arial"/>
              <a:buNone/>
            </a:pPr>
            <a:r>
              <a:rPr lang="en-US" sz="1300">
                <a:solidFill>
                  <a:schemeClr val="dk1"/>
                </a:solidFill>
                <a:latin typeface="Arial"/>
                <a:ea typeface="Arial"/>
                <a:cs typeface="Arial"/>
                <a:sym typeface="Arial"/>
              </a:rPr>
              <a:t> </a:t>
            </a:r>
            <a:endParaRPr sz="1300">
              <a:solidFill>
                <a:schemeClr val="dk1"/>
              </a:solidFill>
              <a:latin typeface="Arial"/>
              <a:ea typeface="Arial"/>
              <a:cs typeface="Arial"/>
              <a:sym typeface="Arial"/>
            </a:endParaRPr>
          </a:p>
          <a:p>
            <a:pPr indent="0" lvl="0" marL="0" rtl="0">
              <a:lnSpc>
                <a:spcPct val="115000"/>
              </a:lnSpc>
              <a:spcBef>
                <a:spcPts val="800"/>
              </a:spcBef>
              <a:spcAft>
                <a:spcPts val="0"/>
              </a:spcAft>
              <a:buClr>
                <a:schemeClr val="dk1"/>
              </a:buClr>
              <a:buSzPts val="1100"/>
              <a:buFont typeface="Arial"/>
              <a:buNone/>
            </a:pPr>
            <a:r>
              <a:rPr b="1" lang="en-US" sz="1300">
                <a:solidFill>
                  <a:schemeClr val="dk1"/>
                </a:solidFill>
                <a:latin typeface="Arial"/>
                <a:ea typeface="Arial"/>
                <a:cs typeface="Arial"/>
                <a:sym typeface="Arial"/>
              </a:rPr>
              <a:t>Acceptance Criteria:</a:t>
            </a:r>
            <a:endParaRPr b="1" sz="1300">
              <a:solidFill>
                <a:schemeClr val="dk1"/>
              </a:solidFill>
              <a:latin typeface="Arial"/>
              <a:ea typeface="Arial"/>
              <a:cs typeface="Arial"/>
              <a:sym typeface="Arial"/>
            </a:endParaRPr>
          </a:p>
          <a:p>
            <a:pPr indent="-311150" lvl="0" marL="558800" rtl="0">
              <a:lnSpc>
                <a:spcPct val="133636"/>
              </a:lnSpc>
              <a:spcBef>
                <a:spcPts val="400"/>
              </a:spcBef>
              <a:spcAft>
                <a:spcPts val="0"/>
              </a:spcAft>
              <a:buClr>
                <a:schemeClr val="dk1"/>
              </a:buClr>
              <a:buSzPts val="1300"/>
              <a:buFont typeface="Arial"/>
              <a:buAutoNum type="arabicPeriod"/>
            </a:pPr>
            <a:r>
              <a:rPr lang="en-US" sz="1300">
                <a:solidFill>
                  <a:schemeClr val="dk1"/>
                </a:solidFill>
                <a:latin typeface="Arial"/>
                <a:ea typeface="Arial"/>
                <a:cs typeface="Arial"/>
                <a:sym typeface="Arial"/>
              </a:rPr>
              <a:t>The system should continuously display a notification at the top of the message box saying “Client/Agent name is typing” while the client/agent is typing.</a:t>
            </a:r>
            <a:endParaRPr sz="1300">
              <a:solidFill>
                <a:schemeClr val="dk1"/>
              </a:solidFill>
              <a:latin typeface="Arial"/>
              <a:ea typeface="Arial"/>
              <a:cs typeface="Arial"/>
              <a:sym typeface="Arial"/>
            </a:endParaRPr>
          </a:p>
          <a:p>
            <a:pPr indent="-311150" lvl="0" marL="558800" rtl="0">
              <a:lnSpc>
                <a:spcPct val="133636"/>
              </a:lnSpc>
              <a:spcBef>
                <a:spcPts val="0"/>
              </a:spcBef>
              <a:spcAft>
                <a:spcPts val="0"/>
              </a:spcAft>
              <a:buClr>
                <a:schemeClr val="dk1"/>
              </a:buClr>
              <a:buSzPts val="1300"/>
              <a:buFont typeface="Arial"/>
              <a:buAutoNum type="arabicPeriod"/>
            </a:pPr>
            <a:r>
              <a:rPr lang="en-US" sz="1300">
                <a:solidFill>
                  <a:schemeClr val="dk1"/>
                </a:solidFill>
                <a:latin typeface="Arial"/>
                <a:ea typeface="Arial"/>
                <a:cs typeface="Arial"/>
                <a:sym typeface="Arial"/>
              </a:rPr>
              <a:t>The system should stop displaying the notification once the other client/agent stops typing.</a:t>
            </a:r>
            <a:endParaRPr sz="1300">
              <a:latin typeface="Arial"/>
              <a:ea typeface="Arial"/>
              <a:cs typeface="Arial"/>
              <a:sym typeface="Arial"/>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87" name="Shape 287"/>
        <p:cNvGrpSpPr/>
        <p:nvPr/>
      </p:nvGrpSpPr>
      <p:grpSpPr>
        <a:xfrm>
          <a:off x="0" y="0"/>
          <a:ext cx="0" cy="0"/>
          <a:chOff x="0" y="0"/>
          <a:chExt cx="0" cy="0"/>
        </a:xfrm>
      </p:grpSpPr>
      <p:sp>
        <p:nvSpPr>
          <p:cNvPr id="288" name="Google Shape;288;p36"/>
          <p:cNvSpPr txBox="1"/>
          <p:nvPr>
            <p:ph type="title"/>
          </p:nvPr>
        </p:nvSpPr>
        <p:spPr>
          <a:xfrm>
            <a:off x="779463" y="381000"/>
            <a:ext cx="7583400" cy="1044600"/>
          </a:xfrm>
          <a:prstGeom prst="rect">
            <a:avLst/>
          </a:prstGeom>
        </p:spPr>
        <p:txBody>
          <a:bodyPr anchorCtr="0" anchor="b" bIns="91425" lIns="91425" spcFirstLastPara="1" rIns="91425" wrap="square" tIns="91425">
            <a:noAutofit/>
          </a:bodyPr>
          <a:lstStyle/>
          <a:p>
            <a:pPr indent="0" lvl="0" marL="0" algn="ctr">
              <a:spcBef>
                <a:spcPts val="0"/>
              </a:spcBef>
              <a:spcAft>
                <a:spcPts val="0"/>
              </a:spcAft>
              <a:buClr>
                <a:schemeClr val="dk1"/>
              </a:buClr>
              <a:buFont typeface="Arial"/>
              <a:buNone/>
            </a:pPr>
            <a:r>
              <a:rPr lang="en-US"/>
              <a:t>User Story #2749 Typing Indicator</a:t>
            </a:r>
            <a:endParaRPr sz="2400"/>
          </a:p>
          <a:p>
            <a:pPr indent="0" lvl="0" marL="0" algn="ctr">
              <a:spcBef>
                <a:spcPts val="0"/>
              </a:spcBef>
              <a:spcAft>
                <a:spcPts val="0"/>
              </a:spcAft>
              <a:buNone/>
            </a:pPr>
            <a:r>
              <a:rPr lang="en-US"/>
              <a:t> </a:t>
            </a:r>
            <a:r>
              <a:rPr lang="en-US"/>
              <a:t>Problem and Solution</a:t>
            </a:r>
            <a:endParaRPr/>
          </a:p>
        </p:txBody>
      </p:sp>
      <p:sp>
        <p:nvSpPr>
          <p:cNvPr id="289" name="Google Shape;289;p36"/>
          <p:cNvSpPr txBox="1"/>
          <p:nvPr>
            <p:ph idx="1" type="body"/>
          </p:nvPr>
        </p:nvSpPr>
        <p:spPr>
          <a:xfrm>
            <a:off x="779463" y="1828800"/>
            <a:ext cx="7583400" cy="4208400"/>
          </a:xfrm>
          <a:prstGeom prst="rect">
            <a:avLst/>
          </a:prstGeom>
        </p:spPr>
        <p:txBody>
          <a:bodyPr anchorCtr="0" anchor="t" bIns="91425" lIns="91425" spcFirstLastPara="1" rIns="91425" wrap="square" tIns="91425">
            <a:noAutofit/>
          </a:bodyPr>
          <a:lstStyle/>
          <a:p>
            <a:pPr indent="0" lvl="0" marL="0" rtl="0">
              <a:spcBef>
                <a:spcPts val="2000"/>
              </a:spcBef>
              <a:spcAft>
                <a:spcPts val="0"/>
              </a:spcAft>
              <a:buNone/>
            </a:pPr>
            <a:r>
              <a:rPr b="1" lang="en-US"/>
              <a:t>Problem -</a:t>
            </a:r>
            <a:r>
              <a:rPr lang="en-US"/>
              <a:t> The current chat system implementation doesn’t support a simple way to send a typing message to the user of who is currently typing so that the user knows that they are currently preparing a reply to them.</a:t>
            </a:r>
            <a:endParaRPr/>
          </a:p>
          <a:p>
            <a:pPr indent="0" lvl="0" marL="0">
              <a:spcBef>
                <a:spcPts val="2000"/>
              </a:spcBef>
              <a:spcAft>
                <a:spcPts val="0"/>
              </a:spcAft>
              <a:buNone/>
            </a:pPr>
            <a:r>
              <a:rPr b="1" lang="en-US"/>
              <a:t>Solution -</a:t>
            </a:r>
            <a:r>
              <a:rPr lang="en-US"/>
              <a:t> Display a typing message slightly above the message </a:t>
            </a:r>
            <a:r>
              <a:rPr lang="en-US"/>
              <a:t>input field</a:t>
            </a:r>
            <a:r>
              <a:rPr lang="en-US"/>
              <a:t> on the other user’s chatbox whenever user is typing and remove it when he is not.</a:t>
            </a: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57" name="Shape 157"/>
        <p:cNvGrpSpPr/>
        <p:nvPr/>
      </p:nvGrpSpPr>
      <p:grpSpPr>
        <a:xfrm>
          <a:off x="0" y="0"/>
          <a:ext cx="0" cy="0"/>
          <a:chOff x="0" y="0"/>
          <a:chExt cx="0" cy="0"/>
        </a:xfrm>
      </p:grpSpPr>
      <p:sp>
        <p:nvSpPr>
          <p:cNvPr id="158" name="Google Shape;158;p19"/>
          <p:cNvSpPr txBox="1"/>
          <p:nvPr>
            <p:ph type="title"/>
          </p:nvPr>
        </p:nvSpPr>
        <p:spPr>
          <a:xfrm>
            <a:off x="779463" y="381000"/>
            <a:ext cx="7583487" cy="1044575"/>
          </a:xfrm>
          <a:prstGeom prst="rect">
            <a:avLst/>
          </a:prstGeom>
          <a:noFill/>
          <a:ln>
            <a:noFill/>
          </a:ln>
        </p:spPr>
        <p:txBody>
          <a:bodyPr anchorCtr="0" anchor="b" bIns="45700" lIns="91425" spcFirstLastPara="1" rIns="91425" wrap="square" tIns="45700">
            <a:noAutofit/>
          </a:bodyPr>
          <a:lstStyle/>
          <a:p>
            <a:pPr indent="0" lvl="0" marL="0" marR="0" rtl="0" algn="l">
              <a:spcBef>
                <a:spcPts val="0"/>
              </a:spcBef>
              <a:spcAft>
                <a:spcPts val="0"/>
              </a:spcAft>
              <a:buNone/>
            </a:pPr>
            <a:r>
              <a:rPr b="0" i="0" lang="en-US" sz="3800" u="none" cap="none" strike="noStrike">
                <a:solidFill>
                  <a:srgbClr val="001D4D"/>
                </a:solidFill>
                <a:latin typeface="Trebuchet MS"/>
                <a:ea typeface="Trebuchet MS"/>
                <a:cs typeface="Trebuchet MS"/>
                <a:sym typeface="Trebuchet MS"/>
              </a:rPr>
              <a:t>Pro</a:t>
            </a:r>
            <a:r>
              <a:rPr lang="en-US"/>
              <a:t>ject</a:t>
            </a:r>
            <a:r>
              <a:rPr b="0" i="0" lang="en-US" sz="3800" u="none" cap="none" strike="noStrike">
                <a:solidFill>
                  <a:srgbClr val="001D4D"/>
                </a:solidFill>
                <a:latin typeface="Trebuchet MS"/>
                <a:ea typeface="Trebuchet MS"/>
                <a:cs typeface="Trebuchet MS"/>
                <a:sym typeface="Trebuchet MS"/>
              </a:rPr>
              <a:t> definition</a:t>
            </a:r>
            <a:endParaRPr b="0" i="0" sz="3800" u="none" cap="none" strike="noStrike">
              <a:solidFill>
                <a:srgbClr val="001D4D"/>
              </a:solidFill>
              <a:latin typeface="Trebuchet MS"/>
              <a:ea typeface="Trebuchet MS"/>
              <a:cs typeface="Trebuchet MS"/>
              <a:sym typeface="Trebuchet MS"/>
            </a:endParaRPr>
          </a:p>
        </p:txBody>
      </p:sp>
      <p:sp>
        <p:nvSpPr>
          <p:cNvPr id="159" name="Google Shape;159;p19"/>
          <p:cNvSpPr txBox="1"/>
          <p:nvPr>
            <p:ph idx="1" type="body"/>
          </p:nvPr>
        </p:nvSpPr>
        <p:spPr>
          <a:xfrm>
            <a:off x="779463" y="1524000"/>
            <a:ext cx="7583487" cy="4208463"/>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a:p>
          <a:p>
            <a:pPr indent="0" lvl="0" marL="0" marR="0" rtl="0" algn="l">
              <a:lnSpc>
                <a:spcPct val="115000"/>
              </a:lnSpc>
              <a:spcBef>
                <a:spcPts val="0"/>
              </a:spcBef>
              <a:spcAft>
                <a:spcPts val="0"/>
              </a:spcAft>
              <a:buClr>
                <a:srgbClr val="000000"/>
              </a:buClr>
              <a:buSzPts val="1100"/>
              <a:buFont typeface="Arial"/>
              <a:buNone/>
            </a:pPr>
            <a:r>
              <a:rPr lang="en-US" sz="1500"/>
              <a:t>BreazeHome’s website has a chat button on the bottom right of the every webpage where it is only accessed by registered users. When the user clicks on the chat button, it will display the chat log. This chat mainly acts like a lobby for everyone (clients and agents). There is also an attachment button which the user can only attach images. </a:t>
            </a:r>
            <a:endParaRPr sz="1500"/>
          </a:p>
          <a:p>
            <a:pPr indent="0" lvl="0" marL="0" marR="0" rtl="0" algn="l">
              <a:lnSpc>
                <a:spcPct val="115000"/>
              </a:lnSpc>
              <a:spcBef>
                <a:spcPts val="0"/>
              </a:spcBef>
              <a:spcAft>
                <a:spcPts val="0"/>
              </a:spcAft>
              <a:buClr>
                <a:srgbClr val="000000"/>
              </a:buClr>
              <a:buSzPts val="1100"/>
              <a:buFont typeface="Arial"/>
              <a:buNone/>
            </a:pPr>
            <a:r>
              <a:t/>
            </a:r>
            <a:endParaRPr sz="1500"/>
          </a:p>
          <a:p>
            <a:pPr indent="0" lvl="0" marL="0" marR="0" rtl="0" algn="l">
              <a:lnSpc>
                <a:spcPct val="115000"/>
              </a:lnSpc>
              <a:spcBef>
                <a:spcPts val="0"/>
              </a:spcBef>
              <a:spcAft>
                <a:spcPts val="0"/>
              </a:spcAft>
              <a:buClr>
                <a:srgbClr val="000000"/>
              </a:buClr>
              <a:buSzPts val="1100"/>
              <a:buFont typeface="Arial"/>
              <a:buNone/>
            </a:pPr>
            <a:r>
              <a:rPr lang="en-US" sz="1500"/>
              <a:t>There is currently no way for users of BreazeHome to communicate in a timely or convenient fashion with specific users that may be involved with a potential transaction. </a:t>
            </a:r>
            <a:endParaRPr sz="1500"/>
          </a:p>
          <a:p>
            <a:pPr indent="0" lvl="0" marL="0" marR="0" rtl="0" algn="l">
              <a:lnSpc>
                <a:spcPct val="115000"/>
              </a:lnSpc>
              <a:spcBef>
                <a:spcPts val="0"/>
              </a:spcBef>
              <a:spcAft>
                <a:spcPts val="0"/>
              </a:spcAft>
              <a:buClr>
                <a:srgbClr val="000000"/>
              </a:buClr>
              <a:buSzPts val="1100"/>
              <a:buFont typeface="Arial"/>
              <a:buNone/>
            </a:pPr>
            <a:r>
              <a:t/>
            </a:r>
            <a:endParaRPr sz="1500"/>
          </a:p>
          <a:p>
            <a:pPr indent="0" lvl="0" marL="0" marR="0" rtl="0" algn="l">
              <a:lnSpc>
                <a:spcPct val="115000"/>
              </a:lnSpc>
              <a:spcBef>
                <a:spcPts val="0"/>
              </a:spcBef>
              <a:spcAft>
                <a:spcPts val="0"/>
              </a:spcAft>
              <a:buClr>
                <a:srgbClr val="000000"/>
              </a:buClr>
              <a:buSzPts val="1100"/>
              <a:buFont typeface="Arial"/>
              <a:buNone/>
            </a:pPr>
            <a:r>
              <a:rPr lang="en-US" sz="1500"/>
              <a:t>The problems with the current live chat of BreazeHome are:</a:t>
            </a:r>
            <a:endParaRPr sz="1500"/>
          </a:p>
          <a:p>
            <a:pPr indent="-323850" lvl="0" marL="457200" marR="0" rtl="0" algn="l">
              <a:lnSpc>
                <a:spcPct val="115000"/>
              </a:lnSpc>
              <a:spcBef>
                <a:spcPts val="0"/>
              </a:spcBef>
              <a:spcAft>
                <a:spcPts val="0"/>
              </a:spcAft>
              <a:buSzPts val="1500"/>
              <a:buChar char="●"/>
            </a:pPr>
            <a:r>
              <a:rPr lang="en-US" sz="1500"/>
              <a:t>There is no one-to-one personal live chat conversations</a:t>
            </a:r>
            <a:endParaRPr sz="1500"/>
          </a:p>
          <a:p>
            <a:pPr indent="-323850" lvl="0" marL="457200" marR="0" rtl="0" algn="l">
              <a:lnSpc>
                <a:spcPct val="115000"/>
              </a:lnSpc>
              <a:spcBef>
                <a:spcPts val="0"/>
              </a:spcBef>
              <a:spcAft>
                <a:spcPts val="0"/>
              </a:spcAft>
              <a:buSzPts val="1500"/>
              <a:buChar char="●"/>
            </a:pPr>
            <a:r>
              <a:rPr lang="en-US" sz="1500"/>
              <a:t>Every user in the chatroom has the same status</a:t>
            </a:r>
            <a:endParaRPr sz="1500"/>
          </a:p>
          <a:p>
            <a:pPr indent="-323850" lvl="0" marL="457200" marR="0" rtl="0" algn="l">
              <a:lnSpc>
                <a:spcPct val="115000"/>
              </a:lnSpc>
              <a:spcBef>
                <a:spcPts val="0"/>
              </a:spcBef>
              <a:spcAft>
                <a:spcPts val="0"/>
              </a:spcAft>
              <a:buSzPts val="1500"/>
              <a:buChar char="●"/>
            </a:pPr>
            <a:r>
              <a:rPr lang="en-US" sz="1500"/>
              <a:t>The lobby is not scalable as the amount of users increases</a:t>
            </a:r>
            <a:endParaRPr sz="1500"/>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94" name="Shape 294"/>
        <p:cNvGrpSpPr/>
        <p:nvPr/>
      </p:nvGrpSpPr>
      <p:grpSpPr>
        <a:xfrm>
          <a:off x="0" y="0"/>
          <a:ext cx="0" cy="0"/>
          <a:chOff x="0" y="0"/>
          <a:chExt cx="0" cy="0"/>
        </a:xfrm>
      </p:grpSpPr>
      <p:sp>
        <p:nvSpPr>
          <p:cNvPr id="295" name="Google Shape;295;p37"/>
          <p:cNvSpPr txBox="1"/>
          <p:nvPr>
            <p:ph type="title"/>
          </p:nvPr>
        </p:nvSpPr>
        <p:spPr>
          <a:xfrm>
            <a:off x="779463" y="381000"/>
            <a:ext cx="7583400" cy="10446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en-US"/>
              <a:t>User Story #2749 Screenshot</a:t>
            </a:r>
            <a:endParaRPr/>
          </a:p>
        </p:txBody>
      </p:sp>
      <p:pic>
        <p:nvPicPr>
          <p:cNvPr id="296" name="Google Shape;296;p37"/>
          <p:cNvPicPr preferRelativeResize="0"/>
          <p:nvPr/>
        </p:nvPicPr>
        <p:blipFill>
          <a:blip r:embed="rId3">
            <a:alphaModFix/>
          </a:blip>
          <a:stretch>
            <a:fillRect/>
          </a:stretch>
        </p:blipFill>
        <p:spPr>
          <a:xfrm>
            <a:off x="1527900" y="1544000"/>
            <a:ext cx="6423251" cy="4282175"/>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01" name="Shape 301"/>
        <p:cNvGrpSpPr/>
        <p:nvPr/>
      </p:nvGrpSpPr>
      <p:grpSpPr>
        <a:xfrm>
          <a:off x="0" y="0"/>
          <a:ext cx="0" cy="0"/>
          <a:chOff x="0" y="0"/>
          <a:chExt cx="0" cy="0"/>
        </a:xfrm>
      </p:grpSpPr>
      <p:sp>
        <p:nvSpPr>
          <p:cNvPr id="302" name="Google Shape;302;p38"/>
          <p:cNvSpPr txBox="1"/>
          <p:nvPr>
            <p:ph type="title"/>
          </p:nvPr>
        </p:nvSpPr>
        <p:spPr>
          <a:xfrm>
            <a:off x="779463" y="381000"/>
            <a:ext cx="7583400" cy="1044600"/>
          </a:xfrm>
          <a:prstGeom prst="rect">
            <a:avLst/>
          </a:prstGeom>
          <a:noFill/>
          <a:ln>
            <a:noFill/>
          </a:ln>
        </p:spPr>
        <p:txBody>
          <a:bodyPr anchorCtr="0" anchor="b" bIns="45700" lIns="91425" spcFirstLastPara="1" rIns="91425" wrap="square" tIns="45700">
            <a:noAutofit/>
          </a:bodyPr>
          <a:lstStyle/>
          <a:p>
            <a:pPr indent="0" lvl="0" marL="0" marR="0" rtl="0" algn="ctr">
              <a:spcBef>
                <a:spcPts val="0"/>
              </a:spcBef>
              <a:spcAft>
                <a:spcPts val="0"/>
              </a:spcAft>
              <a:buNone/>
            </a:pPr>
            <a:r>
              <a:rPr lang="en-US"/>
              <a:t>User Story #2861 Agent Search Views(Client)</a:t>
            </a:r>
            <a:endParaRPr b="0" i="0" sz="2400" u="none" cap="none" strike="noStrike">
              <a:solidFill>
                <a:srgbClr val="001D4D"/>
              </a:solidFill>
              <a:latin typeface="Trebuchet MS"/>
              <a:ea typeface="Trebuchet MS"/>
              <a:cs typeface="Trebuchet MS"/>
              <a:sym typeface="Trebuchet MS"/>
            </a:endParaRPr>
          </a:p>
        </p:txBody>
      </p:sp>
      <p:sp>
        <p:nvSpPr>
          <p:cNvPr id="303" name="Google Shape;303;p38"/>
          <p:cNvSpPr txBox="1"/>
          <p:nvPr>
            <p:ph idx="1" type="body"/>
          </p:nvPr>
        </p:nvSpPr>
        <p:spPr>
          <a:xfrm>
            <a:off x="779463" y="1828800"/>
            <a:ext cx="7583400" cy="4208400"/>
          </a:xfrm>
          <a:prstGeom prst="rect">
            <a:avLst/>
          </a:prstGeom>
          <a:noFill/>
          <a:ln>
            <a:noFill/>
          </a:ln>
        </p:spPr>
        <p:txBody>
          <a:bodyPr anchorCtr="0" anchor="t" bIns="45700" lIns="91425" spcFirstLastPara="1" rIns="91425" wrap="square" tIns="45700">
            <a:noAutofit/>
          </a:bodyPr>
          <a:lstStyle/>
          <a:p>
            <a:pPr indent="0" lvl="0" marL="0" rtl="0">
              <a:lnSpc>
                <a:spcPct val="115000"/>
              </a:lnSpc>
              <a:spcBef>
                <a:spcPts val="800"/>
              </a:spcBef>
              <a:spcAft>
                <a:spcPts val="0"/>
              </a:spcAft>
              <a:buClr>
                <a:schemeClr val="dk1"/>
              </a:buClr>
              <a:buSzPts val="1100"/>
              <a:buFont typeface="Arial"/>
              <a:buNone/>
            </a:pPr>
            <a:r>
              <a:rPr b="1" lang="en-US" sz="1300">
                <a:solidFill>
                  <a:srgbClr val="111111"/>
                </a:solidFill>
                <a:latin typeface="Arial"/>
                <a:ea typeface="Arial"/>
                <a:cs typeface="Arial"/>
                <a:sym typeface="Arial"/>
              </a:rPr>
              <a:t>Description:</a:t>
            </a:r>
            <a:endParaRPr b="1" sz="1300">
              <a:solidFill>
                <a:srgbClr val="111111"/>
              </a:solidFill>
              <a:latin typeface="Arial"/>
              <a:ea typeface="Arial"/>
              <a:cs typeface="Arial"/>
              <a:sym typeface="Arial"/>
            </a:endParaRPr>
          </a:p>
          <a:p>
            <a:pPr indent="-311150" lvl="0" marL="558800" rtl="0">
              <a:lnSpc>
                <a:spcPct val="133636"/>
              </a:lnSpc>
              <a:spcBef>
                <a:spcPts val="400"/>
              </a:spcBef>
              <a:spcAft>
                <a:spcPts val="0"/>
              </a:spcAft>
              <a:buClr>
                <a:schemeClr val="dk1"/>
              </a:buClr>
              <a:buSzPts val="1300"/>
              <a:buFont typeface="Arial"/>
              <a:buChar char="●"/>
            </a:pPr>
            <a:r>
              <a:rPr lang="en-US" sz="1300">
                <a:solidFill>
                  <a:schemeClr val="dk1"/>
                </a:solidFill>
                <a:latin typeface="Arial"/>
                <a:ea typeface="Arial"/>
                <a:cs typeface="Arial"/>
                <a:sym typeface="Arial"/>
              </a:rPr>
              <a:t>As a client, I would like to be able to have the option to change how the view is arranged so I can organize the information present to me in a more readable fashion.</a:t>
            </a:r>
            <a:endParaRPr sz="1300">
              <a:solidFill>
                <a:schemeClr val="dk1"/>
              </a:solidFill>
              <a:latin typeface="Arial"/>
              <a:ea typeface="Arial"/>
              <a:cs typeface="Arial"/>
              <a:sym typeface="Arial"/>
            </a:endParaRPr>
          </a:p>
          <a:p>
            <a:pPr indent="0" lvl="0" marL="0" rtl="0">
              <a:lnSpc>
                <a:spcPct val="133636"/>
              </a:lnSpc>
              <a:spcBef>
                <a:spcPts val="1200"/>
              </a:spcBef>
              <a:spcAft>
                <a:spcPts val="0"/>
              </a:spcAft>
              <a:buClr>
                <a:schemeClr val="dk1"/>
              </a:buClr>
              <a:buSzPts val="1100"/>
              <a:buFont typeface="Arial"/>
              <a:buNone/>
            </a:pPr>
            <a:r>
              <a:rPr lang="en-US" sz="1300">
                <a:solidFill>
                  <a:schemeClr val="dk1"/>
                </a:solidFill>
                <a:latin typeface="Arial"/>
                <a:ea typeface="Arial"/>
                <a:cs typeface="Arial"/>
                <a:sym typeface="Arial"/>
              </a:rPr>
              <a:t> </a:t>
            </a:r>
            <a:endParaRPr sz="1300">
              <a:solidFill>
                <a:schemeClr val="dk1"/>
              </a:solidFill>
              <a:latin typeface="Arial"/>
              <a:ea typeface="Arial"/>
              <a:cs typeface="Arial"/>
              <a:sym typeface="Arial"/>
            </a:endParaRPr>
          </a:p>
          <a:p>
            <a:pPr indent="0" lvl="0" marL="0" rtl="0">
              <a:lnSpc>
                <a:spcPct val="115000"/>
              </a:lnSpc>
              <a:spcBef>
                <a:spcPts val="800"/>
              </a:spcBef>
              <a:spcAft>
                <a:spcPts val="0"/>
              </a:spcAft>
              <a:buClr>
                <a:schemeClr val="dk1"/>
              </a:buClr>
              <a:buSzPts val="1100"/>
              <a:buFont typeface="Arial"/>
              <a:buNone/>
            </a:pPr>
            <a:r>
              <a:rPr b="1" lang="en-US" sz="1300">
                <a:solidFill>
                  <a:srgbClr val="111111"/>
                </a:solidFill>
                <a:latin typeface="Arial"/>
                <a:ea typeface="Arial"/>
                <a:cs typeface="Arial"/>
                <a:sym typeface="Arial"/>
              </a:rPr>
              <a:t>Acceptance Criteria:</a:t>
            </a:r>
            <a:endParaRPr b="1" sz="1300">
              <a:solidFill>
                <a:srgbClr val="111111"/>
              </a:solidFill>
              <a:latin typeface="Arial"/>
              <a:ea typeface="Arial"/>
              <a:cs typeface="Arial"/>
              <a:sym typeface="Arial"/>
            </a:endParaRPr>
          </a:p>
          <a:p>
            <a:pPr indent="-311150" lvl="0" marL="558800" rtl="0">
              <a:lnSpc>
                <a:spcPct val="133636"/>
              </a:lnSpc>
              <a:spcBef>
                <a:spcPts val="400"/>
              </a:spcBef>
              <a:spcAft>
                <a:spcPts val="0"/>
              </a:spcAft>
              <a:buClr>
                <a:schemeClr val="dk1"/>
              </a:buClr>
              <a:buSzPts val="1300"/>
              <a:buFont typeface="Arial"/>
              <a:buAutoNum type="arabicPeriod"/>
            </a:pPr>
            <a:r>
              <a:rPr lang="en-US" sz="1300">
                <a:solidFill>
                  <a:schemeClr val="dk1"/>
                </a:solidFill>
                <a:latin typeface="Arial"/>
                <a:ea typeface="Arial"/>
                <a:cs typeface="Arial"/>
                <a:sym typeface="Arial"/>
              </a:rPr>
              <a:t>The client should be able to organize the views between grid and list.</a:t>
            </a:r>
            <a:endParaRPr sz="1300">
              <a:solidFill>
                <a:schemeClr val="dk1"/>
              </a:solidFill>
              <a:latin typeface="Arial"/>
              <a:ea typeface="Arial"/>
              <a:cs typeface="Arial"/>
              <a:sym typeface="Arial"/>
            </a:endParaRPr>
          </a:p>
          <a:p>
            <a:pPr indent="-311150" lvl="0" marL="558800" rtl="0">
              <a:lnSpc>
                <a:spcPct val="133636"/>
              </a:lnSpc>
              <a:spcBef>
                <a:spcPts val="0"/>
              </a:spcBef>
              <a:spcAft>
                <a:spcPts val="0"/>
              </a:spcAft>
              <a:buClr>
                <a:schemeClr val="dk1"/>
              </a:buClr>
              <a:buSzPts val="1300"/>
              <a:buFont typeface="Arial"/>
              <a:buAutoNum type="arabicPeriod"/>
            </a:pPr>
            <a:r>
              <a:rPr lang="en-US" sz="1300">
                <a:solidFill>
                  <a:schemeClr val="dk1"/>
                </a:solidFill>
                <a:latin typeface="Arial"/>
                <a:ea typeface="Arial"/>
                <a:cs typeface="Arial"/>
                <a:sym typeface="Arial"/>
              </a:rPr>
              <a:t>The system should display a button to organize the items in a list view and another button to organize the items in a grid view.</a:t>
            </a:r>
            <a:endParaRPr sz="1300">
              <a:solidFill>
                <a:schemeClr val="dk1"/>
              </a:solidFill>
              <a:latin typeface="Arial"/>
              <a:ea typeface="Arial"/>
              <a:cs typeface="Arial"/>
              <a:sym typeface="Arial"/>
            </a:endParaRPr>
          </a:p>
          <a:p>
            <a:pPr indent="-311150" lvl="0" marL="558800" rtl="0">
              <a:lnSpc>
                <a:spcPct val="133636"/>
              </a:lnSpc>
              <a:spcBef>
                <a:spcPts val="0"/>
              </a:spcBef>
              <a:spcAft>
                <a:spcPts val="0"/>
              </a:spcAft>
              <a:buClr>
                <a:schemeClr val="dk1"/>
              </a:buClr>
              <a:buSzPts val="1300"/>
              <a:buFont typeface="Arial"/>
              <a:buAutoNum type="arabicPeriod"/>
            </a:pPr>
            <a:r>
              <a:rPr lang="en-US" sz="1300">
                <a:solidFill>
                  <a:schemeClr val="dk1"/>
                </a:solidFill>
                <a:latin typeface="Arial"/>
                <a:ea typeface="Arial"/>
                <a:cs typeface="Arial"/>
                <a:sym typeface="Arial"/>
              </a:rPr>
              <a:t>The list view should be able to list the agent’s information in a rectangular list format.</a:t>
            </a:r>
            <a:endParaRPr sz="1300">
              <a:solidFill>
                <a:schemeClr val="dk1"/>
              </a:solidFill>
              <a:latin typeface="Arial"/>
              <a:ea typeface="Arial"/>
              <a:cs typeface="Arial"/>
              <a:sym typeface="Arial"/>
            </a:endParaRPr>
          </a:p>
          <a:p>
            <a:pPr indent="-311150" lvl="0" marL="558800" rtl="0">
              <a:lnSpc>
                <a:spcPct val="133636"/>
              </a:lnSpc>
              <a:spcBef>
                <a:spcPts val="0"/>
              </a:spcBef>
              <a:spcAft>
                <a:spcPts val="0"/>
              </a:spcAft>
              <a:buClr>
                <a:schemeClr val="dk1"/>
              </a:buClr>
              <a:buSzPts val="1300"/>
              <a:buFont typeface="Arial"/>
              <a:buAutoNum type="arabicPeriod"/>
            </a:pPr>
            <a:r>
              <a:rPr lang="en-US" sz="1300">
                <a:solidFill>
                  <a:schemeClr val="dk1"/>
                </a:solidFill>
                <a:latin typeface="Arial"/>
                <a:ea typeface="Arial"/>
                <a:cs typeface="Arial"/>
                <a:sym typeface="Arial"/>
              </a:rPr>
              <a:t>The grid view should be able to list the agent’s picture and information in a square grid format.</a:t>
            </a:r>
            <a:endParaRPr sz="1300">
              <a:solidFill>
                <a:schemeClr val="dk1"/>
              </a:solidFill>
              <a:latin typeface="Arial"/>
              <a:ea typeface="Arial"/>
              <a:cs typeface="Arial"/>
              <a:sym typeface="Arial"/>
            </a:endParaRPr>
          </a:p>
          <a:p>
            <a:pPr indent="-311150" lvl="0" marL="558800" rtl="0">
              <a:lnSpc>
                <a:spcPct val="133636"/>
              </a:lnSpc>
              <a:spcBef>
                <a:spcPts val="0"/>
              </a:spcBef>
              <a:spcAft>
                <a:spcPts val="0"/>
              </a:spcAft>
              <a:buClr>
                <a:schemeClr val="dk1"/>
              </a:buClr>
              <a:buSzPts val="1300"/>
              <a:buFont typeface="Arial"/>
              <a:buAutoNum type="arabicPeriod"/>
            </a:pPr>
            <a:r>
              <a:rPr lang="en-US" sz="1300">
                <a:solidFill>
                  <a:schemeClr val="dk1"/>
                </a:solidFill>
                <a:latin typeface="Arial"/>
                <a:ea typeface="Arial"/>
                <a:cs typeface="Arial"/>
                <a:sym typeface="Arial"/>
              </a:rPr>
              <a:t>Create a video about the search views.</a:t>
            </a:r>
            <a:endParaRPr sz="1300">
              <a:latin typeface="Arial"/>
              <a:ea typeface="Arial"/>
              <a:cs typeface="Arial"/>
              <a:sym typeface="Arial"/>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08" name="Shape 308"/>
        <p:cNvGrpSpPr/>
        <p:nvPr/>
      </p:nvGrpSpPr>
      <p:grpSpPr>
        <a:xfrm>
          <a:off x="0" y="0"/>
          <a:ext cx="0" cy="0"/>
          <a:chOff x="0" y="0"/>
          <a:chExt cx="0" cy="0"/>
        </a:xfrm>
      </p:grpSpPr>
      <p:sp>
        <p:nvSpPr>
          <p:cNvPr id="309" name="Google Shape;309;p39"/>
          <p:cNvSpPr txBox="1"/>
          <p:nvPr>
            <p:ph type="title"/>
          </p:nvPr>
        </p:nvSpPr>
        <p:spPr>
          <a:xfrm>
            <a:off x="779475" y="271025"/>
            <a:ext cx="7583400" cy="11547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US"/>
              <a:t>User Story #2861 Agent Search View(Clients)  Implementation</a:t>
            </a:r>
            <a:endParaRPr/>
          </a:p>
        </p:txBody>
      </p:sp>
      <p:pic>
        <p:nvPicPr>
          <p:cNvPr id="310" name="Google Shape;310;p39"/>
          <p:cNvPicPr preferRelativeResize="0"/>
          <p:nvPr/>
        </p:nvPicPr>
        <p:blipFill>
          <a:blip r:embed="rId3">
            <a:alphaModFix/>
          </a:blip>
          <a:stretch>
            <a:fillRect/>
          </a:stretch>
        </p:blipFill>
        <p:spPr>
          <a:xfrm>
            <a:off x="1826425" y="1487050"/>
            <a:ext cx="5255791" cy="3331725"/>
          </a:xfrm>
          <a:prstGeom prst="rect">
            <a:avLst/>
          </a:prstGeom>
          <a:noFill/>
          <a:ln>
            <a:noFill/>
          </a:ln>
        </p:spPr>
      </p:pic>
      <p:sp>
        <p:nvSpPr>
          <p:cNvPr id="311" name="Google Shape;311;p39"/>
          <p:cNvSpPr txBox="1"/>
          <p:nvPr>
            <p:ph idx="2" type="body"/>
          </p:nvPr>
        </p:nvSpPr>
        <p:spPr>
          <a:xfrm>
            <a:off x="1236525" y="4689450"/>
            <a:ext cx="6669300" cy="1154700"/>
          </a:xfrm>
          <a:prstGeom prst="rect">
            <a:avLst/>
          </a:prstGeom>
        </p:spPr>
        <p:txBody>
          <a:bodyPr anchorCtr="0" anchor="t" bIns="91425" lIns="91425" spcFirstLastPara="1" rIns="91425" wrap="square" tIns="91425">
            <a:noAutofit/>
          </a:bodyPr>
          <a:lstStyle/>
          <a:p>
            <a:pPr indent="0" lvl="0" marL="0" rtl="0">
              <a:spcBef>
                <a:spcPts val="2000"/>
              </a:spcBef>
              <a:spcAft>
                <a:spcPts val="0"/>
              </a:spcAft>
              <a:buNone/>
            </a:pPr>
            <a:r>
              <a:rPr lang="en-US"/>
              <a:t>Here we use isolated scope to make the directive more reusable and two way binding so that any update on the model is reflected on the UI.</a:t>
            </a:r>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16" name="Shape 316"/>
        <p:cNvGrpSpPr/>
        <p:nvPr/>
      </p:nvGrpSpPr>
      <p:grpSpPr>
        <a:xfrm>
          <a:off x="0" y="0"/>
          <a:ext cx="0" cy="0"/>
          <a:chOff x="0" y="0"/>
          <a:chExt cx="0" cy="0"/>
        </a:xfrm>
      </p:grpSpPr>
      <p:sp>
        <p:nvSpPr>
          <p:cNvPr id="317" name="Google Shape;317;p40"/>
          <p:cNvSpPr txBox="1"/>
          <p:nvPr>
            <p:ph type="title"/>
          </p:nvPr>
        </p:nvSpPr>
        <p:spPr>
          <a:xfrm>
            <a:off x="779463" y="381000"/>
            <a:ext cx="7583400" cy="1044600"/>
          </a:xfrm>
          <a:prstGeom prst="rect">
            <a:avLst/>
          </a:prstGeom>
        </p:spPr>
        <p:txBody>
          <a:bodyPr anchorCtr="0" anchor="b" bIns="91425" lIns="91425" spcFirstLastPara="1" rIns="91425" wrap="square" tIns="91425">
            <a:noAutofit/>
          </a:bodyPr>
          <a:lstStyle/>
          <a:p>
            <a:pPr indent="0" lvl="0" marL="0" algn="ctr">
              <a:spcBef>
                <a:spcPts val="0"/>
              </a:spcBef>
              <a:spcAft>
                <a:spcPts val="0"/>
              </a:spcAft>
              <a:buNone/>
            </a:pPr>
            <a:r>
              <a:rPr lang="en-US"/>
              <a:t>User Story #2861 Agent Search Views(Client) </a:t>
            </a:r>
            <a:r>
              <a:rPr lang="en-US"/>
              <a:t>List/Grid View </a:t>
            </a:r>
            <a:endParaRPr/>
          </a:p>
        </p:txBody>
      </p:sp>
      <p:pic>
        <p:nvPicPr>
          <p:cNvPr id="318" name="Google Shape;318;p40"/>
          <p:cNvPicPr preferRelativeResize="0"/>
          <p:nvPr/>
        </p:nvPicPr>
        <p:blipFill rotWithShape="1">
          <a:blip r:embed="rId3">
            <a:alphaModFix/>
          </a:blip>
          <a:srcRect b="0" l="0" r="0" t="0"/>
          <a:stretch/>
        </p:blipFill>
        <p:spPr>
          <a:xfrm>
            <a:off x="2300013" y="2208475"/>
            <a:ext cx="4543976" cy="3029325"/>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23" name="Shape 323"/>
        <p:cNvGrpSpPr/>
        <p:nvPr/>
      </p:nvGrpSpPr>
      <p:grpSpPr>
        <a:xfrm>
          <a:off x="0" y="0"/>
          <a:ext cx="0" cy="0"/>
          <a:chOff x="0" y="0"/>
          <a:chExt cx="0" cy="0"/>
        </a:xfrm>
      </p:grpSpPr>
      <p:sp>
        <p:nvSpPr>
          <p:cNvPr id="324" name="Google Shape;324;p41"/>
          <p:cNvSpPr txBox="1"/>
          <p:nvPr>
            <p:ph type="title"/>
          </p:nvPr>
        </p:nvSpPr>
        <p:spPr>
          <a:xfrm>
            <a:off x="779475" y="176750"/>
            <a:ext cx="7583400" cy="1354800"/>
          </a:xfrm>
          <a:prstGeom prst="rect">
            <a:avLst/>
          </a:prstGeom>
        </p:spPr>
        <p:txBody>
          <a:bodyPr anchorCtr="0" anchor="b" bIns="91425" lIns="91425" spcFirstLastPara="1" rIns="91425" wrap="square" tIns="91425">
            <a:noAutofit/>
          </a:bodyPr>
          <a:lstStyle/>
          <a:p>
            <a:pPr indent="0" lvl="0" marL="0" rtl="0" algn="ctr">
              <a:lnSpc>
                <a:spcPct val="115000"/>
              </a:lnSpc>
              <a:spcBef>
                <a:spcPts val="0"/>
              </a:spcBef>
              <a:spcAft>
                <a:spcPts val="0"/>
              </a:spcAft>
              <a:buNone/>
            </a:pPr>
            <a:r>
              <a:rPr lang="en-US">
                <a:solidFill>
                  <a:schemeClr val="dk2"/>
                </a:solidFill>
              </a:rPr>
              <a:t>Defect #3973 Detailed Page - Contact Agent via Chat</a:t>
            </a:r>
            <a:endParaRPr>
              <a:solidFill>
                <a:schemeClr val="dk2"/>
              </a:solidFill>
            </a:endParaRPr>
          </a:p>
        </p:txBody>
      </p:sp>
      <p:sp>
        <p:nvSpPr>
          <p:cNvPr id="325" name="Google Shape;325;p41"/>
          <p:cNvSpPr txBox="1"/>
          <p:nvPr>
            <p:ph idx="1" type="body"/>
          </p:nvPr>
        </p:nvSpPr>
        <p:spPr>
          <a:xfrm>
            <a:off x="779463" y="1828800"/>
            <a:ext cx="7583400" cy="4208400"/>
          </a:xfrm>
          <a:prstGeom prst="rect">
            <a:avLst/>
          </a:prstGeom>
        </p:spPr>
        <p:txBody>
          <a:bodyPr anchorCtr="0" anchor="t" bIns="91425" lIns="91425" spcFirstLastPara="1" rIns="91425" wrap="square" tIns="91425">
            <a:noAutofit/>
          </a:bodyPr>
          <a:lstStyle/>
          <a:p>
            <a:pPr indent="0" lvl="0" marL="0" rtl="0">
              <a:lnSpc>
                <a:spcPct val="115000"/>
              </a:lnSpc>
              <a:spcBef>
                <a:spcPts val="800"/>
              </a:spcBef>
              <a:spcAft>
                <a:spcPts val="0"/>
              </a:spcAft>
              <a:buClr>
                <a:schemeClr val="dk1"/>
              </a:buClr>
              <a:buSzPts val="1100"/>
              <a:buFont typeface="Arial"/>
              <a:buNone/>
            </a:pPr>
            <a:r>
              <a:rPr b="1" lang="en-US" sz="1400">
                <a:solidFill>
                  <a:srgbClr val="111111"/>
                </a:solidFill>
                <a:latin typeface="Arial"/>
                <a:ea typeface="Arial"/>
                <a:cs typeface="Arial"/>
                <a:sym typeface="Arial"/>
              </a:rPr>
              <a:t>Steps to reproduce</a:t>
            </a:r>
            <a:endParaRPr b="1" sz="1400">
              <a:solidFill>
                <a:srgbClr val="111111"/>
              </a:solidFill>
              <a:latin typeface="Arial"/>
              <a:ea typeface="Arial"/>
              <a:cs typeface="Arial"/>
              <a:sym typeface="Arial"/>
            </a:endParaRPr>
          </a:p>
          <a:p>
            <a:pPr indent="-304800" lvl="0" marL="558800" rtl="0">
              <a:lnSpc>
                <a:spcPct val="133636"/>
              </a:lnSpc>
              <a:spcBef>
                <a:spcPts val="1100"/>
              </a:spcBef>
              <a:spcAft>
                <a:spcPts val="0"/>
              </a:spcAft>
              <a:buClr>
                <a:schemeClr val="dk1"/>
              </a:buClr>
              <a:buSzPts val="1200"/>
              <a:buFont typeface="Arial"/>
              <a:buAutoNum type="arabicPeriod"/>
            </a:pPr>
            <a:r>
              <a:rPr lang="en-US" sz="1200">
                <a:solidFill>
                  <a:schemeClr val="dk1"/>
                </a:solidFill>
                <a:latin typeface="Arial"/>
                <a:ea typeface="Arial"/>
                <a:cs typeface="Arial"/>
                <a:sym typeface="Arial"/>
              </a:rPr>
              <a:t>Navigate to the detailed page of a property</a:t>
            </a:r>
            <a:endParaRPr sz="1200">
              <a:solidFill>
                <a:schemeClr val="dk1"/>
              </a:solidFill>
              <a:latin typeface="Arial"/>
              <a:ea typeface="Arial"/>
              <a:cs typeface="Arial"/>
              <a:sym typeface="Arial"/>
            </a:endParaRPr>
          </a:p>
          <a:p>
            <a:pPr indent="-304800" lvl="0" marL="558800" rtl="0">
              <a:lnSpc>
                <a:spcPct val="133636"/>
              </a:lnSpc>
              <a:spcBef>
                <a:spcPts val="0"/>
              </a:spcBef>
              <a:spcAft>
                <a:spcPts val="0"/>
              </a:spcAft>
              <a:buClr>
                <a:schemeClr val="dk1"/>
              </a:buClr>
              <a:buSzPts val="1200"/>
              <a:buFont typeface="Arial"/>
              <a:buAutoNum type="arabicPeriod"/>
            </a:pPr>
            <a:r>
              <a:rPr lang="en-US" sz="1200">
                <a:solidFill>
                  <a:schemeClr val="dk1"/>
                </a:solidFill>
                <a:latin typeface="Arial"/>
                <a:ea typeface="Arial"/>
                <a:cs typeface="Arial"/>
                <a:sym typeface="Arial"/>
              </a:rPr>
              <a:t>Click on Contact Agent</a:t>
            </a:r>
            <a:endParaRPr sz="1200">
              <a:solidFill>
                <a:schemeClr val="dk1"/>
              </a:solidFill>
              <a:latin typeface="Arial"/>
              <a:ea typeface="Arial"/>
              <a:cs typeface="Arial"/>
              <a:sym typeface="Arial"/>
            </a:endParaRPr>
          </a:p>
          <a:p>
            <a:pPr indent="0" lvl="0" marL="0" rtl="0">
              <a:lnSpc>
                <a:spcPct val="115000"/>
              </a:lnSpc>
              <a:spcBef>
                <a:spcPts val="1200"/>
              </a:spcBef>
              <a:spcAft>
                <a:spcPts val="0"/>
              </a:spcAft>
              <a:buClr>
                <a:schemeClr val="dk1"/>
              </a:buClr>
              <a:buSzPts val="1100"/>
              <a:buFont typeface="Arial"/>
              <a:buNone/>
            </a:pPr>
            <a:r>
              <a:rPr b="1" lang="en-US" sz="1400">
                <a:solidFill>
                  <a:srgbClr val="111111"/>
                </a:solidFill>
                <a:latin typeface="Arial"/>
                <a:ea typeface="Arial"/>
                <a:cs typeface="Arial"/>
                <a:sym typeface="Arial"/>
              </a:rPr>
              <a:t>Expected result</a:t>
            </a:r>
            <a:endParaRPr b="1" sz="1400">
              <a:solidFill>
                <a:srgbClr val="111111"/>
              </a:solidFill>
              <a:latin typeface="Arial"/>
              <a:ea typeface="Arial"/>
              <a:cs typeface="Arial"/>
              <a:sym typeface="Arial"/>
            </a:endParaRPr>
          </a:p>
          <a:p>
            <a:pPr indent="0" lvl="0" marL="0" rtl="0">
              <a:lnSpc>
                <a:spcPct val="133636"/>
              </a:lnSpc>
              <a:spcBef>
                <a:spcPts val="1100"/>
              </a:spcBef>
              <a:spcAft>
                <a:spcPts val="0"/>
              </a:spcAft>
              <a:buClr>
                <a:schemeClr val="dk1"/>
              </a:buClr>
              <a:buSzPts val="1100"/>
              <a:buFont typeface="Arial"/>
              <a:buNone/>
            </a:pPr>
            <a:r>
              <a:rPr i="1" lang="en-US" sz="1200">
                <a:solidFill>
                  <a:schemeClr val="dk1"/>
                </a:solidFill>
                <a:latin typeface="Arial"/>
                <a:ea typeface="Arial"/>
                <a:cs typeface="Arial"/>
                <a:sym typeface="Arial"/>
              </a:rPr>
              <a:t>I expect to go to the profile of the agent and then be able to chat, send email, call, etc.</a:t>
            </a:r>
            <a:endParaRPr i="1" sz="1200">
              <a:solidFill>
                <a:schemeClr val="dk1"/>
              </a:solidFill>
              <a:latin typeface="Arial"/>
              <a:ea typeface="Arial"/>
              <a:cs typeface="Arial"/>
              <a:sym typeface="Arial"/>
            </a:endParaRPr>
          </a:p>
          <a:p>
            <a:pPr indent="0" lvl="0" marL="0" rtl="0">
              <a:lnSpc>
                <a:spcPct val="115000"/>
              </a:lnSpc>
              <a:spcBef>
                <a:spcPts val="800"/>
              </a:spcBef>
              <a:spcAft>
                <a:spcPts val="0"/>
              </a:spcAft>
              <a:buClr>
                <a:schemeClr val="dk1"/>
              </a:buClr>
              <a:buSzPts val="1100"/>
              <a:buFont typeface="Arial"/>
              <a:buNone/>
            </a:pPr>
            <a:r>
              <a:rPr b="1" lang="en-US" sz="1400">
                <a:solidFill>
                  <a:srgbClr val="111111"/>
                </a:solidFill>
                <a:latin typeface="Arial"/>
                <a:ea typeface="Arial"/>
                <a:cs typeface="Arial"/>
                <a:sym typeface="Arial"/>
              </a:rPr>
              <a:t>Actual Result</a:t>
            </a:r>
            <a:endParaRPr b="1" sz="1400">
              <a:solidFill>
                <a:srgbClr val="111111"/>
              </a:solidFill>
              <a:latin typeface="Arial"/>
              <a:ea typeface="Arial"/>
              <a:cs typeface="Arial"/>
              <a:sym typeface="Arial"/>
            </a:endParaRPr>
          </a:p>
          <a:p>
            <a:pPr indent="0" lvl="0" marL="0" rtl="0">
              <a:lnSpc>
                <a:spcPct val="133636"/>
              </a:lnSpc>
              <a:spcBef>
                <a:spcPts val="1100"/>
              </a:spcBef>
              <a:spcAft>
                <a:spcPts val="0"/>
              </a:spcAft>
              <a:buClr>
                <a:schemeClr val="dk1"/>
              </a:buClr>
              <a:buSzPts val="1100"/>
              <a:buFont typeface="Arial"/>
              <a:buNone/>
            </a:pPr>
            <a:r>
              <a:rPr i="1" lang="en-US" sz="1200">
                <a:solidFill>
                  <a:schemeClr val="dk1"/>
                </a:solidFill>
                <a:latin typeface="Arial"/>
                <a:ea typeface="Arial"/>
                <a:cs typeface="Arial"/>
                <a:sym typeface="Arial"/>
              </a:rPr>
              <a:t>Nothing happens. Only email is clickable.</a:t>
            </a:r>
            <a:endParaRPr i="1" sz="1200">
              <a:solidFill>
                <a:schemeClr val="dk1"/>
              </a:solidFill>
              <a:latin typeface="Arial"/>
              <a:ea typeface="Arial"/>
              <a:cs typeface="Arial"/>
              <a:sym typeface="Arial"/>
            </a:endParaRPr>
          </a:p>
          <a:p>
            <a:pPr indent="0" lvl="0" marL="0" rtl="0">
              <a:lnSpc>
                <a:spcPct val="115000"/>
              </a:lnSpc>
              <a:spcBef>
                <a:spcPts val="800"/>
              </a:spcBef>
              <a:spcAft>
                <a:spcPts val="0"/>
              </a:spcAft>
              <a:buClr>
                <a:schemeClr val="dk1"/>
              </a:buClr>
              <a:buSzPts val="1100"/>
              <a:buFont typeface="Arial"/>
              <a:buNone/>
            </a:pPr>
            <a:r>
              <a:rPr b="1" lang="en-US" sz="1400">
                <a:solidFill>
                  <a:srgbClr val="111111"/>
                </a:solidFill>
                <a:latin typeface="Arial"/>
                <a:ea typeface="Arial"/>
                <a:cs typeface="Arial"/>
                <a:sym typeface="Arial"/>
              </a:rPr>
              <a:t>Related Cards</a:t>
            </a:r>
            <a:endParaRPr b="1" sz="1400">
              <a:solidFill>
                <a:srgbClr val="111111"/>
              </a:solidFill>
              <a:latin typeface="Arial"/>
              <a:ea typeface="Arial"/>
              <a:cs typeface="Arial"/>
              <a:sym typeface="Arial"/>
            </a:endParaRPr>
          </a:p>
          <a:p>
            <a:pPr indent="-304800" lvl="0" marL="558800" rtl="0">
              <a:lnSpc>
                <a:spcPct val="133636"/>
              </a:lnSpc>
              <a:spcBef>
                <a:spcPts val="1100"/>
              </a:spcBef>
              <a:spcAft>
                <a:spcPts val="0"/>
              </a:spcAft>
              <a:buClr>
                <a:schemeClr val="dk1"/>
              </a:buClr>
              <a:buSzPts val="1200"/>
              <a:buFont typeface="Arial"/>
              <a:buChar char="●"/>
            </a:pPr>
            <a:r>
              <a:rPr lang="en-US" sz="1200">
                <a:solidFill>
                  <a:schemeClr val="dk1"/>
                </a:solidFill>
                <a:latin typeface="Arial"/>
                <a:ea typeface="Arial"/>
                <a:cs typeface="Arial"/>
                <a:sym typeface="Arial"/>
              </a:rPr>
              <a:t>Name: #0</a:t>
            </a:r>
            <a:endParaRPr sz="1200">
              <a:solidFill>
                <a:schemeClr val="dk1"/>
              </a:solidFill>
              <a:latin typeface="Arial"/>
              <a:ea typeface="Arial"/>
              <a:cs typeface="Arial"/>
              <a:sym typeface="Arial"/>
            </a:endParaRPr>
          </a:p>
          <a:p>
            <a:pPr indent="-304800" lvl="0" marL="558800" rtl="0">
              <a:lnSpc>
                <a:spcPct val="133636"/>
              </a:lnSpc>
              <a:spcBef>
                <a:spcPts val="0"/>
              </a:spcBef>
              <a:spcAft>
                <a:spcPts val="0"/>
              </a:spcAft>
              <a:buClr>
                <a:schemeClr val="dk1"/>
              </a:buClr>
              <a:buSzPts val="1200"/>
              <a:buFont typeface="Arial"/>
              <a:buChar char="●"/>
            </a:pPr>
            <a:r>
              <a:rPr lang="en-US" sz="1200">
                <a:solidFill>
                  <a:schemeClr val="dk1"/>
                </a:solidFill>
                <a:latin typeface="Arial"/>
                <a:ea typeface="Arial"/>
                <a:cs typeface="Arial"/>
                <a:sym typeface="Arial"/>
              </a:rPr>
              <a:t>Name: #0</a:t>
            </a:r>
            <a:endParaRPr sz="1200">
              <a:latin typeface="Arial"/>
              <a:ea typeface="Arial"/>
              <a:cs typeface="Arial"/>
              <a:sym typeface="Arial"/>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30" name="Shape 330"/>
        <p:cNvGrpSpPr/>
        <p:nvPr/>
      </p:nvGrpSpPr>
      <p:grpSpPr>
        <a:xfrm>
          <a:off x="0" y="0"/>
          <a:ext cx="0" cy="0"/>
          <a:chOff x="0" y="0"/>
          <a:chExt cx="0" cy="0"/>
        </a:xfrm>
      </p:grpSpPr>
      <p:sp>
        <p:nvSpPr>
          <p:cNvPr id="331" name="Google Shape;331;p42"/>
          <p:cNvSpPr txBox="1"/>
          <p:nvPr>
            <p:ph type="title"/>
          </p:nvPr>
        </p:nvSpPr>
        <p:spPr>
          <a:xfrm>
            <a:off x="779463" y="498825"/>
            <a:ext cx="7583400" cy="1044600"/>
          </a:xfrm>
          <a:prstGeom prst="rect">
            <a:avLst/>
          </a:prstGeom>
        </p:spPr>
        <p:txBody>
          <a:bodyPr anchorCtr="0" anchor="b" bIns="91425" lIns="91425" spcFirstLastPara="1" rIns="91425" wrap="square" tIns="91425">
            <a:noAutofit/>
          </a:bodyPr>
          <a:lstStyle/>
          <a:p>
            <a:pPr indent="0" lvl="0" marL="0" rtl="0" algn="ctr">
              <a:lnSpc>
                <a:spcPct val="115000"/>
              </a:lnSpc>
              <a:spcBef>
                <a:spcPts val="0"/>
              </a:spcBef>
              <a:spcAft>
                <a:spcPts val="0"/>
              </a:spcAft>
              <a:buClr>
                <a:schemeClr val="dk1"/>
              </a:buClr>
              <a:buSzPts val="1100"/>
              <a:buFont typeface="Arial"/>
              <a:buNone/>
            </a:pPr>
            <a:r>
              <a:rPr lang="en-US">
                <a:solidFill>
                  <a:schemeClr val="dk2"/>
                </a:solidFill>
              </a:rPr>
              <a:t>Defect #3973 Detailed Page - Contact Agent via Chat Fix</a:t>
            </a:r>
            <a:endParaRPr/>
          </a:p>
        </p:txBody>
      </p:sp>
      <p:pic>
        <p:nvPicPr>
          <p:cNvPr id="332" name="Google Shape;332;p42"/>
          <p:cNvPicPr preferRelativeResize="0"/>
          <p:nvPr/>
        </p:nvPicPr>
        <p:blipFill>
          <a:blip r:embed="rId3">
            <a:alphaModFix/>
          </a:blip>
          <a:stretch>
            <a:fillRect/>
          </a:stretch>
        </p:blipFill>
        <p:spPr>
          <a:xfrm>
            <a:off x="1507500" y="1907925"/>
            <a:ext cx="5833625" cy="3912424"/>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37" name="Shape 337"/>
        <p:cNvGrpSpPr/>
        <p:nvPr/>
      </p:nvGrpSpPr>
      <p:grpSpPr>
        <a:xfrm>
          <a:off x="0" y="0"/>
          <a:ext cx="0" cy="0"/>
          <a:chOff x="0" y="0"/>
          <a:chExt cx="0" cy="0"/>
        </a:xfrm>
      </p:grpSpPr>
      <p:sp>
        <p:nvSpPr>
          <p:cNvPr id="338" name="Google Shape;338;p43"/>
          <p:cNvSpPr txBox="1"/>
          <p:nvPr>
            <p:ph type="title"/>
          </p:nvPr>
        </p:nvSpPr>
        <p:spPr>
          <a:xfrm>
            <a:off x="779475" y="388850"/>
            <a:ext cx="7583400" cy="1979400"/>
          </a:xfrm>
          <a:prstGeom prst="rect">
            <a:avLst/>
          </a:prstGeom>
        </p:spPr>
        <p:txBody>
          <a:bodyPr anchorCtr="0" anchor="b" bIns="91425" lIns="91425" spcFirstLastPara="1" rIns="91425" wrap="square" tIns="91425">
            <a:noAutofit/>
          </a:bodyPr>
          <a:lstStyle/>
          <a:p>
            <a:pPr indent="0" lvl="0" marL="0" rtl="0" algn="ctr">
              <a:lnSpc>
                <a:spcPct val="115000"/>
              </a:lnSpc>
              <a:spcBef>
                <a:spcPts val="0"/>
              </a:spcBef>
              <a:spcAft>
                <a:spcPts val="0"/>
              </a:spcAft>
              <a:buClr>
                <a:schemeClr val="dk1"/>
              </a:buClr>
              <a:buSzPts val="1100"/>
              <a:buFont typeface="Arial"/>
              <a:buNone/>
            </a:pPr>
            <a:r>
              <a:rPr lang="en-US">
                <a:solidFill>
                  <a:schemeClr val="dk2"/>
                </a:solidFill>
              </a:rPr>
              <a:t>Defect #3973 Detailed Page - Contact Agent via Chat Screenshot</a:t>
            </a:r>
            <a:endParaRPr/>
          </a:p>
        </p:txBody>
      </p:sp>
      <p:pic>
        <p:nvPicPr>
          <p:cNvPr id="339" name="Google Shape;339;p43"/>
          <p:cNvPicPr preferRelativeResize="0"/>
          <p:nvPr/>
        </p:nvPicPr>
        <p:blipFill rotWithShape="1">
          <a:blip r:embed="rId3">
            <a:alphaModFix/>
          </a:blip>
          <a:srcRect b="0" l="308" r="308" t="0"/>
          <a:stretch/>
        </p:blipFill>
        <p:spPr>
          <a:xfrm>
            <a:off x="1931700" y="2368250"/>
            <a:ext cx="5209101" cy="3494425"/>
          </a:xfrm>
          <a:prstGeom prst="rect">
            <a:avLst/>
          </a:prstGeom>
          <a:noFill/>
          <a:ln>
            <a:noFill/>
          </a:ln>
        </p:spPr>
      </p:pic>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44" name="Shape 344"/>
        <p:cNvGrpSpPr/>
        <p:nvPr/>
      </p:nvGrpSpPr>
      <p:grpSpPr>
        <a:xfrm>
          <a:off x="0" y="0"/>
          <a:ext cx="0" cy="0"/>
          <a:chOff x="0" y="0"/>
          <a:chExt cx="0" cy="0"/>
        </a:xfrm>
      </p:grpSpPr>
      <p:sp>
        <p:nvSpPr>
          <p:cNvPr id="345" name="Google Shape;345;p44"/>
          <p:cNvSpPr txBox="1"/>
          <p:nvPr>
            <p:ph idx="1" type="body"/>
          </p:nvPr>
        </p:nvSpPr>
        <p:spPr>
          <a:xfrm>
            <a:off x="1320598" y="1324800"/>
            <a:ext cx="6502800" cy="4208400"/>
          </a:xfrm>
          <a:prstGeom prst="rect">
            <a:avLst/>
          </a:prstGeom>
        </p:spPr>
        <p:txBody>
          <a:bodyPr anchorCtr="0" anchor="ctr" bIns="91425" lIns="91425" spcFirstLastPara="1" rIns="91425" wrap="square" tIns="91425">
            <a:noAutofit/>
          </a:bodyPr>
          <a:lstStyle/>
          <a:p>
            <a:pPr indent="0" lvl="0" marL="0" rtl="0" algn="ctr">
              <a:spcBef>
                <a:spcPts val="2000"/>
              </a:spcBef>
              <a:spcAft>
                <a:spcPts val="0"/>
              </a:spcAft>
              <a:buNone/>
            </a:pPr>
            <a:r>
              <a:rPr lang="en-US" sz="7200">
                <a:latin typeface="Arial"/>
                <a:ea typeface="Arial"/>
                <a:cs typeface="Arial"/>
                <a:sym typeface="Arial"/>
              </a:rPr>
              <a:t>Questions and Concerns</a:t>
            </a:r>
            <a:endParaRPr sz="7200">
              <a:latin typeface="Arial"/>
              <a:ea typeface="Arial"/>
              <a:cs typeface="Arial"/>
              <a:sym typeface="Arial"/>
            </a:endParaRPr>
          </a:p>
          <a:p>
            <a:pPr indent="0" lvl="0" marL="0" rtl="0" algn="ctr">
              <a:spcBef>
                <a:spcPts val="2000"/>
              </a:spcBef>
              <a:spcAft>
                <a:spcPts val="0"/>
              </a:spcAft>
              <a:buNone/>
            </a:pPr>
            <a:r>
              <a:rPr lang="en-US" sz="1400" u="sng">
                <a:solidFill>
                  <a:srgbClr val="0000FF"/>
                </a:solidFill>
                <a:latin typeface="Arial"/>
                <a:ea typeface="Arial"/>
                <a:cs typeface="Arial"/>
                <a:sym typeface="Arial"/>
                <a:hlinkClick r:id="rId3"/>
              </a:rPr>
              <a:t>Poster</a:t>
            </a:r>
            <a:r>
              <a:rPr lang="en-US" sz="1400" u="sng">
                <a:solidFill>
                  <a:schemeClr val="hlink"/>
                </a:solidFill>
                <a:latin typeface="Arial"/>
                <a:ea typeface="Arial"/>
                <a:cs typeface="Arial"/>
                <a:sym typeface="Arial"/>
                <a:hlinkClick r:id="rId4"/>
              </a:rPr>
              <a:t> </a:t>
            </a:r>
            <a:endParaRPr sz="1400">
              <a:latin typeface="Arial"/>
              <a:ea typeface="Arial"/>
              <a:cs typeface="Arial"/>
              <a:sym typeface="Arial"/>
            </a:endParaRPr>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50" name="Shape 350"/>
        <p:cNvGrpSpPr/>
        <p:nvPr/>
      </p:nvGrpSpPr>
      <p:grpSpPr>
        <a:xfrm>
          <a:off x="0" y="0"/>
          <a:ext cx="0" cy="0"/>
          <a:chOff x="0" y="0"/>
          <a:chExt cx="0" cy="0"/>
        </a:xfrm>
      </p:grpSpPr>
      <p:sp>
        <p:nvSpPr>
          <p:cNvPr id="351" name="Google Shape;351;p45"/>
          <p:cNvSpPr txBox="1"/>
          <p:nvPr>
            <p:ph idx="1" type="body"/>
          </p:nvPr>
        </p:nvSpPr>
        <p:spPr>
          <a:xfrm>
            <a:off x="1320598" y="1324800"/>
            <a:ext cx="6502800" cy="4208400"/>
          </a:xfrm>
          <a:prstGeom prst="rect">
            <a:avLst/>
          </a:prstGeom>
        </p:spPr>
        <p:txBody>
          <a:bodyPr anchorCtr="0" anchor="ctr" bIns="91425" lIns="91425" spcFirstLastPara="1" rIns="91425" wrap="square" tIns="91425">
            <a:noAutofit/>
          </a:bodyPr>
          <a:lstStyle/>
          <a:p>
            <a:pPr indent="0" lvl="0" marL="0" rtl="0" algn="ctr">
              <a:spcBef>
                <a:spcPts val="2000"/>
              </a:spcBef>
              <a:spcAft>
                <a:spcPts val="0"/>
              </a:spcAft>
              <a:buNone/>
            </a:pPr>
            <a:r>
              <a:rPr lang="en-US" sz="7200">
                <a:latin typeface="Arial"/>
                <a:ea typeface="Arial"/>
                <a:cs typeface="Arial"/>
                <a:sym typeface="Arial"/>
              </a:rPr>
              <a:t>Demo</a:t>
            </a:r>
            <a:endParaRPr sz="7200">
              <a:latin typeface="Arial"/>
              <a:ea typeface="Arial"/>
              <a:cs typeface="Arial"/>
              <a:sym typeface="Arial"/>
            </a:endParaRPr>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56" name="Shape 356"/>
        <p:cNvGrpSpPr/>
        <p:nvPr/>
      </p:nvGrpSpPr>
      <p:grpSpPr>
        <a:xfrm>
          <a:off x="0" y="0"/>
          <a:ext cx="0" cy="0"/>
          <a:chOff x="0" y="0"/>
          <a:chExt cx="0" cy="0"/>
        </a:xfrm>
      </p:grpSpPr>
      <p:sp>
        <p:nvSpPr>
          <p:cNvPr id="357" name="Google Shape;357;p46"/>
          <p:cNvSpPr txBox="1"/>
          <p:nvPr>
            <p:ph type="title"/>
          </p:nvPr>
        </p:nvSpPr>
        <p:spPr>
          <a:xfrm>
            <a:off x="779463" y="381000"/>
            <a:ext cx="7583400" cy="1044600"/>
          </a:xfrm>
          <a:prstGeom prst="rect">
            <a:avLst/>
          </a:prstGeom>
          <a:noFill/>
          <a:ln>
            <a:noFill/>
          </a:ln>
        </p:spPr>
        <p:txBody>
          <a:bodyPr anchorCtr="0" anchor="b" bIns="45700" lIns="91425" spcFirstLastPara="1" rIns="91425" wrap="square" tIns="45700">
            <a:noAutofit/>
          </a:bodyPr>
          <a:lstStyle/>
          <a:p>
            <a:pPr indent="0" lvl="0" marL="0" marR="0" rtl="0" algn="l">
              <a:spcBef>
                <a:spcPts val="0"/>
              </a:spcBef>
              <a:spcAft>
                <a:spcPts val="0"/>
              </a:spcAft>
              <a:buNone/>
            </a:pPr>
            <a:r>
              <a:rPr lang="en-US"/>
              <a:t>Tariq’s </a:t>
            </a:r>
            <a:r>
              <a:rPr b="0" i="0" lang="en-US" sz="3800" u="none" cap="none" strike="noStrike">
                <a:solidFill>
                  <a:srgbClr val="001D4D"/>
                </a:solidFill>
                <a:latin typeface="Trebuchet MS"/>
                <a:ea typeface="Trebuchet MS"/>
                <a:cs typeface="Trebuchet MS"/>
                <a:sym typeface="Trebuchet MS"/>
              </a:rPr>
              <a:t>User Stories </a:t>
            </a:r>
            <a:endParaRPr b="0" i="0" sz="3800" u="none" cap="none" strike="noStrike">
              <a:solidFill>
                <a:srgbClr val="001D4D"/>
              </a:solidFill>
              <a:latin typeface="Trebuchet MS"/>
              <a:ea typeface="Trebuchet MS"/>
              <a:cs typeface="Trebuchet MS"/>
              <a:sym typeface="Trebuchet MS"/>
            </a:endParaRPr>
          </a:p>
        </p:txBody>
      </p:sp>
      <p:sp>
        <p:nvSpPr>
          <p:cNvPr id="358" name="Google Shape;358;p46"/>
          <p:cNvSpPr txBox="1"/>
          <p:nvPr>
            <p:ph idx="1" type="body"/>
          </p:nvPr>
        </p:nvSpPr>
        <p:spPr>
          <a:xfrm>
            <a:off x="779463" y="1828800"/>
            <a:ext cx="7583400" cy="4208400"/>
          </a:xfrm>
          <a:prstGeom prst="rect">
            <a:avLst/>
          </a:prstGeom>
          <a:noFill/>
          <a:ln>
            <a:noFill/>
          </a:ln>
        </p:spPr>
        <p:txBody>
          <a:bodyPr anchorCtr="0" anchor="t" bIns="45700" lIns="91425" spcFirstLastPara="1" rIns="91425" wrap="square" tIns="45700">
            <a:noAutofit/>
          </a:bodyPr>
          <a:lstStyle/>
          <a:p>
            <a:pPr indent="-368300" lvl="0" marL="457200" marR="0" rtl="0" algn="l">
              <a:spcBef>
                <a:spcPts val="2000"/>
              </a:spcBef>
              <a:spcAft>
                <a:spcPts val="0"/>
              </a:spcAft>
              <a:buSzPts val="2200"/>
              <a:buAutoNum type="arabicPeriod"/>
            </a:pPr>
            <a:r>
              <a:rPr lang="en-US"/>
              <a:t>#2750 Unread Message Notification</a:t>
            </a:r>
            <a:endParaRPr/>
          </a:p>
          <a:p>
            <a:pPr indent="0" lvl="0" marL="0" marR="0" rtl="0" algn="l">
              <a:spcBef>
                <a:spcPts val="2000"/>
              </a:spcBef>
              <a:spcAft>
                <a:spcPts val="0"/>
              </a:spcAft>
              <a:buNone/>
            </a:pPr>
            <a:r>
              <a:rPr lang="en-US"/>
              <a:t>2.  #3346 Chat Conversation List</a:t>
            </a:r>
            <a:endParaRPr/>
          </a:p>
          <a:p>
            <a:pPr indent="0" lvl="0" marL="0" marR="0" rtl="0" algn="l">
              <a:spcBef>
                <a:spcPts val="2000"/>
              </a:spcBef>
              <a:spcAft>
                <a:spcPts val="0"/>
              </a:spcAft>
              <a:buNone/>
            </a:pPr>
            <a:r>
              <a:rPr lang="en-US"/>
              <a:t>3.  #2748 User Online Status</a:t>
            </a:r>
            <a:endParaRPr/>
          </a:p>
          <a:p>
            <a:pPr indent="0" lvl="0" marL="0" marR="0" rtl="0" algn="l">
              <a:spcBef>
                <a:spcPts val="2000"/>
              </a:spcBef>
              <a:spcAft>
                <a:spcPts val="0"/>
              </a:spcAft>
              <a:buNone/>
            </a:pPr>
            <a:r>
              <a:rPr lang="en-US"/>
              <a:t>4. #2856 Display Agent Results</a:t>
            </a:r>
            <a:endParaRPr/>
          </a:p>
          <a:p>
            <a:pPr indent="0" lvl="0" marL="0" marR="0" rtl="0" algn="l">
              <a:spcBef>
                <a:spcPts val="2000"/>
              </a:spcBef>
              <a:spcAft>
                <a:spcPts val="0"/>
              </a:spcAft>
              <a:buNone/>
            </a:pPr>
            <a:r>
              <a:rPr lang="en-US"/>
              <a:t>5. #2860 Pagination</a:t>
            </a:r>
            <a:endParaRPr/>
          </a:p>
          <a:p>
            <a:pPr indent="0" lvl="0" marL="0" marR="0" rtl="0" algn="l">
              <a:spcBef>
                <a:spcPts val="2000"/>
              </a:spcBef>
              <a:spcAft>
                <a:spcPts val="0"/>
              </a:spcAft>
              <a:buNone/>
            </a:pPr>
            <a:r>
              <a:t/>
            </a: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64" name="Shape 164"/>
        <p:cNvGrpSpPr/>
        <p:nvPr/>
      </p:nvGrpSpPr>
      <p:grpSpPr>
        <a:xfrm>
          <a:off x="0" y="0"/>
          <a:ext cx="0" cy="0"/>
          <a:chOff x="0" y="0"/>
          <a:chExt cx="0" cy="0"/>
        </a:xfrm>
      </p:grpSpPr>
      <p:sp>
        <p:nvSpPr>
          <p:cNvPr id="165" name="Google Shape;165;p20"/>
          <p:cNvSpPr txBox="1"/>
          <p:nvPr>
            <p:ph type="title"/>
          </p:nvPr>
        </p:nvSpPr>
        <p:spPr>
          <a:xfrm>
            <a:off x="779463" y="381000"/>
            <a:ext cx="7583400" cy="1044600"/>
          </a:xfrm>
          <a:prstGeom prst="rect">
            <a:avLst/>
          </a:prstGeom>
          <a:noFill/>
          <a:ln>
            <a:noFill/>
          </a:ln>
        </p:spPr>
        <p:txBody>
          <a:bodyPr anchorCtr="0" anchor="b" bIns="45700" lIns="91425" spcFirstLastPara="1" rIns="91425" wrap="square" tIns="45700">
            <a:noAutofit/>
          </a:bodyPr>
          <a:lstStyle/>
          <a:p>
            <a:pPr indent="0" lvl="0" marL="0" marR="0" rtl="0" algn="l">
              <a:spcBef>
                <a:spcPts val="0"/>
              </a:spcBef>
              <a:spcAft>
                <a:spcPts val="0"/>
              </a:spcAft>
              <a:buNone/>
            </a:pPr>
            <a:r>
              <a:rPr b="0" i="0" lang="en-US" sz="3800" u="none" cap="none" strike="noStrike">
                <a:solidFill>
                  <a:srgbClr val="001D4D"/>
                </a:solidFill>
                <a:latin typeface="Trebuchet MS"/>
                <a:ea typeface="Trebuchet MS"/>
                <a:cs typeface="Trebuchet MS"/>
                <a:sym typeface="Trebuchet MS"/>
              </a:rPr>
              <a:t>Pro</a:t>
            </a:r>
            <a:r>
              <a:rPr lang="en-US"/>
              <a:t>ject</a:t>
            </a:r>
            <a:r>
              <a:rPr b="0" i="0" lang="en-US" sz="3800" u="none" cap="none" strike="noStrike">
                <a:solidFill>
                  <a:srgbClr val="001D4D"/>
                </a:solidFill>
                <a:latin typeface="Trebuchet MS"/>
                <a:ea typeface="Trebuchet MS"/>
                <a:cs typeface="Trebuchet MS"/>
                <a:sym typeface="Trebuchet MS"/>
              </a:rPr>
              <a:t> definition</a:t>
            </a:r>
            <a:endParaRPr b="0" i="0" sz="3800" u="none" cap="none" strike="noStrike">
              <a:solidFill>
                <a:srgbClr val="001D4D"/>
              </a:solidFill>
              <a:latin typeface="Trebuchet MS"/>
              <a:ea typeface="Trebuchet MS"/>
              <a:cs typeface="Trebuchet MS"/>
              <a:sym typeface="Trebuchet MS"/>
            </a:endParaRPr>
          </a:p>
        </p:txBody>
      </p:sp>
      <p:sp>
        <p:nvSpPr>
          <p:cNvPr id="166" name="Google Shape;166;p20"/>
          <p:cNvSpPr txBox="1"/>
          <p:nvPr>
            <p:ph idx="1" type="body"/>
          </p:nvPr>
        </p:nvSpPr>
        <p:spPr>
          <a:xfrm>
            <a:off x="779463" y="1524000"/>
            <a:ext cx="7583400" cy="42084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a:p>
          <a:p>
            <a:pPr indent="0" lvl="0" marL="457200" marR="0" rtl="0" algn="l">
              <a:lnSpc>
                <a:spcPct val="115000"/>
              </a:lnSpc>
              <a:spcBef>
                <a:spcPts val="0"/>
              </a:spcBef>
              <a:spcAft>
                <a:spcPts val="0"/>
              </a:spcAft>
              <a:buNone/>
            </a:pPr>
            <a:r>
              <a:t/>
            </a:r>
            <a:endParaRPr sz="1500"/>
          </a:p>
        </p:txBody>
      </p:sp>
      <p:pic>
        <p:nvPicPr>
          <p:cNvPr id="167" name="Google Shape;167;p20"/>
          <p:cNvPicPr preferRelativeResize="0"/>
          <p:nvPr/>
        </p:nvPicPr>
        <p:blipFill>
          <a:blip r:embed="rId3">
            <a:alphaModFix/>
          </a:blip>
          <a:stretch>
            <a:fillRect/>
          </a:stretch>
        </p:blipFill>
        <p:spPr>
          <a:xfrm>
            <a:off x="2860027" y="1886952"/>
            <a:ext cx="3423950" cy="4007200"/>
          </a:xfrm>
          <a:prstGeom prst="rect">
            <a:avLst/>
          </a:prstGeom>
          <a:noFill/>
          <a:ln>
            <a:noFill/>
          </a:ln>
        </p:spPr>
      </p:pic>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63" name="Shape 363"/>
        <p:cNvGrpSpPr/>
        <p:nvPr/>
      </p:nvGrpSpPr>
      <p:grpSpPr>
        <a:xfrm>
          <a:off x="0" y="0"/>
          <a:ext cx="0" cy="0"/>
          <a:chOff x="0" y="0"/>
          <a:chExt cx="0" cy="0"/>
        </a:xfrm>
      </p:grpSpPr>
      <p:sp>
        <p:nvSpPr>
          <p:cNvPr id="364" name="Google Shape;364;p47"/>
          <p:cNvSpPr txBox="1"/>
          <p:nvPr>
            <p:ph type="title"/>
          </p:nvPr>
        </p:nvSpPr>
        <p:spPr>
          <a:xfrm>
            <a:off x="779463" y="381000"/>
            <a:ext cx="7583400" cy="1044600"/>
          </a:xfrm>
          <a:prstGeom prst="rect">
            <a:avLst/>
          </a:prstGeom>
          <a:noFill/>
          <a:ln>
            <a:noFill/>
          </a:ln>
        </p:spPr>
        <p:txBody>
          <a:bodyPr anchorCtr="0" anchor="b" bIns="45700" lIns="91425" spcFirstLastPara="1" rIns="91425" wrap="square" tIns="45700">
            <a:noAutofit/>
          </a:bodyPr>
          <a:lstStyle/>
          <a:p>
            <a:pPr indent="0" lvl="0" marL="0" marR="0" rtl="0" algn="ctr">
              <a:spcBef>
                <a:spcPts val="0"/>
              </a:spcBef>
              <a:spcAft>
                <a:spcPts val="0"/>
              </a:spcAft>
              <a:buNone/>
            </a:pPr>
            <a:r>
              <a:rPr b="0" i="0" lang="en-US" sz="3800" u="none" cap="none" strike="noStrike">
                <a:solidFill>
                  <a:srgbClr val="001D4D"/>
                </a:solidFill>
                <a:latin typeface="Trebuchet MS"/>
                <a:ea typeface="Trebuchet MS"/>
                <a:cs typeface="Trebuchet MS"/>
                <a:sym typeface="Trebuchet MS"/>
              </a:rPr>
              <a:t>User Stor</a:t>
            </a:r>
            <a:r>
              <a:rPr lang="en-US"/>
              <a:t>y #2750 Unread Message Notifications</a:t>
            </a:r>
            <a:endParaRPr b="0" i="0" sz="2400" u="none" cap="none" strike="noStrike">
              <a:solidFill>
                <a:srgbClr val="001D4D"/>
              </a:solidFill>
              <a:latin typeface="Trebuchet MS"/>
              <a:ea typeface="Trebuchet MS"/>
              <a:cs typeface="Trebuchet MS"/>
              <a:sym typeface="Trebuchet MS"/>
            </a:endParaRPr>
          </a:p>
        </p:txBody>
      </p:sp>
      <p:sp>
        <p:nvSpPr>
          <p:cNvPr id="365" name="Google Shape;365;p47"/>
          <p:cNvSpPr txBox="1"/>
          <p:nvPr>
            <p:ph idx="1" type="body"/>
          </p:nvPr>
        </p:nvSpPr>
        <p:spPr>
          <a:xfrm>
            <a:off x="779463" y="1828800"/>
            <a:ext cx="7583400" cy="4208400"/>
          </a:xfrm>
          <a:prstGeom prst="rect">
            <a:avLst/>
          </a:prstGeom>
          <a:noFill/>
          <a:ln>
            <a:noFill/>
          </a:ln>
        </p:spPr>
        <p:txBody>
          <a:bodyPr anchorCtr="0" anchor="t" bIns="45700" lIns="91425" spcFirstLastPara="1" rIns="91425" wrap="square" tIns="45700">
            <a:noAutofit/>
          </a:bodyPr>
          <a:lstStyle/>
          <a:p>
            <a:pPr indent="0" lvl="0" marL="0" rtl="0">
              <a:lnSpc>
                <a:spcPct val="115000"/>
              </a:lnSpc>
              <a:spcBef>
                <a:spcPts val="800"/>
              </a:spcBef>
              <a:spcAft>
                <a:spcPts val="0"/>
              </a:spcAft>
              <a:buClr>
                <a:schemeClr val="dk1"/>
              </a:buClr>
              <a:buSzPts val="1100"/>
              <a:buFont typeface="Arial"/>
              <a:buNone/>
            </a:pPr>
            <a:r>
              <a:rPr b="1" lang="en-US" sz="1300">
                <a:solidFill>
                  <a:schemeClr val="dk1"/>
                </a:solidFill>
                <a:latin typeface="Arial"/>
                <a:ea typeface="Arial"/>
                <a:cs typeface="Arial"/>
                <a:sym typeface="Arial"/>
              </a:rPr>
              <a:t>Description:</a:t>
            </a:r>
            <a:endParaRPr b="1" sz="1300">
              <a:solidFill>
                <a:schemeClr val="dk1"/>
              </a:solidFill>
              <a:latin typeface="Arial"/>
              <a:ea typeface="Arial"/>
              <a:cs typeface="Arial"/>
              <a:sym typeface="Arial"/>
            </a:endParaRPr>
          </a:p>
          <a:p>
            <a:pPr indent="-311150" lvl="0" marL="558800" rtl="0">
              <a:lnSpc>
                <a:spcPct val="133636"/>
              </a:lnSpc>
              <a:spcBef>
                <a:spcPts val="400"/>
              </a:spcBef>
              <a:spcAft>
                <a:spcPts val="0"/>
              </a:spcAft>
              <a:buClr>
                <a:schemeClr val="dk1"/>
              </a:buClr>
              <a:buSzPts val="1300"/>
              <a:buFont typeface="Arial"/>
              <a:buChar char="●"/>
            </a:pPr>
            <a:r>
              <a:rPr lang="en-US" sz="1300">
                <a:solidFill>
                  <a:schemeClr val="dk1"/>
                </a:solidFill>
                <a:latin typeface="Arial"/>
                <a:ea typeface="Arial"/>
                <a:cs typeface="Arial"/>
                <a:sym typeface="Arial"/>
              </a:rPr>
              <a:t>As a user, I would like to see how many unread messages have arrived so that I will be aware of new messages and read/respond to them.</a:t>
            </a:r>
            <a:endParaRPr sz="1300">
              <a:solidFill>
                <a:schemeClr val="dk1"/>
              </a:solidFill>
              <a:latin typeface="Arial"/>
              <a:ea typeface="Arial"/>
              <a:cs typeface="Arial"/>
              <a:sym typeface="Arial"/>
            </a:endParaRPr>
          </a:p>
          <a:p>
            <a:pPr indent="0" lvl="0" marL="0" rtl="0">
              <a:lnSpc>
                <a:spcPct val="133636"/>
              </a:lnSpc>
              <a:spcBef>
                <a:spcPts val="1200"/>
              </a:spcBef>
              <a:spcAft>
                <a:spcPts val="0"/>
              </a:spcAft>
              <a:buClr>
                <a:schemeClr val="dk1"/>
              </a:buClr>
              <a:buSzPts val="1100"/>
              <a:buFont typeface="Arial"/>
              <a:buNone/>
            </a:pPr>
            <a:r>
              <a:rPr lang="en-US" sz="1300">
                <a:solidFill>
                  <a:schemeClr val="dk1"/>
                </a:solidFill>
                <a:latin typeface="Arial"/>
                <a:ea typeface="Arial"/>
                <a:cs typeface="Arial"/>
                <a:sym typeface="Arial"/>
              </a:rPr>
              <a:t> </a:t>
            </a:r>
            <a:endParaRPr sz="1300">
              <a:solidFill>
                <a:schemeClr val="dk1"/>
              </a:solidFill>
              <a:latin typeface="Arial"/>
              <a:ea typeface="Arial"/>
              <a:cs typeface="Arial"/>
              <a:sym typeface="Arial"/>
            </a:endParaRPr>
          </a:p>
          <a:p>
            <a:pPr indent="0" lvl="0" marL="0" rtl="0">
              <a:lnSpc>
                <a:spcPct val="115000"/>
              </a:lnSpc>
              <a:spcBef>
                <a:spcPts val="800"/>
              </a:spcBef>
              <a:spcAft>
                <a:spcPts val="0"/>
              </a:spcAft>
              <a:buClr>
                <a:schemeClr val="dk1"/>
              </a:buClr>
              <a:buSzPts val="1100"/>
              <a:buFont typeface="Arial"/>
              <a:buNone/>
            </a:pPr>
            <a:r>
              <a:rPr b="1" lang="en-US" sz="1300">
                <a:solidFill>
                  <a:schemeClr val="dk1"/>
                </a:solidFill>
                <a:latin typeface="Arial"/>
                <a:ea typeface="Arial"/>
                <a:cs typeface="Arial"/>
                <a:sym typeface="Arial"/>
              </a:rPr>
              <a:t>Acceptance Criteria:</a:t>
            </a:r>
            <a:endParaRPr b="1" sz="1300">
              <a:solidFill>
                <a:schemeClr val="dk1"/>
              </a:solidFill>
              <a:latin typeface="Arial"/>
              <a:ea typeface="Arial"/>
              <a:cs typeface="Arial"/>
              <a:sym typeface="Arial"/>
            </a:endParaRPr>
          </a:p>
          <a:p>
            <a:pPr indent="-311150" lvl="0" marL="558800" rtl="0">
              <a:lnSpc>
                <a:spcPct val="133636"/>
              </a:lnSpc>
              <a:spcBef>
                <a:spcPts val="400"/>
              </a:spcBef>
              <a:spcAft>
                <a:spcPts val="0"/>
              </a:spcAft>
              <a:buClr>
                <a:schemeClr val="dk1"/>
              </a:buClr>
              <a:buSzPts val="1300"/>
              <a:buFont typeface="Arial"/>
              <a:buAutoNum type="arabicPeriod"/>
            </a:pPr>
            <a:r>
              <a:rPr lang="en-US" sz="1300">
                <a:solidFill>
                  <a:schemeClr val="dk1"/>
                </a:solidFill>
                <a:latin typeface="Arial"/>
                <a:ea typeface="Arial"/>
                <a:cs typeface="Arial"/>
                <a:sym typeface="Arial"/>
              </a:rPr>
              <a:t>The user should connect to the other user’s private conversation channel when an unread message has been delivered to them.</a:t>
            </a:r>
            <a:endParaRPr sz="1300">
              <a:solidFill>
                <a:schemeClr val="dk1"/>
              </a:solidFill>
              <a:latin typeface="Arial"/>
              <a:ea typeface="Arial"/>
              <a:cs typeface="Arial"/>
              <a:sym typeface="Arial"/>
            </a:endParaRPr>
          </a:p>
          <a:p>
            <a:pPr indent="-311150" lvl="0" marL="558800" rtl="0">
              <a:lnSpc>
                <a:spcPct val="133636"/>
              </a:lnSpc>
              <a:spcBef>
                <a:spcPts val="0"/>
              </a:spcBef>
              <a:spcAft>
                <a:spcPts val="0"/>
              </a:spcAft>
              <a:buClr>
                <a:schemeClr val="dk1"/>
              </a:buClr>
              <a:buSzPts val="1300"/>
              <a:buFont typeface="Arial"/>
              <a:buAutoNum type="arabicPeriod"/>
            </a:pPr>
            <a:r>
              <a:rPr lang="en-US" sz="1300">
                <a:solidFill>
                  <a:schemeClr val="dk1"/>
                </a:solidFill>
                <a:latin typeface="Arial"/>
                <a:ea typeface="Arial"/>
                <a:cs typeface="Arial"/>
                <a:sym typeface="Arial"/>
              </a:rPr>
              <a:t>The user should be able to see the number of unread messages on the chat button.</a:t>
            </a:r>
            <a:endParaRPr sz="1300">
              <a:solidFill>
                <a:schemeClr val="dk1"/>
              </a:solidFill>
              <a:latin typeface="Arial"/>
              <a:ea typeface="Arial"/>
              <a:cs typeface="Arial"/>
              <a:sym typeface="Arial"/>
            </a:endParaRPr>
          </a:p>
          <a:p>
            <a:pPr indent="-311150" lvl="0" marL="558800" rtl="0">
              <a:lnSpc>
                <a:spcPct val="133636"/>
              </a:lnSpc>
              <a:spcBef>
                <a:spcPts val="0"/>
              </a:spcBef>
              <a:spcAft>
                <a:spcPts val="0"/>
              </a:spcAft>
              <a:buClr>
                <a:schemeClr val="dk1"/>
              </a:buClr>
              <a:buSzPts val="1300"/>
              <a:buFont typeface="Arial"/>
              <a:buAutoNum type="arabicPeriod"/>
            </a:pPr>
            <a:r>
              <a:rPr lang="en-US" sz="1300">
                <a:solidFill>
                  <a:schemeClr val="dk1"/>
                </a:solidFill>
                <a:latin typeface="Arial"/>
                <a:ea typeface="Arial"/>
                <a:cs typeface="Arial"/>
                <a:sym typeface="Arial"/>
              </a:rPr>
              <a:t>The user should be able to see the message notifications update once the user opens the chat room.</a:t>
            </a:r>
            <a:endParaRPr sz="1300">
              <a:solidFill>
                <a:schemeClr val="dk1"/>
              </a:solidFill>
              <a:latin typeface="Arial"/>
              <a:ea typeface="Arial"/>
              <a:cs typeface="Arial"/>
              <a:sym typeface="Arial"/>
            </a:endParaRPr>
          </a:p>
          <a:p>
            <a:pPr indent="-311150" lvl="0" marL="558800" rtl="0">
              <a:lnSpc>
                <a:spcPct val="133636"/>
              </a:lnSpc>
              <a:spcBef>
                <a:spcPts val="0"/>
              </a:spcBef>
              <a:spcAft>
                <a:spcPts val="0"/>
              </a:spcAft>
              <a:buClr>
                <a:schemeClr val="dk1"/>
              </a:buClr>
              <a:buSzPts val="1300"/>
              <a:buFont typeface="Arial"/>
              <a:buAutoNum type="arabicPeriod"/>
            </a:pPr>
            <a:r>
              <a:rPr lang="en-US" sz="1300">
                <a:solidFill>
                  <a:schemeClr val="dk1"/>
                </a:solidFill>
                <a:latin typeface="Arial"/>
                <a:ea typeface="Arial"/>
                <a:cs typeface="Arial"/>
                <a:sym typeface="Arial"/>
              </a:rPr>
              <a:t>The system’s response should be able to display the number of unread messages on the chat button.</a:t>
            </a:r>
            <a:endParaRPr sz="1300">
              <a:solidFill>
                <a:schemeClr val="dk1"/>
              </a:solidFill>
              <a:latin typeface="Arial"/>
              <a:ea typeface="Arial"/>
              <a:cs typeface="Arial"/>
              <a:sym typeface="Arial"/>
            </a:endParaRPr>
          </a:p>
          <a:p>
            <a:pPr indent="-311150" lvl="0" marL="558800" rtl="0">
              <a:lnSpc>
                <a:spcPct val="133636"/>
              </a:lnSpc>
              <a:spcBef>
                <a:spcPts val="0"/>
              </a:spcBef>
              <a:spcAft>
                <a:spcPts val="0"/>
              </a:spcAft>
              <a:buClr>
                <a:schemeClr val="dk1"/>
              </a:buClr>
              <a:buSzPts val="1300"/>
              <a:buFont typeface="Arial"/>
              <a:buAutoNum type="arabicPeriod"/>
            </a:pPr>
            <a:r>
              <a:rPr lang="en-US" sz="1300">
                <a:solidFill>
                  <a:schemeClr val="dk1"/>
                </a:solidFill>
                <a:latin typeface="Arial"/>
                <a:ea typeface="Arial"/>
                <a:cs typeface="Arial"/>
                <a:sym typeface="Arial"/>
              </a:rPr>
              <a:t>Make a video about the Unread Message Notifications.</a:t>
            </a:r>
            <a:endParaRPr sz="1300">
              <a:solidFill>
                <a:schemeClr val="dk1"/>
              </a:solidFill>
              <a:latin typeface="Arial"/>
              <a:ea typeface="Arial"/>
              <a:cs typeface="Arial"/>
              <a:sym typeface="Arial"/>
            </a:endParaRPr>
          </a:p>
          <a:p>
            <a:pPr indent="0" lvl="0" marL="0" marR="0" rtl="0" algn="l">
              <a:spcBef>
                <a:spcPts val="2000"/>
              </a:spcBef>
              <a:spcAft>
                <a:spcPts val="0"/>
              </a:spcAft>
              <a:buNone/>
            </a:pPr>
            <a:r>
              <a:t/>
            </a:r>
            <a:endParaRPr/>
          </a:p>
        </p:txBody>
      </p:sp>
      <p:pic>
        <p:nvPicPr>
          <p:cNvPr id="366" name="Google Shape;366;p47"/>
          <p:cNvPicPr preferRelativeResize="0"/>
          <p:nvPr/>
        </p:nvPicPr>
        <p:blipFill rotWithShape="1">
          <a:blip r:embed="rId3">
            <a:alphaModFix/>
          </a:blip>
          <a:srcRect b="0" l="0" r="0" t="0"/>
          <a:stretch/>
        </p:blipFill>
        <p:spPr>
          <a:xfrm>
            <a:off x="6485425" y="1200800"/>
            <a:ext cx="836775" cy="836825"/>
          </a:xfrm>
          <a:prstGeom prst="rect">
            <a:avLst/>
          </a:prstGeom>
          <a:noFill/>
          <a:ln cap="flat" cmpd="sng" w="9525">
            <a:solidFill>
              <a:srgbClr val="000000"/>
            </a:solidFill>
            <a:prstDash val="solid"/>
            <a:round/>
            <a:headEnd len="sm" w="sm" type="none"/>
            <a:tailEnd len="sm" w="sm" type="none"/>
          </a:ln>
        </p:spPr>
      </p:pic>
      <p:pic>
        <p:nvPicPr>
          <p:cNvPr id="367" name="Google Shape;367;p47"/>
          <p:cNvPicPr preferRelativeResize="0"/>
          <p:nvPr/>
        </p:nvPicPr>
        <p:blipFill rotWithShape="1">
          <a:blip r:embed="rId4">
            <a:alphaModFix/>
          </a:blip>
          <a:srcRect b="0" l="0" r="0" t="0"/>
          <a:stretch/>
        </p:blipFill>
        <p:spPr>
          <a:xfrm>
            <a:off x="7526101" y="1200812"/>
            <a:ext cx="836775" cy="836808"/>
          </a:xfrm>
          <a:prstGeom prst="rect">
            <a:avLst/>
          </a:prstGeom>
          <a:noFill/>
          <a:ln cap="flat" cmpd="sng" w="9525">
            <a:solidFill>
              <a:srgbClr val="000000"/>
            </a:solidFill>
            <a:prstDash val="solid"/>
            <a:round/>
            <a:headEnd len="sm" w="sm" type="none"/>
            <a:tailEnd len="sm" w="sm" type="none"/>
          </a:ln>
        </p:spPr>
      </p:pic>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72" name="Shape 372"/>
        <p:cNvGrpSpPr/>
        <p:nvPr/>
      </p:nvGrpSpPr>
      <p:grpSpPr>
        <a:xfrm>
          <a:off x="0" y="0"/>
          <a:ext cx="0" cy="0"/>
          <a:chOff x="0" y="0"/>
          <a:chExt cx="0" cy="0"/>
        </a:xfrm>
      </p:grpSpPr>
      <p:sp>
        <p:nvSpPr>
          <p:cNvPr id="373" name="Google Shape;373;p48"/>
          <p:cNvSpPr txBox="1"/>
          <p:nvPr>
            <p:ph type="title"/>
          </p:nvPr>
        </p:nvSpPr>
        <p:spPr>
          <a:xfrm>
            <a:off x="779463" y="381000"/>
            <a:ext cx="7583400" cy="1044600"/>
          </a:xfrm>
          <a:prstGeom prst="rect">
            <a:avLst/>
          </a:prstGeom>
        </p:spPr>
        <p:txBody>
          <a:bodyPr anchorCtr="0" anchor="b" bIns="91425" lIns="91425" spcFirstLastPara="1" rIns="91425" wrap="square" tIns="91425">
            <a:noAutofit/>
          </a:bodyPr>
          <a:lstStyle/>
          <a:p>
            <a:pPr indent="0" lvl="0" marL="0">
              <a:spcBef>
                <a:spcPts val="0"/>
              </a:spcBef>
              <a:spcAft>
                <a:spcPts val="0"/>
              </a:spcAft>
              <a:buNone/>
            </a:pPr>
            <a:r>
              <a:rPr lang="en-US"/>
              <a:t>Sequence Diagram</a:t>
            </a:r>
            <a:endParaRPr/>
          </a:p>
        </p:txBody>
      </p:sp>
      <p:sp>
        <p:nvSpPr>
          <p:cNvPr id="374" name="Google Shape;374;p48"/>
          <p:cNvSpPr txBox="1"/>
          <p:nvPr>
            <p:ph idx="1" type="body"/>
          </p:nvPr>
        </p:nvSpPr>
        <p:spPr>
          <a:xfrm>
            <a:off x="779463" y="1828800"/>
            <a:ext cx="7583400" cy="4208400"/>
          </a:xfrm>
          <a:prstGeom prst="rect">
            <a:avLst/>
          </a:prstGeom>
        </p:spPr>
        <p:txBody>
          <a:bodyPr anchorCtr="0" anchor="t" bIns="91425" lIns="91425" spcFirstLastPara="1" rIns="91425" wrap="square" tIns="91425">
            <a:noAutofit/>
          </a:bodyPr>
          <a:lstStyle/>
          <a:p>
            <a:pPr indent="0" lvl="0" marL="0">
              <a:spcBef>
                <a:spcPts val="2000"/>
              </a:spcBef>
              <a:spcAft>
                <a:spcPts val="0"/>
              </a:spcAft>
              <a:buNone/>
            </a:pPr>
            <a:r>
              <a:t/>
            </a:r>
            <a:endParaRPr/>
          </a:p>
        </p:txBody>
      </p:sp>
      <p:pic>
        <p:nvPicPr>
          <p:cNvPr id="375" name="Google Shape;375;p48"/>
          <p:cNvPicPr preferRelativeResize="0"/>
          <p:nvPr/>
        </p:nvPicPr>
        <p:blipFill>
          <a:blip r:embed="rId3">
            <a:alphaModFix/>
          </a:blip>
          <a:stretch>
            <a:fillRect/>
          </a:stretch>
        </p:blipFill>
        <p:spPr>
          <a:xfrm>
            <a:off x="779475" y="1828800"/>
            <a:ext cx="7583399" cy="4208400"/>
          </a:xfrm>
          <a:prstGeom prst="rect">
            <a:avLst/>
          </a:prstGeom>
          <a:noFill/>
          <a:ln>
            <a:noFill/>
          </a:ln>
        </p:spPr>
      </p:pic>
      <p:sp>
        <p:nvSpPr>
          <p:cNvPr id="376" name="Google Shape;376;p48"/>
          <p:cNvSpPr/>
          <p:nvPr/>
        </p:nvSpPr>
        <p:spPr>
          <a:xfrm>
            <a:off x="878025" y="3493375"/>
            <a:ext cx="2531400" cy="1137600"/>
          </a:xfrm>
          <a:prstGeom prst="rect">
            <a:avLst/>
          </a:prstGeom>
          <a:noFill/>
          <a:ln cap="flat" cmpd="sng" w="9525">
            <a:solidFill>
              <a:srgbClr val="FF0000"/>
            </a:solidFill>
            <a:prstDash val="solid"/>
            <a:round/>
            <a:headEnd len="sm" w="sm" type="none"/>
            <a:tailEnd len="sm" w="sm" type="none"/>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377" name="Google Shape;377;p48"/>
          <p:cNvSpPr/>
          <p:nvPr/>
        </p:nvSpPr>
        <p:spPr>
          <a:xfrm>
            <a:off x="5806975" y="3493375"/>
            <a:ext cx="2430600" cy="1137600"/>
          </a:xfrm>
          <a:prstGeom prst="rect">
            <a:avLst/>
          </a:prstGeom>
          <a:noFill/>
          <a:ln cap="flat" cmpd="sng" w="9525">
            <a:solidFill>
              <a:srgbClr val="FF0000"/>
            </a:solidFill>
            <a:prstDash val="solid"/>
            <a:round/>
            <a:headEnd len="sm" w="sm" type="none"/>
            <a:tailEnd len="sm" w="sm" type="none"/>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82" name="Shape 382"/>
        <p:cNvGrpSpPr/>
        <p:nvPr/>
      </p:nvGrpSpPr>
      <p:grpSpPr>
        <a:xfrm>
          <a:off x="0" y="0"/>
          <a:ext cx="0" cy="0"/>
          <a:chOff x="0" y="0"/>
          <a:chExt cx="0" cy="0"/>
        </a:xfrm>
      </p:grpSpPr>
      <p:sp>
        <p:nvSpPr>
          <p:cNvPr id="383" name="Google Shape;383;p49"/>
          <p:cNvSpPr txBox="1"/>
          <p:nvPr>
            <p:ph type="title"/>
          </p:nvPr>
        </p:nvSpPr>
        <p:spPr>
          <a:xfrm>
            <a:off x="779463" y="381000"/>
            <a:ext cx="7583400" cy="10446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en-US"/>
              <a:t>User Story #2750 </a:t>
            </a:r>
            <a:endParaRPr/>
          </a:p>
          <a:p>
            <a:pPr indent="0" lvl="0" marL="0" rtl="0" algn="ctr">
              <a:spcBef>
                <a:spcPts val="0"/>
              </a:spcBef>
              <a:spcAft>
                <a:spcPts val="0"/>
              </a:spcAft>
              <a:buNone/>
            </a:pPr>
            <a:r>
              <a:rPr lang="en-US"/>
              <a:t>Implementation</a:t>
            </a:r>
            <a:endParaRPr/>
          </a:p>
        </p:txBody>
      </p:sp>
      <p:sp>
        <p:nvSpPr>
          <p:cNvPr id="384" name="Google Shape;384;p49"/>
          <p:cNvSpPr txBox="1"/>
          <p:nvPr>
            <p:ph idx="1" type="body"/>
          </p:nvPr>
        </p:nvSpPr>
        <p:spPr>
          <a:xfrm>
            <a:off x="779463" y="1828800"/>
            <a:ext cx="7583400" cy="4208400"/>
          </a:xfrm>
          <a:prstGeom prst="rect">
            <a:avLst/>
          </a:prstGeom>
        </p:spPr>
        <p:txBody>
          <a:bodyPr anchorCtr="0" anchor="t" bIns="91425" lIns="91425" spcFirstLastPara="1" rIns="91425" wrap="square" tIns="91425">
            <a:noAutofit/>
          </a:bodyPr>
          <a:lstStyle/>
          <a:p>
            <a:pPr indent="0" lvl="0" marL="0" rtl="0">
              <a:spcBef>
                <a:spcPts val="2000"/>
              </a:spcBef>
              <a:spcAft>
                <a:spcPts val="0"/>
              </a:spcAft>
              <a:buNone/>
            </a:pPr>
            <a:r>
              <a:rPr lang="en-US"/>
              <a:t>1. </a:t>
            </a:r>
            <a:r>
              <a:rPr lang="en-US"/>
              <a:t>The user_message table was updated with an attribute called is_delivered to keep track of messages that are read and unread.</a:t>
            </a:r>
            <a:endParaRPr/>
          </a:p>
          <a:p>
            <a:pPr indent="0" lvl="0" marL="0" rtl="0">
              <a:spcBef>
                <a:spcPts val="2000"/>
              </a:spcBef>
              <a:spcAft>
                <a:spcPts val="0"/>
              </a:spcAft>
              <a:buNone/>
            </a:pPr>
            <a:r>
              <a:rPr lang="en-US"/>
              <a:t>2. Query the user_message table for unread messages and display the unread message notification on chat button</a:t>
            </a:r>
            <a:endParaRPr/>
          </a:p>
          <a:p>
            <a:pPr indent="0" lvl="0" marL="0" rtl="0">
              <a:spcBef>
                <a:spcPts val="2000"/>
              </a:spcBef>
              <a:spcAft>
                <a:spcPts val="0"/>
              </a:spcAft>
              <a:buNone/>
            </a:pPr>
            <a:r>
              <a:rPr lang="en-US"/>
              <a:t>3. When the chat button is toggled off, the unread message notification should display. When is toggled on, it should set the unread messages to 0.</a:t>
            </a:r>
            <a:endParaRPr/>
          </a:p>
        </p:txBody>
      </p:sp>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89" name="Shape 389"/>
        <p:cNvGrpSpPr/>
        <p:nvPr/>
      </p:nvGrpSpPr>
      <p:grpSpPr>
        <a:xfrm>
          <a:off x="0" y="0"/>
          <a:ext cx="0" cy="0"/>
          <a:chOff x="0" y="0"/>
          <a:chExt cx="0" cy="0"/>
        </a:xfrm>
      </p:grpSpPr>
      <p:sp>
        <p:nvSpPr>
          <p:cNvPr id="390" name="Google Shape;390;p50"/>
          <p:cNvSpPr txBox="1"/>
          <p:nvPr>
            <p:ph type="title"/>
          </p:nvPr>
        </p:nvSpPr>
        <p:spPr>
          <a:xfrm>
            <a:off x="779476" y="381000"/>
            <a:ext cx="8034600" cy="10446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t/>
            </a:r>
            <a:endParaRPr/>
          </a:p>
          <a:p>
            <a:pPr indent="0" lvl="0" marL="0" rtl="0" algn="ctr">
              <a:spcBef>
                <a:spcPts val="0"/>
              </a:spcBef>
              <a:spcAft>
                <a:spcPts val="0"/>
              </a:spcAft>
              <a:buClr>
                <a:schemeClr val="dk1"/>
              </a:buClr>
              <a:buSzPts val="1100"/>
              <a:buFont typeface="Arial"/>
              <a:buNone/>
            </a:pPr>
            <a:r>
              <a:t/>
            </a:r>
            <a:endParaRPr/>
          </a:p>
          <a:p>
            <a:pPr indent="0" lvl="0" marL="0" rtl="0" algn="ctr">
              <a:spcBef>
                <a:spcPts val="0"/>
              </a:spcBef>
              <a:spcAft>
                <a:spcPts val="0"/>
              </a:spcAft>
              <a:buClr>
                <a:schemeClr val="dk1"/>
              </a:buClr>
              <a:buSzPts val="1100"/>
              <a:buFont typeface="Arial"/>
              <a:buNone/>
            </a:pPr>
            <a:r>
              <a:rPr lang="en-US"/>
              <a:t>User Story #2750 </a:t>
            </a:r>
            <a:endParaRPr/>
          </a:p>
          <a:p>
            <a:pPr indent="0" lvl="0" marL="0" rtl="0" algn="ctr">
              <a:spcBef>
                <a:spcPts val="0"/>
              </a:spcBef>
              <a:spcAft>
                <a:spcPts val="0"/>
              </a:spcAft>
              <a:buClr>
                <a:schemeClr val="dk1"/>
              </a:buClr>
              <a:buSzPts val="1100"/>
              <a:buFont typeface="Arial"/>
              <a:buNone/>
            </a:pPr>
            <a:r>
              <a:rPr lang="en-US"/>
              <a:t>Implementation Cont...</a:t>
            </a:r>
            <a:endParaRPr/>
          </a:p>
        </p:txBody>
      </p:sp>
      <p:sp>
        <p:nvSpPr>
          <p:cNvPr id="391" name="Google Shape;391;p50"/>
          <p:cNvSpPr txBox="1"/>
          <p:nvPr/>
        </p:nvSpPr>
        <p:spPr>
          <a:xfrm>
            <a:off x="3782550" y="1425600"/>
            <a:ext cx="1578900" cy="459600"/>
          </a:xfrm>
          <a:prstGeom prst="rect">
            <a:avLst/>
          </a:prstGeom>
          <a:noFill/>
          <a:ln>
            <a:noFill/>
          </a:ln>
        </p:spPr>
        <p:txBody>
          <a:bodyPr anchorCtr="0" anchor="t" bIns="91425" lIns="91425" spcFirstLastPara="1" rIns="91425" wrap="square" tIns="91425">
            <a:noAutofit/>
          </a:bodyPr>
          <a:lstStyle/>
          <a:p>
            <a:pPr indent="0" lvl="0" marL="0" rtl="0">
              <a:spcBef>
                <a:spcPts val="0"/>
              </a:spcBef>
              <a:spcAft>
                <a:spcPts val="0"/>
              </a:spcAft>
              <a:buNone/>
            </a:pPr>
            <a:r>
              <a:rPr lang="en-US" sz="2400">
                <a:latin typeface="Trebuchet MS"/>
                <a:ea typeface="Trebuchet MS"/>
                <a:cs typeface="Trebuchet MS"/>
                <a:sym typeface="Trebuchet MS"/>
              </a:rPr>
              <a:t>Backend</a:t>
            </a:r>
            <a:endParaRPr sz="2400">
              <a:latin typeface="Trebuchet MS"/>
              <a:ea typeface="Trebuchet MS"/>
              <a:cs typeface="Trebuchet MS"/>
              <a:sym typeface="Trebuchet MS"/>
            </a:endParaRPr>
          </a:p>
        </p:txBody>
      </p:sp>
      <p:pic>
        <p:nvPicPr>
          <p:cNvPr id="392" name="Google Shape;392;p50"/>
          <p:cNvPicPr preferRelativeResize="0"/>
          <p:nvPr/>
        </p:nvPicPr>
        <p:blipFill>
          <a:blip r:embed="rId3">
            <a:alphaModFix/>
          </a:blip>
          <a:stretch>
            <a:fillRect/>
          </a:stretch>
        </p:blipFill>
        <p:spPr>
          <a:xfrm>
            <a:off x="152400" y="4639275"/>
            <a:ext cx="8839201" cy="1211065"/>
          </a:xfrm>
          <a:prstGeom prst="rect">
            <a:avLst/>
          </a:prstGeom>
          <a:noFill/>
          <a:ln>
            <a:noFill/>
          </a:ln>
        </p:spPr>
      </p:pic>
      <p:pic>
        <p:nvPicPr>
          <p:cNvPr id="393" name="Google Shape;393;p50"/>
          <p:cNvPicPr preferRelativeResize="0"/>
          <p:nvPr/>
        </p:nvPicPr>
        <p:blipFill>
          <a:blip r:embed="rId4">
            <a:alphaModFix/>
          </a:blip>
          <a:stretch>
            <a:fillRect/>
          </a:stretch>
        </p:blipFill>
        <p:spPr>
          <a:xfrm>
            <a:off x="3286525" y="2365775"/>
            <a:ext cx="5705075" cy="2121100"/>
          </a:xfrm>
          <a:prstGeom prst="rect">
            <a:avLst/>
          </a:prstGeom>
          <a:noFill/>
          <a:ln>
            <a:noFill/>
          </a:ln>
        </p:spPr>
      </p:pic>
      <p:sp>
        <p:nvSpPr>
          <p:cNvPr id="394" name="Google Shape;394;p50"/>
          <p:cNvSpPr txBox="1"/>
          <p:nvPr/>
        </p:nvSpPr>
        <p:spPr>
          <a:xfrm>
            <a:off x="5992700" y="1832400"/>
            <a:ext cx="2907900" cy="459600"/>
          </a:xfrm>
          <a:prstGeom prst="rect">
            <a:avLst/>
          </a:prstGeom>
          <a:noFill/>
          <a:ln>
            <a:noFill/>
          </a:ln>
        </p:spPr>
        <p:txBody>
          <a:bodyPr anchorCtr="0" anchor="t" bIns="91425" lIns="91425" spcFirstLastPara="1" rIns="91425" wrap="square" tIns="91425">
            <a:noAutofit/>
          </a:bodyPr>
          <a:lstStyle/>
          <a:p>
            <a:pPr indent="0" lvl="0" marL="0" rtl="0">
              <a:spcBef>
                <a:spcPts val="0"/>
              </a:spcBef>
              <a:spcAft>
                <a:spcPts val="0"/>
              </a:spcAft>
              <a:buClr>
                <a:schemeClr val="dk1"/>
              </a:buClr>
              <a:buSzPts val="1100"/>
              <a:buFont typeface="Arial"/>
              <a:buNone/>
            </a:pPr>
            <a:r>
              <a:rPr lang="en-US" sz="1300">
                <a:solidFill>
                  <a:schemeClr val="dk1"/>
                </a:solidFill>
                <a:latin typeface="Trebuchet MS"/>
                <a:ea typeface="Trebuchet MS"/>
                <a:cs typeface="Trebuchet MS"/>
                <a:sym typeface="Trebuchet MS"/>
              </a:rPr>
              <a:t>Render objects of unread messages, used for counting unread messages.</a:t>
            </a:r>
            <a:endParaRPr sz="2400">
              <a:latin typeface="Trebuchet MS"/>
              <a:ea typeface="Trebuchet MS"/>
              <a:cs typeface="Trebuchet MS"/>
              <a:sym typeface="Trebuchet MS"/>
            </a:endParaRPr>
          </a:p>
        </p:txBody>
      </p:sp>
      <p:sp>
        <p:nvSpPr>
          <p:cNvPr id="395" name="Google Shape;395;p50"/>
          <p:cNvSpPr txBox="1"/>
          <p:nvPr/>
        </p:nvSpPr>
        <p:spPr>
          <a:xfrm>
            <a:off x="152400" y="3803525"/>
            <a:ext cx="2907900" cy="721800"/>
          </a:xfrm>
          <a:prstGeom prst="rect">
            <a:avLst/>
          </a:prstGeom>
          <a:noFill/>
          <a:ln>
            <a:noFill/>
          </a:ln>
        </p:spPr>
        <p:txBody>
          <a:bodyPr anchorCtr="0" anchor="t" bIns="91425" lIns="91425" spcFirstLastPara="1" rIns="91425" wrap="square" tIns="91425">
            <a:noAutofit/>
          </a:bodyPr>
          <a:lstStyle/>
          <a:p>
            <a:pPr indent="0" lvl="0" marL="0" rtl="0">
              <a:spcBef>
                <a:spcPts val="0"/>
              </a:spcBef>
              <a:spcAft>
                <a:spcPts val="0"/>
              </a:spcAft>
              <a:buNone/>
            </a:pPr>
            <a:r>
              <a:rPr lang="en-US" sz="1300">
                <a:solidFill>
                  <a:schemeClr val="dk1"/>
                </a:solidFill>
                <a:latin typeface="Trebuchet MS"/>
                <a:ea typeface="Trebuchet MS"/>
                <a:cs typeface="Trebuchet MS"/>
                <a:sym typeface="Trebuchet MS"/>
              </a:rPr>
              <a:t>Method to read messages. Executed when chat box is open (scope.active)</a:t>
            </a:r>
            <a:endParaRPr sz="2400">
              <a:latin typeface="Trebuchet MS"/>
              <a:ea typeface="Trebuchet MS"/>
              <a:cs typeface="Trebuchet MS"/>
              <a:sym typeface="Trebuchet MS"/>
            </a:endParaRPr>
          </a:p>
        </p:txBody>
      </p:sp>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00" name="Shape 400"/>
        <p:cNvGrpSpPr/>
        <p:nvPr/>
      </p:nvGrpSpPr>
      <p:grpSpPr>
        <a:xfrm>
          <a:off x="0" y="0"/>
          <a:ext cx="0" cy="0"/>
          <a:chOff x="0" y="0"/>
          <a:chExt cx="0" cy="0"/>
        </a:xfrm>
      </p:grpSpPr>
      <p:sp>
        <p:nvSpPr>
          <p:cNvPr id="401" name="Google Shape;401;p51"/>
          <p:cNvSpPr txBox="1"/>
          <p:nvPr>
            <p:ph type="title"/>
          </p:nvPr>
        </p:nvSpPr>
        <p:spPr>
          <a:xfrm>
            <a:off x="779476" y="381000"/>
            <a:ext cx="8034600" cy="10446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t/>
            </a:r>
            <a:endParaRPr/>
          </a:p>
          <a:p>
            <a:pPr indent="0" lvl="0" marL="0" rtl="0" algn="ctr">
              <a:spcBef>
                <a:spcPts val="0"/>
              </a:spcBef>
              <a:spcAft>
                <a:spcPts val="0"/>
              </a:spcAft>
              <a:buNone/>
            </a:pPr>
            <a:r>
              <a:rPr lang="en-US"/>
              <a:t>User Story #2750 </a:t>
            </a:r>
            <a:endParaRPr/>
          </a:p>
          <a:p>
            <a:pPr indent="0" lvl="0" marL="0" rtl="0" algn="ctr">
              <a:spcBef>
                <a:spcPts val="0"/>
              </a:spcBef>
              <a:spcAft>
                <a:spcPts val="0"/>
              </a:spcAft>
              <a:buNone/>
            </a:pPr>
            <a:r>
              <a:rPr lang="en-US"/>
              <a:t>Implementation Cont...</a:t>
            </a:r>
            <a:endParaRPr/>
          </a:p>
        </p:txBody>
      </p:sp>
      <p:sp>
        <p:nvSpPr>
          <p:cNvPr id="402" name="Google Shape;402;p51"/>
          <p:cNvSpPr txBox="1"/>
          <p:nvPr/>
        </p:nvSpPr>
        <p:spPr>
          <a:xfrm>
            <a:off x="3782550" y="1322125"/>
            <a:ext cx="1578900" cy="459600"/>
          </a:xfrm>
          <a:prstGeom prst="rect">
            <a:avLst/>
          </a:prstGeom>
          <a:noFill/>
          <a:ln>
            <a:noFill/>
          </a:ln>
        </p:spPr>
        <p:txBody>
          <a:bodyPr anchorCtr="0" anchor="t" bIns="91425" lIns="91425" spcFirstLastPara="1" rIns="91425" wrap="square" tIns="91425">
            <a:noAutofit/>
          </a:bodyPr>
          <a:lstStyle/>
          <a:p>
            <a:pPr indent="0" lvl="0" marL="0" rtl="0">
              <a:spcBef>
                <a:spcPts val="0"/>
              </a:spcBef>
              <a:spcAft>
                <a:spcPts val="0"/>
              </a:spcAft>
              <a:buNone/>
            </a:pPr>
            <a:r>
              <a:rPr lang="en-US" sz="2400">
                <a:latin typeface="Trebuchet MS"/>
                <a:ea typeface="Trebuchet MS"/>
                <a:cs typeface="Trebuchet MS"/>
                <a:sym typeface="Trebuchet MS"/>
              </a:rPr>
              <a:t>Frontend</a:t>
            </a:r>
            <a:endParaRPr sz="2400">
              <a:latin typeface="Trebuchet MS"/>
              <a:ea typeface="Trebuchet MS"/>
              <a:cs typeface="Trebuchet MS"/>
              <a:sym typeface="Trebuchet MS"/>
            </a:endParaRPr>
          </a:p>
        </p:txBody>
      </p:sp>
      <p:pic>
        <p:nvPicPr>
          <p:cNvPr id="403" name="Google Shape;403;p51"/>
          <p:cNvPicPr preferRelativeResize="0"/>
          <p:nvPr/>
        </p:nvPicPr>
        <p:blipFill>
          <a:blip r:embed="rId3">
            <a:alphaModFix/>
          </a:blip>
          <a:stretch>
            <a:fillRect/>
          </a:stretch>
        </p:blipFill>
        <p:spPr>
          <a:xfrm>
            <a:off x="185600" y="4643550"/>
            <a:ext cx="5836524" cy="1251225"/>
          </a:xfrm>
          <a:prstGeom prst="rect">
            <a:avLst/>
          </a:prstGeom>
          <a:noFill/>
          <a:ln>
            <a:noFill/>
          </a:ln>
        </p:spPr>
      </p:pic>
      <p:pic>
        <p:nvPicPr>
          <p:cNvPr id="404" name="Google Shape;404;p51"/>
          <p:cNvPicPr preferRelativeResize="0"/>
          <p:nvPr/>
        </p:nvPicPr>
        <p:blipFill>
          <a:blip r:embed="rId4">
            <a:alphaModFix/>
          </a:blip>
          <a:stretch>
            <a:fillRect/>
          </a:stretch>
        </p:blipFill>
        <p:spPr>
          <a:xfrm>
            <a:off x="4072125" y="2079875"/>
            <a:ext cx="4871228" cy="2374825"/>
          </a:xfrm>
          <a:prstGeom prst="rect">
            <a:avLst/>
          </a:prstGeom>
          <a:noFill/>
          <a:ln>
            <a:noFill/>
          </a:ln>
        </p:spPr>
      </p:pic>
      <p:pic>
        <p:nvPicPr>
          <p:cNvPr id="405" name="Google Shape;405;p51"/>
          <p:cNvPicPr preferRelativeResize="0"/>
          <p:nvPr/>
        </p:nvPicPr>
        <p:blipFill>
          <a:blip r:embed="rId5">
            <a:alphaModFix/>
          </a:blip>
          <a:stretch>
            <a:fillRect/>
          </a:stretch>
        </p:blipFill>
        <p:spPr>
          <a:xfrm>
            <a:off x="185600" y="2079875"/>
            <a:ext cx="3782375" cy="2374825"/>
          </a:xfrm>
          <a:prstGeom prst="rect">
            <a:avLst/>
          </a:prstGeom>
          <a:noFill/>
          <a:ln>
            <a:noFill/>
          </a:ln>
        </p:spPr>
      </p:pic>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10" name="Shape 410"/>
        <p:cNvGrpSpPr/>
        <p:nvPr/>
      </p:nvGrpSpPr>
      <p:grpSpPr>
        <a:xfrm>
          <a:off x="0" y="0"/>
          <a:ext cx="0" cy="0"/>
          <a:chOff x="0" y="0"/>
          <a:chExt cx="0" cy="0"/>
        </a:xfrm>
      </p:grpSpPr>
      <p:sp>
        <p:nvSpPr>
          <p:cNvPr id="411" name="Google Shape;411;p52"/>
          <p:cNvSpPr txBox="1"/>
          <p:nvPr>
            <p:ph type="title"/>
          </p:nvPr>
        </p:nvSpPr>
        <p:spPr>
          <a:xfrm>
            <a:off x="779463" y="381000"/>
            <a:ext cx="7583400" cy="1044600"/>
          </a:xfrm>
          <a:prstGeom prst="rect">
            <a:avLst/>
          </a:prstGeom>
        </p:spPr>
        <p:txBody>
          <a:bodyPr anchorCtr="0" anchor="b" bIns="91425" lIns="91425" spcFirstLastPara="1" rIns="91425" wrap="square" tIns="91425">
            <a:noAutofit/>
          </a:bodyPr>
          <a:lstStyle/>
          <a:p>
            <a:pPr indent="0" lvl="0" marL="0" algn="ctr">
              <a:spcBef>
                <a:spcPts val="0"/>
              </a:spcBef>
              <a:spcAft>
                <a:spcPts val="0"/>
              </a:spcAft>
              <a:buNone/>
            </a:pPr>
            <a:r>
              <a:rPr lang="en-US"/>
              <a:t>Defect #3866 Fix Unread Messages upon Read</a:t>
            </a:r>
            <a:endParaRPr/>
          </a:p>
        </p:txBody>
      </p:sp>
      <p:sp>
        <p:nvSpPr>
          <p:cNvPr id="412" name="Google Shape;412;p52"/>
          <p:cNvSpPr txBox="1"/>
          <p:nvPr>
            <p:ph idx="1" type="body"/>
          </p:nvPr>
        </p:nvSpPr>
        <p:spPr>
          <a:xfrm>
            <a:off x="779463" y="1828800"/>
            <a:ext cx="7583400" cy="4208400"/>
          </a:xfrm>
          <a:prstGeom prst="rect">
            <a:avLst/>
          </a:prstGeom>
        </p:spPr>
        <p:txBody>
          <a:bodyPr anchorCtr="0" anchor="t" bIns="91425" lIns="91425" spcFirstLastPara="1" rIns="91425" wrap="square" tIns="91425">
            <a:noAutofit/>
          </a:bodyPr>
          <a:lstStyle/>
          <a:p>
            <a:pPr indent="0" lvl="0" marL="0" rtl="0">
              <a:lnSpc>
                <a:spcPct val="115000"/>
              </a:lnSpc>
              <a:spcBef>
                <a:spcPts val="800"/>
              </a:spcBef>
              <a:spcAft>
                <a:spcPts val="0"/>
              </a:spcAft>
              <a:buClr>
                <a:schemeClr val="dk1"/>
              </a:buClr>
              <a:buSzPts val="1100"/>
              <a:buFont typeface="Arial"/>
              <a:buNone/>
            </a:pPr>
            <a:r>
              <a:rPr b="1" lang="en-US" sz="1300">
                <a:solidFill>
                  <a:srgbClr val="111111"/>
                </a:solidFill>
                <a:latin typeface="Arial"/>
                <a:ea typeface="Arial"/>
                <a:cs typeface="Arial"/>
                <a:sym typeface="Arial"/>
              </a:rPr>
              <a:t>Steps to reproduce</a:t>
            </a:r>
            <a:endParaRPr b="1" sz="1300">
              <a:solidFill>
                <a:srgbClr val="111111"/>
              </a:solidFill>
              <a:latin typeface="Arial"/>
              <a:ea typeface="Arial"/>
              <a:cs typeface="Arial"/>
              <a:sym typeface="Arial"/>
            </a:endParaRPr>
          </a:p>
          <a:p>
            <a:pPr indent="-311150" lvl="0" marL="558800" rtl="0">
              <a:lnSpc>
                <a:spcPct val="133636"/>
              </a:lnSpc>
              <a:spcBef>
                <a:spcPts val="1100"/>
              </a:spcBef>
              <a:spcAft>
                <a:spcPts val="0"/>
              </a:spcAft>
              <a:buClr>
                <a:schemeClr val="dk1"/>
              </a:buClr>
              <a:buSzPts val="1300"/>
              <a:buFont typeface="Arial"/>
              <a:buAutoNum type="arabicPeriod"/>
            </a:pPr>
            <a:r>
              <a:rPr lang="en-US" sz="1300">
                <a:solidFill>
                  <a:schemeClr val="dk1"/>
                </a:solidFill>
                <a:latin typeface="Arial"/>
                <a:ea typeface="Arial"/>
                <a:cs typeface="Arial"/>
                <a:sym typeface="Arial"/>
              </a:rPr>
              <a:t>Get an unread message by another user in chat</a:t>
            </a:r>
            <a:endParaRPr sz="1300">
              <a:solidFill>
                <a:schemeClr val="dk1"/>
              </a:solidFill>
              <a:latin typeface="Arial"/>
              <a:ea typeface="Arial"/>
              <a:cs typeface="Arial"/>
              <a:sym typeface="Arial"/>
            </a:endParaRPr>
          </a:p>
          <a:p>
            <a:pPr indent="-311150" lvl="0" marL="558800" rtl="0">
              <a:lnSpc>
                <a:spcPct val="133636"/>
              </a:lnSpc>
              <a:spcBef>
                <a:spcPts val="0"/>
              </a:spcBef>
              <a:spcAft>
                <a:spcPts val="0"/>
              </a:spcAft>
              <a:buClr>
                <a:schemeClr val="dk1"/>
              </a:buClr>
              <a:buSzPts val="1300"/>
              <a:buFont typeface="Arial"/>
              <a:buAutoNum type="arabicPeriod"/>
            </a:pPr>
            <a:r>
              <a:rPr lang="en-US" sz="1300">
                <a:solidFill>
                  <a:schemeClr val="dk1"/>
                </a:solidFill>
                <a:latin typeface="Arial"/>
                <a:ea typeface="Arial"/>
                <a:cs typeface="Arial"/>
                <a:sym typeface="Arial"/>
              </a:rPr>
              <a:t>Unread message number should be 1</a:t>
            </a:r>
            <a:endParaRPr sz="1300">
              <a:solidFill>
                <a:schemeClr val="dk1"/>
              </a:solidFill>
              <a:latin typeface="Arial"/>
              <a:ea typeface="Arial"/>
              <a:cs typeface="Arial"/>
              <a:sym typeface="Arial"/>
            </a:endParaRPr>
          </a:p>
          <a:p>
            <a:pPr indent="-311150" lvl="0" marL="558800" rtl="0">
              <a:lnSpc>
                <a:spcPct val="133636"/>
              </a:lnSpc>
              <a:spcBef>
                <a:spcPts val="0"/>
              </a:spcBef>
              <a:spcAft>
                <a:spcPts val="0"/>
              </a:spcAft>
              <a:buClr>
                <a:schemeClr val="dk1"/>
              </a:buClr>
              <a:buSzPts val="1300"/>
              <a:buFont typeface="Arial"/>
              <a:buAutoNum type="arabicPeriod"/>
            </a:pPr>
            <a:r>
              <a:rPr lang="en-US" sz="1300">
                <a:solidFill>
                  <a:schemeClr val="dk1"/>
                </a:solidFill>
                <a:latin typeface="Arial"/>
                <a:ea typeface="Arial"/>
                <a:cs typeface="Arial"/>
                <a:sym typeface="Arial"/>
              </a:rPr>
              <a:t>Open the chatbox to read message</a:t>
            </a:r>
            <a:endParaRPr sz="1300">
              <a:solidFill>
                <a:schemeClr val="dk1"/>
              </a:solidFill>
              <a:latin typeface="Arial"/>
              <a:ea typeface="Arial"/>
              <a:cs typeface="Arial"/>
              <a:sym typeface="Arial"/>
            </a:endParaRPr>
          </a:p>
          <a:p>
            <a:pPr indent="-311150" lvl="0" marL="558800" rtl="0">
              <a:lnSpc>
                <a:spcPct val="133636"/>
              </a:lnSpc>
              <a:spcBef>
                <a:spcPts val="0"/>
              </a:spcBef>
              <a:spcAft>
                <a:spcPts val="0"/>
              </a:spcAft>
              <a:buClr>
                <a:schemeClr val="dk1"/>
              </a:buClr>
              <a:buSzPts val="1300"/>
              <a:buFont typeface="Arial"/>
              <a:buAutoNum type="arabicPeriod"/>
            </a:pPr>
            <a:r>
              <a:rPr lang="en-US" sz="1300">
                <a:solidFill>
                  <a:schemeClr val="dk1"/>
                </a:solidFill>
                <a:latin typeface="Arial"/>
                <a:ea typeface="Arial"/>
                <a:cs typeface="Arial"/>
                <a:sym typeface="Arial"/>
              </a:rPr>
              <a:t>Close the chatbox</a:t>
            </a:r>
            <a:endParaRPr sz="1300">
              <a:solidFill>
                <a:schemeClr val="dk1"/>
              </a:solidFill>
              <a:latin typeface="Arial"/>
              <a:ea typeface="Arial"/>
              <a:cs typeface="Arial"/>
              <a:sym typeface="Arial"/>
            </a:endParaRPr>
          </a:p>
          <a:p>
            <a:pPr indent="0" lvl="0" marL="0" rtl="0">
              <a:lnSpc>
                <a:spcPct val="115000"/>
              </a:lnSpc>
              <a:spcBef>
                <a:spcPts val="1200"/>
              </a:spcBef>
              <a:spcAft>
                <a:spcPts val="0"/>
              </a:spcAft>
              <a:buClr>
                <a:schemeClr val="dk1"/>
              </a:buClr>
              <a:buSzPts val="1100"/>
              <a:buFont typeface="Arial"/>
              <a:buNone/>
            </a:pPr>
            <a:r>
              <a:rPr b="1" lang="en-US" sz="1300">
                <a:solidFill>
                  <a:srgbClr val="111111"/>
                </a:solidFill>
                <a:latin typeface="Arial"/>
                <a:ea typeface="Arial"/>
                <a:cs typeface="Arial"/>
                <a:sym typeface="Arial"/>
              </a:rPr>
              <a:t>Expected result</a:t>
            </a:r>
            <a:endParaRPr b="1" sz="1300">
              <a:solidFill>
                <a:srgbClr val="111111"/>
              </a:solidFill>
              <a:latin typeface="Arial"/>
              <a:ea typeface="Arial"/>
              <a:cs typeface="Arial"/>
              <a:sym typeface="Arial"/>
            </a:endParaRPr>
          </a:p>
          <a:p>
            <a:pPr indent="0" lvl="0" marL="0" rtl="0">
              <a:lnSpc>
                <a:spcPct val="133636"/>
              </a:lnSpc>
              <a:spcBef>
                <a:spcPts val="1100"/>
              </a:spcBef>
              <a:spcAft>
                <a:spcPts val="0"/>
              </a:spcAft>
              <a:buClr>
                <a:schemeClr val="dk1"/>
              </a:buClr>
              <a:buSzPts val="1100"/>
              <a:buFont typeface="Arial"/>
              <a:buNone/>
            </a:pPr>
            <a:r>
              <a:rPr i="1" lang="en-US" sz="1300">
                <a:solidFill>
                  <a:schemeClr val="dk1"/>
                </a:solidFill>
                <a:latin typeface="Arial"/>
                <a:ea typeface="Arial"/>
                <a:cs typeface="Arial"/>
                <a:sym typeface="Arial"/>
              </a:rPr>
              <a:t>Unread message number should be 0</a:t>
            </a:r>
            <a:endParaRPr i="1" sz="1300">
              <a:solidFill>
                <a:schemeClr val="dk1"/>
              </a:solidFill>
              <a:latin typeface="Arial"/>
              <a:ea typeface="Arial"/>
              <a:cs typeface="Arial"/>
              <a:sym typeface="Arial"/>
            </a:endParaRPr>
          </a:p>
          <a:p>
            <a:pPr indent="0" lvl="0" marL="0" rtl="0">
              <a:lnSpc>
                <a:spcPct val="115000"/>
              </a:lnSpc>
              <a:spcBef>
                <a:spcPts val="800"/>
              </a:spcBef>
              <a:spcAft>
                <a:spcPts val="0"/>
              </a:spcAft>
              <a:buClr>
                <a:schemeClr val="dk1"/>
              </a:buClr>
              <a:buSzPts val="1100"/>
              <a:buFont typeface="Arial"/>
              <a:buNone/>
            </a:pPr>
            <a:r>
              <a:rPr b="1" lang="en-US" sz="1300">
                <a:solidFill>
                  <a:srgbClr val="111111"/>
                </a:solidFill>
                <a:latin typeface="Arial"/>
                <a:ea typeface="Arial"/>
                <a:cs typeface="Arial"/>
                <a:sym typeface="Arial"/>
              </a:rPr>
              <a:t>Actual Result</a:t>
            </a:r>
            <a:endParaRPr b="1" sz="1300">
              <a:solidFill>
                <a:srgbClr val="111111"/>
              </a:solidFill>
              <a:latin typeface="Arial"/>
              <a:ea typeface="Arial"/>
              <a:cs typeface="Arial"/>
              <a:sym typeface="Arial"/>
            </a:endParaRPr>
          </a:p>
          <a:p>
            <a:pPr indent="0" lvl="0" marL="0" rtl="0">
              <a:lnSpc>
                <a:spcPct val="133636"/>
              </a:lnSpc>
              <a:spcBef>
                <a:spcPts val="1100"/>
              </a:spcBef>
              <a:spcAft>
                <a:spcPts val="0"/>
              </a:spcAft>
              <a:buClr>
                <a:schemeClr val="dk1"/>
              </a:buClr>
              <a:buSzPts val="1100"/>
              <a:buFont typeface="Arial"/>
              <a:buNone/>
            </a:pPr>
            <a:r>
              <a:rPr lang="en-US" sz="1300">
                <a:solidFill>
                  <a:schemeClr val="dk1"/>
                </a:solidFill>
                <a:latin typeface="Arial"/>
                <a:ea typeface="Arial"/>
                <a:cs typeface="Arial"/>
                <a:sym typeface="Arial"/>
              </a:rPr>
              <a:t>Unread message number is 1</a:t>
            </a:r>
            <a:endParaRPr sz="1300">
              <a:solidFill>
                <a:schemeClr val="dk1"/>
              </a:solidFill>
              <a:latin typeface="Arial"/>
              <a:ea typeface="Arial"/>
              <a:cs typeface="Arial"/>
              <a:sym typeface="Arial"/>
            </a:endParaRPr>
          </a:p>
          <a:p>
            <a:pPr indent="0" lvl="0" marL="0">
              <a:spcBef>
                <a:spcPts val="2000"/>
              </a:spcBef>
              <a:spcAft>
                <a:spcPts val="0"/>
              </a:spcAft>
              <a:buNone/>
            </a:pPr>
            <a:r>
              <a:t/>
            </a:r>
            <a:endParaRPr/>
          </a:p>
        </p:txBody>
      </p:sp>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17" name="Shape 417"/>
        <p:cNvGrpSpPr/>
        <p:nvPr/>
      </p:nvGrpSpPr>
      <p:grpSpPr>
        <a:xfrm>
          <a:off x="0" y="0"/>
          <a:ext cx="0" cy="0"/>
          <a:chOff x="0" y="0"/>
          <a:chExt cx="0" cy="0"/>
        </a:xfrm>
      </p:grpSpPr>
      <p:sp>
        <p:nvSpPr>
          <p:cNvPr id="418" name="Google Shape;418;p53"/>
          <p:cNvSpPr txBox="1"/>
          <p:nvPr>
            <p:ph type="title"/>
          </p:nvPr>
        </p:nvSpPr>
        <p:spPr>
          <a:xfrm>
            <a:off x="779463" y="381000"/>
            <a:ext cx="7583400" cy="1044600"/>
          </a:xfrm>
          <a:prstGeom prst="rect">
            <a:avLst/>
          </a:prstGeom>
          <a:noFill/>
          <a:ln>
            <a:noFill/>
          </a:ln>
        </p:spPr>
        <p:txBody>
          <a:bodyPr anchorCtr="0" anchor="b" bIns="45700" lIns="91425" spcFirstLastPara="1" rIns="91425" wrap="square" tIns="45700">
            <a:noAutofit/>
          </a:bodyPr>
          <a:lstStyle/>
          <a:p>
            <a:pPr indent="0" lvl="0" marL="0" marR="0" rtl="0" algn="l">
              <a:spcBef>
                <a:spcPts val="0"/>
              </a:spcBef>
              <a:spcAft>
                <a:spcPts val="0"/>
              </a:spcAft>
              <a:buNone/>
            </a:pPr>
            <a:r>
              <a:rPr b="0" i="0" lang="en-US" sz="3800" u="none" cap="none" strike="noStrike">
                <a:solidFill>
                  <a:srgbClr val="001D4D"/>
                </a:solidFill>
                <a:latin typeface="Trebuchet MS"/>
                <a:ea typeface="Trebuchet MS"/>
                <a:cs typeface="Trebuchet MS"/>
                <a:sym typeface="Trebuchet MS"/>
              </a:rPr>
              <a:t>Test Suites and Test Cases</a:t>
            </a:r>
            <a:endParaRPr b="0" i="0" sz="3800" u="none" cap="none" strike="noStrike">
              <a:solidFill>
                <a:srgbClr val="001D4D"/>
              </a:solidFill>
              <a:latin typeface="Trebuchet MS"/>
              <a:ea typeface="Trebuchet MS"/>
              <a:cs typeface="Trebuchet MS"/>
              <a:sym typeface="Trebuchet MS"/>
            </a:endParaRPr>
          </a:p>
        </p:txBody>
      </p:sp>
      <p:sp>
        <p:nvSpPr>
          <p:cNvPr id="419" name="Google Shape;419;p53"/>
          <p:cNvSpPr txBox="1"/>
          <p:nvPr>
            <p:ph idx="1" type="body"/>
          </p:nvPr>
        </p:nvSpPr>
        <p:spPr>
          <a:xfrm>
            <a:off x="779463" y="1828800"/>
            <a:ext cx="7583400" cy="4208400"/>
          </a:xfrm>
          <a:prstGeom prst="rect">
            <a:avLst/>
          </a:prstGeom>
          <a:noFill/>
          <a:ln>
            <a:noFill/>
          </a:ln>
        </p:spPr>
        <p:txBody>
          <a:bodyPr anchorCtr="0" anchor="t" bIns="45700" lIns="91425" spcFirstLastPara="1" rIns="91425" wrap="square" tIns="45700">
            <a:noAutofit/>
          </a:bodyPr>
          <a:lstStyle/>
          <a:p>
            <a:pPr indent="0" lvl="0" marL="0" rtl="0">
              <a:spcBef>
                <a:spcPts val="1000"/>
              </a:spcBef>
              <a:spcAft>
                <a:spcPts val="0"/>
              </a:spcAft>
              <a:buClr>
                <a:schemeClr val="dk1"/>
              </a:buClr>
              <a:buSzPts val="1100"/>
              <a:buFont typeface="Arial"/>
              <a:buNone/>
            </a:pPr>
            <a:r>
              <a:rPr b="1" lang="en-US" sz="1400">
                <a:solidFill>
                  <a:schemeClr val="dk1"/>
                </a:solidFill>
                <a:latin typeface="Times New Roman"/>
                <a:ea typeface="Times New Roman"/>
                <a:cs typeface="Times New Roman"/>
                <a:sym typeface="Times New Roman"/>
              </a:rPr>
              <a:t>Unit Test</a:t>
            </a:r>
            <a:endParaRPr b="1" sz="1400">
              <a:solidFill>
                <a:schemeClr val="dk1"/>
              </a:solidFill>
              <a:latin typeface="Times New Roman"/>
              <a:ea typeface="Times New Roman"/>
              <a:cs typeface="Times New Roman"/>
              <a:sym typeface="Times New Roman"/>
            </a:endParaRPr>
          </a:p>
          <a:p>
            <a:pPr indent="-304800" lvl="0" marL="561975" rtl="0">
              <a:spcBef>
                <a:spcPts val="400"/>
              </a:spcBef>
              <a:spcAft>
                <a:spcPts val="0"/>
              </a:spcAft>
              <a:buClr>
                <a:schemeClr val="dk1"/>
              </a:buClr>
              <a:buSzPts val="1200"/>
              <a:buFont typeface="Arial"/>
              <a:buChar char="●"/>
            </a:pPr>
            <a:r>
              <a:rPr lang="en-US" sz="1200">
                <a:solidFill>
                  <a:schemeClr val="dk1"/>
                </a:solidFill>
                <a:latin typeface="Arial"/>
                <a:ea typeface="Arial"/>
                <a:cs typeface="Arial"/>
                <a:sym typeface="Arial"/>
              </a:rPr>
              <a:t>Test case ID: unread_message_test</a:t>
            </a:r>
            <a:endParaRPr sz="1200">
              <a:solidFill>
                <a:schemeClr val="dk1"/>
              </a:solidFill>
              <a:latin typeface="Arial"/>
              <a:ea typeface="Arial"/>
              <a:cs typeface="Arial"/>
              <a:sym typeface="Arial"/>
            </a:endParaRPr>
          </a:p>
          <a:p>
            <a:pPr indent="-304800" lvl="0" marL="561975" rtl="0">
              <a:spcBef>
                <a:spcPts val="400"/>
              </a:spcBef>
              <a:spcAft>
                <a:spcPts val="0"/>
              </a:spcAft>
              <a:buClr>
                <a:schemeClr val="dk1"/>
              </a:buClr>
              <a:buSzPts val="1200"/>
              <a:buFont typeface="Arial"/>
              <a:buChar char="●"/>
            </a:pPr>
            <a:r>
              <a:rPr lang="en-US" sz="1200">
                <a:solidFill>
                  <a:schemeClr val="dk1"/>
                </a:solidFill>
                <a:latin typeface="Arial"/>
                <a:ea typeface="Arial"/>
                <a:cs typeface="Arial"/>
                <a:sym typeface="Arial"/>
              </a:rPr>
              <a:t>Description/Summary of Test: A client will send a message to an agent and the agent should see in the chat button one unread message notification.</a:t>
            </a:r>
            <a:endParaRPr sz="1200">
              <a:solidFill>
                <a:schemeClr val="dk1"/>
              </a:solidFill>
              <a:latin typeface="Arial"/>
              <a:ea typeface="Arial"/>
              <a:cs typeface="Arial"/>
              <a:sym typeface="Arial"/>
            </a:endParaRPr>
          </a:p>
          <a:p>
            <a:pPr indent="-304800" lvl="0" marL="561975" rtl="0">
              <a:spcBef>
                <a:spcPts val="400"/>
              </a:spcBef>
              <a:spcAft>
                <a:spcPts val="0"/>
              </a:spcAft>
              <a:buClr>
                <a:schemeClr val="dk1"/>
              </a:buClr>
              <a:buSzPts val="1200"/>
              <a:buFont typeface="Arial"/>
              <a:buChar char="●"/>
            </a:pPr>
            <a:r>
              <a:rPr lang="en-US" sz="1200">
                <a:solidFill>
                  <a:schemeClr val="dk1"/>
                </a:solidFill>
                <a:latin typeface="Arial"/>
                <a:ea typeface="Arial"/>
                <a:cs typeface="Arial"/>
                <a:sym typeface="Arial"/>
              </a:rPr>
              <a:t>Pre-condition: Client and agent are both registered.</a:t>
            </a:r>
            <a:endParaRPr sz="1200">
              <a:solidFill>
                <a:schemeClr val="dk1"/>
              </a:solidFill>
              <a:latin typeface="Arial"/>
              <a:ea typeface="Arial"/>
              <a:cs typeface="Arial"/>
              <a:sym typeface="Arial"/>
            </a:endParaRPr>
          </a:p>
          <a:p>
            <a:pPr indent="-304800" lvl="0" marL="561975" rtl="0">
              <a:spcBef>
                <a:spcPts val="400"/>
              </a:spcBef>
              <a:spcAft>
                <a:spcPts val="0"/>
              </a:spcAft>
              <a:buClr>
                <a:schemeClr val="dk1"/>
              </a:buClr>
              <a:buSzPts val="1200"/>
              <a:buFont typeface="Arial"/>
              <a:buChar char="●"/>
            </a:pPr>
            <a:r>
              <a:rPr lang="en-US" sz="1200">
                <a:solidFill>
                  <a:schemeClr val="dk1"/>
                </a:solidFill>
                <a:latin typeface="Arial"/>
                <a:ea typeface="Arial"/>
                <a:cs typeface="Arial"/>
                <a:sym typeface="Arial"/>
              </a:rPr>
              <a:t>Expected Results: Chat button should display 1 unread message.</a:t>
            </a:r>
            <a:endParaRPr sz="1200">
              <a:solidFill>
                <a:schemeClr val="dk1"/>
              </a:solidFill>
              <a:latin typeface="Arial"/>
              <a:ea typeface="Arial"/>
              <a:cs typeface="Arial"/>
              <a:sym typeface="Arial"/>
            </a:endParaRPr>
          </a:p>
          <a:p>
            <a:pPr indent="-304800" lvl="0" marL="561975" rtl="0">
              <a:spcBef>
                <a:spcPts val="400"/>
              </a:spcBef>
              <a:spcAft>
                <a:spcPts val="0"/>
              </a:spcAft>
              <a:buClr>
                <a:schemeClr val="dk1"/>
              </a:buClr>
              <a:buSzPts val="1200"/>
              <a:buFont typeface="Arial"/>
              <a:buChar char="●"/>
            </a:pPr>
            <a:r>
              <a:rPr lang="en-US" sz="1200">
                <a:solidFill>
                  <a:schemeClr val="dk1"/>
                </a:solidFill>
                <a:latin typeface="Arial"/>
                <a:ea typeface="Arial"/>
                <a:cs typeface="Arial"/>
                <a:sym typeface="Arial"/>
              </a:rPr>
              <a:t>Actual Result: Chat button displayed 1 unread message.</a:t>
            </a:r>
            <a:endParaRPr sz="1200">
              <a:solidFill>
                <a:schemeClr val="dk1"/>
              </a:solidFill>
              <a:latin typeface="Arial"/>
              <a:ea typeface="Arial"/>
              <a:cs typeface="Arial"/>
              <a:sym typeface="Arial"/>
            </a:endParaRPr>
          </a:p>
          <a:p>
            <a:pPr indent="-304800" lvl="0" marL="561975" rtl="0">
              <a:spcBef>
                <a:spcPts val="400"/>
              </a:spcBef>
              <a:spcAft>
                <a:spcPts val="0"/>
              </a:spcAft>
              <a:buClr>
                <a:schemeClr val="dk1"/>
              </a:buClr>
              <a:buSzPts val="1200"/>
              <a:buFont typeface="Arial"/>
              <a:buChar char="●"/>
            </a:pPr>
            <a:r>
              <a:rPr lang="en-US" sz="1200">
                <a:solidFill>
                  <a:schemeClr val="dk1"/>
                </a:solidFill>
                <a:latin typeface="Arial"/>
                <a:ea typeface="Arial"/>
                <a:cs typeface="Arial"/>
                <a:sym typeface="Arial"/>
              </a:rPr>
              <a:t>Status (Fail/Pass): Pass</a:t>
            </a:r>
            <a:endParaRPr sz="1200">
              <a:solidFill>
                <a:schemeClr val="dk1"/>
              </a:solidFill>
              <a:latin typeface="Arial"/>
              <a:ea typeface="Arial"/>
              <a:cs typeface="Arial"/>
              <a:sym typeface="Arial"/>
            </a:endParaRPr>
          </a:p>
          <a:p>
            <a:pPr indent="0" lvl="0" marL="0" rtl="0">
              <a:spcBef>
                <a:spcPts val="400"/>
              </a:spcBef>
              <a:spcAft>
                <a:spcPts val="0"/>
              </a:spcAft>
              <a:buNone/>
            </a:pPr>
            <a:r>
              <a:t/>
            </a:r>
            <a:endParaRPr sz="1200">
              <a:solidFill>
                <a:schemeClr val="dk1"/>
              </a:solidFill>
              <a:latin typeface="Arial"/>
              <a:ea typeface="Arial"/>
              <a:cs typeface="Arial"/>
              <a:sym typeface="Arial"/>
            </a:endParaRPr>
          </a:p>
          <a:p>
            <a:pPr indent="-304800" lvl="0" marL="561975" rtl="0">
              <a:spcBef>
                <a:spcPts val="400"/>
              </a:spcBef>
              <a:spcAft>
                <a:spcPts val="0"/>
              </a:spcAft>
              <a:buClr>
                <a:schemeClr val="dk1"/>
              </a:buClr>
              <a:buSzPts val="1200"/>
              <a:buFont typeface="Arial"/>
              <a:buChar char="●"/>
            </a:pPr>
            <a:r>
              <a:rPr lang="en-US" sz="1200">
                <a:solidFill>
                  <a:schemeClr val="dk1"/>
                </a:solidFill>
                <a:latin typeface="Arial"/>
                <a:ea typeface="Arial"/>
                <a:cs typeface="Arial"/>
                <a:sym typeface="Arial"/>
              </a:rPr>
              <a:t>Test case ID: read_message_test</a:t>
            </a:r>
            <a:endParaRPr sz="1200">
              <a:solidFill>
                <a:schemeClr val="dk1"/>
              </a:solidFill>
              <a:latin typeface="Arial"/>
              <a:ea typeface="Arial"/>
              <a:cs typeface="Arial"/>
              <a:sym typeface="Arial"/>
            </a:endParaRPr>
          </a:p>
          <a:p>
            <a:pPr indent="-304800" lvl="0" marL="561975" rtl="0">
              <a:spcBef>
                <a:spcPts val="400"/>
              </a:spcBef>
              <a:spcAft>
                <a:spcPts val="0"/>
              </a:spcAft>
              <a:buClr>
                <a:schemeClr val="dk1"/>
              </a:buClr>
              <a:buSzPts val="1200"/>
              <a:buFont typeface="Arial"/>
              <a:buChar char="●"/>
            </a:pPr>
            <a:r>
              <a:rPr lang="en-US" sz="1200">
                <a:solidFill>
                  <a:schemeClr val="dk1"/>
                </a:solidFill>
                <a:latin typeface="Arial"/>
                <a:ea typeface="Arial"/>
                <a:cs typeface="Arial"/>
                <a:sym typeface="Arial"/>
              </a:rPr>
              <a:t>Description/Summary of Test: A client will send a message to an agent and the agent should see in the chatbox button one unread message notification. The agent will open the chatbox to read the messages and close the chatbox to display 0 unread message.</a:t>
            </a:r>
            <a:endParaRPr sz="1200">
              <a:solidFill>
                <a:schemeClr val="dk1"/>
              </a:solidFill>
              <a:latin typeface="Arial"/>
              <a:ea typeface="Arial"/>
              <a:cs typeface="Arial"/>
              <a:sym typeface="Arial"/>
            </a:endParaRPr>
          </a:p>
          <a:p>
            <a:pPr indent="-304800" lvl="0" marL="561975" rtl="0">
              <a:spcBef>
                <a:spcPts val="400"/>
              </a:spcBef>
              <a:spcAft>
                <a:spcPts val="0"/>
              </a:spcAft>
              <a:buClr>
                <a:schemeClr val="dk1"/>
              </a:buClr>
              <a:buSzPts val="1200"/>
              <a:buFont typeface="Arial"/>
              <a:buChar char="●"/>
            </a:pPr>
            <a:r>
              <a:rPr lang="en-US" sz="1200">
                <a:solidFill>
                  <a:schemeClr val="dk1"/>
                </a:solidFill>
                <a:latin typeface="Arial"/>
                <a:ea typeface="Arial"/>
                <a:cs typeface="Arial"/>
                <a:sym typeface="Arial"/>
              </a:rPr>
              <a:t>Pre-condition: Client and agent are both registered.</a:t>
            </a:r>
            <a:endParaRPr sz="1200">
              <a:solidFill>
                <a:schemeClr val="dk1"/>
              </a:solidFill>
              <a:latin typeface="Arial"/>
              <a:ea typeface="Arial"/>
              <a:cs typeface="Arial"/>
              <a:sym typeface="Arial"/>
            </a:endParaRPr>
          </a:p>
          <a:p>
            <a:pPr indent="-304800" lvl="0" marL="561975" rtl="0">
              <a:spcBef>
                <a:spcPts val="400"/>
              </a:spcBef>
              <a:spcAft>
                <a:spcPts val="0"/>
              </a:spcAft>
              <a:buClr>
                <a:schemeClr val="dk1"/>
              </a:buClr>
              <a:buSzPts val="1200"/>
              <a:buFont typeface="Arial"/>
              <a:buChar char="●"/>
            </a:pPr>
            <a:r>
              <a:rPr lang="en-US" sz="1200">
                <a:solidFill>
                  <a:schemeClr val="dk1"/>
                </a:solidFill>
                <a:latin typeface="Arial"/>
                <a:ea typeface="Arial"/>
                <a:cs typeface="Arial"/>
                <a:sym typeface="Arial"/>
              </a:rPr>
              <a:t>Expected Results: Chat button should display 0 unread message.</a:t>
            </a:r>
            <a:endParaRPr sz="1200">
              <a:solidFill>
                <a:schemeClr val="dk1"/>
              </a:solidFill>
              <a:latin typeface="Arial"/>
              <a:ea typeface="Arial"/>
              <a:cs typeface="Arial"/>
              <a:sym typeface="Arial"/>
            </a:endParaRPr>
          </a:p>
          <a:p>
            <a:pPr indent="-304800" lvl="0" marL="561975" rtl="0">
              <a:spcBef>
                <a:spcPts val="400"/>
              </a:spcBef>
              <a:spcAft>
                <a:spcPts val="0"/>
              </a:spcAft>
              <a:buClr>
                <a:schemeClr val="dk1"/>
              </a:buClr>
              <a:buSzPts val="1200"/>
              <a:buFont typeface="Arial"/>
              <a:buChar char="●"/>
            </a:pPr>
            <a:r>
              <a:rPr lang="en-US" sz="1200">
                <a:solidFill>
                  <a:schemeClr val="dk1"/>
                </a:solidFill>
                <a:latin typeface="Arial"/>
                <a:ea typeface="Arial"/>
                <a:cs typeface="Arial"/>
                <a:sym typeface="Arial"/>
              </a:rPr>
              <a:t>Actual Result: Chat button displayed 0 unread message.</a:t>
            </a:r>
            <a:endParaRPr sz="1200">
              <a:solidFill>
                <a:schemeClr val="dk1"/>
              </a:solidFill>
              <a:latin typeface="Arial"/>
              <a:ea typeface="Arial"/>
              <a:cs typeface="Arial"/>
              <a:sym typeface="Arial"/>
            </a:endParaRPr>
          </a:p>
          <a:p>
            <a:pPr indent="-304800" lvl="0" marL="561975" rtl="0">
              <a:spcBef>
                <a:spcPts val="400"/>
              </a:spcBef>
              <a:spcAft>
                <a:spcPts val="0"/>
              </a:spcAft>
              <a:buClr>
                <a:schemeClr val="dk1"/>
              </a:buClr>
              <a:buSzPts val="1200"/>
              <a:buFont typeface="Arial"/>
              <a:buChar char="●"/>
            </a:pPr>
            <a:r>
              <a:rPr lang="en-US" sz="1200">
                <a:solidFill>
                  <a:schemeClr val="dk1"/>
                </a:solidFill>
                <a:latin typeface="Arial"/>
                <a:ea typeface="Arial"/>
                <a:cs typeface="Arial"/>
                <a:sym typeface="Arial"/>
              </a:rPr>
              <a:t>Status (Fail/Pass): Pass</a:t>
            </a:r>
            <a:endParaRPr sz="1200">
              <a:solidFill>
                <a:schemeClr val="dk1"/>
              </a:solidFill>
              <a:latin typeface="Arial"/>
              <a:ea typeface="Arial"/>
              <a:cs typeface="Arial"/>
              <a:sym typeface="Arial"/>
            </a:endParaRPr>
          </a:p>
        </p:txBody>
      </p:sp>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24" name="Shape 424"/>
        <p:cNvGrpSpPr/>
        <p:nvPr/>
      </p:nvGrpSpPr>
      <p:grpSpPr>
        <a:xfrm>
          <a:off x="0" y="0"/>
          <a:ext cx="0" cy="0"/>
          <a:chOff x="0" y="0"/>
          <a:chExt cx="0" cy="0"/>
        </a:xfrm>
      </p:grpSpPr>
      <p:sp>
        <p:nvSpPr>
          <p:cNvPr id="425" name="Google Shape;425;p54"/>
          <p:cNvSpPr txBox="1"/>
          <p:nvPr>
            <p:ph type="title"/>
          </p:nvPr>
        </p:nvSpPr>
        <p:spPr>
          <a:xfrm>
            <a:off x="779463" y="381000"/>
            <a:ext cx="7583400" cy="1044600"/>
          </a:xfrm>
          <a:prstGeom prst="rect">
            <a:avLst/>
          </a:prstGeom>
          <a:noFill/>
          <a:ln>
            <a:noFill/>
          </a:ln>
        </p:spPr>
        <p:txBody>
          <a:bodyPr anchorCtr="0" anchor="b" bIns="45700" lIns="91425" spcFirstLastPara="1" rIns="91425" wrap="square" tIns="45700">
            <a:noAutofit/>
          </a:bodyPr>
          <a:lstStyle/>
          <a:p>
            <a:pPr indent="0" lvl="0" marL="0" marR="0" rtl="0" algn="ctr">
              <a:spcBef>
                <a:spcPts val="0"/>
              </a:spcBef>
              <a:spcAft>
                <a:spcPts val="0"/>
              </a:spcAft>
              <a:buNone/>
            </a:pPr>
            <a:r>
              <a:rPr b="0" i="0" lang="en-US" sz="3800" u="none" cap="none" strike="noStrike">
                <a:solidFill>
                  <a:srgbClr val="001D4D"/>
                </a:solidFill>
                <a:latin typeface="Trebuchet MS"/>
                <a:ea typeface="Trebuchet MS"/>
                <a:cs typeface="Trebuchet MS"/>
                <a:sym typeface="Trebuchet MS"/>
              </a:rPr>
              <a:t>User Stor</a:t>
            </a:r>
            <a:r>
              <a:rPr lang="en-US"/>
              <a:t>y #3346 Chat Conversation List</a:t>
            </a:r>
            <a:endParaRPr b="0" i="0" sz="2400" u="none" cap="none" strike="noStrike">
              <a:solidFill>
                <a:srgbClr val="001D4D"/>
              </a:solidFill>
              <a:latin typeface="Trebuchet MS"/>
              <a:ea typeface="Trebuchet MS"/>
              <a:cs typeface="Trebuchet MS"/>
              <a:sym typeface="Trebuchet MS"/>
            </a:endParaRPr>
          </a:p>
        </p:txBody>
      </p:sp>
      <p:sp>
        <p:nvSpPr>
          <p:cNvPr id="426" name="Google Shape;426;p54"/>
          <p:cNvSpPr txBox="1"/>
          <p:nvPr>
            <p:ph idx="1" type="body"/>
          </p:nvPr>
        </p:nvSpPr>
        <p:spPr>
          <a:xfrm>
            <a:off x="779463" y="1828800"/>
            <a:ext cx="7583400" cy="4208400"/>
          </a:xfrm>
          <a:prstGeom prst="rect">
            <a:avLst/>
          </a:prstGeom>
          <a:noFill/>
          <a:ln>
            <a:noFill/>
          </a:ln>
        </p:spPr>
        <p:txBody>
          <a:bodyPr anchorCtr="0" anchor="t" bIns="45700" lIns="91425" spcFirstLastPara="1" rIns="91425" wrap="square" tIns="45700">
            <a:noAutofit/>
          </a:bodyPr>
          <a:lstStyle/>
          <a:p>
            <a:pPr indent="0" lvl="0" marL="0" rtl="0">
              <a:lnSpc>
                <a:spcPct val="115000"/>
              </a:lnSpc>
              <a:spcBef>
                <a:spcPts val="800"/>
              </a:spcBef>
              <a:spcAft>
                <a:spcPts val="0"/>
              </a:spcAft>
              <a:buClr>
                <a:schemeClr val="dk1"/>
              </a:buClr>
              <a:buSzPts val="1100"/>
              <a:buFont typeface="Arial"/>
              <a:buNone/>
            </a:pPr>
            <a:r>
              <a:rPr b="1" lang="en-US" sz="1300">
                <a:solidFill>
                  <a:srgbClr val="111111"/>
                </a:solidFill>
                <a:latin typeface="Arial"/>
                <a:ea typeface="Arial"/>
                <a:cs typeface="Arial"/>
                <a:sym typeface="Arial"/>
              </a:rPr>
              <a:t>Description</a:t>
            </a:r>
            <a:endParaRPr b="1" sz="1300">
              <a:solidFill>
                <a:srgbClr val="111111"/>
              </a:solidFill>
              <a:latin typeface="Arial"/>
              <a:ea typeface="Arial"/>
              <a:cs typeface="Arial"/>
              <a:sym typeface="Arial"/>
            </a:endParaRPr>
          </a:p>
          <a:p>
            <a:pPr indent="-311150" lvl="0" marL="558800" rtl="0">
              <a:lnSpc>
                <a:spcPct val="140000"/>
              </a:lnSpc>
              <a:spcBef>
                <a:spcPts val="1100"/>
              </a:spcBef>
              <a:spcAft>
                <a:spcPts val="0"/>
              </a:spcAft>
              <a:buClr>
                <a:schemeClr val="dk1"/>
              </a:buClr>
              <a:buSzPts val="1300"/>
              <a:buFont typeface="Arial"/>
              <a:buChar char="●"/>
            </a:pPr>
            <a:r>
              <a:rPr lang="en-US" sz="1300">
                <a:solidFill>
                  <a:schemeClr val="dk1"/>
                </a:solidFill>
                <a:latin typeface="Arial"/>
                <a:ea typeface="Arial"/>
                <a:cs typeface="Arial"/>
                <a:sym typeface="Arial"/>
              </a:rPr>
              <a:t>As a user, I want to be able to look at a list of users I had conversations with, so that I can revert back to the conversation to see the message and chat.</a:t>
            </a:r>
            <a:endParaRPr sz="1300">
              <a:solidFill>
                <a:schemeClr val="dk1"/>
              </a:solidFill>
              <a:latin typeface="Arial"/>
              <a:ea typeface="Arial"/>
              <a:cs typeface="Arial"/>
              <a:sym typeface="Arial"/>
            </a:endParaRPr>
          </a:p>
          <a:p>
            <a:pPr indent="0" lvl="0" marL="0" rtl="0">
              <a:lnSpc>
                <a:spcPct val="115000"/>
              </a:lnSpc>
              <a:spcBef>
                <a:spcPts val="1200"/>
              </a:spcBef>
              <a:spcAft>
                <a:spcPts val="0"/>
              </a:spcAft>
              <a:buClr>
                <a:schemeClr val="dk1"/>
              </a:buClr>
              <a:buSzPts val="1100"/>
              <a:buFont typeface="Arial"/>
              <a:buNone/>
            </a:pPr>
            <a:r>
              <a:rPr b="1" lang="en-US" sz="1300">
                <a:solidFill>
                  <a:srgbClr val="111111"/>
                </a:solidFill>
                <a:latin typeface="Arial"/>
                <a:ea typeface="Arial"/>
                <a:cs typeface="Arial"/>
                <a:sym typeface="Arial"/>
              </a:rPr>
              <a:t>Acceptance Criteria</a:t>
            </a:r>
            <a:endParaRPr b="1" sz="1300">
              <a:solidFill>
                <a:srgbClr val="111111"/>
              </a:solidFill>
              <a:latin typeface="Arial"/>
              <a:ea typeface="Arial"/>
              <a:cs typeface="Arial"/>
              <a:sym typeface="Arial"/>
            </a:endParaRPr>
          </a:p>
          <a:p>
            <a:pPr indent="-311150" lvl="0" marL="558800" rtl="0">
              <a:lnSpc>
                <a:spcPct val="140000"/>
              </a:lnSpc>
              <a:spcBef>
                <a:spcPts val="1100"/>
              </a:spcBef>
              <a:spcAft>
                <a:spcPts val="0"/>
              </a:spcAft>
              <a:buClr>
                <a:schemeClr val="dk1"/>
              </a:buClr>
              <a:buSzPts val="1300"/>
              <a:buFont typeface="Arial"/>
              <a:buAutoNum type="arabicPeriod"/>
            </a:pPr>
            <a:r>
              <a:rPr lang="en-US" sz="1300">
                <a:solidFill>
                  <a:schemeClr val="dk1"/>
                </a:solidFill>
                <a:latin typeface="Arial"/>
                <a:ea typeface="Arial"/>
                <a:cs typeface="Arial"/>
                <a:sym typeface="Arial"/>
              </a:rPr>
              <a:t>System should display tabs in the chatbox that toggles between chat log messages and the chat conversations.</a:t>
            </a:r>
            <a:endParaRPr sz="1300">
              <a:solidFill>
                <a:schemeClr val="dk1"/>
              </a:solidFill>
              <a:latin typeface="Arial"/>
              <a:ea typeface="Arial"/>
              <a:cs typeface="Arial"/>
              <a:sym typeface="Arial"/>
            </a:endParaRPr>
          </a:p>
          <a:p>
            <a:pPr indent="-311150" lvl="0" marL="558800" rtl="0">
              <a:lnSpc>
                <a:spcPct val="140000"/>
              </a:lnSpc>
              <a:spcBef>
                <a:spcPts val="0"/>
              </a:spcBef>
              <a:spcAft>
                <a:spcPts val="0"/>
              </a:spcAft>
              <a:buClr>
                <a:schemeClr val="dk1"/>
              </a:buClr>
              <a:buSzPts val="1300"/>
              <a:buFont typeface="Arial"/>
              <a:buAutoNum type="arabicPeriod"/>
            </a:pPr>
            <a:r>
              <a:rPr lang="en-US" sz="1300">
                <a:solidFill>
                  <a:schemeClr val="dk1"/>
                </a:solidFill>
                <a:latin typeface="Arial"/>
                <a:ea typeface="Arial"/>
                <a:cs typeface="Arial"/>
                <a:sym typeface="Arial"/>
              </a:rPr>
              <a:t>Recent conversation should display the user’s name, recent text message, and time of the chat.</a:t>
            </a:r>
            <a:endParaRPr sz="1300">
              <a:solidFill>
                <a:schemeClr val="dk1"/>
              </a:solidFill>
              <a:latin typeface="Arial"/>
              <a:ea typeface="Arial"/>
              <a:cs typeface="Arial"/>
              <a:sym typeface="Arial"/>
            </a:endParaRPr>
          </a:p>
          <a:p>
            <a:pPr indent="-311150" lvl="0" marL="558800" rtl="0">
              <a:lnSpc>
                <a:spcPct val="140000"/>
              </a:lnSpc>
              <a:spcBef>
                <a:spcPts val="0"/>
              </a:spcBef>
              <a:spcAft>
                <a:spcPts val="0"/>
              </a:spcAft>
              <a:buClr>
                <a:schemeClr val="dk1"/>
              </a:buClr>
              <a:buSzPts val="1300"/>
              <a:buFont typeface="Arial"/>
              <a:buAutoNum type="arabicPeriod"/>
            </a:pPr>
            <a:r>
              <a:rPr lang="en-US" sz="1300">
                <a:solidFill>
                  <a:schemeClr val="dk1"/>
                </a:solidFill>
                <a:latin typeface="Arial"/>
                <a:ea typeface="Arial"/>
                <a:cs typeface="Arial"/>
                <a:sym typeface="Arial"/>
              </a:rPr>
              <a:t>When the user clicks on the recent conversation of one of the users, it should revert back to that chat conversation.</a:t>
            </a:r>
            <a:endParaRPr sz="1300">
              <a:solidFill>
                <a:schemeClr val="dk1"/>
              </a:solidFill>
              <a:latin typeface="Arial"/>
              <a:ea typeface="Arial"/>
              <a:cs typeface="Arial"/>
              <a:sym typeface="Arial"/>
            </a:endParaRPr>
          </a:p>
          <a:p>
            <a:pPr indent="-311150" lvl="0" marL="558800" rtl="0">
              <a:lnSpc>
                <a:spcPct val="140000"/>
              </a:lnSpc>
              <a:spcBef>
                <a:spcPts val="0"/>
              </a:spcBef>
              <a:spcAft>
                <a:spcPts val="0"/>
              </a:spcAft>
              <a:buClr>
                <a:schemeClr val="dk1"/>
              </a:buClr>
              <a:buSzPts val="1300"/>
              <a:buFont typeface="Arial"/>
              <a:buAutoNum type="arabicPeriod"/>
            </a:pPr>
            <a:r>
              <a:rPr lang="en-US" sz="1300">
                <a:solidFill>
                  <a:schemeClr val="dk1"/>
                </a:solidFill>
                <a:latin typeface="Arial"/>
                <a:ea typeface="Arial"/>
                <a:cs typeface="Arial"/>
                <a:sym typeface="Arial"/>
              </a:rPr>
              <a:t>System should display unread messages next to the conversation.</a:t>
            </a:r>
            <a:endParaRPr sz="1300">
              <a:solidFill>
                <a:schemeClr val="dk1"/>
              </a:solidFill>
              <a:latin typeface="Arial"/>
              <a:ea typeface="Arial"/>
              <a:cs typeface="Arial"/>
              <a:sym typeface="Arial"/>
            </a:endParaRPr>
          </a:p>
          <a:p>
            <a:pPr indent="-311150" lvl="0" marL="558800" rtl="0">
              <a:lnSpc>
                <a:spcPct val="140000"/>
              </a:lnSpc>
              <a:spcBef>
                <a:spcPts val="0"/>
              </a:spcBef>
              <a:spcAft>
                <a:spcPts val="0"/>
              </a:spcAft>
              <a:buClr>
                <a:schemeClr val="dk1"/>
              </a:buClr>
              <a:buSzPts val="1300"/>
              <a:buFont typeface="Arial"/>
              <a:buAutoNum type="arabicPeriod"/>
            </a:pPr>
            <a:r>
              <a:rPr lang="en-US" sz="1300">
                <a:solidFill>
                  <a:schemeClr val="dk1"/>
                </a:solidFill>
                <a:latin typeface="Arial"/>
                <a:ea typeface="Arial"/>
                <a:cs typeface="Arial"/>
                <a:sym typeface="Arial"/>
              </a:rPr>
              <a:t>System should display the conversations from new to old.</a:t>
            </a:r>
            <a:endParaRPr sz="1300">
              <a:solidFill>
                <a:schemeClr val="dk1"/>
              </a:solidFill>
              <a:latin typeface="Arial"/>
              <a:ea typeface="Arial"/>
              <a:cs typeface="Arial"/>
              <a:sym typeface="Arial"/>
            </a:endParaRPr>
          </a:p>
          <a:p>
            <a:pPr indent="0" lvl="0" marL="0" marR="0" rtl="0" algn="l">
              <a:spcBef>
                <a:spcPts val="2000"/>
              </a:spcBef>
              <a:spcAft>
                <a:spcPts val="0"/>
              </a:spcAft>
              <a:buNone/>
            </a:pPr>
            <a:r>
              <a:t/>
            </a:r>
            <a:endParaRPr/>
          </a:p>
        </p:txBody>
      </p:sp>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31" name="Shape 431"/>
        <p:cNvGrpSpPr/>
        <p:nvPr/>
      </p:nvGrpSpPr>
      <p:grpSpPr>
        <a:xfrm>
          <a:off x="0" y="0"/>
          <a:ext cx="0" cy="0"/>
          <a:chOff x="0" y="0"/>
          <a:chExt cx="0" cy="0"/>
        </a:xfrm>
      </p:grpSpPr>
      <p:sp>
        <p:nvSpPr>
          <p:cNvPr id="432" name="Google Shape;432;p55"/>
          <p:cNvSpPr txBox="1"/>
          <p:nvPr>
            <p:ph type="title"/>
          </p:nvPr>
        </p:nvSpPr>
        <p:spPr>
          <a:xfrm>
            <a:off x="779463" y="381000"/>
            <a:ext cx="7583400" cy="1044600"/>
          </a:xfrm>
          <a:prstGeom prst="rect">
            <a:avLst/>
          </a:prstGeom>
        </p:spPr>
        <p:txBody>
          <a:bodyPr anchorCtr="0" anchor="b" bIns="91425" lIns="91425" spcFirstLastPara="1" rIns="91425" wrap="square" tIns="91425">
            <a:noAutofit/>
          </a:bodyPr>
          <a:lstStyle/>
          <a:p>
            <a:pPr indent="0" lvl="0" marL="0" algn="ctr">
              <a:spcBef>
                <a:spcPts val="0"/>
              </a:spcBef>
              <a:spcAft>
                <a:spcPts val="0"/>
              </a:spcAft>
              <a:buNone/>
            </a:pPr>
            <a:r>
              <a:rPr lang="en-US"/>
              <a:t>User Story #3346 Screenshot</a:t>
            </a:r>
            <a:endParaRPr/>
          </a:p>
        </p:txBody>
      </p:sp>
      <p:pic>
        <p:nvPicPr>
          <p:cNvPr id="433" name="Google Shape;433;p55"/>
          <p:cNvPicPr preferRelativeResize="0"/>
          <p:nvPr/>
        </p:nvPicPr>
        <p:blipFill rotWithShape="1">
          <a:blip r:embed="rId3">
            <a:alphaModFix/>
          </a:blip>
          <a:srcRect b="0" l="0" r="0" t="0"/>
          <a:stretch/>
        </p:blipFill>
        <p:spPr>
          <a:xfrm>
            <a:off x="2989664" y="1782959"/>
            <a:ext cx="3163025" cy="4300075"/>
          </a:xfrm>
          <a:prstGeom prst="rect">
            <a:avLst/>
          </a:prstGeom>
          <a:noFill/>
          <a:ln cap="flat" cmpd="sng" w="9525">
            <a:solidFill>
              <a:srgbClr val="000000"/>
            </a:solidFill>
            <a:prstDash val="solid"/>
            <a:round/>
            <a:headEnd len="sm" w="sm" type="none"/>
            <a:tailEnd len="sm" w="sm" type="none"/>
          </a:ln>
        </p:spPr>
      </p:pic>
      <p:sp>
        <p:nvSpPr>
          <p:cNvPr id="434" name="Google Shape;434;p55"/>
          <p:cNvSpPr/>
          <p:nvPr/>
        </p:nvSpPr>
        <p:spPr>
          <a:xfrm>
            <a:off x="5038850" y="1828800"/>
            <a:ext cx="373800" cy="316200"/>
          </a:xfrm>
          <a:prstGeom prst="rect">
            <a:avLst/>
          </a:prstGeom>
          <a:noFill/>
          <a:ln cap="flat" cmpd="sng" w="28575">
            <a:solidFill>
              <a:srgbClr val="FF0000"/>
            </a:solidFill>
            <a:prstDash val="solid"/>
            <a:round/>
            <a:headEnd len="sm" w="sm" type="none"/>
            <a:tailEnd len="sm" w="sm" type="none"/>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39" name="Shape 439"/>
        <p:cNvGrpSpPr/>
        <p:nvPr/>
      </p:nvGrpSpPr>
      <p:grpSpPr>
        <a:xfrm>
          <a:off x="0" y="0"/>
          <a:ext cx="0" cy="0"/>
          <a:chOff x="0" y="0"/>
          <a:chExt cx="0" cy="0"/>
        </a:xfrm>
      </p:grpSpPr>
      <p:sp>
        <p:nvSpPr>
          <p:cNvPr id="440" name="Google Shape;440;p56"/>
          <p:cNvSpPr txBox="1"/>
          <p:nvPr>
            <p:ph type="title"/>
          </p:nvPr>
        </p:nvSpPr>
        <p:spPr>
          <a:xfrm>
            <a:off x="779463" y="381000"/>
            <a:ext cx="7583400" cy="10446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US"/>
              <a:t>Defect #4027 Fix Chatroom and Conversation Name Headers</a:t>
            </a:r>
            <a:endParaRPr/>
          </a:p>
        </p:txBody>
      </p:sp>
      <p:sp>
        <p:nvSpPr>
          <p:cNvPr id="441" name="Google Shape;441;p56"/>
          <p:cNvSpPr txBox="1"/>
          <p:nvPr>
            <p:ph idx="1" type="body"/>
          </p:nvPr>
        </p:nvSpPr>
        <p:spPr>
          <a:xfrm>
            <a:off x="779463" y="1828800"/>
            <a:ext cx="7583400" cy="4208400"/>
          </a:xfrm>
          <a:prstGeom prst="rect">
            <a:avLst/>
          </a:prstGeom>
        </p:spPr>
        <p:txBody>
          <a:bodyPr anchorCtr="0" anchor="t" bIns="91425" lIns="91425" spcFirstLastPara="1" rIns="91425" wrap="square" tIns="91425">
            <a:noAutofit/>
          </a:bodyPr>
          <a:lstStyle/>
          <a:p>
            <a:pPr indent="0" lvl="0" marL="0" rtl="0">
              <a:lnSpc>
                <a:spcPct val="115000"/>
              </a:lnSpc>
              <a:spcBef>
                <a:spcPts val="800"/>
              </a:spcBef>
              <a:spcAft>
                <a:spcPts val="0"/>
              </a:spcAft>
              <a:buNone/>
            </a:pPr>
            <a:r>
              <a:rPr b="1" lang="en-US" sz="1300">
                <a:solidFill>
                  <a:srgbClr val="111111"/>
                </a:solidFill>
                <a:latin typeface="Arial"/>
                <a:ea typeface="Arial"/>
                <a:cs typeface="Arial"/>
                <a:sym typeface="Arial"/>
              </a:rPr>
              <a:t>Steps to reproduce</a:t>
            </a:r>
            <a:endParaRPr b="1" sz="1300">
              <a:solidFill>
                <a:srgbClr val="111111"/>
              </a:solidFill>
              <a:latin typeface="Arial"/>
              <a:ea typeface="Arial"/>
              <a:cs typeface="Arial"/>
              <a:sym typeface="Arial"/>
            </a:endParaRPr>
          </a:p>
          <a:p>
            <a:pPr indent="-311150" lvl="0" marL="558800" rtl="0">
              <a:lnSpc>
                <a:spcPct val="133636"/>
              </a:lnSpc>
              <a:spcBef>
                <a:spcPts val="1100"/>
              </a:spcBef>
              <a:spcAft>
                <a:spcPts val="0"/>
              </a:spcAft>
              <a:buClr>
                <a:schemeClr val="dk1"/>
              </a:buClr>
              <a:buSzPts val="1300"/>
              <a:buFont typeface="Arial"/>
              <a:buAutoNum type="arabicPeriod"/>
            </a:pPr>
            <a:r>
              <a:rPr lang="en-US" sz="1300">
                <a:solidFill>
                  <a:schemeClr val="dk1"/>
                </a:solidFill>
                <a:latin typeface="Arial"/>
                <a:ea typeface="Arial"/>
                <a:cs typeface="Arial"/>
                <a:sym typeface="Arial"/>
              </a:rPr>
              <a:t>Click the “Chat With Me Now” with the agent and open the chatbox</a:t>
            </a:r>
            <a:endParaRPr sz="1300">
              <a:solidFill>
                <a:schemeClr val="dk1"/>
              </a:solidFill>
              <a:latin typeface="Arial"/>
              <a:ea typeface="Arial"/>
              <a:cs typeface="Arial"/>
              <a:sym typeface="Arial"/>
            </a:endParaRPr>
          </a:p>
          <a:p>
            <a:pPr indent="-311150" lvl="0" marL="558800" rtl="0">
              <a:lnSpc>
                <a:spcPct val="133636"/>
              </a:lnSpc>
              <a:spcBef>
                <a:spcPts val="0"/>
              </a:spcBef>
              <a:spcAft>
                <a:spcPts val="0"/>
              </a:spcAft>
              <a:buClr>
                <a:schemeClr val="dk1"/>
              </a:buClr>
              <a:buSzPts val="1300"/>
              <a:buFont typeface="Arial"/>
              <a:buAutoNum type="arabicPeriod"/>
            </a:pPr>
            <a:r>
              <a:rPr lang="en-US" sz="1300">
                <a:solidFill>
                  <a:schemeClr val="dk1"/>
                </a:solidFill>
                <a:latin typeface="Arial"/>
                <a:ea typeface="Arial"/>
                <a:cs typeface="Arial"/>
                <a:sym typeface="Arial"/>
              </a:rPr>
              <a:t>Open the conversation list.</a:t>
            </a:r>
            <a:endParaRPr sz="1300">
              <a:solidFill>
                <a:schemeClr val="dk1"/>
              </a:solidFill>
              <a:latin typeface="Arial"/>
              <a:ea typeface="Arial"/>
              <a:cs typeface="Arial"/>
              <a:sym typeface="Arial"/>
            </a:endParaRPr>
          </a:p>
          <a:p>
            <a:pPr indent="0" lvl="0" marL="0" rtl="0">
              <a:lnSpc>
                <a:spcPct val="115000"/>
              </a:lnSpc>
              <a:spcBef>
                <a:spcPts val="1200"/>
              </a:spcBef>
              <a:spcAft>
                <a:spcPts val="0"/>
              </a:spcAft>
              <a:buNone/>
            </a:pPr>
            <a:r>
              <a:rPr b="1" lang="en-US" sz="1300">
                <a:solidFill>
                  <a:srgbClr val="111111"/>
                </a:solidFill>
                <a:latin typeface="Arial"/>
                <a:ea typeface="Arial"/>
                <a:cs typeface="Arial"/>
                <a:sym typeface="Arial"/>
              </a:rPr>
              <a:t>Expected result</a:t>
            </a:r>
            <a:endParaRPr b="1" sz="1300">
              <a:solidFill>
                <a:srgbClr val="111111"/>
              </a:solidFill>
              <a:latin typeface="Arial"/>
              <a:ea typeface="Arial"/>
              <a:cs typeface="Arial"/>
              <a:sym typeface="Arial"/>
            </a:endParaRPr>
          </a:p>
          <a:p>
            <a:pPr indent="0" lvl="0" marL="0" rtl="0">
              <a:lnSpc>
                <a:spcPct val="133636"/>
              </a:lnSpc>
              <a:spcBef>
                <a:spcPts val="1100"/>
              </a:spcBef>
              <a:spcAft>
                <a:spcPts val="0"/>
              </a:spcAft>
              <a:buNone/>
            </a:pPr>
            <a:r>
              <a:rPr i="1" lang="en-US" sz="1300">
                <a:solidFill>
                  <a:schemeClr val="dk1"/>
                </a:solidFill>
                <a:latin typeface="Arial"/>
                <a:ea typeface="Arial"/>
                <a:cs typeface="Arial"/>
                <a:sym typeface="Arial"/>
              </a:rPr>
              <a:t>Display the agents first and last name</a:t>
            </a:r>
            <a:endParaRPr i="1" sz="1300">
              <a:solidFill>
                <a:schemeClr val="dk1"/>
              </a:solidFill>
              <a:latin typeface="Arial"/>
              <a:ea typeface="Arial"/>
              <a:cs typeface="Arial"/>
              <a:sym typeface="Arial"/>
            </a:endParaRPr>
          </a:p>
          <a:p>
            <a:pPr indent="0" lvl="0" marL="0" rtl="0">
              <a:lnSpc>
                <a:spcPct val="115000"/>
              </a:lnSpc>
              <a:spcBef>
                <a:spcPts val="800"/>
              </a:spcBef>
              <a:spcAft>
                <a:spcPts val="0"/>
              </a:spcAft>
              <a:buNone/>
            </a:pPr>
            <a:r>
              <a:rPr b="1" lang="en-US" sz="1300">
                <a:solidFill>
                  <a:srgbClr val="111111"/>
                </a:solidFill>
                <a:latin typeface="Arial"/>
                <a:ea typeface="Arial"/>
                <a:cs typeface="Arial"/>
                <a:sym typeface="Arial"/>
              </a:rPr>
              <a:t>Actual Result</a:t>
            </a:r>
            <a:endParaRPr b="1" sz="1300">
              <a:solidFill>
                <a:srgbClr val="111111"/>
              </a:solidFill>
              <a:latin typeface="Arial"/>
              <a:ea typeface="Arial"/>
              <a:cs typeface="Arial"/>
              <a:sym typeface="Arial"/>
            </a:endParaRPr>
          </a:p>
          <a:p>
            <a:pPr indent="0" lvl="0" marL="0" rtl="0">
              <a:lnSpc>
                <a:spcPct val="133636"/>
              </a:lnSpc>
              <a:spcBef>
                <a:spcPts val="1100"/>
              </a:spcBef>
              <a:spcAft>
                <a:spcPts val="0"/>
              </a:spcAft>
              <a:buNone/>
            </a:pPr>
            <a:r>
              <a:rPr i="1" lang="en-US" sz="1300">
                <a:solidFill>
                  <a:schemeClr val="dk1"/>
                </a:solidFill>
                <a:latin typeface="Arial"/>
                <a:ea typeface="Arial"/>
                <a:cs typeface="Arial"/>
                <a:sym typeface="Arial"/>
              </a:rPr>
              <a:t>Displayed the agents username</a:t>
            </a:r>
            <a:endParaRPr i="1" sz="1300">
              <a:solidFill>
                <a:schemeClr val="dk1"/>
              </a:solidFill>
              <a:latin typeface="Arial"/>
              <a:ea typeface="Arial"/>
              <a:cs typeface="Arial"/>
              <a:sym typeface="Arial"/>
            </a:endParaRPr>
          </a:p>
          <a:p>
            <a:pPr indent="0" lvl="0" marL="0" rtl="0">
              <a:lnSpc>
                <a:spcPct val="133636"/>
              </a:lnSpc>
              <a:spcBef>
                <a:spcPts val="800"/>
              </a:spcBef>
              <a:spcAft>
                <a:spcPts val="0"/>
              </a:spcAft>
              <a:buNone/>
            </a:pPr>
            <a:r>
              <a:rPr lang="en-US" sz="1050">
                <a:solidFill>
                  <a:schemeClr val="dk1"/>
                </a:solidFill>
                <a:latin typeface="Helvetica Neue"/>
                <a:ea typeface="Helvetica Neue"/>
                <a:cs typeface="Helvetica Neue"/>
                <a:sym typeface="Helvetica Neue"/>
              </a:rPr>
              <a:t> </a:t>
            </a:r>
            <a:endParaRPr sz="1050">
              <a:solidFill>
                <a:schemeClr val="dk1"/>
              </a:solidFill>
              <a:latin typeface="Helvetica Neue"/>
              <a:ea typeface="Helvetica Neue"/>
              <a:cs typeface="Helvetica Neue"/>
              <a:sym typeface="Helvetica Neue"/>
            </a:endParaRPr>
          </a:p>
          <a:p>
            <a:pPr indent="0" lvl="0" marL="0" rtl="0">
              <a:lnSpc>
                <a:spcPct val="133636"/>
              </a:lnSpc>
              <a:spcBef>
                <a:spcPts val="800"/>
              </a:spcBef>
              <a:spcAft>
                <a:spcPts val="0"/>
              </a:spcAft>
              <a:buNone/>
            </a:pPr>
            <a:r>
              <a:t/>
            </a:r>
            <a:endParaRPr b="1" sz="1300">
              <a:solidFill>
                <a:srgbClr val="111111"/>
              </a:solidFill>
              <a:latin typeface="Arial"/>
              <a:ea typeface="Arial"/>
              <a:cs typeface="Arial"/>
              <a:sym typeface="Arial"/>
            </a:endParaRPr>
          </a:p>
          <a:p>
            <a:pPr indent="0" lvl="0" marL="0" rtl="0">
              <a:spcBef>
                <a:spcPts val="2000"/>
              </a:spcBef>
              <a:spcAft>
                <a:spcPts val="0"/>
              </a:spcAft>
              <a:buNone/>
            </a:pPr>
            <a:r>
              <a:t/>
            </a: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72" name="Shape 172"/>
        <p:cNvGrpSpPr/>
        <p:nvPr/>
      </p:nvGrpSpPr>
      <p:grpSpPr>
        <a:xfrm>
          <a:off x="0" y="0"/>
          <a:ext cx="0" cy="0"/>
          <a:chOff x="0" y="0"/>
          <a:chExt cx="0" cy="0"/>
        </a:xfrm>
      </p:grpSpPr>
      <p:sp>
        <p:nvSpPr>
          <p:cNvPr id="173" name="Google Shape;173;p21"/>
          <p:cNvSpPr txBox="1"/>
          <p:nvPr>
            <p:ph type="title"/>
          </p:nvPr>
        </p:nvSpPr>
        <p:spPr>
          <a:xfrm>
            <a:off x="779463" y="381000"/>
            <a:ext cx="7583400" cy="1044600"/>
          </a:xfrm>
          <a:prstGeom prst="rect">
            <a:avLst/>
          </a:prstGeom>
          <a:noFill/>
          <a:ln>
            <a:noFill/>
          </a:ln>
        </p:spPr>
        <p:txBody>
          <a:bodyPr anchorCtr="0" anchor="b" bIns="45700" lIns="91425" spcFirstLastPara="1" rIns="91425" wrap="square" tIns="45700">
            <a:noAutofit/>
          </a:bodyPr>
          <a:lstStyle/>
          <a:p>
            <a:pPr indent="0" lvl="0" marL="0" marR="0" rtl="0" algn="l">
              <a:spcBef>
                <a:spcPts val="0"/>
              </a:spcBef>
              <a:spcAft>
                <a:spcPts val="0"/>
              </a:spcAft>
              <a:buNone/>
            </a:pPr>
            <a:r>
              <a:rPr b="0" i="0" lang="en-US" sz="3800" u="none" cap="none" strike="noStrike">
                <a:solidFill>
                  <a:srgbClr val="001D4D"/>
                </a:solidFill>
                <a:latin typeface="Trebuchet MS"/>
                <a:ea typeface="Trebuchet MS"/>
                <a:cs typeface="Trebuchet MS"/>
                <a:sym typeface="Trebuchet MS"/>
              </a:rPr>
              <a:t>Requirements: Use Cases</a:t>
            </a:r>
            <a:endParaRPr b="0" i="0" sz="3800" u="none" cap="none" strike="noStrike">
              <a:solidFill>
                <a:srgbClr val="001D4D"/>
              </a:solidFill>
              <a:latin typeface="Trebuchet MS"/>
              <a:ea typeface="Trebuchet MS"/>
              <a:cs typeface="Trebuchet MS"/>
              <a:sym typeface="Trebuchet MS"/>
            </a:endParaRPr>
          </a:p>
        </p:txBody>
      </p:sp>
      <p:pic>
        <p:nvPicPr>
          <p:cNvPr id="174" name="Google Shape;174;p21"/>
          <p:cNvPicPr preferRelativeResize="0"/>
          <p:nvPr/>
        </p:nvPicPr>
        <p:blipFill>
          <a:blip r:embed="rId3">
            <a:alphaModFix/>
          </a:blip>
          <a:stretch>
            <a:fillRect/>
          </a:stretch>
        </p:blipFill>
        <p:spPr>
          <a:xfrm>
            <a:off x="152400" y="1578000"/>
            <a:ext cx="8839201" cy="3277516"/>
          </a:xfrm>
          <a:prstGeom prst="rect">
            <a:avLst/>
          </a:prstGeom>
          <a:noFill/>
          <a:ln>
            <a:noFill/>
          </a:ln>
        </p:spPr>
      </p:pic>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46" name="Shape 446"/>
        <p:cNvGrpSpPr/>
        <p:nvPr/>
      </p:nvGrpSpPr>
      <p:grpSpPr>
        <a:xfrm>
          <a:off x="0" y="0"/>
          <a:ext cx="0" cy="0"/>
          <a:chOff x="0" y="0"/>
          <a:chExt cx="0" cy="0"/>
        </a:xfrm>
      </p:grpSpPr>
      <p:sp>
        <p:nvSpPr>
          <p:cNvPr id="447" name="Google Shape;447;p57"/>
          <p:cNvSpPr txBox="1"/>
          <p:nvPr>
            <p:ph type="title"/>
          </p:nvPr>
        </p:nvSpPr>
        <p:spPr>
          <a:xfrm>
            <a:off x="779463" y="381000"/>
            <a:ext cx="7583400" cy="1044600"/>
          </a:xfrm>
          <a:prstGeom prst="rect">
            <a:avLst/>
          </a:prstGeom>
          <a:noFill/>
          <a:ln>
            <a:noFill/>
          </a:ln>
        </p:spPr>
        <p:txBody>
          <a:bodyPr anchorCtr="0" anchor="b" bIns="45700" lIns="91425" spcFirstLastPara="1" rIns="91425" wrap="square" tIns="45700">
            <a:noAutofit/>
          </a:bodyPr>
          <a:lstStyle/>
          <a:p>
            <a:pPr indent="0" lvl="0" marL="0" marR="0" rtl="0" algn="ctr">
              <a:spcBef>
                <a:spcPts val="0"/>
              </a:spcBef>
              <a:spcAft>
                <a:spcPts val="0"/>
              </a:spcAft>
              <a:buNone/>
            </a:pPr>
            <a:r>
              <a:rPr b="0" i="0" lang="en-US" sz="3800" u="none" cap="none" strike="noStrike">
                <a:solidFill>
                  <a:srgbClr val="001D4D"/>
                </a:solidFill>
                <a:latin typeface="Trebuchet MS"/>
                <a:ea typeface="Trebuchet MS"/>
                <a:cs typeface="Trebuchet MS"/>
                <a:sym typeface="Trebuchet MS"/>
              </a:rPr>
              <a:t>User Stor</a:t>
            </a:r>
            <a:r>
              <a:rPr lang="en-US"/>
              <a:t>y #2748 User Online Status</a:t>
            </a:r>
            <a:endParaRPr b="0" i="0" sz="2400" u="none" cap="none" strike="noStrike">
              <a:solidFill>
                <a:srgbClr val="001D4D"/>
              </a:solidFill>
              <a:latin typeface="Trebuchet MS"/>
              <a:ea typeface="Trebuchet MS"/>
              <a:cs typeface="Trebuchet MS"/>
              <a:sym typeface="Trebuchet MS"/>
            </a:endParaRPr>
          </a:p>
        </p:txBody>
      </p:sp>
      <p:sp>
        <p:nvSpPr>
          <p:cNvPr id="448" name="Google Shape;448;p57"/>
          <p:cNvSpPr txBox="1"/>
          <p:nvPr>
            <p:ph idx="1" type="body"/>
          </p:nvPr>
        </p:nvSpPr>
        <p:spPr>
          <a:xfrm>
            <a:off x="779463" y="1828800"/>
            <a:ext cx="7583400" cy="4208400"/>
          </a:xfrm>
          <a:prstGeom prst="rect">
            <a:avLst/>
          </a:prstGeom>
          <a:noFill/>
          <a:ln>
            <a:noFill/>
          </a:ln>
        </p:spPr>
        <p:txBody>
          <a:bodyPr anchorCtr="0" anchor="t" bIns="45700" lIns="91425" spcFirstLastPara="1" rIns="91425" wrap="square" tIns="45700">
            <a:noAutofit/>
          </a:bodyPr>
          <a:lstStyle/>
          <a:p>
            <a:pPr indent="0" lvl="0" marL="0" rtl="0">
              <a:lnSpc>
                <a:spcPct val="115000"/>
              </a:lnSpc>
              <a:spcBef>
                <a:spcPts val="800"/>
              </a:spcBef>
              <a:spcAft>
                <a:spcPts val="0"/>
              </a:spcAft>
              <a:buClr>
                <a:schemeClr val="dk1"/>
              </a:buClr>
              <a:buSzPts val="1100"/>
              <a:buFont typeface="Arial"/>
              <a:buNone/>
            </a:pPr>
            <a:r>
              <a:rPr b="1" lang="en-US" sz="1300">
                <a:solidFill>
                  <a:schemeClr val="dk1"/>
                </a:solidFill>
                <a:latin typeface="Arial"/>
                <a:ea typeface="Arial"/>
                <a:cs typeface="Arial"/>
                <a:sym typeface="Arial"/>
              </a:rPr>
              <a:t>Description:</a:t>
            </a:r>
            <a:endParaRPr b="1" sz="1300">
              <a:solidFill>
                <a:schemeClr val="dk1"/>
              </a:solidFill>
              <a:latin typeface="Arial"/>
              <a:ea typeface="Arial"/>
              <a:cs typeface="Arial"/>
              <a:sym typeface="Arial"/>
            </a:endParaRPr>
          </a:p>
          <a:p>
            <a:pPr indent="-311150" lvl="0" marL="558800" rtl="0">
              <a:lnSpc>
                <a:spcPct val="133636"/>
              </a:lnSpc>
              <a:spcBef>
                <a:spcPts val="400"/>
              </a:spcBef>
              <a:spcAft>
                <a:spcPts val="0"/>
              </a:spcAft>
              <a:buClr>
                <a:schemeClr val="dk1"/>
              </a:buClr>
              <a:buSzPts val="1300"/>
              <a:buFont typeface="Arial"/>
              <a:buChar char="●"/>
            </a:pPr>
            <a:r>
              <a:rPr lang="en-US" sz="1300">
                <a:solidFill>
                  <a:schemeClr val="dk1"/>
                </a:solidFill>
                <a:latin typeface="Arial"/>
                <a:ea typeface="Arial"/>
                <a:cs typeface="Arial"/>
                <a:sym typeface="Arial"/>
              </a:rPr>
              <a:t>As a user, I would like to know whether the other user is online or offline, so that I know whether or not to continue the conversation.</a:t>
            </a:r>
            <a:endParaRPr sz="1300">
              <a:solidFill>
                <a:schemeClr val="dk1"/>
              </a:solidFill>
              <a:latin typeface="Arial"/>
              <a:ea typeface="Arial"/>
              <a:cs typeface="Arial"/>
              <a:sym typeface="Arial"/>
            </a:endParaRPr>
          </a:p>
          <a:p>
            <a:pPr indent="0" lvl="0" marL="0" rtl="0">
              <a:lnSpc>
                <a:spcPct val="133636"/>
              </a:lnSpc>
              <a:spcBef>
                <a:spcPts val="1200"/>
              </a:spcBef>
              <a:spcAft>
                <a:spcPts val="0"/>
              </a:spcAft>
              <a:buClr>
                <a:schemeClr val="dk1"/>
              </a:buClr>
              <a:buSzPts val="1100"/>
              <a:buFont typeface="Arial"/>
              <a:buNone/>
            </a:pPr>
            <a:r>
              <a:rPr lang="en-US" sz="1300">
                <a:solidFill>
                  <a:schemeClr val="dk1"/>
                </a:solidFill>
                <a:latin typeface="Arial"/>
                <a:ea typeface="Arial"/>
                <a:cs typeface="Arial"/>
                <a:sym typeface="Arial"/>
              </a:rPr>
              <a:t> </a:t>
            </a:r>
            <a:endParaRPr sz="1300">
              <a:solidFill>
                <a:schemeClr val="dk1"/>
              </a:solidFill>
              <a:latin typeface="Arial"/>
              <a:ea typeface="Arial"/>
              <a:cs typeface="Arial"/>
              <a:sym typeface="Arial"/>
            </a:endParaRPr>
          </a:p>
          <a:p>
            <a:pPr indent="0" lvl="0" marL="0" rtl="0">
              <a:lnSpc>
                <a:spcPct val="115000"/>
              </a:lnSpc>
              <a:spcBef>
                <a:spcPts val="800"/>
              </a:spcBef>
              <a:spcAft>
                <a:spcPts val="0"/>
              </a:spcAft>
              <a:buClr>
                <a:schemeClr val="dk1"/>
              </a:buClr>
              <a:buSzPts val="1100"/>
              <a:buFont typeface="Arial"/>
              <a:buNone/>
            </a:pPr>
            <a:r>
              <a:rPr b="1" lang="en-US" sz="1300">
                <a:solidFill>
                  <a:schemeClr val="dk1"/>
                </a:solidFill>
                <a:latin typeface="Arial"/>
                <a:ea typeface="Arial"/>
                <a:cs typeface="Arial"/>
                <a:sym typeface="Arial"/>
              </a:rPr>
              <a:t>Acceptance Criteria:</a:t>
            </a:r>
            <a:endParaRPr b="1" sz="1300">
              <a:solidFill>
                <a:schemeClr val="dk1"/>
              </a:solidFill>
              <a:latin typeface="Arial"/>
              <a:ea typeface="Arial"/>
              <a:cs typeface="Arial"/>
              <a:sym typeface="Arial"/>
            </a:endParaRPr>
          </a:p>
          <a:p>
            <a:pPr indent="-311150" lvl="0" marL="558800" rtl="0">
              <a:lnSpc>
                <a:spcPct val="133636"/>
              </a:lnSpc>
              <a:spcBef>
                <a:spcPts val="400"/>
              </a:spcBef>
              <a:spcAft>
                <a:spcPts val="0"/>
              </a:spcAft>
              <a:buClr>
                <a:schemeClr val="dk1"/>
              </a:buClr>
              <a:buSzPts val="1300"/>
              <a:buFont typeface="Arial"/>
              <a:buAutoNum type="arabicPeriod"/>
            </a:pPr>
            <a:r>
              <a:rPr lang="en-US" sz="1300">
                <a:solidFill>
                  <a:schemeClr val="dk1"/>
                </a:solidFill>
                <a:latin typeface="Arial"/>
                <a:ea typeface="Arial"/>
                <a:cs typeface="Arial"/>
                <a:sym typeface="Arial"/>
              </a:rPr>
              <a:t>The user should be able to see the user’s online status icon next to the chat room header.</a:t>
            </a:r>
            <a:endParaRPr sz="1300">
              <a:solidFill>
                <a:schemeClr val="dk1"/>
              </a:solidFill>
              <a:latin typeface="Arial"/>
              <a:ea typeface="Arial"/>
              <a:cs typeface="Arial"/>
              <a:sym typeface="Arial"/>
            </a:endParaRPr>
          </a:p>
          <a:p>
            <a:pPr indent="-311150" lvl="0" marL="558800" rtl="0">
              <a:lnSpc>
                <a:spcPct val="133636"/>
              </a:lnSpc>
              <a:spcBef>
                <a:spcPts val="0"/>
              </a:spcBef>
              <a:spcAft>
                <a:spcPts val="0"/>
              </a:spcAft>
              <a:buClr>
                <a:schemeClr val="dk1"/>
              </a:buClr>
              <a:buSzPts val="1300"/>
              <a:buFont typeface="Arial"/>
              <a:buAutoNum type="arabicPeriod"/>
            </a:pPr>
            <a:r>
              <a:rPr lang="en-US" sz="1300">
                <a:solidFill>
                  <a:schemeClr val="dk1"/>
                </a:solidFill>
                <a:latin typeface="Arial"/>
                <a:ea typeface="Arial"/>
                <a:cs typeface="Arial"/>
                <a:sym typeface="Arial"/>
              </a:rPr>
              <a:t>The system’s response should be to display the online status icon next to the chat room header:</a:t>
            </a:r>
            <a:endParaRPr sz="1300">
              <a:solidFill>
                <a:schemeClr val="dk1"/>
              </a:solidFill>
              <a:latin typeface="Arial"/>
              <a:ea typeface="Arial"/>
              <a:cs typeface="Arial"/>
              <a:sym typeface="Arial"/>
            </a:endParaRPr>
          </a:p>
          <a:p>
            <a:pPr indent="-311150" lvl="1" marL="1117600" rtl="0">
              <a:lnSpc>
                <a:spcPct val="140000"/>
              </a:lnSpc>
              <a:spcBef>
                <a:spcPts val="0"/>
              </a:spcBef>
              <a:spcAft>
                <a:spcPts val="0"/>
              </a:spcAft>
              <a:buClr>
                <a:schemeClr val="dk1"/>
              </a:buClr>
              <a:buSzPts val="1300"/>
              <a:buFont typeface="Arial"/>
              <a:buChar char="○"/>
            </a:pPr>
            <a:r>
              <a:rPr lang="en-US" sz="1300">
                <a:solidFill>
                  <a:schemeClr val="dk1"/>
                </a:solidFill>
                <a:latin typeface="Arial"/>
                <a:ea typeface="Arial"/>
                <a:cs typeface="Arial"/>
                <a:sym typeface="Arial"/>
              </a:rPr>
              <a:t>​​Online: Green -- if the user has entered the chat</a:t>
            </a:r>
            <a:endParaRPr sz="1300">
              <a:solidFill>
                <a:schemeClr val="dk1"/>
              </a:solidFill>
              <a:latin typeface="Arial"/>
              <a:ea typeface="Arial"/>
              <a:cs typeface="Arial"/>
              <a:sym typeface="Arial"/>
            </a:endParaRPr>
          </a:p>
          <a:p>
            <a:pPr indent="-311150" lvl="1" marL="1117600" rtl="0">
              <a:lnSpc>
                <a:spcPct val="140000"/>
              </a:lnSpc>
              <a:spcBef>
                <a:spcPts val="0"/>
              </a:spcBef>
              <a:spcAft>
                <a:spcPts val="0"/>
              </a:spcAft>
              <a:buClr>
                <a:schemeClr val="dk1"/>
              </a:buClr>
              <a:buSzPts val="1300"/>
              <a:buFont typeface="Arial"/>
              <a:buChar char="○"/>
            </a:pPr>
            <a:r>
              <a:rPr lang="en-US" sz="1300">
                <a:solidFill>
                  <a:schemeClr val="dk1"/>
                </a:solidFill>
                <a:latin typeface="Arial"/>
                <a:ea typeface="Arial"/>
                <a:cs typeface="Arial"/>
                <a:sym typeface="Arial"/>
              </a:rPr>
              <a:t>Offline: Red -- if the user has logged off the chat</a:t>
            </a:r>
            <a:endParaRPr sz="1300">
              <a:solidFill>
                <a:schemeClr val="dk1"/>
              </a:solidFill>
              <a:latin typeface="Arial"/>
              <a:ea typeface="Arial"/>
              <a:cs typeface="Arial"/>
              <a:sym typeface="Arial"/>
            </a:endParaRPr>
          </a:p>
          <a:p>
            <a:pPr indent="0" lvl="0" marL="0" marR="0" rtl="0" algn="l">
              <a:spcBef>
                <a:spcPts val="2400"/>
              </a:spcBef>
              <a:spcAft>
                <a:spcPts val="0"/>
              </a:spcAft>
              <a:buNone/>
            </a:pPr>
            <a:r>
              <a:t/>
            </a:r>
            <a:endParaRPr/>
          </a:p>
        </p:txBody>
      </p:sp>
    </p:spTree>
  </p:cSld>
  <p:clrMapOvr>
    <a:masterClrMapping/>
  </p:clrMapOvr>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53" name="Shape 453"/>
        <p:cNvGrpSpPr/>
        <p:nvPr/>
      </p:nvGrpSpPr>
      <p:grpSpPr>
        <a:xfrm>
          <a:off x="0" y="0"/>
          <a:ext cx="0" cy="0"/>
          <a:chOff x="0" y="0"/>
          <a:chExt cx="0" cy="0"/>
        </a:xfrm>
      </p:grpSpPr>
      <p:sp>
        <p:nvSpPr>
          <p:cNvPr id="454" name="Google Shape;454;p58"/>
          <p:cNvSpPr txBox="1"/>
          <p:nvPr>
            <p:ph type="title"/>
          </p:nvPr>
        </p:nvSpPr>
        <p:spPr>
          <a:xfrm>
            <a:off x="779463" y="381000"/>
            <a:ext cx="7583400" cy="1044600"/>
          </a:xfrm>
          <a:prstGeom prst="rect">
            <a:avLst/>
          </a:prstGeom>
        </p:spPr>
        <p:txBody>
          <a:bodyPr anchorCtr="0" anchor="b" bIns="91425" lIns="91425" spcFirstLastPara="1" rIns="91425" wrap="square" tIns="91425">
            <a:noAutofit/>
          </a:bodyPr>
          <a:lstStyle/>
          <a:p>
            <a:pPr indent="0" lvl="0" marL="0" algn="ctr">
              <a:spcBef>
                <a:spcPts val="0"/>
              </a:spcBef>
              <a:spcAft>
                <a:spcPts val="0"/>
              </a:spcAft>
              <a:buNone/>
            </a:pPr>
            <a:r>
              <a:rPr lang="en-US"/>
              <a:t>User Story #2748 Screenshot</a:t>
            </a:r>
            <a:endParaRPr/>
          </a:p>
        </p:txBody>
      </p:sp>
      <p:pic>
        <p:nvPicPr>
          <p:cNvPr id="455" name="Google Shape;455;p58"/>
          <p:cNvPicPr preferRelativeResize="0"/>
          <p:nvPr/>
        </p:nvPicPr>
        <p:blipFill>
          <a:blip r:embed="rId3">
            <a:alphaModFix/>
          </a:blip>
          <a:stretch>
            <a:fillRect/>
          </a:stretch>
        </p:blipFill>
        <p:spPr>
          <a:xfrm>
            <a:off x="2230368" y="3153200"/>
            <a:ext cx="4683275" cy="736350"/>
          </a:xfrm>
          <a:prstGeom prst="rect">
            <a:avLst/>
          </a:prstGeom>
          <a:noFill/>
          <a:ln>
            <a:noFill/>
          </a:ln>
        </p:spPr>
      </p:pic>
      <p:pic>
        <p:nvPicPr>
          <p:cNvPr id="456" name="Google Shape;456;p58"/>
          <p:cNvPicPr preferRelativeResize="0"/>
          <p:nvPr/>
        </p:nvPicPr>
        <p:blipFill>
          <a:blip r:embed="rId4">
            <a:alphaModFix/>
          </a:blip>
          <a:stretch>
            <a:fillRect/>
          </a:stretch>
        </p:blipFill>
        <p:spPr>
          <a:xfrm>
            <a:off x="2230368" y="3889550"/>
            <a:ext cx="4683275" cy="736350"/>
          </a:xfrm>
          <a:prstGeom prst="rect">
            <a:avLst/>
          </a:prstGeom>
          <a:noFill/>
          <a:ln>
            <a:noFill/>
          </a:ln>
        </p:spPr>
      </p:pic>
    </p:spTree>
  </p:cSld>
  <p:clrMapOvr>
    <a:masterClrMapping/>
  </p:clrMapOvr>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61" name="Shape 461"/>
        <p:cNvGrpSpPr/>
        <p:nvPr/>
      </p:nvGrpSpPr>
      <p:grpSpPr>
        <a:xfrm>
          <a:off x="0" y="0"/>
          <a:ext cx="0" cy="0"/>
          <a:chOff x="0" y="0"/>
          <a:chExt cx="0" cy="0"/>
        </a:xfrm>
      </p:grpSpPr>
      <p:sp>
        <p:nvSpPr>
          <p:cNvPr id="462" name="Google Shape;462;p59"/>
          <p:cNvSpPr txBox="1"/>
          <p:nvPr>
            <p:ph type="title"/>
          </p:nvPr>
        </p:nvSpPr>
        <p:spPr>
          <a:xfrm>
            <a:off x="779463" y="381000"/>
            <a:ext cx="7583400" cy="1044600"/>
          </a:xfrm>
          <a:prstGeom prst="rect">
            <a:avLst/>
          </a:prstGeom>
          <a:noFill/>
          <a:ln>
            <a:noFill/>
          </a:ln>
        </p:spPr>
        <p:txBody>
          <a:bodyPr anchorCtr="0" anchor="b" bIns="45700" lIns="91425" spcFirstLastPara="1" rIns="91425" wrap="square" tIns="45700">
            <a:noAutofit/>
          </a:bodyPr>
          <a:lstStyle/>
          <a:p>
            <a:pPr indent="0" lvl="0" marL="0" marR="0" rtl="0" algn="ctr">
              <a:spcBef>
                <a:spcPts val="0"/>
              </a:spcBef>
              <a:spcAft>
                <a:spcPts val="0"/>
              </a:spcAft>
              <a:buNone/>
            </a:pPr>
            <a:r>
              <a:rPr b="0" i="0" lang="en-US" sz="3800" u="none" cap="none" strike="noStrike">
                <a:solidFill>
                  <a:srgbClr val="001D4D"/>
                </a:solidFill>
                <a:latin typeface="Trebuchet MS"/>
                <a:ea typeface="Trebuchet MS"/>
                <a:cs typeface="Trebuchet MS"/>
                <a:sym typeface="Trebuchet MS"/>
              </a:rPr>
              <a:t>User Stor</a:t>
            </a:r>
            <a:r>
              <a:rPr lang="en-US"/>
              <a:t>y #2856 Display Agent Results</a:t>
            </a:r>
            <a:endParaRPr b="0" i="0" sz="2400" u="none" cap="none" strike="noStrike">
              <a:solidFill>
                <a:srgbClr val="001D4D"/>
              </a:solidFill>
              <a:latin typeface="Trebuchet MS"/>
              <a:ea typeface="Trebuchet MS"/>
              <a:cs typeface="Trebuchet MS"/>
              <a:sym typeface="Trebuchet MS"/>
            </a:endParaRPr>
          </a:p>
        </p:txBody>
      </p:sp>
      <p:sp>
        <p:nvSpPr>
          <p:cNvPr id="463" name="Google Shape;463;p59"/>
          <p:cNvSpPr txBox="1"/>
          <p:nvPr>
            <p:ph idx="1" type="body"/>
          </p:nvPr>
        </p:nvSpPr>
        <p:spPr>
          <a:xfrm>
            <a:off x="779463" y="1828800"/>
            <a:ext cx="7583400" cy="4208400"/>
          </a:xfrm>
          <a:prstGeom prst="rect">
            <a:avLst/>
          </a:prstGeom>
          <a:noFill/>
          <a:ln>
            <a:noFill/>
          </a:ln>
        </p:spPr>
        <p:txBody>
          <a:bodyPr anchorCtr="0" anchor="t" bIns="45700" lIns="91425" spcFirstLastPara="1" rIns="91425" wrap="square" tIns="45700">
            <a:noAutofit/>
          </a:bodyPr>
          <a:lstStyle/>
          <a:p>
            <a:pPr indent="0" lvl="0" marL="0" rtl="0">
              <a:lnSpc>
                <a:spcPct val="115000"/>
              </a:lnSpc>
              <a:spcBef>
                <a:spcPts val="800"/>
              </a:spcBef>
              <a:spcAft>
                <a:spcPts val="0"/>
              </a:spcAft>
              <a:buClr>
                <a:schemeClr val="dk1"/>
              </a:buClr>
              <a:buSzPts val="1100"/>
              <a:buFont typeface="Arial"/>
              <a:buNone/>
            </a:pPr>
            <a:r>
              <a:rPr b="1" lang="en-US" sz="1300">
                <a:solidFill>
                  <a:schemeClr val="dk1"/>
                </a:solidFill>
                <a:latin typeface="Arial"/>
                <a:ea typeface="Arial"/>
                <a:cs typeface="Arial"/>
                <a:sym typeface="Arial"/>
              </a:rPr>
              <a:t>Description:</a:t>
            </a:r>
            <a:endParaRPr b="1" sz="1300">
              <a:solidFill>
                <a:schemeClr val="dk1"/>
              </a:solidFill>
              <a:latin typeface="Arial"/>
              <a:ea typeface="Arial"/>
              <a:cs typeface="Arial"/>
              <a:sym typeface="Arial"/>
            </a:endParaRPr>
          </a:p>
          <a:p>
            <a:pPr indent="-311150" lvl="0" marL="558800" rtl="0">
              <a:lnSpc>
                <a:spcPct val="133636"/>
              </a:lnSpc>
              <a:spcBef>
                <a:spcPts val="400"/>
              </a:spcBef>
              <a:spcAft>
                <a:spcPts val="0"/>
              </a:spcAft>
              <a:buClr>
                <a:schemeClr val="dk1"/>
              </a:buClr>
              <a:buSzPts val="1300"/>
              <a:buFont typeface="Arial"/>
              <a:buChar char="●"/>
            </a:pPr>
            <a:r>
              <a:rPr lang="en-US" sz="1300">
                <a:solidFill>
                  <a:schemeClr val="dk1"/>
                </a:solidFill>
                <a:latin typeface="Arial"/>
                <a:ea typeface="Arial"/>
                <a:cs typeface="Arial"/>
                <a:sym typeface="Arial"/>
              </a:rPr>
              <a:t>As a client, I would like to view the list of search results for agents after entering either a name or preferred location.</a:t>
            </a:r>
            <a:endParaRPr sz="1300">
              <a:solidFill>
                <a:schemeClr val="dk1"/>
              </a:solidFill>
              <a:latin typeface="Arial"/>
              <a:ea typeface="Arial"/>
              <a:cs typeface="Arial"/>
              <a:sym typeface="Arial"/>
            </a:endParaRPr>
          </a:p>
          <a:p>
            <a:pPr indent="0" lvl="0" marL="0" rtl="0">
              <a:lnSpc>
                <a:spcPct val="133636"/>
              </a:lnSpc>
              <a:spcBef>
                <a:spcPts val="1200"/>
              </a:spcBef>
              <a:spcAft>
                <a:spcPts val="0"/>
              </a:spcAft>
              <a:buClr>
                <a:schemeClr val="dk1"/>
              </a:buClr>
              <a:buSzPts val="1100"/>
              <a:buFont typeface="Arial"/>
              <a:buNone/>
            </a:pPr>
            <a:r>
              <a:rPr lang="en-US" sz="1300">
                <a:solidFill>
                  <a:schemeClr val="dk1"/>
                </a:solidFill>
                <a:latin typeface="Arial"/>
                <a:ea typeface="Arial"/>
                <a:cs typeface="Arial"/>
                <a:sym typeface="Arial"/>
              </a:rPr>
              <a:t> </a:t>
            </a:r>
            <a:endParaRPr sz="1300">
              <a:solidFill>
                <a:schemeClr val="dk1"/>
              </a:solidFill>
              <a:latin typeface="Arial"/>
              <a:ea typeface="Arial"/>
              <a:cs typeface="Arial"/>
              <a:sym typeface="Arial"/>
            </a:endParaRPr>
          </a:p>
          <a:p>
            <a:pPr indent="0" lvl="0" marL="0" rtl="0">
              <a:lnSpc>
                <a:spcPct val="115000"/>
              </a:lnSpc>
              <a:spcBef>
                <a:spcPts val="800"/>
              </a:spcBef>
              <a:spcAft>
                <a:spcPts val="0"/>
              </a:spcAft>
              <a:buClr>
                <a:schemeClr val="dk1"/>
              </a:buClr>
              <a:buSzPts val="1100"/>
              <a:buFont typeface="Arial"/>
              <a:buNone/>
            </a:pPr>
            <a:r>
              <a:rPr b="1" lang="en-US" sz="1300">
                <a:solidFill>
                  <a:schemeClr val="dk1"/>
                </a:solidFill>
                <a:latin typeface="Arial"/>
                <a:ea typeface="Arial"/>
                <a:cs typeface="Arial"/>
                <a:sym typeface="Arial"/>
              </a:rPr>
              <a:t>Acceptance Criteria:</a:t>
            </a:r>
            <a:endParaRPr b="1" sz="1300">
              <a:solidFill>
                <a:schemeClr val="dk1"/>
              </a:solidFill>
              <a:latin typeface="Arial"/>
              <a:ea typeface="Arial"/>
              <a:cs typeface="Arial"/>
              <a:sym typeface="Arial"/>
            </a:endParaRPr>
          </a:p>
          <a:p>
            <a:pPr indent="-311150" lvl="0" marL="558800" rtl="0">
              <a:lnSpc>
                <a:spcPct val="133636"/>
              </a:lnSpc>
              <a:spcBef>
                <a:spcPts val="400"/>
              </a:spcBef>
              <a:spcAft>
                <a:spcPts val="0"/>
              </a:spcAft>
              <a:buClr>
                <a:schemeClr val="dk1"/>
              </a:buClr>
              <a:buSzPts val="1300"/>
              <a:buFont typeface="Arial"/>
              <a:buAutoNum type="arabicPeriod"/>
            </a:pPr>
            <a:r>
              <a:rPr lang="en-US" sz="1300">
                <a:solidFill>
                  <a:schemeClr val="dk1"/>
                </a:solidFill>
                <a:latin typeface="Arial"/>
                <a:ea typeface="Arial"/>
                <a:cs typeface="Arial"/>
                <a:sym typeface="Arial"/>
              </a:rPr>
              <a:t>The client should be able to find an agent by their name via search box.</a:t>
            </a:r>
            <a:endParaRPr sz="1300">
              <a:solidFill>
                <a:schemeClr val="dk1"/>
              </a:solidFill>
              <a:latin typeface="Arial"/>
              <a:ea typeface="Arial"/>
              <a:cs typeface="Arial"/>
              <a:sym typeface="Arial"/>
            </a:endParaRPr>
          </a:p>
          <a:p>
            <a:pPr indent="-311150" lvl="0" marL="558800" rtl="0">
              <a:lnSpc>
                <a:spcPct val="133636"/>
              </a:lnSpc>
              <a:spcBef>
                <a:spcPts val="0"/>
              </a:spcBef>
              <a:spcAft>
                <a:spcPts val="0"/>
              </a:spcAft>
              <a:buClr>
                <a:schemeClr val="dk1"/>
              </a:buClr>
              <a:buSzPts val="1300"/>
              <a:buFont typeface="Arial"/>
              <a:buAutoNum type="arabicPeriod"/>
            </a:pPr>
            <a:r>
              <a:rPr lang="en-US" sz="1300">
                <a:solidFill>
                  <a:schemeClr val="dk1"/>
                </a:solidFill>
                <a:latin typeface="Arial"/>
                <a:ea typeface="Arial"/>
                <a:cs typeface="Arial"/>
                <a:sym typeface="Arial"/>
              </a:rPr>
              <a:t>The client should be able to find the closest agent based on entered location.</a:t>
            </a:r>
            <a:endParaRPr sz="1300">
              <a:solidFill>
                <a:schemeClr val="dk1"/>
              </a:solidFill>
              <a:latin typeface="Arial"/>
              <a:ea typeface="Arial"/>
              <a:cs typeface="Arial"/>
              <a:sym typeface="Arial"/>
            </a:endParaRPr>
          </a:p>
          <a:p>
            <a:pPr indent="-311150" lvl="0" marL="558800" rtl="0">
              <a:lnSpc>
                <a:spcPct val="133636"/>
              </a:lnSpc>
              <a:spcBef>
                <a:spcPts val="0"/>
              </a:spcBef>
              <a:spcAft>
                <a:spcPts val="0"/>
              </a:spcAft>
              <a:buClr>
                <a:schemeClr val="dk1"/>
              </a:buClr>
              <a:buSzPts val="1300"/>
              <a:buFont typeface="Arial"/>
              <a:buAutoNum type="arabicPeriod"/>
            </a:pPr>
            <a:r>
              <a:rPr lang="en-US" sz="1300">
                <a:solidFill>
                  <a:schemeClr val="dk1"/>
                </a:solidFill>
                <a:latin typeface="Arial"/>
                <a:ea typeface="Arial"/>
                <a:cs typeface="Arial"/>
                <a:sym typeface="Arial"/>
              </a:rPr>
              <a:t>The client should be able to see a list of all agents from the start.</a:t>
            </a:r>
            <a:endParaRPr sz="1300">
              <a:solidFill>
                <a:schemeClr val="dk1"/>
              </a:solidFill>
              <a:latin typeface="Arial"/>
              <a:ea typeface="Arial"/>
              <a:cs typeface="Arial"/>
              <a:sym typeface="Arial"/>
            </a:endParaRPr>
          </a:p>
          <a:p>
            <a:pPr indent="-311150" lvl="0" marL="558800" rtl="0">
              <a:lnSpc>
                <a:spcPct val="133636"/>
              </a:lnSpc>
              <a:spcBef>
                <a:spcPts val="0"/>
              </a:spcBef>
              <a:spcAft>
                <a:spcPts val="0"/>
              </a:spcAft>
              <a:buClr>
                <a:schemeClr val="dk1"/>
              </a:buClr>
              <a:buSzPts val="1300"/>
              <a:buFont typeface="Arial"/>
              <a:buAutoNum type="arabicPeriod"/>
            </a:pPr>
            <a:r>
              <a:rPr lang="en-US" sz="1300">
                <a:solidFill>
                  <a:schemeClr val="dk1"/>
                </a:solidFill>
                <a:latin typeface="Arial"/>
                <a:ea typeface="Arial"/>
                <a:cs typeface="Arial"/>
                <a:sym typeface="Arial"/>
              </a:rPr>
              <a:t>Create a video describing agent results and its development.</a:t>
            </a:r>
            <a:endParaRPr sz="1300">
              <a:solidFill>
                <a:schemeClr val="dk1"/>
              </a:solidFill>
              <a:latin typeface="Arial"/>
              <a:ea typeface="Arial"/>
              <a:cs typeface="Arial"/>
              <a:sym typeface="Arial"/>
            </a:endParaRPr>
          </a:p>
          <a:p>
            <a:pPr indent="0" lvl="0" marL="0" marR="0" rtl="0" algn="l">
              <a:spcBef>
                <a:spcPts val="2000"/>
              </a:spcBef>
              <a:spcAft>
                <a:spcPts val="0"/>
              </a:spcAft>
              <a:buNone/>
            </a:pPr>
            <a:r>
              <a:t/>
            </a:r>
            <a:endParaRPr/>
          </a:p>
        </p:txBody>
      </p:sp>
    </p:spTree>
  </p:cSld>
  <p:clrMapOvr>
    <a:masterClrMapping/>
  </p:clrMapOvr>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68" name="Shape 468"/>
        <p:cNvGrpSpPr/>
        <p:nvPr/>
      </p:nvGrpSpPr>
      <p:grpSpPr>
        <a:xfrm>
          <a:off x="0" y="0"/>
          <a:ext cx="0" cy="0"/>
          <a:chOff x="0" y="0"/>
          <a:chExt cx="0" cy="0"/>
        </a:xfrm>
      </p:grpSpPr>
      <p:sp>
        <p:nvSpPr>
          <p:cNvPr id="469" name="Google Shape;469;p60"/>
          <p:cNvSpPr txBox="1"/>
          <p:nvPr>
            <p:ph type="title"/>
          </p:nvPr>
        </p:nvSpPr>
        <p:spPr>
          <a:xfrm>
            <a:off x="779463" y="381000"/>
            <a:ext cx="7583400" cy="1044600"/>
          </a:xfrm>
          <a:prstGeom prst="rect">
            <a:avLst/>
          </a:prstGeom>
        </p:spPr>
        <p:txBody>
          <a:bodyPr anchorCtr="0" anchor="b" bIns="91425" lIns="91425" spcFirstLastPara="1" rIns="91425" wrap="square" tIns="91425">
            <a:noAutofit/>
          </a:bodyPr>
          <a:lstStyle/>
          <a:p>
            <a:pPr indent="0" lvl="0" marL="0" algn="ctr">
              <a:spcBef>
                <a:spcPts val="0"/>
              </a:spcBef>
              <a:spcAft>
                <a:spcPts val="0"/>
              </a:spcAft>
              <a:buNone/>
            </a:pPr>
            <a:r>
              <a:rPr lang="en-US"/>
              <a:t>User Story #2856 Screenshot</a:t>
            </a:r>
            <a:endParaRPr/>
          </a:p>
        </p:txBody>
      </p:sp>
      <p:pic>
        <p:nvPicPr>
          <p:cNvPr id="470" name="Google Shape;470;p60"/>
          <p:cNvPicPr preferRelativeResize="0"/>
          <p:nvPr/>
        </p:nvPicPr>
        <p:blipFill>
          <a:blip r:embed="rId3">
            <a:alphaModFix/>
          </a:blip>
          <a:stretch>
            <a:fillRect/>
          </a:stretch>
        </p:blipFill>
        <p:spPr>
          <a:xfrm>
            <a:off x="801000" y="2723775"/>
            <a:ext cx="7540350" cy="2281825"/>
          </a:xfrm>
          <a:prstGeom prst="rect">
            <a:avLst/>
          </a:prstGeom>
          <a:noFill/>
          <a:ln>
            <a:noFill/>
          </a:ln>
        </p:spPr>
      </p:pic>
    </p:spTree>
  </p:cSld>
  <p:clrMapOvr>
    <a:masterClrMapping/>
  </p:clrMapOvr>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75" name="Shape 475"/>
        <p:cNvGrpSpPr/>
        <p:nvPr/>
      </p:nvGrpSpPr>
      <p:grpSpPr>
        <a:xfrm>
          <a:off x="0" y="0"/>
          <a:ext cx="0" cy="0"/>
          <a:chOff x="0" y="0"/>
          <a:chExt cx="0" cy="0"/>
        </a:xfrm>
      </p:grpSpPr>
      <p:sp>
        <p:nvSpPr>
          <p:cNvPr id="476" name="Google Shape;476;p61"/>
          <p:cNvSpPr txBox="1"/>
          <p:nvPr>
            <p:ph type="title"/>
          </p:nvPr>
        </p:nvSpPr>
        <p:spPr>
          <a:xfrm>
            <a:off x="779463" y="381000"/>
            <a:ext cx="7583400" cy="1044600"/>
          </a:xfrm>
          <a:prstGeom prst="rect">
            <a:avLst/>
          </a:prstGeom>
          <a:noFill/>
          <a:ln>
            <a:noFill/>
          </a:ln>
        </p:spPr>
        <p:txBody>
          <a:bodyPr anchorCtr="0" anchor="b" bIns="45700" lIns="91425" spcFirstLastPara="1" rIns="91425" wrap="square" tIns="45700">
            <a:noAutofit/>
          </a:bodyPr>
          <a:lstStyle/>
          <a:p>
            <a:pPr indent="0" lvl="0" marL="0" marR="0" rtl="0" algn="ctr">
              <a:spcBef>
                <a:spcPts val="0"/>
              </a:spcBef>
              <a:spcAft>
                <a:spcPts val="0"/>
              </a:spcAft>
              <a:buNone/>
            </a:pPr>
            <a:r>
              <a:rPr b="0" i="0" lang="en-US" sz="3800" u="none" cap="none" strike="noStrike">
                <a:solidFill>
                  <a:srgbClr val="001D4D"/>
                </a:solidFill>
                <a:latin typeface="Trebuchet MS"/>
                <a:ea typeface="Trebuchet MS"/>
                <a:cs typeface="Trebuchet MS"/>
                <a:sym typeface="Trebuchet MS"/>
              </a:rPr>
              <a:t>User Stor</a:t>
            </a:r>
            <a:r>
              <a:rPr lang="en-US"/>
              <a:t>y #2860 Pagination</a:t>
            </a:r>
            <a:endParaRPr b="0" i="0" sz="2400" u="none" cap="none" strike="noStrike">
              <a:solidFill>
                <a:srgbClr val="001D4D"/>
              </a:solidFill>
              <a:latin typeface="Trebuchet MS"/>
              <a:ea typeface="Trebuchet MS"/>
              <a:cs typeface="Trebuchet MS"/>
              <a:sym typeface="Trebuchet MS"/>
            </a:endParaRPr>
          </a:p>
        </p:txBody>
      </p:sp>
      <p:sp>
        <p:nvSpPr>
          <p:cNvPr id="477" name="Google Shape;477;p61"/>
          <p:cNvSpPr txBox="1"/>
          <p:nvPr>
            <p:ph idx="1" type="body"/>
          </p:nvPr>
        </p:nvSpPr>
        <p:spPr>
          <a:xfrm>
            <a:off x="779463" y="1828800"/>
            <a:ext cx="7583400" cy="4208400"/>
          </a:xfrm>
          <a:prstGeom prst="rect">
            <a:avLst/>
          </a:prstGeom>
          <a:noFill/>
          <a:ln>
            <a:noFill/>
          </a:ln>
        </p:spPr>
        <p:txBody>
          <a:bodyPr anchorCtr="0" anchor="t" bIns="45700" lIns="91425" spcFirstLastPara="1" rIns="91425" wrap="square" tIns="45700">
            <a:noAutofit/>
          </a:bodyPr>
          <a:lstStyle/>
          <a:p>
            <a:pPr indent="0" lvl="0" marL="0" rtl="0">
              <a:lnSpc>
                <a:spcPct val="115000"/>
              </a:lnSpc>
              <a:spcBef>
                <a:spcPts val="800"/>
              </a:spcBef>
              <a:spcAft>
                <a:spcPts val="0"/>
              </a:spcAft>
              <a:buClr>
                <a:schemeClr val="dk1"/>
              </a:buClr>
              <a:buSzPts val="1100"/>
              <a:buFont typeface="Arial"/>
              <a:buNone/>
            </a:pPr>
            <a:r>
              <a:rPr b="1" lang="en-US" sz="1300">
                <a:solidFill>
                  <a:srgbClr val="111111"/>
                </a:solidFill>
                <a:latin typeface="Arial"/>
                <a:ea typeface="Arial"/>
                <a:cs typeface="Arial"/>
                <a:sym typeface="Arial"/>
              </a:rPr>
              <a:t>Description:</a:t>
            </a:r>
            <a:endParaRPr b="1" sz="1300">
              <a:solidFill>
                <a:srgbClr val="111111"/>
              </a:solidFill>
              <a:latin typeface="Arial"/>
              <a:ea typeface="Arial"/>
              <a:cs typeface="Arial"/>
              <a:sym typeface="Arial"/>
            </a:endParaRPr>
          </a:p>
          <a:p>
            <a:pPr indent="-311150" lvl="0" marL="558800" rtl="0">
              <a:lnSpc>
                <a:spcPct val="133636"/>
              </a:lnSpc>
              <a:spcBef>
                <a:spcPts val="400"/>
              </a:spcBef>
              <a:spcAft>
                <a:spcPts val="0"/>
              </a:spcAft>
              <a:buClr>
                <a:schemeClr val="dk1"/>
              </a:buClr>
              <a:buSzPts val="1300"/>
              <a:buFont typeface="Arial"/>
              <a:buChar char="●"/>
            </a:pPr>
            <a:r>
              <a:rPr lang="en-US" sz="1300">
                <a:solidFill>
                  <a:schemeClr val="dk1"/>
                </a:solidFill>
                <a:latin typeface="Arial"/>
                <a:ea typeface="Arial"/>
                <a:cs typeface="Arial"/>
                <a:sym typeface="Arial"/>
              </a:rPr>
              <a:t>As a client, I would like to be able to page through the agents easily so that I can navigate through these pages without a longer loading period.</a:t>
            </a:r>
            <a:endParaRPr sz="1300">
              <a:solidFill>
                <a:schemeClr val="dk1"/>
              </a:solidFill>
              <a:latin typeface="Arial"/>
              <a:ea typeface="Arial"/>
              <a:cs typeface="Arial"/>
              <a:sym typeface="Arial"/>
            </a:endParaRPr>
          </a:p>
          <a:p>
            <a:pPr indent="0" lvl="0" marL="0" rtl="0">
              <a:lnSpc>
                <a:spcPct val="115000"/>
              </a:lnSpc>
              <a:spcBef>
                <a:spcPts val="1200"/>
              </a:spcBef>
              <a:spcAft>
                <a:spcPts val="0"/>
              </a:spcAft>
              <a:buClr>
                <a:schemeClr val="dk1"/>
              </a:buClr>
              <a:buSzPts val="1100"/>
              <a:buFont typeface="Arial"/>
              <a:buNone/>
            </a:pPr>
            <a:r>
              <a:rPr b="1" lang="en-US" sz="1300">
                <a:solidFill>
                  <a:srgbClr val="111111"/>
                </a:solidFill>
                <a:latin typeface="Arial"/>
                <a:ea typeface="Arial"/>
                <a:cs typeface="Arial"/>
                <a:sym typeface="Arial"/>
              </a:rPr>
              <a:t>Acceptance Criteria:</a:t>
            </a:r>
            <a:endParaRPr b="1" sz="1300">
              <a:solidFill>
                <a:srgbClr val="111111"/>
              </a:solidFill>
              <a:latin typeface="Arial"/>
              <a:ea typeface="Arial"/>
              <a:cs typeface="Arial"/>
              <a:sym typeface="Arial"/>
            </a:endParaRPr>
          </a:p>
          <a:p>
            <a:pPr indent="-311150" lvl="0" marL="558800" rtl="0">
              <a:lnSpc>
                <a:spcPct val="133636"/>
              </a:lnSpc>
              <a:spcBef>
                <a:spcPts val="400"/>
              </a:spcBef>
              <a:spcAft>
                <a:spcPts val="0"/>
              </a:spcAft>
              <a:buClr>
                <a:schemeClr val="dk1"/>
              </a:buClr>
              <a:buSzPts val="1300"/>
              <a:buFont typeface="Arial"/>
              <a:buAutoNum type="arabicPeriod"/>
            </a:pPr>
            <a:r>
              <a:rPr lang="en-US" sz="1300">
                <a:solidFill>
                  <a:schemeClr val="dk1"/>
                </a:solidFill>
                <a:latin typeface="Arial"/>
                <a:ea typeface="Arial"/>
                <a:cs typeface="Arial"/>
                <a:sym typeface="Arial"/>
              </a:rPr>
              <a:t>The client should be able see per page the amount of items he specified.</a:t>
            </a:r>
            <a:endParaRPr sz="1300">
              <a:solidFill>
                <a:schemeClr val="dk1"/>
              </a:solidFill>
              <a:latin typeface="Arial"/>
              <a:ea typeface="Arial"/>
              <a:cs typeface="Arial"/>
              <a:sym typeface="Arial"/>
            </a:endParaRPr>
          </a:p>
          <a:p>
            <a:pPr indent="-311150" lvl="0" marL="558800" rtl="0">
              <a:lnSpc>
                <a:spcPct val="133636"/>
              </a:lnSpc>
              <a:spcBef>
                <a:spcPts val="0"/>
              </a:spcBef>
              <a:spcAft>
                <a:spcPts val="0"/>
              </a:spcAft>
              <a:buClr>
                <a:schemeClr val="dk1"/>
              </a:buClr>
              <a:buSzPts val="1300"/>
              <a:buFont typeface="Arial"/>
              <a:buAutoNum type="arabicPeriod"/>
            </a:pPr>
            <a:r>
              <a:rPr lang="en-US" sz="1300">
                <a:solidFill>
                  <a:schemeClr val="dk1"/>
                </a:solidFill>
                <a:latin typeface="Arial"/>
                <a:ea typeface="Arial"/>
                <a:cs typeface="Arial"/>
                <a:sym typeface="Arial"/>
              </a:rPr>
              <a:t>The client should be able to set how many items to be specified per page.</a:t>
            </a:r>
            <a:endParaRPr sz="1300">
              <a:solidFill>
                <a:schemeClr val="dk1"/>
              </a:solidFill>
              <a:latin typeface="Arial"/>
              <a:ea typeface="Arial"/>
              <a:cs typeface="Arial"/>
              <a:sym typeface="Arial"/>
            </a:endParaRPr>
          </a:p>
          <a:p>
            <a:pPr indent="-311150" lvl="0" marL="558800" rtl="0">
              <a:lnSpc>
                <a:spcPct val="133636"/>
              </a:lnSpc>
              <a:spcBef>
                <a:spcPts val="0"/>
              </a:spcBef>
              <a:spcAft>
                <a:spcPts val="0"/>
              </a:spcAft>
              <a:buClr>
                <a:schemeClr val="dk1"/>
              </a:buClr>
              <a:buSzPts val="1300"/>
              <a:buFont typeface="Arial"/>
              <a:buAutoNum type="arabicPeriod"/>
            </a:pPr>
            <a:r>
              <a:rPr lang="en-US" sz="1300">
                <a:solidFill>
                  <a:schemeClr val="dk1"/>
                </a:solidFill>
                <a:latin typeface="Arial"/>
                <a:ea typeface="Arial"/>
                <a:cs typeface="Arial"/>
                <a:sym typeface="Arial"/>
              </a:rPr>
              <a:t>Create a video describing pagination and its development.</a:t>
            </a:r>
            <a:endParaRPr sz="1300">
              <a:solidFill>
                <a:schemeClr val="dk1"/>
              </a:solidFill>
              <a:latin typeface="Arial"/>
              <a:ea typeface="Arial"/>
              <a:cs typeface="Arial"/>
              <a:sym typeface="Arial"/>
            </a:endParaRPr>
          </a:p>
          <a:p>
            <a:pPr indent="0" lvl="0" marL="0" marR="0" rtl="0" algn="l">
              <a:spcBef>
                <a:spcPts val="2000"/>
              </a:spcBef>
              <a:spcAft>
                <a:spcPts val="0"/>
              </a:spcAft>
              <a:buNone/>
            </a:pPr>
            <a:r>
              <a:t/>
            </a:r>
            <a:endParaRPr/>
          </a:p>
        </p:txBody>
      </p:sp>
    </p:spTree>
  </p:cSld>
  <p:clrMapOvr>
    <a:masterClrMapping/>
  </p:clrMapOvr>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82" name="Shape 482"/>
        <p:cNvGrpSpPr/>
        <p:nvPr/>
      </p:nvGrpSpPr>
      <p:grpSpPr>
        <a:xfrm>
          <a:off x="0" y="0"/>
          <a:ext cx="0" cy="0"/>
          <a:chOff x="0" y="0"/>
          <a:chExt cx="0" cy="0"/>
        </a:xfrm>
      </p:grpSpPr>
      <p:sp>
        <p:nvSpPr>
          <p:cNvPr id="483" name="Google Shape;483;p62"/>
          <p:cNvSpPr txBox="1"/>
          <p:nvPr>
            <p:ph type="title"/>
          </p:nvPr>
        </p:nvSpPr>
        <p:spPr>
          <a:xfrm>
            <a:off x="779463" y="381000"/>
            <a:ext cx="7583400" cy="1044600"/>
          </a:xfrm>
          <a:prstGeom prst="rect">
            <a:avLst/>
          </a:prstGeom>
        </p:spPr>
        <p:txBody>
          <a:bodyPr anchorCtr="0" anchor="b" bIns="91425" lIns="91425" spcFirstLastPara="1" rIns="91425" wrap="square" tIns="91425">
            <a:noAutofit/>
          </a:bodyPr>
          <a:lstStyle/>
          <a:p>
            <a:pPr indent="0" lvl="0" marL="0" algn="ctr">
              <a:spcBef>
                <a:spcPts val="0"/>
              </a:spcBef>
              <a:spcAft>
                <a:spcPts val="0"/>
              </a:spcAft>
              <a:buNone/>
            </a:pPr>
            <a:r>
              <a:rPr lang="en-US"/>
              <a:t>User Story #2860 Screenshot</a:t>
            </a:r>
            <a:endParaRPr/>
          </a:p>
        </p:txBody>
      </p:sp>
      <p:pic>
        <p:nvPicPr>
          <p:cNvPr id="484" name="Google Shape;484;p62"/>
          <p:cNvPicPr preferRelativeResize="0"/>
          <p:nvPr/>
        </p:nvPicPr>
        <p:blipFill>
          <a:blip r:embed="rId3">
            <a:alphaModFix/>
          </a:blip>
          <a:stretch>
            <a:fillRect/>
          </a:stretch>
        </p:blipFill>
        <p:spPr>
          <a:xfrm>
            <a:off x="779475" y="3228150"/>
            <a:ext cx="7583401" cy="1409700"/>
          </a:xfrm>
          <a:prstGeom prst="rect">
            <a:avLst/>
          </a:prstGeom>
          <a:noFill/>
          <a:ln>
            <a:noFill/>
          </a:ln>
        </p:spPr>
      </p:pic>
    </p:spTree>
  </p:cSld>
  <p:clrMapOvr>
    <a:masterClrMapping/>
  </p:clrMapOvr>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89" name="Shape 489"/>
        <p:cNvGrpSpPr/>
        <p:nvPr/>
      </p:nvGrpSpPr>
      <p:grpSpPr>
        <a:xfrm>
          <a:off x="0" y="0"/>
          <a:ext cx="0" cy="0"/>
          <a:chOff x="0" y="0"/>
          <a:chExt cx="0" cy="0"/>
        </a:xfrm>
      </p:grpSpPr>
      <p:sp>
        <p:nvSpPr>
          <p:cNvPr id="490" name="Google Shape;490;p63"/>
          <p:cNvSpPr txBox="1"/>
          <p:nvPr>
            <p:ph idx="1" type="body"/>
          </p:nvPr>
        </p:nvSpPr>
        <p:spPr>
          <a:xfrm>
            <a:off x="1320598" y="1324800"/>
            <a:ext cx="6502800" cy="4208400"/>
          </a:xfrm>
          <a:prstGeom prst="rect">
            <a:avLst/>
          </a:prstGeom>
        </p:spPr>
        <p:txBody>
          <a:bodyPr anchorCtr="0" anchor="ctr" bIns="91425" lIns="91425" spcFirstLastPara="1" rIns="91425" wrap="square" tIns="91425">
            <a:noAutofit/>
          </a:bodyPr>
          <a:lstStyle/>
          <a:p>
            <a:pPr indent="0" lvl="0" marL="0" rtl="0" algn="ctr">
              <a:spcBef>
                <a:spcPts val="2000"/>
              </a:spcBef>
              <a:spcAft>
                <a:spcPts val="0"/>
              </a:spcAft>
              <a:buNone/>
            </a:pPr>
            <a:r>
              <a:rPr lang="en-US" sz="7200">
                <a:latin typeface="Arial"/>
                <a:ea typeface="Arial"/>
                <a:cs typeface="Arial"/>
                <a:sym typeface="Arial"/>
              </a:rPr>
              <a:t>Questions and Concerns</a:t>
            </a:r>
            <a:endParaRPr sz="7200">
              <a:latin typeface="Arial"/>
              <a:ea typeface="Arial"/>
              <a:cs typeface="Arial"/>
              <a:sym typeface="Arial"/>
            </a:endParaRPr>
          </a:p>
          <a:p>
            <a:pPr indent="0" lvl="0" marL="0" rtl="0" algn="ctr">
              <a:spcBef>
                <a:spcPts val="2000"/>
              </a:spcBef>
              <a:spcAft>
                <a:spcPts val="0"/>
              </a:spcAft>
              <a:buNone/>
            </a:pPr>
            <a:r>
              <a:rPr lang="en-US" sz="1800" u="sng">
                <a:solidFill>
                  <a:srgbClr val="0000FF"/>
                </a:solidFill>
                <a:latin typeface="Arial"/>
                <a:ea typeface="Arial"/>
                <a:cs typeface="Arial"/>
                <a:sym typeface="Arial"/>
                <a:hlinkClick r:id="rId3"/>
              </a:rPr>
              <a:t>Poster</a:t>
            </a:r>
            <a:endParaRPr sz="1800">
              <a:solidFill>
                <a:srgbClr val="0000FF"/>
              </a:solidFill>
              <a:latin typeface="Arial"/>
              <a:ea typeface="Arial"/>
              <a:cs typeface="Arial"/>
              <a:sym typeface="Arial"/>
            </a:endParaRPr>
          </a:p>
        </p:txBody>
      </p:sp>
    </p:spTree>
  </p:cSld>
  <p:clrMapOvr>
    <a:masterClrMapping/>
  </p:clrMapOvr>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95" name="Shape 495"/>
        <p:cNvGrpSpPr/>
        <p:nvPr/>
      </p:nvGrpSpPr>
      <p:grpSpPr>
        <a:xfrm>
          <a:off x="0" y="0"/>
          <a:ext cx="0" cy="0"/>
          <a:chOff x="0" y="0"/>
          <a:chExt cx="0" cy="0"/>
        </a:xfrm>
      </p:grpSpPr>
      <p:sp>
        <p:nvSpPr>
          <p:cNvPr id="496" name="Google Shape;496;p64"/>
          <p:cNvSpPr txBox="1"/>
          <p:nvPr>
            <p:ph idx="1" type="body"/>
          </p:nvPr>
        </p:nvSpPr>
        <p:spPr>
          <a:xfrm>
            <a:off x="1320598" y="1324800"/>
            <a:ext cx="6502800" cy="4208400"/>
          </a:xfrm>
          <a:prstGeom prst="rect">
            <a:avLst/>
          </a:prstGeom>
        </p:spPr>
        <p:txBody>
          <a:bodyPr anchorCtr="0" anchor="ctr" bIns="91425" lIns="91425" spcFirstLastPara="1" rIns="91425" wrap="square" tIns="91425">
            <a:noAutofit/>
          </a:bodyPr>
          <a:lstStyle/>
          <a:p>
            <a:pPr indent="0" lvl="0" marL="0" rtl="0" algn="ctr">
              <a:spcBef>
                <a:spcPts val="2000"/>
              </a:spcBef>
              <a:spcAft>
                <a:spcPts val="0"/>
              </a:spcAft>
              <a:buNone/>
            </a:pPr>
            <a:r>
              <a:rPr lang="en-US" sz="7200">
                <a:latin typeface="Arial"/>
                <a:ea typeface="Arial"/>
                <a:cs typeface="Arial"/>
                <a:sym typeface="Arial"/>
              </a:rPr>
              <a:t>Demo</a:t>
            </a:r>
            <a:endParaRPr sz="7200">
              <a:latin typeface="Arial"/>
              <a:ea typeface="Arial"/>
              <a:cs typeface="Arial"/>
              <a:sym typeface="Arial"/>
            </a:endParaRPr>
          </a:p>
        </p:txBody>
      </p:sp>
    </p:spTree>
  </p:cSld>
  <p:clrMapOvr>
    <a:masterClrMapping/>
  </p:clrMapOvr>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01" name="Shape 501"/>
        <p:cNvGrpSpPr/>
        <p:nvPr/>
      </p:nvGrpSpPr>
      <p:grpSpPr>
        <a:xfrm>
          <a:off x="0" y="0"/>
          <a:ext cx="0" cy="0"/>
          <a:chOff x="0" y="0"/>
          <a:chExt cx="0" cy="0"/>
        </a:xfrm>
      </p:grpSpPr>
      <p:sp>
        <p:nvSpPr>
          <p:cNvPr id="502" name="Google Shape;502;p65"/>
          <p:cNvSpPr txBox="1"/>
          <p:nvPr>
            <p:ph type="title"/>
          </p:nvPr>
        </p:nvSpPr>
        <p:spPr>
          <a:xfrm>
            <a:off x="779463" y="381000"/>
            <a:ext cx="7583400" cy="1044600"/>
          </a:xfrm>
          <a:prstGeom prst="rect">
            <a:avLst/>
          </a:prstGeom>
          <a:noFill/>
          <a:ln>
            <a:noFill/>
          </a:ln>
        </p:spPr>
        <p:txBody>
          <a:bodyPr anchorCtr="0" anchor="b" bIns="45700" lIns="91425" spcFirstLastPara="1" rIns="91425" wrap="square" tIns="45700">
            <a:noAutofit/>
          </a:bodyPr>
          <a:lstStyle/>
          <a:p>
            <a:pPr indent="0" lvl="0" marL="0" marR="0" rtl="0" algn="l">
              <a:spcBef>
                <a:spcPts val="0"/>
              </a:spcBef>
              <a:spcAft>
                <a:spcPts val="0"/>
              </a:spcAft>
              <a:buNone/>
            </a:pPr>
            <a:r>
              <a:rPr lang="en-US"/>
              <a:t>Mark’s </a:t>
            </a:r>
            <a:r>
              <a:rPr b="0" i="0" lang="en-US" sz="3800" u="none" cap="none" strike="noStrike">
                <a:solidFill>
                  <a:srgbClr val="001D4D"/>
                </a:solidFill>
                <a:latin typeface="Trebuchet MS"/>
                <a:ea typeface="Trebuchet MS"/>
                <a:cs typeface="Trebuchet MS"/>
                <a:sym typeface="Trebuchet MS"/>
              </a:rPr>
              <a:t>User Stories </a:t>
            </a:r>
            <a:endParaRPr b="0" i="0" sz="3800" u="none" cap="none" strike="noStrike">
              <a:solidFill>
                <a:srgbClr val="001D4D"/>
              </a:solidFill>
              <a:latin typeface="Trebuchet MS"/>
              <a:ea typeface="Trebuchet MS"/>
              <a:cs typeface="Trebuchet MS"/>
              <a:sym typeface="Trebuchet MS"/>
            </a:endParaRPr>
          </a:p>
        </p:txBody>
      </p:sp>
      <p:sp>
        <p:nvSpPr>
          <p:cNvPr id="503" name="Google Shape;503;p65"/>
          <p:cNvSpPr txBox="1"/>
          <p:nvPr>
            <p:ph idx="1" type="body"/>
          </p:nvPr>
        </p:nvSpPr>
        <p:spPr>
          <a:xfrm>
            <a:off x="779463" y="1828800"/>
            <a:ext cx="7583400" cy="4208400"/>
          </a:xfrm>
          <a:prstGeom prst="rect">
            <a:avLst/>
          </a:prstGeom>
          <a:noFill/>
          <a:ln>
            <a:noFill/>
          </a:ln>
        </p:spPr>
        <p:txBody>
          <a:bodyPr anchorCtr="0" anchor="t" bIns="45700" lIns="91425" spcFirstLastPara="1" rIns="91425" wrap="square" tIns="45700">
            <a:noAutofit/>
          </a:bodyPr>
          <a:lstStyle/>
          <a:p>
            <a:pPr indent="-368300" lvl="0" marL="457200" marR="0" rtl="0" algn="l">
              <a:spcBef>
                <a:spcPts val="2000"/>
              </a:spcBef>
              <a:spcAft>
                <a:spcPts val="0"/>
              </a:spcAft>
              <a:buSzPts val="2200"/>
              <a:buAutoNum type="arabicPeriod"/>
            </a:pPr>
            <a:r>
              <a:rPr lang="en-US"/>
              <a:t>#2857/3096 Filter Agent Results &amp; Refinement </a:t>
            </a:r>
            <a:endParaRPr/>
          </a:p>
          <a:p>
            <a:pPr indent="0" lvl="0" marL="0" marR="0" rtl="0" algn="l">
              <a:spcBef>
                <a:spcPts val="2000"/>
              </a:spcBef>
              <a:spcAft>
                <a:spcPts val="0"/>
              </a:spcAft>
              <a:buNone/>
            </a:pPr>
            <a:r>
              <a:rPr lang="en-US"/>
              <a:t>2. 	#2858 Sort Agent Results</a:t>
            </a:r>
            <a:endParaRPr/>
          </a:p>
          <a:p>
            <a:pPr indent="0" lvl="0" marL="0" marR="0" rtl="0" algn="l">
              <a:spcBef>
                <a:spcPts val="2000"/>
              </a:spcBef>
              <a:spcAft>
                <a:spcPts val="0"/>
              </a:spcAft>
              <a:buNone/>
            </a:pPr>
            <a:r>
              <a:rPr lang="en-US"/>
              <a:t>3.</a:t>
            </a:r>
            <a:r>
              <a:rPr lang="en-US">
                <a:solidFill>
                  <a:srgbClr val="001D4D"/>
                </a:solidFill>
              </a:rPr>
              <a:t> 	#</a:t>
            </a:r>
            <a:r>
              <a:rPr lang="en-US"/>
              <a:t>3114 </a:t>
            </a:r>
            <a:r>
              <a:rPr lang="en-US">
                <a:solidFill>
                  <a:srgbClr val="001D4D"/>
                </a:solidFill>
              </a:rPr>
              <a:t>Agent - Rating and Review System (Backend)</a:t>
            </a:r>
            <a:endParaRPr/>
          </a:p>
          <a:p>
            <a:pPr indent="0" lvl="0" marL="0" marR="0" rtl="0" algn="l">
              <a:spcBef>
                <a:spcPts val="2000"/>
              </a:spcBef>
              <a:spcAft>
                <a:spcPts val="0"/>
              </a:spcAft>
              <a:buNone/>
            </a:pPr>
            <a:r>
              <a:rPr lang="en-US"/>
              <a:t>4. 	#3765 Defect - Token Mismatch Error Handling</a:t>
            </a:r>
            <a:endParaRPr/>
          </a:p>
          <a:p>
            <a:pPr indent="0" lvl="0" marL="0" marR="0" rtl="0" algn="l">
              <a:spcBef>
                <a:spcPts val="2000"/>
              </a:spcBef>
              <a:spcAft>
                <a:spcPts val="0"/>
              </a:spcAft>
              <a:buNone/>
            </a:pPr>
            <a:r>
              <a:t/>
            </a:r>
            <a:endParaRPr/>
          </a:p>
        </p:txBody>
      </p:sp>
    </p:spTree>
  </p:cSld>
  <p:clrMapOvr>
    <a:masterClrMapping/>
  </p:clrMapOvr>
</p:sld>
</file>

<file path=ppt/slides/slide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08" name="Shape 508"/>
        <p:cNvGrpSpPr/>
        <p:nvPr/>
      </p:nvGrpSpPr>
      <p:grpSpPr>
        <a:xfrm>
          <a:off x="0" y="0"/>
          <a:ext cx="0" cy="0"/>
          <a:chOff x="0" y="0"/>
          <a:chExt cx="0" cy="0"/>
        </a:xfrm>
      </p:grpSpPr>
      <p:sp>
        <p:nvSpPr>
          <p:cNvPr id="509" name="Google Shape;509;p66"/>
          <p:cNvSpPr txBox="1"/>
          <p:nvPr>
            <p:ph type="title"/>
          </p:nvPr>
        </p:nvSpPr>
        <p:spPr>
          <a:xfrm>
            <a:off x="779463" y="381000"/>
            <a:ext cx="7583400" cy="1044600"/>
          </a:xfrm>
          <a:prstGeom prst="rect">
            <a:avLst/>
          </a:prstGeom>
        </p:spPr>
        <p:txBody>
          <a:bodyPr anchorCtr="0" anchor="b" bIns="91425" lIns="91425" spcFirstLastPara="1" rIns="91425" wrap="square" tIns="91425">
            <a:noAutofit/>
          </a:bodyPr>
          <a:lstStyle/>
          <a:p>
            <a:pPr indent="0" lvl="0" marL="0">
              <a:spcBef>
                <a:spcPts val="0"/>
              </a:spcBef>
              <a:spcAft>
                <a:spcPts val="0"/>
              </a:spcAft>
              <a:buClr>
                <a:schemeClr val="dk1"/>
              </a:buClr>
              <a:buFont typeface="Arial"/>
              <a:buNone/>
            </a:pPr>
            <a:r>
              <a:rPr lang="en-US"/>
              <a:t>User Story #2857 Filter Agents</a:t>
            </a:r>
            <a:endParaRPr sz="2400"/>
          </a:p>
        </p:txBody>
      </p:sp>
      <p:sp>
        <p:nvSpPr>
          <p:cNvPr id="510" name="Google Shape;510;p66"/>
          <p:cNvSpPr txBox="1"/>
          <p:nvPr>
            <p:ph idx="1" type="body"/>
          </p:nvPr>
        </p:nvSpPr>
        <p:spPr>
          <a:xfrm>
            <a:off x="779463" y="1828800"/>
            <a:ext cx="7583400" cy="4208400"/>
          </a:xfrm>
          <a:prstGeom prst="rect">
            <a:avLst/>
          </a:prstGeom>
        </p:spPr>
        <p:txBody>
          <a:bodyPr anchorCtr="0" anchor="t" bIns="91425" lIns="91425" spcFirstLastPara="1" rIns="91425" wrap="square" tIns="91425">
            <a:noAutofit/>
          </a:bodyPr>
          <a:lstStyle/>
          <a:p>
            <a:pPr indent="0" lvl="0" marL="0" rtl="0">
              <a:lnSpc>
                <a:spcPct val="115000"/>
              </a:lnSpc>
              <a:spcBef>
                <a:spcPts val="800"/>
              </a:spcBef>
              <a:spcAft>
                <a:spcPts val="0"/>
              </a:spcAft>
              <a:buClr>
                <a:schemeClr val="dk1"/>
              </a:buClr>
              <a:buSzPts val="1100"/>
              <a:buFont typeface="Arial"/>
              <a:buNone/>
            </a:pPr>
            <a:r>
              <a:rPr b="1" lang="en-US" sz="1400">
                <a:solidFill>
                  <a:schemeClr val="dk1"/>
                </a:solidFill>
                <a:latin typeface="Arial"/>
                <a:ea typeface="Arial"/>
                <a:cs typeface="Arial"/>
                <a:sym typeface="Arial"/>
              </a:rPr>
              <a:t>Description:</a:t>
            </a:r>
            <a:endParaRPr b="1" sz="1400">
              <a:solidFill>
                <a:schemeClr val="dk1"/>
              </a:solidFill>
              <a:latin typeface="Arial"/>
              <a:ea typeface="Arial"/>
              <a:cs typeface="Arial"/>
              <a:sym typeface="Arial"/>
            </a:endParaRPr>
          </a:p>
          <a:p>
            <a:pPr indent="-317500" lvl="0" marL="558800" rtl="0">
              <a:lnSpc>
                <a:spcPct val="133636"/>
              </a:lnSpc>
              <a:spcBef>
                <a:spcPts val="400"/>
              </a:spcBef>
              <a:spcAft>
                <a:spcPts val="0"/>
              </a:spcAft>
              <a:buClr>
                <a:schemeClr val="dk1"/>
              </a:buClr>
              <a:buSzPts val="1400"/>
              <a:buFont typeface="Arial"/>
              <a:buChar char="●"/>
            </a:pPr>
            <a:r>
              <a:rPr lang="en-US" sz="1400">
                <a:solidFill>
                  <a:schemeClr val="dk1"/>
                </a:solidFill>
                <a:latin typeface="Arial"/>
                <a:ea typeface="Arial"/>
                <a:cs typeface="Arial"/>
                <a:sym typeface="Arial"/>
              </a:rPr>
              <a:t>As a client, I would like to filter agent search results so that I will be able to find an agent based on specified filtering criteria.</a:t>
            </a:r>
            <a:endParaRPr sz="1400">
              <a:solidFill>
                <a:schemeClr val="dk1"/>
              </a:solidFill>
              <a:latin typeface="Arial"/>
              <a:ea typeface="Arial"/>
              <a:cs typeface="Arial"/>
              <a:sym typeface="Arial"/>
            </a:endParaRPr>
          </a:p>
          <a:p>
            <a:pPr indent="0" lvl="0" marL="0" rtl="0">
              <a:lnSpc>
                <a:spcPct val="133636"/>
              </a:lnSpc>
              <a:spcBef>
                <a:spcPts val="1200"/>
              </a:spcBef>
              <a:spcAft>
                <a:spcPts val="0"/>
              </a:spcAft>
              <a:buClr>
                <a:schemeClr val="dk1"/>
              </a:buClr>
              <a:buSzPts val="1100"/>
              <a:buFont typeface="Arial"/>
              <a:buNone/>
            </a:pPr>
            <a:r>
              <a:rPr lang="en-US" sz="1400">
                <a:solidFill>
                  <a:schemeClr val="dk1"/>
                </a:solidFill>
                <a:latin typeface="Arial"/>
                <a:ea typeface="Arial"/>
                <a:cs typeface="Arial"/>
                <a:sym typeface="Arial"/>
              </a:rPr>
              <a:t> </a:t>
            </a:r>
            <a:endParaRPr sz="1400">
              <a:solidFill>
                <a:schemeClr val="dk1"/>
              </a:solidFill>
              <a:latin typeface="Arial"/>
              <a:ea typeface="Arial"/>
              <a:cs typeface="Arial"/>
              <a:sym typeface="Arial"/>
            </a:endParaRPr>
          </a:p>
          <a:p>
            <a:pPr indent="0" lvl="0" marL="0" rtl="0">
              <a:lnSpc>
                <a:spcPct val="115000"/>
              </a:lnSpc>
              <a:spcBef>
                <a:spcPts val="800"/>
              </a:spcBef>
              <a:spcAft>
                <a:spcPts val="0"/>
              </a:spcAft>
              <a:buClr>
                <a:schemeClr val="dk1"/>
              </a:buClr>
              <a:buSzPts val="1100"/>
              <a:buFont typeface="Arial"/>
              <a:buNone/>
            </a:pPr>
            <a:r>
              <a:rPr b="1" lang="en-US" sz="1400">
                <a:solidFill>
                  <a:schemeClr val="dk1"/>
                </a:solidFill>
                <a:latin typeface="Arial"/>
                <a:ea typeface="Arial"/>
                <a:cs typeface="Arial"/>
                <a:sym typeface="Arial"/>
              </a:rPr>
              <a:t>Acceptance Criteria:</a:t>
            </a:r>
            <a:endParaRPr b="1" sz="1400">
              <a:solidFill>
                <a:schemeClr val="dk1"/>
              </a:solidFill>
              <a:latin typeface="Arial"/>
              <a:ea typeface="Arial"/>
              <a:cs typeface="Arial"/>
              <a:sym typeface="Arial"/>
            </a:endParaRPr>
          </a:p>
          <a:p>
            <a:pPr indent="-317500" lvl="0" marL="558800" rtl="0">
              <a:lnSpc>
                <a:spcPct val="133636"/>
              </a:lnSpc>
              <a:spcBef>
                <a:spcPts val="400"/>
              </a:spcBef>
              <a:spcAft>
                <a:spcPts val="0"/>
              </a:spcAft>
              <a:buClr>
                <a:schemeClr val="dk1"/>
              </a:buClr>
              <a:buSzPts val="1400"/>
              <a:buFont typeface="Arial"/>
              <a:buAutoNum type="arabicPeriod"/>
            </a:pPr>
            <a:r>
              <a:rPr lang="en-US" sz="1400">
                <a:solidFill>
                  <a:schemeClr val="dk1"/>
                </a:solidFill>
                <a:latin typeface="Arial"/>
                <a:ea typeface="Arial"/>
                <a:cs typeface="Arial"/>
                <a:sym typeface="Arial"/>
              </a:rPr>
              <a:t>The client should be able to select criteria either before or after search and view dynamically updated results based on criteria entered</a:t>
            </a:r>
            <a:endParaRPr sz="1400">
              <a:solidFill>
                <a:schemeClr val="dk1"/>
              </a:solidFill>
              <a:latin typeface="Arial"/>
              <a:ea typeface="Arial"/>
              <a:cs typeface="Arial"/>
              <a:sym typeface="Arial"/>
            </a:endParaRPr>
          </a:p>
          <a:p>
            <a:pPr indent="-317500" lvl="0" marL="558800" rtl="0">
              <a:lnSpc>
                <a:spcPct val="133636"/>
              </a:lnSpc>
              <a:spcBef>
                <a:spcPts val="0"/>
              </a:spcBef>
              <a:spcAft>
                <a:spcPts val="0"/>
              </a:spcAft>
              <a:buClr>
                <a:schemeClr val="dk1"/>
              </a:buClr>
              <a:buSzPts val="1400"/>
              <a:buFont typeface="Arial"/>
              <a:buAutoNum type="arabicPeriod"/>
            </a:pPr>
            <a:r>
              <a:rPr lang="en-US" sz="1400">
                <a:solidFill>
                  <a:schemeClr val="dk1"/>
                </a:solidFill>
                <a:latin typeface="Arial"/>
                <a:ea typeface="Arial"/>
                <a:cs typeface="Arial"/>
                <a:sym typeface="Arial"/>
              </a:rPr>
              <a:t>The client should be able to filter the agents by contractors.</a:t>
            </a:r>
            <a:endParaRPr sz="1400">
              <a:solidFill>
                <a:schemeClr val="dk1"/>
              </a:solidFill>
              <a:latin typeface="Arial"/>
              <a:ea typeface="Arial"/>
              <a:cs typeface="Arial"/>
              <a:sym typeface="Arial"/>
            </a:endParaRPr>
          </a:p>
          <a:p>
            <a:pPr indent="-317500" lvl="0" marL="558800" rtl="0">
              <a:lnSpc>
                <a:spcPct val="133636"/>
              </a:lnSpc>
              <a:spcBef>
                <a:spcPts val="0"/>
              </a:spcBef>
              <a:spcAft>
                <a:spcPts val="0"/>
              </a:spcAft>
              <a:buClr>
                <a:schemeClr val="dk1"/>
              </a:buClr>
              <a:buSzPts val="1400"/>
              <a:buFont typeface="Arial"/>
              <a:buAutoNum type="arabicPeriod"/>
            </a:pPr>
            <a:r>
              <a:rPr lang="en-US" sz="1400">
                <a:solidFill>
                  <a:schemeClr val="dk1"/>
                </a:solidFill>
                <a:latin typeface="Arial"/>
                <a:ea typeface="Arial"/>
                <a:cs typeface="Arial"/>
                <a:sym typeface="Arial"/>
              </a:rPr>
              <a:t>The client should be able to filter the agents by rating.</a:t>
            </a:r>
            <a:endParaRPr sz="1400">
              <a:solidFill>
                <a:schemeClr val="dk1"/>
              </a:solidFill>
              <a:latin typeface="Arial"/>
              <a:ea typeface="Arial"/>
              <a:cs typeface="Arial"/>
              <a:sym typeface="Arial"/>
            </a:endParaRPr>
          </a:p>
          <a:p>
            <a:pPr indent="-317500" lvl="0" marL="558800" rtl="0">
              <a:lnSpc>
                <a:spcPct val="133636"/>
              </a:lnSpc>
              <a:spcBef>
                <a:spcPts val="0"/>
              </a:spcBef>
              <a:spcAft>
                <a:spcPts val="0"/>
              </a:spcAft>
              <a:buClr>
                <a:schemeClr val="dk1"/>
              </a:buClr>
              <a:buSzPts val="1400"/>
              <a:buFont typeface="Arial"/>
              <a:buAutoNum type="arabicPeriod"/>
            </a:pPr>
            <a:r>
              <a:rPr lang="en-US" sz="1400">
                <a:solidFill>
                  <a:schemeClr val="dk1"/>
                </a:solidFill>
                <a:latin typeface="Arial"/>
                <a:ea typeface="Arial"/>
                <a:cs typeface="Arial"/>
                <a:sym typeface="Arial"/>
              </a:rPr>
              <a:t>The client should be able to filter the agents by stars.</a:t>
            </a:r>
            <a:endParaRPr sz="1400">
              <a:solidFill>
                <a:schemeClr val="dk1"/>
              </a:solidFill>
              <a:latin typeface="Arial"/>
              <a:ea typeface="Arial"/>
              <a:cs typeface="Arial"/>
              <a:sym typeface="Arial"/>
            </a:endParaRPr>
          </a:p>
          <a:p>
            <a:pPr indent="-317500" lvl="0" marL="558800" rtl="0">
              <a:lnSpc>
                <a:spcPct val="133636"/>
              </a:lnSpc>
              <a:spcBef>
                <a:spcPts val="0"/>
              </a:spcBef>
              <a:spcAft>
                <a:spcPts val="0"/>
              </a:spcAft>
              <a:buClr>
                <a:schemeClr val="dk1"/>
              </a:buClr>
              <a:buSzPts val="1400"/>
              <a:buFont typeface="Arial"/>
              <a:buAutoNum type="arabicPeriod"/>
            </a:pPr>
            <a:r>
              <a:rPr lang="en-US" sz="1400">
                <a:solidFill>
                  <a:schemeClr val="dk1"/>
                </a:solidFill>
                <a:latin typeface="Arial"/>
                <a:ea typeface="Arial"/>
                <a:cs typeface="Arial"/>
                <a:sym typeface="Arial"/>
              </a:rPr>
              <a:t>The client should be able to filter area of expertise.</a:t>
            </a:r>
            <a:endParaRPr sz="1400">
              <a:solidFill>
                <a:schemeClr val="dk1"/>
              </a:solidFill>
              <a:latin typeface="Arial"/>
              <a:ea typeface="Arial"/>
              <a:cs typeface="Arial"/>
              <a:sym typeface="Arial"/>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79" name="Shape 179"/>
        <p:cNvGrpSpPr/>
        <p:nvPr/>
      </p:nvGrpSpPr>
      <p:grpSpPr>
        <a:xfrm>
          <a:off x="0" y="0"/>
          <a:ext cx="0" cy="0"/>
          <a:chOff x="0" y="0"/>
          <a:chExt cx="0" cy="0"/>
        </a:xfrm>
      </p:grpSpPr>
      <p:sp>
        <p:nvSpPr>
          <p:cNvPr id="180" name="Google Shape;180;p22"/>
          <p:cNvSpPr txBox="1"/>
          <p:nvPr>
            <p:ph type="title"/>
          </p:nvPr>
        </p:nvSpPr>
        <p:spPr>
          <a:xfrm>
            <a:off x="779463" y="381000"/>
            <a:ext cx="7583400" cy="1044600"/>
          </a:xfrm>
          <a:prstGeom prst="rect">
            <a:avLst/>
          </a:prstGeom>
          <a:noFill/>
          <a:ln>
            <a:noFill/>
          </a:ln>
        </p:spPr>
        <p:txBody>
          <a:bodyPr anchorCtr="0" anchor="b" bIns="45700" lIns="91425" spcFirstLastPara="1" rIns="91425" wrap="square" tIns="45700">
            <a:noAutofit/>
          </a:bodyPr>
          <a:lstStyle/>
          <a:p>
            <a:pPr indent="0" lvl="0" marL="0" marR="0" rtl="0" algn="l">
              <a:spcBef>
                <a:spcPts val="0"/>
              </a:spcBef>
              <a:spcAft>
                <a:spcPts val="0"/>
              </a:spcAft>
              <a:buNone/>
            </a:pPr>
            <a:r>
              <a:rPr b="0" i="0" lang="en-US" sz="3800" u="none" cap="none" strike="noStrike">
                <a:solidFill>
                  <a:srgbClr val="001D4D"/>
                </a:solidFill>
                <a:latin typeface="Trebuchet MS"/>
                <a:ea typeface="Trebuchet MS"/>
                <a:cs typeface="Trebuchet MS"/>
                <a:sym typeface="Trebuchet MS"/>
              </a:rPr>
              <a:t>System Design: Architecture</a:t>
            </a:r>
            <a:endParaRPr b="0" i="0" sz="3800" u="none" cap="none" strike="noStrike">
              <a:solidFill>
                <a:srgbClr val="001D4D"/>
              </a:solidFill>
              <a:latin typeface="Trebuchet MS"/>
              <a:ea typeface="Trebuchet MS"/>
              <a:cs typeface="Trebuchet MS"/>
              <a:sym typeface="Trebuchet MS"/>
            </a:endParaRPr>
          </a:p>
        </p:txBody>
      </p:sp>
      <p:pic>
        <p:nvPicPr>
          <p:cNvPr id="181" name="Google Shape;181;p22"/>
          <p:cNvPicPr preferRelativeResize="0"/>
          <p:nvPr/>
        </p:nvPicPr>
        <p:blipFill rotWithShape="1">
          <a:blip r:embed="rId3">
            <a:alphaModFix/>
          </a:blip>
          <a:srcRect b="0" l="0" r="0" t="0"/>
          <a:stretch/>
        </p:blipFill>
        <p:spPr>
          <a:xfrm>
            <a:off x="779477" y="3156700"/>
            <a:ext cx="7583401" cy="1552600"/>
          </a:xfrm>
          <a:prstGeom prst="rect">
            <a:avLst/>
          </a:prstGeom>
          <a:noFill/>
          <a:ln>
            <a:noFill/>
          </a:ln>
        </p:spPr>
      </p:pic>
    </p:spTree>
  </p:cSld>
  <p:clrMapOvr>
    <a:masterClrMapping/>
  </p:clrMapOvr>
</p:sld>
</file>

<file path=ppt/slides/slide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15" name="Shape 515"/>
        <p:cNvGrpSpPr/>
        <p:nvPr/>
      </p:nvGrpSpPr>
      <p:grpSpPr>
        <a:xfrm>
          <a:off x="0" y="0"/>
          <a:ext cx="0" cy="0"/>
          <a:chOff x="0" y="0"/>
          <a:chExt cx="0" cy="0"/>
        </a:xfrm>
      </p:grpSpPr>
      <p:sp>
        <p:nvSpPr>
          <p:cNvPr id="516" name="Google Shape;516;p67"/>
          <p:cNvSpPr txBox="1"/>
          <p:nvPr>
            <p:ph type="title"/>
          </p:nvPr>
        </p:nvSpPr>
        <p:spPr>
          <a:xfrm>
            <a:off x="630025" y="-50925"/>
            <a:ext cx="7352400" cy="763200"/>
          </a:xfrm>
          <a:prstGeom prst="rect">
            <a:avLst/>
          </a:prstGeom>
        </p:spPr>
        <p:txBody>
          <a:bodyPr anchorCtr="0" anchor="b" bIns="91425" lIns="91425" spcFirstLastPara="1" rIns="91425" wrap="square" tIns="91425">
            <a:noAutofit/>
          </a:bodyPr>
          <a:lstStyle/>
          <a:p>
            <a:pPr indent="0" lvl="0" marL="0">
              <a:spcBef>
                <a:spcPts val="0"/>
              </a:spcBef>
              <a:spcAft>
                <a:spcPts val="0"/>
              </a:spcAft>
              <a:buNone/>
            </a:pPr>
            <a:r>
              <a:rPr lang="en-US" sz="2400"/>
              <a:t>Sequence Diagram</a:t>
            </a:r>
            <a:endParaRPr sz="2400"/>
          </a:p>
        </p:txBody>
      </p:sp>
      <p:pic>
        <p:nvPicPr>
          <p:cNvPr id="517" name="Google Shape;517;p67"/>
          <p:cNvPicPr preferRelativeResize="0"/>
          <p:nvPr/>
        </p:nvPicPr>
        <p:blipFill rotWithShape="1">
          <a:blip r:embed="rId3">
            <a:alphaModFix/>
          </a:blip>
          <a:srcRect b="23118" l="6803" r="3679" t="5483"/>
          <a:stretch/>
        </p:blipFill>
        <p:spPr>
          <a:xfrm>
            <a:off x="289600" y="712275"/>
            <a:ext cx="5447475" cy="5935850"/>
          </a:xfrm>
          <a:prstGeom prst="rect">
            <a:avLst/>
          </a:prstGeom>
          <a:noFill/>
          <a:ln>
            <a:noFill/>
          </a:ln>
        </p:spPr>
      </p:pic>
      <p:sp>
        <p:nvSpPr>
          <p:cNvPr id="518" name="Google Shape;518;p67"/>
          <p:cNvSpPr txBox="1"/>
          <p:nvPr/>
        </p:nvSpPr>
        <p:spPr>
          <a:xfrm>
            <a:off x="5648700" y="805025"/>
            <a:ext cx="3495300" cy="4137300"/>
          </a:xfrm>
          <a:prstGeom prst="rect">
            <a:avLst/>
          </a:prstGeom>
          <a:noFill/>
          <a:ln>
            <a:noFill/>
          </a:ln>
        </p:spPr>
        <p:txBody>
          <a:bodyPr anchorCtr="0" anchor="t" bIns="91425" lIns="91425" spcFirstLastPara="1" rIns="91425" wrap="square" tIns="91425">
            <a:noAutofit/>
          </a:bodyPr>
          <a:lstStyle/>
          <a:p>
            <a:pPr indent="-342900" lvl="0" marL="457200" rtl="0">
              <a:spcBef>
                <a:spcPts val="0"/>
              </a:spcBef>
              <a:spcAft>
                <a:spcPts val="0"/>
              </a:spcAft>
              <a:buSzPts val="1800"/>
              <a:buChar char="●"/>
            </a:pPr>
            <a:r>
              <a:rPr lang="en-US" sz="1800"/>
              <a:t>Order:</a:t>
            </a:r>
            <a:endParaRPr sz="1800"/>
          </a:p>
          <a:p>
            <a:pPr indent="0" lvl="0" marL="914400" rtl="0">
              <a:spcBef>
                <a:spcPts val="0"/>
              </a:spcBef>
              <a:spcAft>
                <a:spcPts val="0"/>
              </a:spcAft>
              <a:buNone/>
            </a:pPr>
            <a:r>
              <a:t/>
            </a:r>
            <a:endParaRPr sz="1800"/>
          </a:p>
          <a:p>
            <a:pPr indent="-342900" lvl="1" marL="914400" rtl="0">
              <a:spcBef>
                <a:spcPts val="0"/>
              </a:spcBef>
              <a:spcAft>
                <a:spcPts val="0"/>
              </a:spcAft>
              <a:buSzPts val="1800"/>
              <a:buChar char="○"/>
            </a:pPr>
            <a:r>
              <a:rPr lang="en-US" sz="1800"/>
              <a:t>retrieve list from database through service and controller and display to client</a:t>
            </a:r>
            <a:endParaRPr sz="1800"/>
          </a:p>
          <a:p>
            <a:pPr indent="0" lvl="0" marL="914400" rtl="0">
              <a:spcBef>
                <a:spcPts val="0"/>
              </a:spcBef>
              <a:spcAft>
                <a:spcPts val="0"/>
              </a:spcAft>
              <a:buNone/>
            </a:pPr>
            <a:r>
              <a:t/>
            </a:r>
            <a:endParaRPr sz="1800"/>
          </a:p>
          <a:p>
            <a:pPr indent="-342900" lvl="1" marL="914400" rtl="0">
              <a:spcBef>
                <a:spcPts val="0"/>
              </a:spcBef>
              <a:spcAft>
                <a:spcPts val="0"/>
              </a:spcAft>
              <a:buSzPts val="1800"/>
              <a:buChar char="○"/>
            </a:pPr>
            <a:r>
              <a:rPr lang="en-US" sz="1800"/>
              <a:t>functions related to the filter are implemented through the use of angular js directives, signals, and event binding</a:t>
            </a:r>
            <a:endParaRPr sz="1800"/>
          </a:p>
        </p:txBody>
      </p:sp>
    </p:spTree>
  </p:cSld>
  <p:clrMapOvr>
    <a:masterClrMapping/>
  </p:clrMapOvr>
</p:sld>
</file>

<file path=ppt/slides/slide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23" name="Shape 523"/>
        <p:cNvGrpSpPr/>
        <p:nvPr/>
      </p:nvGrpSpPr>
      <p:grpSpPr>
        <a:xfrm>
          <a:off x="0" y="0"/>
          <a:ext cx="0" cy="0"/>
          <a:chOff x="0" y="0"/>
          <a:chExt cx="0" cy="0"/>
        </a:xfrm>
      </p:grpSpPr>
      <p:sp>
        <p:nvSpPr>
          <p:cNvPr id="524" name="Google Shape;524;p68"/>
          <p:cNvSpPr txBox="1"/>
          <p:nvPr>
            <p:ph type="title"/>
          </p:nvPr>
        </p:nvSpPr>
        <p:spPr>
          <a:xfrm>
            <a:off x="387225" y="493100"/>
            <a:ext cx="8522400" cy="1044600"/>
          </a:xfrm>
          <a:prstGeom prst="rect">
            <a:avLst/>
          </a:prstGeom>
          <a:noFill/>
          <a:ln>
            <a:noFill/>
          </a:ln>
        </p:spPr>
        <p:txBody>
          <a:bodyPr anchorCtr="0" anchor="b" bIns="45700" lIns="91425" spcFirstLastPara="1" rIns="91425" wrap="square" tIns="45700">
            <a:noAutofit/>
          </a:bodyPr>
          <a:lstStyle/>
          <a:p>
            <a:pPr indent="0" lvl="0" marL="0" marR="0" rtl="0" algn="l">
              <a:spcBef>
                <a:spcPts val="0"/>
              </a:spcBef>
              <a:spcAft>
                <a:spcPts val="0"/>
              </a:spcAft>
              <a:buNone/>
            </a:pPr>
            <a:r>
              <a:rPr b="0" i="0" lang="en-US" sz="3800" u="none" cap="none" strike="noStrike">
                <a:solidFill>
                  <a:srgbClr val="001D4D"/>
                </a:solidFill>
                <a:latin typeface="Trebuchet MS"/>
                <a:ea typeface="Trebuchet MS"/>
                <a:cs typeface="Trebuchet MS"/>
                <a:sym typeface="Trebuchet MS"/>
              </a:rPr>
              <a:t>User Stor</a:t>
            </a:r>
            <a:r>
              <a:rPr lang="en-US"/>
              <a:t>y #3096 Agent Filter Refinement</a:t>
            </a:r>
            <a:endParaRPr b="0" i="0" sz="2400" u="none" cap="none" strike="noStrike">
              <a:solidFill>
                <a:srgbClr val="001D4D"/>
              </a:solidFill>
              <a:latin typeface="Trebuchet MS"/>
              <a:ea typeface="Trebuchet MS"/>
              <a:cs typeface="Trebuchet MS"/>
              <a:sym typeface="Trebuchet MS"/>
            </a:endParaRPr>
          </a:p>
        </p:txBody>
      </p:sp>
      <p:sp>
        <p:nvSpPr>
          <p:cNvPr id="525" name="Google Shape;525;p68"/>
          <p:cNvSpPr txBox="1"/>
          <p:nvPr>
            <p:ph idx="1" type="body"/>
          </p:nvPr>
        </p:nvSpPr>
        <p:spPr>
          <a:xfrm>
            <a:off x="345525" y="1323700"/>
            <a:ext cx="8605800" cy="4882500"/>
          </a:xfrm>
          <a:prstGeom prst="rect">
            <a:avLst/>
          </a:prstGeom>
          <a:noFill/>
          <a:ln>
            <a:noFill/>
          </a:ln>
        </p:spPr>
        <p:txBody>
          <a:bodyPr anchorCtr="0" anchor="t" bIns="45700" lIns="91425" spcFirstLastPara="1" rIns="91425" wrap="square" tIns="45700">
            <a:noAutofit/>
          </a:bodyPr>
          <a:lstStyle/>
          <a:p>
            <a:pPr indent="0" lvl="0" marL="0" rtl="0">
              <a:lnSpc>
                <a:spcPct val="115000"/>
              </a:lnSpc>
              <a:spcBef>
                <a:spcPts val="800"/>
              </a:spcBef>
              <a:spcAft>
                <a:spcPts val="0"/>
              </a:spcAft>
              <a:buClr>
                <a:schemeClr val="dk1"/>
              </a:buClr>
              <a:buSzPts val="1100"/>
              <a:buFont typeface="Arial"/>
              <a:buNone/>
            </a:pPr>
            <a:r>
              <a:rPr b="1" lang="en-US" sz="1350">
                <a:solidFill>
                  <a:srgbClr val="111111"/>
                </a:solidFill>
                <a:latin typeface="Arial"/>
                <a:ea typeface="Arial"/>
                <a:cs typeface="Arial"/>
                <a:sym typeface="Arial"/>
              </a:rPr>
              <a:t>Description</a:t>
            </a:r>
            <a:endParaRPr b="1" sz="1350">
              <a:solidFill>
                <a:srgbClr val="111111"/>
              </a:solidFill>
              <a:latin typeface="Arial"/>
              <a:ea typeface="Arial"/>
              <a:cs typeface="Arial"/>
              <a:sym typeface="Arial"/>
            </a:endParaRPr>
          </a:p>
          <a:p>
            <a:pPr indent="-295275" lvl="0" marL="558800" rtl="0">
              <a:lnSpc>
                <a:spcPct val="140000"/>
              </a:lnSpc>
              <a:spcBef>
                <a:spcPts val="1100"/>
              </a:spcBef>
              <a:spcAft>
                <a:spcPts val="0"/>
              </a:spcAft>
              <a:buClr>
                <a:schemeClr val="dk1"/>
              </a:buClr>
              <a:buSzPts val="1050"/>
              <a:buFont typeface="Arial"/>
              <a:buChar char="●"/>
            </a:pPr>
            <a:r>
              <a:rPr lang="en-US" sz="1050">
                <a:solidFill>
                  <a:schemeClr val="dk1"/>
                </a:solidFill>
                <a:latin typeface="Arial"/>
                <a:ea typeface="Arial"/>
                <a:cs typeface="Arial"/>
                <a:sym typeface="Arial"/>
              </a:rPr>
              <a:t>As a client, I would like to receive relevant, clear, and unambiguous feedback from the filter UI, so that I can use it with ease and lack of confusion</a:t>
            </a:r>
            <a:endParaRPr sz="1050">
              <a:solidFill>
                <a:schemeClr val="dk1"/>
              </a:solidFill>
              <a:latin typeface="Arial"/>
              <a:ea typeface="Arial"/>
              <a:cs typeface="Arial"/>
              <a:sym typeface="Arial"/>
            </a:endParaRPr>
          </a:p>
          <a:p>
            <a:pPr indent="0" lvl="0" marL="0" rtl="0">
              <a:lnSpc>
                <a:spcPct val="115000"/>
              </a:lnSpc>
              <a:spcBef>
                <a:spcPts val="1200"/>
              </a:spcBef>
              <a:spcAft>
                <a:spcPts val="0"/>
              </a:spcAft>
              <a:buClr>
                <a:schemeClr val="dk1"/>
              </a:buClr>
              <a:buSzPts val="1100"/>
              <a:buFont typeface="Arial"/>
              <a:buNone/>
            </a:pPr>
            <a:r>
              <a:rPr b="1" lang="en-US" sz="1350">
                <a:solidFill>
                  <a:srgbClr val="111111"/>
                </a:solidFill>
                <a:latin typeface="Arial"/>
                <a:ea typeface="Arial"/>
                <a:cs typeface="Arial"/>
                <a:sym typeface="Arial"/>
              </a:rPr>
              <a:t>Acceptance Criteria</a:t>
            </a:r>
            <a:endParaRPr b="1" sz="1350">
              <a:solidFill>
                <a:srgbClr val="111111"/>
              </a:solidFill>
              <a:latin typeface="Arial"/>
              <a:ea typeface="Arial"/>
              <a:cs typeface="Arial"/>
              <a:sym typeface="Arial"/>
            </a:endParaRPr>
          </a:p>
          <a:p>
            <a:pPr indent="-295275" lvl="0" marL="558800" rtl="0">
              <a:lnSpc>
                <a:spcPct val="140000"/>
              </a:lnSpc>
              <a:spcBef>
                <a:spcPts val="1100"/>
              </a:spcBef>
              <a:spcAft>
                <a:spcPts val="0"/>
              </a:spcAft>
              <a:buClr>
                <a:schemeClr val="dk1"/>
              </a:buClr>
              <a:buSzPts val="1050"/>
              <a:buFont typeface="Arial"/>
              <a:buAutoNum type="arabicPeriod"/>
            </a:pPr>
            <a:r>
              <a:rPr i="1" lang="en-US" sz="1050">
                <a:solidFill>
                  <a:schemeClr val="dk1"/>
                </a:solidFill>
                <a:latin typeface="Arial"/>
                <a:ea typeface="Arial"/>
                <a:cs typeface="Arial"/>
                <a:sym typeface="Arial"/>
              </a:rPr>
              <a:t>Rating Options should be displayed as all included when no filter options have yet been applied – as all ratings are displayed at that point</a:t>
            </a:r>
            <a:endParaRPr i="1" sz="1050">
              <a:solidFill>
                <a:schemeClr val="dk1"/>
              </a:solidFill>
              <a:latin typeface="Arial"/>
              <a:ea typeface="Arial"/>
              <a:cs typeface="Arial"/>
              <a:sym typeface="Arial"/>
            </a:endParaRPr>
          </a:p>
          <a:p>
            <a:pPr indent="-295275" lvl="0" marL="558800" rtl="0">
              <a:lnSpc>
                <a:spcPct val="140000"/>
              </a:lnSpc>
              <a:spcBef>
                <a:spcPts val="0"/>
              </a:spcBef>
              <a:spcAft>
                <a:spcPts val="0"/>
              </a:spcAft>
              <a:buClr>
                <a:schemeClr val="dk1"/>
              </a:buClr>
              <a:buSzPts val="1050"/>
              <a:buFont typeface="Arial"/>
              <a:buAutoNum type="arabicPeriod"/>
            </a:pPr>
            <a:r>
              <a:rPr i="1" lang="en-US" sz="1050">
                <a:solidFill>
                  <a:schemeClr val="dk1"/>
                </a:solidFill>
                <a:latin typeface="Arial"/>
                <a:ea typeface="Arial"/>
                <a:cs typeface="Arial"/>
                <a:sym typeface="Arial"/>
              </a:rPr>
              <a:t>Option for “no rating” should be displayed</a:t>
            </a:r>
            <a:endParaRPr i="1" sz="1050">
              <a:solidFill>
                <a:schemeClr val="dk1"/>
              </a:solidFill>
              <a:latin typeface="Arial"/>
              <a:ea typeface="Arial"/>
              <a:cs typeface="Arial"/>
              <a:sym typeface="Arial"/>
            </a:endParaRPr>
          </a:p>
          <a:p>
            <a:pPr indent="-295275" lvl="0" marL="558800" rtl="0">
              <a:lnSpc>
                <a:spcPct val="140000"/>
              </a:lnSpc>
              <a:spcBef>
                <a:spcPts val="0"/>
              </a:spcBef>
              <a:spcAft>
                <a:spcPts val="0"/>
              </a:spcAft>
              <a:buClr>
                <a:schemeClr val="dk1"/>
              </a:buClr>
              <a:buSzPts val="1050"/>
              <a:buFont typeface="Arial"/>
              <a:buAutoNum type="arabicPeriod"/>
            </a:pPr>
            <a:r>
              <a:rPr i="1" lang="en-US" sz="1050">
                <a:solidFill>
                  <a:schemeClr val="dk1"/>
                </a:solidFill>
                <a:latin typeface="Arial"/>
                <a:ea typeface="Arial"/>
                <a:cs typeface="Arial"/>
                <a:sym typeface="Arial"/>
              </a:rPr>
              <a:t>Ratings should function as follows:</a:t>
            </a:r>
            <a:endParaRPr i="1" sz="1050">
              <a:solidFill>
                <a:schemeClr val="dk1"/>
              </a:solidFill>
              <a:latin typeface="Arial"/>
              <a:ea typeface="Arial"/>
              <a:cs typeface="Arial"/>
              <a:sym typeface="Arial"/>
            </a:endParaRPr>
          </a:p>
          <a:p>
            <a:pPr indent="-295275" lvl="1" marL="1117600" rtl="0">
              <a:lnSpc>
                <a:spcPct val="140000"/>
              </a:lnSpc>
              <a:spcBef>
                <a:spcPts val="0"/>
              </a:spcBef>
              <a:spcAft>
                <a:spcPts val="0"/>
              </a:spcAft>
              <a:buClr>
                <a:schemeClr val="dk1"/>
              </a:buClr>
              <a:buSzPts val="1050"/>
              <a:buFont typeface="Arial"/>
              <a:buChar char="○"/>
            </a:pPr>
            <a:r>
              <a:rPr i="1" lang="en-US" sz="1050">
                <a:solidFill>
                  <a:schemeClr val="dk1"/>
                </a:solidFill>
                <a:latin typeface="Arial"/>
                <a:ea typeface="Arial"/>
                <a:cs typeface="Arial"/>
                <a:sym typeface="Arial"/>
              </a:rPr>
              <a:t>​​When a rating is selected the options below it should be deselected to represent that these options will no longer be included in the list. This behavior should persist with all ratings, except “no rating”.</a:t>
            </a:r>
            <a:endParaRPr i="1" sz="1050">
              <a:solidFill>
                <a:schemeClr val="dk1"/>
              </a:solidFill>
              <a:latin typeface="Arial"/>
              <a:ea typeface="Arial"/>
              <a:cs typeface="Arial"/>
              <a:sym typeface="Arial"/>
            </a:endParaRPr>
          </a:p>
          <a:p>
            <a:pPr indent="-295275" lvl="1" marL="1117600" rtl="0">
              <a:lnSpc>
                <a:spcPct val="140000"/>
              </a:lnSpc>
              <a:spcBef>
                <a:spcPts val="0"/>
              </a:spcBef>
              <a:spcAft>
                <a:spcPts val="0"/>
              </a:spcAft>
              <a:buClr>
                <a:schemeClr val="dk1"/>
              </a:buClr>
              <a:buSzPts val="1050"/>
              <a:buFont typeface="Arial"/>
              <a:buChar char="○"/>
            </a:pPr>
            <a:r>
              <a:rPr i="1" lang="en-US" sz="1050">
                <a:solidFill>
                  <a:schemeClr val="dk1"/>
                </a:solidFill>
                <a:latin typeface="Arial"/>
                <a:ea typeface="Arial"/>
                <a:cs typeface="Arial"/>
                <a:sym typeface="Arial"/>
              </a:rPr>
              <a:t>When 1 is selected “no rating” should be deselected. As this indicates that the list should be filtered with all ratings 1 and above</a:t>
            </a:r>
            <a:endParaRPr i="1" sz="1050">
              <a:solidFill>
                <a:schemeClr val="dk1"/>
              </a:solidFill>
              <a:latin typeface="Arial"/>
              <a:ea typeface="Arial"/>
              <a:cs typeface="Arial"/>
              <a:sym typeface="Arial"/>
            </a:endParaRPr>
          </a:p>
          <a:p>
            <a:pPr indent="-295275" lvl="1" marL="1117600" rtl="0">
              <a:lnSpc>
                <a:spcPct val="140000"/>
              </a:lnSpc>
              <a:spcBef>
                <a:spcPts val="0"/>
              </a:spcBef>
              <a:spcAft>
                <a:spcPts val="0"/>
              </a:spcAft>
              <a:buClr>
                <a:schemeClr val="dk1"/>
              </a:buClr>
              <a:buSzPts val="1050"/>
              <a:buFont typeface="Arial"/>
              <a:buChar char="○"/>
            </a:pPr>
            <a:r>
              <a:rPr i="1" lang="en-US" sz="1050">
                <a:solidFill>
                  <a:schemeClr val="dk1"/>
                </a:solidFill>
                <a:latin typeface="Arial"/>
                <a:ea typeface="Arial"/>
                <a:cs typeface="Arial"/>
                <a:sym typeface="Arial"/>
              </a:rPr>
              <a:t>When “no rating” is selected, all other rating options are deselected, as this indication the list should filter only agents with no rating assigned to them.</a:t>
            </a:r>
            <a:endParaRPr i="1" sz="1050">
              <a:solidFill>
                <a:schemeClr val="dk1"/>
              </a:solidFill>
              <a:latin typeface="Arial"/>
              <a:ea typeface="Arial"/>
              <a:cs typeface="Arial"/>
              <a:sym typeface="Arial"/>
            </a:endParaRPr>
          </a:p>
          <a:p>
            <a:pPr indent="-295275" lvl="0" marL="558800" rtl="0">
              <a:lnSpc>
                <a:spcPct val="140000"/>
              </a:lnSpc>
              <a:spcBef>
                <a:spcPts val="0"/>
              </a:spcBef>
              <a:spcAft>
                <a:spcPts val="0"/>
              </a:spcAft>
              <a:buClr>
                <a:schemeClr val="dk1"/>
              </a:buClr>
              <a:buSzPts val="1050"/>
              <a:buFont typeface="Arial"/>
              <a:buAutoNum type="arabicPeriod"/>
            </a:pPr>
            <a:r>
              <a:rPr i="1" lang="en-US" sz="1050">
                <a:solidFill>
                  <a:schemeClr val="dk1"/>
                </a:solidFill>
                <a:latin typeface="Arial"/>
                <a:ea typeface="Arial"/>
                <a:cs typeface="Arial"/>
                <a:sym typeface="Arial"/>
              </a:rPr>
              <a:t>The ‘Apply Filter’ button should only be displayed once original options have been changed</a:t>
            </a:r>
            <a:endParaRPr i="1" sz="1050">
              <a:solidFill>
                <a:schemeClr val="dk1"/>
              </a:solidFill>
              <a:latin typeface="Arial"/>
              <a:ea typeface="Arial"/>
              <a:cs typeface="Arial"/>
              <a:sym typeface="Arial"/>
            </a:endParaRPr>
          </a:p>
          <a:p>
            <a:pPr indent="-295275" lvl="0" marL="558800" rtl="0">
              <a:lnSpc>
                <a:spcPct val="140000"/>
              </a:lnSpc>
              <a:spcBef>
                <a:spcPts val="0"/>
              </a:spcBef>
              <a:spcAft>
                <a:spcPts val="0"/>
              </a:spcAft>
              <a:buClr>
                <a:schemeClr val="dk1"/>
              </a:buClr>
              <a:buSzPts val="1050"/>
              <a:buFont typeface="Arial"/>
              <a:buAutoNum type="arabicPeriod"/>
            </a:pPr>
            <a:r>
              <a:rPr i="1" lang="en-US" sz="1050">
                <a:solidFill>
                  <a:schemeClr val="dk1"/>
                </a:solidFill>
                <a:latin typeface="Arial"/>
                <a:ea typeface="Arial"/>
                <a:cs typeface="Arial"/>
                <a:sym typeface="Arial"/>
              </a:rPr>
              <a:t>If the user changes original options in the filter and attempts to close the filter without applying those options, a warning should be displayed to the user that the filter options have not been applied</a:t>
            </a:r>
            <a:endParaRPr i="1" sz="1050">
              <a:solidFill>
                <a:schemeClr val="dk1"/>
              </a:solidFill>
              <a:latin typeface="Arial"/>
              <a:ea typeface="Arial"/>
              <a:cs typeface="Arial"/>
              <a:sym typeface="Arial"/>
            </a:endParaRPr>
          </a:p>
          <a:p>
            <a:pPr indent="-295275" lvl="0" marL="558800" rtl="0">
              <a:lnSpc>
                <a:spcPct val="140000"/>
              </a:lnSpc>
              <a:spcBef>
                <a:spcPts val="0"/>
              </a:spcBef>
              <a:spcAft>
                <a:spcPts val="0"/>
              </a:spcAft>
              <a:buClr>
                <a:schemeClr val="dk1"/>
              </a:buClr>
              <a:buSzPts val="1050"/>
              <a:buFont typeface="Arial"/>
              <a:buAutoNum type="arabicPeriod"/>
            </a:pPr>
            <a:r>
              <a:rPr i="1" lang="en-US" sz="1050">
                <a:solidFill>
                  <a:schemeClr val="dk1"/>
                </a:solidFill>
                <a:latin typeface="Arial"/>
                <a:ea typeface="Arial"/>
                <a:cs typeface="Arial"/>
                <a:sym typeface="Arial"/>
              </a:rPr>
              <a:t>if the filter is closed and options were not applied before closing, the filter options should be reset to its original state once re-opened.</a:t>
            </a:r>
            <a:endParaRPr i="1"/>
          </a:p>
        </p:txBody>
      </p:sp>
    </p:spTree>
  </p:cSld>
  <p:clrMapOvr>
    <a:masterClrMapping/>
  </p:clrMapOvr>
</p:sld>
</file>

<file path=ppt/slides/slide5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30" name="Shape 530"/>
        <p:cNvGrpSpPr/>
        <p:nvPr/>
      </p:nvGrpSpPr>
      <p:grpSpPr>
        <a:xfrm>
          <a:off x="0" y="0"/>
          <a:ext cx="0" cy="0"/>
          <a:chOff x="0" y="0"/>
          <a:chExt cx="0" cy="0"/>
        </a:xfrm>
      </p:grpSpPr>
      <p:sp>
        <p:nvSpPr>
          <p:cNvPr id="531" name="Google Shape;531;p69"/>
          <p:cNvSpPr txBox="1"/>
          <p:nvPr>
            <p:ph type="title"/>
          </p:nvPr>
        </p:nvSpPr>
        <p:spPr>
          <a:xfrm>
            <a:off x="779463" y="381000"/>
            <a:ext cx="7583400" cy="1044600"/>
          </a:xfrm>
          <a:prstGeom prst="rect">
            <a:avLst/>
          </a:prstGeom>
        </p:spPr>
        <p:txBody>
          <a:bodyPr anchorCtr="0" anchor="b" bIns="91425" lIns="91425" spcFirstLastPara="1" rIns="91425" wrap="square" tIns="91425">
            <a:noAutofit/>
          </a:bodyPr>
          <a:lstStyle/>
          <a:p>
            <a:pPr indent="0" lvl="0" marL="0">
              <a:spcBef>
                <a:spcPts val="0"/>
              </a:spcBef>
              <a:spcAft>
                <a:spcPts val="0"/>
              </a:spcAft>
              <a:buNone/>
            </a:pPr>
            <a:r>
              <a:rPr lang="en-US"/>
              <a:t>Rating Category #2857 (Before)</a:t>
            </a:r>
            <a:endParaRPr/>
          </a:p>
        </p:txBody>
      </p:sp>
      <p:pic>
        <p:nvPicPr>
          <p:cNvPr id="532" name="Google Shape;532;p69"/>
          <p:cNvPicPr preferRelativeResize="0"/>
          <p:nvPr/>
        </p:nvPicPr>
        <p:blipFill>
          <a:blip r:embed="rId3">
            <a:alphaModFix/>
          </a:blip>
          <a:stretch>
            <a:fillRect/>
          </a:stretch>
        </p:blipFill>
        <p:spPr>
          <a:xfrm>
            <a:off x="241175" y="2185100"/>
            <a:ext cx="8661649" cy="1803375"/>
          </a:xfrm>
          <a:prstGeom prst="rect">
            <a:avLst/>
          </a:prstGeom>
          <a:noFill/>
          <a:ln>
            <a:noFill/>
          </a:ln>
        </p:spPr>
      </p:pic>
      <p:sp>
        <p:nvSpPr>
          <p:cNvPr id="533" name="Google Shape;533;p69"/>
          <p:cNvSpPr txBox="1"/>
          <p:nvPr/>
        </p:nvSpPr>
        <p:spPr>
          <a:xfrm>
            <a:off x="641975" y="4239125"/>
            <a:ext cx="8101200" cy="1610100"/>
          </a:xfrm>
          <a:prstGeom prst="rect">
            <a:avLst/>
          </a:prstGeom>
          <a:noFill/>
          <a:ln>
            <a:noFill/>
          </a:ln>
        </p:spPr>
        <p:txBody>
          <a:bodyPr anchorCtr="0" anchor="t" bIns="91425" lIns="91425" spcFirstLastPara="1" rIns="91425" wrap="square" tIns="91425">
            <a:noAutofit/>
          </a:bodyPr>
          <a:lstStyle/>
          <a:p>
            <a:pPr indent="-317500" lvl="0" marL="457200" rtl="0">
              <a:spcBef>
                <a:spcPts val="0"/>
              </a:spcBef>
              <a:spcAft>
                <a:spcPts val="0"/>
              </a:spcAft>
              <a:buSzPts val="1400"/>
              <a:buChar char="●"/>
            </a:pPr>
            <a:r>
              <a:rPr lang="en-US"/>
              <a:t>Button selected will display agents with a rating greater than or equal to the rating selected</a:t>
            </a:r>
            <a:endParaRPr/>
          </a:p>
          <a:p>
            <a:pPr indent="-317500" lvl="0" marL="457200" rtl="0">
              <a:spcBef>
                <a:spcPts val="0"/>
              </a:spcBef>
              <a:spcAft>
                <a:spcPts val="0"/>
              </a:spcAft>
              <a:buSzPts val="1400"/>
              <a:buChar char="●"/>
            </a:pPr>
            <a:r>
              <a:rPr lang="en-US"/>
              <a:t>Once one of the sorting filter options were selected then all others would be disabled.</a:t>
            </a:r>
            <a:endParaRPr/>
          </a:p>
        </p:txBody>
      </p:sp>
    </p:spTree>
  </p:cSld>
  <p:clrMapOvr>
    <a:masterClrMapping/>
  </p:clrMapOvr>
</p:sld>
</file>

<file path=ppt/slides/slide5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38" name="Shape 538"/>
        <p:cNvGrpSpPr/>
        <p:nvPr/>
      </p:nvGrpSpPr>
      <p:grpSpPr>
        <a:xfrm>
          <a:off x="0" y="0"/>
          <a:ext cx="0" cy="0"/>
          <a:chOff x="0" y="0"/>
          <a:chExt cx="0" cy="0"/>
        </a:xfrm>
      </p:grpSpPr>
      <p:sp>
        <p:nvSpPr>
          <p:cNvPr id="539" name="Google Shape;539;p70"/>
          <p:cNvSpPr txBox="1"/>
          <p:nvPr>
            <p:ph type="title"/>
          </p:nvPr>
        </p:nvSpPr>
        <p:spPr>
          <a:xfrm>
            <a:off x="780288" y="391175"/>
            <a:ext cx="7583400" cy="1044600"/>
          </a:xfrm>
          <a:prstGeom prst="rect">
            <a:avLst/>
          </a:prstGeom>
        </p:spPr>
        <p:txBody>
          <a:bodyPr anchorCtr="0" anchor="b" bIns="91425" lIns="91425" spcFirstLastPara="1" rIns="91425" wrap="square" tIns="91425">
            <a:noAutofit/>
          </a:bodyPr>
          <a:lstStyle/>
          <a:p>
            <a:pPr indent="0" lvl="0" marL="0">
              <a:spcBef>
                <a:spcPts val="0"/>
              </a:spcBef>
              <a:spcAft>
                <a:spcPts val="0"/>
              </a:spcAft>
              <a:buNone/>
            </a:pPr>
            <a:r>
              <a:rPr lang="en-US"/>
              <a:t>Rating Category</a:t>
            </a:r>
            <a:r>
              <a:rPr lang="en-US"/>
              <a:t> #3096 (After)</a:t>
            </a:r>
            <a:endParaRPr/>
          </a:p>
        </p:txBody>
      </p:sp>
      <p:pic>
        <p:nvPicPr>
          <p:cNvPr id="540" name="Google Shape;540;p70"/>
          <p:cNvPicPr preferRelativeResize="0"/>
          <p:nvPr/>
        </p:nvPicPr>
        <p:blipFill>
          <a:blip r:embed="rId3">
            <a:alphaModFix/>
          </a:blip>
          <a:stretch>
            <a:fillRect/>
          </a:stretch>
        </p:blipFill>
        <p:spPr>
          <a:xfrm>
            <a:off x="254750" y="2323375"/>
            <a:ext cx="8641299" cy="1477575"/>
          </a:xfrm>
          <a:prstGeom prst="rect">
            <a:avLst/>
          </a:prstGeom>
          <a:noFill/>
          <a:ln>
            <a:noFill/>
          </a:ln>
        </p:spPr>
      </p:pic>
      <p:sp>
        <p:nvSpPr>
          <p:cNvPr id="541" name="Google Shape;541;p70"/>
          <p:cNvSpPr txBox="1"/>
          <p:nvPr/>
        </p:nvSpPr>
        <p:spPr>
          <a:xfrm>
            <a:off x="641975" y="4239125"/>
            <a:ext cx="8101200" cy="1610100"/>
          </a:xfrm>
          <a:prstGeom prst="rect">
            <a:avLst/>
          </a:prstGeom>
          <a:noFill/>
          <a:ln>
            <a:noFill/>
          </a:ln>
        </p:spPr>
        <p:txBody>
          <a:bodyPr anchorCtr="0" anchor="t" bIns="91425" lIns="91425" spcFirstLastPara="1" rIns="91425" wrap="square" tIns="91425">
            <a:noAutofit/>
          </a:bodyPr>
          <a:lstStyle/>
          <a:p>
            <a:pPr indent="-317500" lvl="0" marL="457200" rtl="0">
              <a:spcBef>
                <a:spcPts val="0"/>
              </a:spcBef>
              <a:spcAft>
                <a:spcPts val="0"/>
              </a:spcAft>
              <a:buSzPts val="1400"/>
              <a:buChar char="●"/>
            </a:pPr>
            <a:r>
              <a:rPr lang="en-US"/>
              <a:t>Button selected will display agents with a rating greater than or equal to the rating selected</a:t>
            </a:r>
            <a:endParaRPr/>
          </a:p>
          <a:p>
            <a:pPr indent="-317500" lvl="0" marL="457200" rtl="0">
              <a:spcBef>
                <a:spcPts val="0"/>
              </a:spcBef>
              <a:spcAft>
                <a:spcPts val="0"/>
              </a:spcAft>
              <a:buSzPts val="1400"/>
              <a:buChar char="●"/>
            </a:pPr>
            <a:r>
              <a:rPr lang="en-US"/>
              <a:t>Once one of the sorting filter options were selected the filter would then show the ratings to be displayed once the filter is applied</a:t>
            </a:r>
            <a:endParaRPr/>
          </a:p>
          <a:p>
            <a:pPr indent="-317500" lvl="0" marL="457200" rtl="0">
              <a:spcBef>
                <a:spcPts val="0"/>
              </a:spcBef>
              <a:spcAft>
                <a:spcPts val="0"/>
              </a:spcAft>
              <a:buSzPts val="1400"/>
              <a:buChar char="●"/>
            </a:pPr>
            <a:r>
              <a:rPr lang="en-US"/>
              <a:t>Not rated category added</a:t>
            </a:r>
            <a:endParaRPr/>
          </a:p>
        </p:txBody>
      </p:sp>
    </p:spTree>
  </p:cSld>
  <p:clrMapOvr>
    <a:masterClrMapping/>
  </p:clrMapOvr>
</p:sld>
</file>

<file path=ppt/slides/slide5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46" name="Shape 546"/>
        <p:cNvGrpSpPr/>
        <p:nvPr/>
      </p:nvGrpSpPr>
      <p:grpSpPr>
        <a:xfrm>
          <a:off x="0" y="0"/>
          <a:ext cx="0" cy="0"/>
          <a:chOff x="0" y="0"/>
          <a:chExt cx="0" cy="0"/>
        </a:xfrm>
      </p:grpSpPr>
      <p:sp>
        <p:nvSpPr>
          <p:cNvPr id="547" name="Google Shape;547;p71"/>
          <p:cNvSpPr txBox="1"/>
          <p:nvPr>
            <p:ph type="title"/>
          </p:nvPr>
        </p:nvSpPr>
        <p:spPr>
          <a:xfrm>
            <a:off x="779463" y="381000"/>
            <a:ext cx="7583400" cy="1044600"/>
          </a:xfrm>
          <a:prstGeom prst="rect">
            <a:avLst/>
          </a:prstGeom>
        </p:spPr>
        <p:txBody>
          <a:bodyPr anchorCtr="0" anchor="b" bIns="91425" lIns="91425" spcFirstLastPara="1" rIns="91425" wrap="square" tIns="91425">
            <a:noAutofit/>
          </a:bodyPr>
          <a:lstStyle/>
          <a:p>
            <a:pPr indent="0" lvl="0" marL="0">
              <a:spcBef>
                <a:spcPts val="0"/>
              </a:spcBef>
              <a:spcAft>
                <a:spcPts val="0"/>
              </a:spcAft>
              <a:buClr>
                <a:schemeClr val="dk1"/>
              </a:buClr>
              <a:buSzPts val="1100"/>
              <a:buFont typeface="Arial"/>
              <a:buNone/>
            </a:pPr>
            <a:r>
              <a:rPr lang="en-US"/>
              <a:t>Apply</a:t>
            </a:r>
            <a:r>
              <a:rPr lang="en-US"/>
              <a:t> Button #2857 (Before)</a:t>
            </a:r>
            <a:endParaRPr/>
          </a:p>
        </p:txBody>
      </p:sp>
      <p:pic>
        <p:nvPicPr>
          <p:cNvPr id="548" name="Google Shape;548;p71"/>
          <p:cNvPicPr preferRelativeResize="0"/>
          <p:nvPr/>
        </p:nvPicPr>
        <p:blipFill>
          <a:blip r:embed="rId3">
            <a:alphaModFix/>
          </a:blip>
          <a:stretch>
            <a:fillRect/>
          </a:stretch>
        </p:blipFill>
        <p:spPr>
          <a:xfrm>
            <a:off x="294750" y="1584225"/>
            <a:ext cx="8552850" cy="2726225"/>
          </a:xfrm>
          <a:prstGeom prst="rect">
            <a:avLst/>
          </a:prstGeom>
          <a:noFill/>
          <a:ln>
            <a:noFill/>
          </a:ln>
        </p:spPr>
      </p:pic>
      <p:sp>
        <p:nvSpPr>
          <p:cNvPr id="549" name="Google Shape;549;p71"/>
          <p:cNvSpPr txBox="1"/>
          <p:nvPr/>
        </p:nvSpPr>
        <p:spPr>
          <a:xfrm>
            <a:off x="641975" y="4469075"/>
            <a:ext cx="8101200" cy="1610100"/>
          </a:xfrm>
          <a:prstGeom prst="rect">
            <a:avLst/>
          </a:prstGeom>
          <a:noFill/>
          <a:ln>
            <a:noFill/>
          </a:ln>
        </p:spPr>
        <p:txBody>
          <a:bodyPr anchorCtr="0" anchor="t" bIns="91425" lIns="91425" spcFirstLastPara="1" rIns="91425" wrap="square" tIns="91425">
            <a:noAutofit/>
          </a:bodyPr>
          <a:lstStyle/>
          <a:p>
            <a:pPr indent="-317500" lvl="0" marL="457200" rtl="0">
              <a:spcBef>
                <a:spcPts val="0"/>
              </a:spcBef>
              <a:spcAft>
                <a:spcPts val="0"/>
              </a:spcAft>
              <a:buSzPts val="1400"/>
              <a:buChar char="●"/>
            </a:pPr>
            <a:r>
              <a:rPr lang="en-US"/>
              <a:t>Apply </a:t>
            </a:r>
            <a:r>
              <a:rPr lang="en-US"/>
              <a:t>Button would display statically whether changes were made to filter options or not</a:t>
            </a:r>
            <a:endParaRPr/>
          </a:p>
        </p:txBody>
      </p:sp>
    </p:spTree>
  </p:cSld>
  <p:clrMapOvr>
    <a:masterClrMapping/>
  </p:clrMapOvr>
</p:sld>
</file>

<file path=ppt/slides/slide5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54" name="Shape 554"/>
        <p:cNvGrpSpPr/>
        <p:nvPr/>
      </p:nvGrpSpPr>
      <p:grpSpPr>
        <a:xfrm>
          <a:off x="0" y="0"/>
          <a:ext cx="0" cy="0"/>
          <a:chOff x="0" y="0"/>
          <a:chExt cx="0" cy="0"/>
        </a:xfrm>
      </p:grpSpPr>
      <p:sp>
        <p:nvSpPr>
          <p:cNvPr id="555" name="Google Shape;555;p72"/>
          <p:cNvSpPr txBox="1"/>
          <p:nvPr>
            <p:ph type="title"/>
          </p:nvPr>
        </p:nvSpPr>
        <p:spPr>
          <a:xfrm>
            <a:off x="779463" y="381000"/>
            <a:ext cx="7583400" cy="1044600"/>
          </a:xfrm>
          <a:prstGeom prst="rect">
            <a:avLst/>
          </a:prstGeom>
        </p:spPr>
        <p:txBody>
          <a:bodyPr anchorCtr="0" anchor="b" bIns="91425" lIns="91425" spcFirstLastPara="1" rIns="91425" wrap="square" tIns="91425">
            <a:noAutofit/>
          </a:bodyPr>
          <a:lstStyle/>
          <a:p>
            <a:pPr indent="0" lvl="0" marL="0">
              <a:spcBef>
                <a:spcPts val="0"/>
              </a:spcBef>
              <a:spcAft>
                <a:spcPts val="0"/>
              </a:spcAft>
              <a:buClr>
                <a:schemeClr val="dk1"/>
              </a:buClr>
              <a:buSzPts val="1100"/>
              <a:buFont typeface="Arial"/>
              <a:buNone/>
            </a:pPr>
            <a:r>
              <a:rPr lang="en-US"/>
              <a:t>Apply Button #3096 (After)</a:t>
            </a:r>
            <a:endParaRPr/>
          </a:p>
        </p:txBody>
      </p:sp>
      <p:pic>
        <p:nvPicPr>
          <p:cNvPr id="556" name="Google Shape;556;p72"/>
          <p:cNvPicPr preferRelativeResize="0"/>
          <p:nvPr/>
        </p:nvPicPr>
        <p:blipFill>
          <a:blip r:embed="rId3">
            <a:alphaModFix/>
          </a:blip>
          <a:stretch>
            <a:fillRect/>
          </a:stretch>
        </p:blipFill>
        <p:spPr>
          <a:xfrm>
            <a:off x="246038" y="1955050"/>
            <a:ext cx="8651925" cy="1693050"/>
          </a:xfrm>
          <a:prstGeom prst="rect">
            <a:avLst/>
          </a:prstGeom>
          <a:noFill/>
          <a:ln>
            <a:noFill/>
          </a:ln>
        </p:spPr>
      </p:pic>
      <p:sp>
        <p:nvSpPr>
          <p:cNvPr id="557" name="Google Shape;557;p72"/>
          <p:cNvSpPr txBox="1"/>
          <p:nvPr/>
        </p:nvSpPr>
        <p:spPr>
          <a:xfrm>
            <a:off x="521400" y="4122625"/>
            <a:ext cx="8101200" cy="1610100"/>
          </a:xfrm>
          <a:prstGeom prst="rect">
            <a:avLst/>
          </a:prstGeom>
          <a:noFill/>
          <a:ln>
            <a:noFill/>
          </a:ln>
        </p:spPr>
        <p:txBody>
          <a:bodyPr anchorCtr="0" anchor="t" bIns="91425" lIns="91425" spcFirstLastPara="1" rIns="91425" wrap="square" tIns="91425">
            <a:noAutofit/>
          </a:bodyPr>
          <a:lstStyle/>
          <a:p>
            <a:pPr indent="-317500" lvl="0" marL="457200" rtl="0">
              <a:spcBef>
                <a:spcPts val="0"/>
              </a:spcBef>
              <a:spcAft>
                <a:spcPts val="0"/>
              </a:spcAft>
              <a:buSzPts val="1400"/>
              <a:buChar char="●"/>
            </a:pPr>
            <a:r>
              <a:rPr lang="en-US"/>
              <a:t>Apply Button displays dynamically once changes are made to filter options</a:t>
            </a:r>
            <a:endParaRPr/>
          </a:p>
        </p:txBody>
      </p:sp>
    </p:spTree>
  </p:cSld>
  <p:clrMapOvr>
    <a:masterClrMapping/>
  </p:clrMapOvr>
</p:sld>
</file>

<file path=ppt/slides/slide5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62" name="Shape 562"/>
        <p:cNvGrpSpPr/>
        <p:nvPr/>
      </p:nvGrpSpPr>
      <p:grpSpPr>
        <a:xfrm>
          <a:off x="0" y="0"/>
          <a:ext cx="0" cy="0"/>
          <a:chOff x="0" y="0"/>
          <a:chExt cx="0" cy="0"/>
        </a:xfrm>
      </p:grpSpPr>
      <p:sp>
        <p:nvSpPr>
          <p:cNvPr id="563" name="Google Shape;563;p73"/>
          <p:cNvSpPr txBox="1"/>
          <p:nvPr>
            <p:ph type="title"/>
          </p:nvPr>
        </p:nvSpPr>
        <p:spPr>
          <a:xfrm>
            <a:off x="779463" y="381000"/>
            <a:ext cx="7583400" cy="1044600"/>
          </a:xfrm>
          <a:prstGeom prst="rect">
            <a:avLst/>
          </a:prstGeom>
        </p:spPr>
        <p:txBody>
          <a:bodyPr anchorCtr="0" anchor="b" bIns="91425" lIns="91425" spcFirstLastPara="1" rIns="91425" wrap="square" tIns="91425">
            <a:noAutofit/>
          </a:bodyPr>
          <a:lstStyle/>
          <a:p>
            <a:pPr indent="0" lvl="0" marL="0">
              <a:spcBef>
                <a:spcPts val="0"/>
              </a:spcBef>
              <a:spcAft>
                <a:spcPts val="0"/>
              </a:spcAft>
              <a:buNone/>
            </a:pPr>
            <a:r>
              <a:rPr lang="en-US"/>
              <a:t>Unapplied changes warning #3096</a:t>
            </a:r>
            <a:endParaRPr/>
          </a:p>
        </p:txBody>
      </p:sp>
      <p:pic>
        <p:nvPicPr>
          <p:cNvPr id="564" name="Google Shape;564;p73"/>
          <p:cNvPicPr preferRelativeResize="0"/>
          <p:nvPr/>
        </p:nvPicPr>
        <p:blipFill>
          <a:blip r:embed="rId3">
            <a:alphaModFix/>
          </a:blip>
          <a:stretch>
            <a:fillRect/>
          </a:stretch>
        </p:blipFill>
        <p:spPr>
          <a:xfrm>
            <a:off x="461963" y="1706849"/>
            <a:ext cx="8220075" cy="2894050"/>
          </a:xfrm>
          <a:prstGeom prst="rect">
            <a:avLst/>
          </a:prstGeom>
          <a:noFill/>
          <a:ln>
            <a:noFill/>
          </a:ln>
        </p:spPr>
      </p:pic>
    </p:spTree>
  </p:cSld>
  <p:clrMapOvr>
    <a:masterClrMapping/>
  </p:clrMapOvr>
</p:sld>
</file>

<file path=ppt/slides/slide5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69" name="Shape 569"/>
        <p:cNvGrpSpPr/>
        <p:nvPr/>
      </p:nvGrpSpPr>
      <p:grpSpPr>
        <a:xfrm>
          <a:off x="0" y="0"/>
          <a:ext cx="0" cy="0"/>
          <a:chOff x="0" y="0"/>
          <a:chExt cx="0" cy="0"/>
        </a:xfrm>
      </p:grpSpPr>
      <p:sp>
        <p:nvSpPr>
          <p:cNvPr id="570" name="Google Shape;570;p74"/>
          <p:cNvSpPr txBox="1"/>
          <p:nvPr>
            <p:ph type="title"/>
          </p:nvPr>
        </p:nvSpPr>
        <p:spPr>
          <a:xfrm>
            <a:off x="779463" y="381000"/>
            <a:ext cx="7583400" cy="1044600"/>
          </a:xfrm>
          <a:prstGeom prst="rect">
            <a:avLst/>
          </a:prstGeom>
        </p:spPr>
        <p:txBody>
          <a:bodyPr anchorCtr="0" anchor="b" bIns="91425" lIns="91425" spcFirstLastPara="1" rIns="91425" wrap="square" tIns="91425">
            <a:noAutofit/>
          </a:bodyPr>
          <a:lstStyle/>
          <a:p>
            <a:pPr indent="0" lvl="0" marL="0">
              <a:spcBef>
                <a:spcPts val="0"/>
              </a:spcBef>
              <a:spcAft>
                <a:spcPts val="0"/>
              </a:spcAft>
              <a:buNone/>
            </a:pPr>
            <a:r>
              <a:rPr lang="en-US"/>
              <a:t>Test Suites and Test Cases</a:t>
            </a:r>
            <a:endParaRPr/>
          </a:p>
        </p:txBody>
      </p:sp>
      <p:sp>
        <p:nvSpPr>
          <p:cNvPr id="571" name="Google Shape;571;p74"/>
          <p:cNvSpPr txBox="1"/>
          <p:nvPr>
            <p:ph idx="1" type="body"/>
          </p:nvPr>
        </p:nvSpPr>
        <p:spPr>
          <a:xfrm>
            <a:off x="779475" y="1574050"/>
            <a:ext cx="7583400" cy="1923300"/>
          </a:xfrm>
          <a:prstGeom prst="rect">
            <a:avLst/>
          </a:prstGeom>
        </p:spPr>
        <p:txBody>
          <a:bodyPr anchorCtr="0" anchor="t" bIns="91425" lIns="91425" spcFirstLastPara="1" rIns="91425" wrap="square" tIns="91425">
            <a:noAutofit/>
          </a:bodyPr>
          <a:lstStyle/>
          <a:p>
            <a:pPr indent="0" lvl="0" marL="0" rtl="0">
              <a:spcBef>
                <a:spcPts val="2000"/>
              </a:spcBef>
              <a:spcAft>
                <a:spcPts val="0"/>
              </a:spcAft>
              <a:buNone/>
            </a:pPr>
            <a:r>
              <a:rPr lang="en-US"/>
              <a:t>Automatic Unit Tests carried out using selenium webdriver.</a:t>
            </a:r>
            <a:endParaRPr/>
          </a:p>
          <a:p>
            <a:pPr indent="-368300" lvl="0" marL="457200" marR="0" rtl="0" algn="l">
              <a:lnSpc>
                <a:spcPct val="100000"/>
              </a:lnSpc>
              <a:spcBef>
                <a:spcPts val="2000"/>
              </a:spcBef>
              <a:spcAft>
                <a:spcPts val="0"/>
              </a:spcAft>
              <a:buClr>
                <a:srgbClr val="001D4D"/>
              </a:buClr>
              <a:buSzPts val="2200"/>
              <a:buFont typeface="Noto Sans Symbols"/>
              <a:buChar char="●"/>
            </a:pPr>
            <a:r>
              <a:rPr lang="en-US"/>
              <a:t>Precondition: </a:t>
            </a:r>
            <a:endParaRPr/>
          </a:p>
          <a:p>
            <a:pPr indent="-368300" lvl="1" marL="914400" marR="0" rtl="0" algn="l">
              <a:lnSpc>
                <a:spcPct val="100000"/>
              </a:lnSpc>
              <a:spcBef>
                <a:spcPts val="0"/>
              </a:spcBef>
              <a:spcAft>
                <a:spcPts val="0"/>
              </a:spcAft>
              <a:buClr>
                <a:srgbClr val="001D4D"/>
              </a:buClr>
              <a:buSzPts val="2200"/>
              <a:buFont typeface="Noto Sans Symbols"/>
              <a:buChar char="●"/>
            </a:pPr>
            <a:r>
              <a:rPr lang="en-US"/>
              <a:t>User is registered and signed into BreazeHome and is on the agentsearch page.</a:t>
            </a:r>
            <a:br>
              <a:rPr lang="en-US"/>
            </a:br>
            <a:endParaRPr/>
          </a:p>
        </p:txBody>
      </p:sp>
      <p:pic>
        <p:nvPicPr>
          <p:cNvPr id="572" name="Google Shape;572;p74"/>
          <p:cNvPicPr preferRelativeResize="0"/>
          <p:nvPr/>
        </p:nvPicPr>
        <p:blipFill>
          <a:blip r:embed="rId3">
            <a:alphaModFix/>
          </a:blip>
          <a:stretch>
            <a:fillRect/>
          </a:stretch>
        </p:blipFill>
        <p:spPr>
          <a:xfrm>
            <a:off x="908625" y="3827950"/>
            <a:ext cx="7326750" cy="2315674"/>
          </a:xfrm>
          <a:prstGeom prst="rect">
            <a:avLst/>
          </a:prstGeom>
          <a:noFill/>
          <a:ln>
            <a:noFill/>
          </a:ln>
        </p:spPr>
      </p:pic>
      <p:pic>
        <p:nvPicPr>
          <p:cNvPr id="573" name="Google Shape;573;p74"/>
          <p:cNvPicPr preferRelativeResize="0"/>
          <p:nvPr/>
        </p:nvPicPr>
        <p:blipFill>
          <a:blip r:embed="rId4">
            <a:alphaModFix/>
          </a:blip>
          <a:stretch>
            <a:fillRect/>
          </a:stretch>
        </p:blipFill>
        <p:spPr>
          <a:xfrm>
            <a:off x="6686750" y="528972"/>
            <a:ext cx="1470083" cy="1330425"/>
          </a:xfrm>
          <a:prstGeom prst="rect">
            <a:avLst/>
          </a:prstGeom>
          <a:noFill/>
          <a:ln>
            <a:noFill/>
          </a:ln>
        </p:spPr>
      </p:pic>
    </p:spTree>
  </p:cSld>
  <p:clrMapOvr>
    <a:masterClrMapping/>
  </p:clrMapOvr>
</p:sld>
</file>

<file path=ppt/slides/slide5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78" name="Shape 578"/>
        <p:cNvGrpSpPr/>
        <p:nvPr/>
      </p:nvGrpSpPr>
      <p:grpSpPr>
        <a:xfrm>
          <a:off x="0" y="0"/>
          <a:ext cx="0" cy="0"/>
          <a:chOff x="0" y="0"/>
          <a:chExt cx="0" cy="0"/>
        </a:xfrm>
      </p:grpSpPr>
      <p:sp>
        <p:nvSpPr>
          <p:cNvPr id="579" name="Google Shape;579;p75"/>
          <p:cNvSpPr txBox="1"/>
          <p:nvPr>
            <p:ph idx="1" type="body"/>
          </p:nvPr>
        </p:nvSpPr>
        <p:spPr>
          <a:xfrm>
            <a:off x="860988" y="442925"/>
            <a:ext cx="7583400" cy="4208400"/>
          </a:xfrm>
          <a:prstGeom prst="rect">
            <a:avLst/>
          </a:prstGeom>
        </p:spPr>
        <p:txBody>
          <a:bodyPr anchorCtr="0" anchor="t" bIns="91425" lIns="91425" spcFirstLastPara="1" rIns="91425" wrap="square" tIns="91425">
            <a:noAutofit/>
          </a:bodyPr>
          <a:lstStyle/>
          <a:p>
            <a:pPr indent="-368300" lvl="0" marL="457200" rtl="0">
              <a:spcBef>
                <a:spcPts val="2000"/>
              </a:spcBef>
              <a:spcAft>
                <a:spcPts val="0"/>
              </a:spcAft>
              <a:buSzPts val="2200"/>
              <a:buChar char="●"/>
            </a:pPr>
            <a:r>
              <a:rPr lang="en-US"/>
              <a:t>Test case ID: expandFilter()</a:t>
            </a:r>
            <a:endParaRPr/>
          </a:p>
          <a:p>
            <a:pPr indent="-355600" lvl="1" marL="914400" rtl="0">
              <a:spcBef>
                <a:spcPts val="0"/>
              </a:spcBef>
              <a:spcAft>
                <a:spcPts val="0"/>
              </a:spcAft>
              <a:buSzPts val="2000"/>
              <a:buChar char="●"/>
            </a:pPr>
            <a:r>
              <a:rPr lang="en-US"/>
              <a:t>Description/Summary of Test: </a:t>
            </a:r>
            <a:endParaRPr/>
          </a:p>
          <a:p>
            <a:pPr indent="-342900" lvl="2" marL="1371600" rtl="0">
              <a:spcBef>
                <a:spcPts val="0"/>
              </a:spcBef>
              <a:spcAft>
                <a:spcPts val="0"/>
              </a:spcAft>
              <a:buSzPts val="1800"/>
              <a:buChar char="●"/>
            </a:pPr>
            <a:r>
              <a:rPr lang="en-US"/>
              <a:t>client clicks on filter button and filter is unhidden and able to be interacted with</a:t>
            </a:r>
            <a:endParaRPr/>
          </a:p>
          <a:p>
            <a:pPr indent="-355600" lvl="1" marL="914400" rtl="0">
              <a:spcBef>
                <a:spcPts val="0"/>
              </a:spcBef>
              <a:spcAft>
                <a:spcPts val="0"/>
              </a:spcAft>
              <a:buSzPts val="2000"/>
              <a:buChar char="●"/>
            </a:pPr>
            <a:r>
              <a:rPr lang="en-US"/>
              <a:t>Expected Results: </a:t>
            </a:r>
            <a:endParaRPr/>
          </a:p>
          <a:p>
            <a:pPr indent="-342900" lvl="2" marL="1371600" rtl="0">
              <a:spcBef>
                <a:spcPts val="0"/>
              </a:spcBef>
              <a:spcAft>
                <a:spcPts val="0"/>
              </a:spcAft>
              <a:buSzPts val="1800"/>
              <a:buChar char="●"/>
            </a:pPr>
            <a:r>
              <a:rPr lang="en-US"/>
              <a:t>filter shows up after filter button is clicked</a:t>
            </a:r>
            <a:endParaRPr/>
          </a:p>
          <a:p>
            <a:pPr indent="-355600" lvl="1" marL="914400" rtl="0">
              <a:spcBef>
                <a:spcPts val="0"/>
              </a:spcBef>
              <a:spcAft>
                <a:spcPts val="0"/>
              </a:spcAft>
              <a:buSzPts val="2000"/>
              <a:buChar char="●"/>
            </a:pPr>
            <a:r>
              <a:rPr lang="en-US"/>
              <a:t>Actual Result: </a:t>
            </a:r>
            <a:endParaRPr/>
          </a:p>
          <a:p>
            <a:pPr indent="-342900" lvl="2" marL="1371600" rtl="0">
              <a:spcBef>
                <a:spcPts val="0"/>
              </a:spcBef>
              <a:spcAft>
                <a:spcPts val="0"/>
              </a:spcAft>
              <a:buSzPts val="1800"/>
              <a:buChar char="●"/>
            </a:pPr>
            <a:r>
              <a:rPr lang="en-US"/>
              <a:t>filter button showed up after button was clicked	</a:t>
            </a:r>
            <a:endParaRPr/>
          </a:p>
          <a:p>
            <a:pPr indent="-355600" lvl="1" marL="914400" rtl="0">
              <a:spcBef>
                <a:spcPts val="0"/>
              </a:spcBef>
              <a:spcAft>
                <a:spcPts val="0"/>
              </a:spcAft>
              <a:buSzPts val="2000"/>
              <a:buChar char="●"/>
            </a:pPr>
            <a:r>
              <a:rPr lang="en-US"/>
              <a:t>Status (Fail/Pass): Pass</a:t>
            </a:r>
            <a:br>
              <a:rPr lang="en-US"/>
            </a:br>
            <a:endParaRPr/>
          </a:p>
        </p:txBody>
      </p:sp>
      <p:pic>
        <p:nvPicPr>
          <p:cNvPr id="580" name="Google Shape;580;p75"/>
          <p:cNvPicPr preferRelativeResize="0"/>
          <p:nvPr/>
        </p:nvPicPr>
        <p:blipFill>
          <a:blip r:embed="rId3">
            <a:alphaModFix/>
          </a:blip>
          <a:stretch>
            <a:fillRect/>
          </a:stretch>
        </p:blipFill>
        <p:spPr>
          <a:xfrm>
            <a:off x="316950" y="3658275"/>
            <a:ext cx="8538526" cy="2139950"/>
          </a:xfrm>
          <a:prstGeom prst="rect">
            <a:avLst/>
          </a:prstGeom>
          <a:noFill/>
          <a:ln>
            <a:noFill/>
          </a:ln>
        </p:spPr>
      </p:pic>
    </p:spTree>
  </p:cSld>
  <p:clrMapOvr>
    <a:masterClrMapping/>
  </p:clrMapOvr>
</p:sld>
</file>

<file path=ppt/slides/slide5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85" name="Shape 585"/>
        <p:cNvGrpSpPr/>
        <p:nvPr/>
      </p:nvGrpSpPr>
      <p:grpSpPr>
        <a:xfrm>
          <a:off x="0" y="0"/>
          <a:ext cx="0" cy="0"/>
          <a:chOff x="0" y="0"/>
          <a:chExt cx="0" cy="0"/>
        </a:xfrm>
      </p:grpSpPr>
      <p:sp>
        <p:nvSpPr>
          <p:cNvPr id="586" name="Google Shape;586;p76"/>
          <p:cNvSpPr txBox="1"/>
          <p:nvPr>
            <p:ph idx="1" type="body"/>
          </p:nvPr>
        </p:nvSpPr>
        <p:spPr>
          <a:xfrm>
            <a:off x="549750" y="173250"/>
            <a:ext cx="8010000" cy="3852000"/>
          </a:xfrm>
          <a:prstGeom prst="rect">
            <a:avLst/>
          </a:prstGeom>
        </p:spPr>
        <p:txBody>
          <a:bodyPr anchorCtr="0" anchor="t" bIns="91425" lIns="91425" spcFirstLastPara="1" rIns="91425" wrap="square" tIns="91425">
            <a:noAutofit/>
          </a:bodyPr>
          <a:lstStyle/>
          <a:p>
            <a:pPr indent="-368300" lvl="0" marL="457200" rtl="0">
              <a:spcBef>
                <a:spcPts val="2000"/>
              </a:spcBef>
              <a:spcAft>
                <a:spcPts val="0"/>
              </a:spcAft>
              <a:buSzPts val="2200"/>
              <a:buChar char="●"/>
            </a:pPr>
            <a:r>
              <a:rPr lang="en-US"/>
              <a:t>Test case ID: closeFilter()</a:t>
            </a:r>
            <a:endParaRPr/>
          </a:p>
          <a:p>
            <a:pPr indent="-355600" lvl="1" marL="914400" rtl="0">
              <a:spcBef>
                <a:spcPts val="0"/>
              </a:spcBef>
              <a:spcAft>
                <a:spcPts val="0"/>
              </a:spcAft>
              <a:buSzPts val="2000"/>
              <a:buChar char="●"/>
            </a:pPr>
            <a:r>
              <a:rPr lang="en-US"/>
              <a:t>Description/Summary of Test: </a:t>
            </a:r>
            <a:endParaRPr/>
          </a:p>
          <a:p>
            <a:pPr indent="-342900" lvl="2" marL="1371600" rtl="0">
              <a:spcBef>
                <a:spcPts val="0"/>
              </a:spcBef>
              <a:spcAft>
                <a:spcPts val="0"/>
              </a:spcAft>
              <a:buSzPts val="1800"/>
              <a:buChar char="●"/>
            </a:pPr>
            <a:r>
              <a:rPr lang="en-US"/>
              <a:t>client clicks on close filter button and filter is hidden unless filter options have been changed. If options have been changed then warning modal should popup</a:t>
            </a:r>
            <a:endParaRPr/>
          </a:p>
          <a:p>
            <a:pPr indent="-355600" lvl="1" marL="914400" rtl="0">
              <a:spcBef>
                <a:spcPts val="0"/>
              </a:spcBef>
              <a:spcAft>
                <a:spcPts val="0"/>
              </a:spcAft>
              <a:buSzPts val="2000"/>
              <a:buChar char="●"/>
            </a:pPr>
            <a:r>
              <a:rPr lang="en-US"/>
              <a:t>Expected Results: </a:t>
            </a:r>
            <a:endParaRPr/>
          </a:p>
          <a:p>
            <a:pPr indent="-342900" lvl="2" marL="1371600" rtl="0">
              <a:spcBef>
                <a:spcPts val="0"/>
              </a:spcBef>
              <a:spcAft>
                <a:spcPts val="0"/>
              </a:spcAft>
              <a:buSzPts val="1800"/>
              <a:buChar char="●"/>
            </a:pPr>
            <a:r>
              <a:rPr lang="en-US"/>
              <a:t>No changes: filter is hidden</a:t>
            </a:r>
            <a:endParaRPr/>
          </a:p>
          <a:p>
            <a:pPr indent="-342900" lvl="2" marL="1371600" rtl="0">
              <a:spcBef>
                <a:spcPts val="0"/>
              </a:spcBef>
              <a:spcAft>
                <a:spcPts val="0"/>
              </a:spcAft>
              <a:buSzPts val="1800"/>
              <a:buChar char="●"/>
            </a:pPr>
            <a:r>
              <a:rPr lang="en-US"/>
              <a:t>Changes: warning modal pops up after pressing close</a:t>
            </a:r>
            <a:endParaRPr/>
          </a:p>
          <a:p>
            <a:pPr indent="-355600" lvl="1" marL="914400" rtl="0">
              <a:spcBef>
                <a:spcPts val="0"/>
              </a:spcBef>
              <a:spcAft>
                <a:spcPts val="0"/>
              </a:spcAft>
              <a:buSzPts val="2000"/>
              <a:buChar char="●"/>
            </a:pPr>
            <a:r>
              <a:rPr lang="en-US"/>
              <a:t>Actual Result: </a:t>
            </a:r>
            <a:endParaRPr/>
          </a:p>
          <a:p>
            <a:pPr indent="-342900" lvl="2" marL="1371600" rtl="0">
              <a:spcBef>
                <a:spcPts val="0"/>
              </a:spcBef>
              <a:spcAft>
                <a:spcPts val="0"/>
              </a:spcAft>
              <a:buSzPts val="1800"/>
              <a:buChar char="●"/>
            </a:pPr>
            <a:r>
              <a:rPr lang="en-US"/>
              <a:t>No changes: filter is hidden</a:t>
            </a:r>
            <a:endParaRPr/>
          </a:p>
          <a:p>
            <a:pPr indent="-342900" lvl="2" marL="1371600" rtl="0">
              <a:spcBef>
                <a:spcPts val="0"/>
              </a:spcBef>
              <a:spcAft>
                <a:spcPts val="0"/>
              </a:spcAft>
              <a:buSzPts val="1800"/>
              <a:buChar char="●"/>
            </a:pPr>
            <a:r>
              <a:rPr lang="en-US"/>
              <a:t>Changes: warning modal pops up after pressing close</a:t>
            </a:r>
            <a:endParaRPr/>
          </a:p>
          <a:p>
            <a:pPr indent="-355600" lvl="1" marL="914400" rtl="0">
              <a:spcBef>
                <a:spcPts val="0"/>
              </a:spcBef>
              <a:spcAft>
                <a:spcPts val="0"/>
              </a:spcAft>
              <a:buSzPts val="2000"/>
              <a:buChar char="●"/>
            </a:pPr>
            <a:r>
              <a:rPr lang="en-US"/>
              <a:t>Status (Fail/Pass): Pass</a:t>
            </a:r>
            <a:endParaRPr/>
          </a:p>
          <a:p>
            <a:pPr indent="0" lvl="0" marL="0" rtl="0">
              <a:spcBef>
                <a:spcPts val="2000"/>
              </a:spcBef>
              <a:spcAft>
                <a:spcPts val="0"/>
              </a:spcAft>
              <a:buNone/>
            </a:pPr>
            <a:r>
              <a:t/>
            </a:r>
            <a:endParaRPr/>
          </a:p>
        </p:txBody>
      </p:sp>
      <p:pic>
        <p:nvPicPr>
          <p:cNvPr id="587" name="Google Shape;587;p76"/>
          <p:cNvPicPr preferRelativeResize="0"/>
          <p:nvPr/>
        </p:nvPicPr>
        <p:blipFill>
          <a:blip r:embed="rId3">
            <a:alphaModFix/>
          </a:blip>
          <a:stretch>
            <a:fillRect/>
          </a:stretch>
        </p:blipFill>
        <p:spPr>
          <a:xfrm>
            <a:off x="377025" y="4075200"/>
            <a:ext cx="8480251" cy="1987975"/>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86" name="Shape 186"/>
        <p:cNvGrpSpPr/>
        <p:nvPr/>
      </p:nvGrpSpPr>
      <p:grpSpPr>
        <a:xfrm>
          <a:off x="0" y="0"/>
          <a:ext cx="0" cy="0"/>
          <a:chOff x="0" y="0"/>
          <a:chExt cx="0" cy="0"/>
        </a:xfrm>
      </p:grpSpPr>
      <p:sp>
        <p:nvSpPr>
          <p:cNvPr id="187" name="Google Shape;187;p23"/>
          <p:cNvSpPr txBox="1"/>
          <p:nvPr>
            <p:ph type="title"/>
          </p:nvPr>
        </p:nvSpPr>
        <p:spPr>
          <a:xfrm>
            <a:off x="779463" y="381000"/>
            <a:ext cx="7583400" cy="1044600"/>
          </a:xfrm>
          <a:prstGeom prst="rect">
            <a:avLst/>
          </a:prstGeom>
          <a:noFill/>
          <a:ln>
            <a:noFill/>
          </a:ln>
        </p:spPr>
        <p:txBody>
          <a:bodyPr anchorCtr="0" anchor="b" bIns="45700" lIns="91425" spcFirstLastPara="1" rIns="91425" wrap="square" tIns="45700">
            <a:noAutofit/>
          </a:bodyPr>
          <a:lstStyle/>
          <a:p>
            <a:pPr indent="0" lvl="0" marL="0" marR="0" rtl="0" algn="l">
              <a:spcBef>
                <a:spcPts val="0"/>
              </a:spcBef>
              <a:spcAft>
                <a:spcPts val="0"/>
              </a:spcAft>
              <a:buNone/>
            </a:pPr>
            <a:r>
              <a:rPr b="0" i="0" lang="en-US" sz="3800" u="none" cap="none" strike="noStrike">
                <a:solidFill>
                  <a:srgbClr val="001D4D"/>
                </a:solidFill>
                <a:latin typeface="Trebuchet MS"/>
                <a:ea typeface="Trebuchet MS"/>
                <a:cs typeface="Trebuchet MS"/>
                <a:sym typeface="Trebuchet MS"/>
              </a:rPr>
              <a:t>Minimal Class Diagram</a:t>
            </a:r>
            <a:endParaRPr b="0" i="0" sz="3800" u="none" cap="none" strike="noStrike">
              <a:solidFill>
                <a:srgbClr val="001D4D"/>
              </a:solidFill>
              <a:latin typeface="Trebuchet MS"/>
              <a:ea typeface="Trebuchet MS"/>
              <a:cs typeface="Trebuchet MS"/>
              <a:sym typeface="Trebuchet MS"/>
            </a:endParaRPr>
          </a:p>
        </p:txBody>
      </p:sp>
      <p:pic>
        <p:nvPicPr>
          <p:cNvPr id="188" name="Google Shape;188;p23"/>
          <p:cNvPicPr preferRelativeResize="0"/>
          <p:nvPr/>
        </p:nvPicPr>
        <p:blipFill rotWithShape="1">
          <a:blip r:embed="rId3">
            <a:alphaModFix/>
          </a:blip>
          <a:srcRect b="0" l="0" r="0" t="0"/>
          <a:stretch/>
        </p:blipFill>
        <p:spPr>
          <a:xfrm>
            <a:off x="718550" y="1526525"/>
            <a:ext cx="7168800" cy="4412149"/>
          </a:xfrm>
          <a:prstGeom prst="rect">
            <a:avLst/>
          </a:prstGeom>
          <a:noFill/>
          <a:ln>
            <a:noFill/>
          </a:ln>
        </p:spPr>
      </p:pic>
      <p:sp>
        <p:nvSpPr>
          <p:cNvPr id="189" name="Google Shape;189;p23"/>
          <p:cNvSpPr txBox="1"/>
          <p:nvPr/>
        </p:nvSpPr>
        <p:spPr>
          <a:xfrm>
            <a:off x="2356550" y="2559075"/>
            <a:ext cx="534000" cy="294600"/>
          </a:xfrm>
          <a:prstGeom prst="rect">
            <a:avLst/>
          </a:prstGeom>
          <a:noFill/>
          <a:ln>
            <a:noFill/>
          </a:ln>
        </p:spPr>
        <p:txBody>
          <a:bodyPr anchorCtr="0" anchor="t" bIns="91425" lIns="91425" spcFirstLastPara="1" rIns="91425" wrap="square" tIns="91425">
            <a:noAutofit/>
          </a:bodyPr>
          <a:lstStyle/>
          <a:p>
            <a:pPr indent="0" lvl="0" marL="0">
              <a:spcBef>
                <a:spcPts val="0"/>
              </a:spcBef>
              <a:spcAft>
                <a:spcPts val="0"/>
              </a:spcAft>
              <a:buNone/>
            </a:pPr>
            <a:r>
              <a:rPr lang="en-US"/>
              <a:t>1..*</a:t>
            </a:r>
            <a:endParaRPr/>
          </a:p>
        </p:txBody>
      </p:sp>
      <p:sp>
        <p:nvSpPr>
          <p:cNvPr id="190" name="Google Shape;190;p23"/>
          <p:cNvSpPr txBox="1"/>
          <p:nvPr/>
        </p:nvSpPr>
        <p:spPr>
          <a:xfrm>
            <a:off x="3298925" y="2559075"/>
            <a:ext cx="534000" cy="294600"/>
          </a:xfrm>
          <a:prstGeom prst="rect">
            <a:avLst/>
          </a:prstGeom>
          <a:noFill/>
          <a:ln>
            <a:noFill/>
          </a:ln>
        </p:spPr>
        <p:txBody>
          <a:bodyPr anchorCtr="0" anchor="t" bIns="91425" lIns="91425" spcFirstLastPara="1" rIns="91425" wrap="square" tIns="91425">
            <a:noAutofit/>
          </a:bodyPr>
          <a:lstStyle/>
          <a:p>
            <a:pPr indent="0" lvl="0" marL="0" rtl="0">
              <a:spcBef>
                <a:spcPts val="0"/>
              </a:spcBef>
              <a:spcAft>
                <a:spcPts val="0"/>
              </a:spcAft>
              <a:buNone/>
            </a:pPr>
            <a:r>
              <a:rPr lang="en-US"/>
              <a:t>1</a:t>
            </a:r>
            <a:endParaRPr/>
          </a:p>
        </p:txBody>
      </p:sp>
      <p:sp>
        <p:nvSpPr>
          <p:cNvPr id="191" name="Google Shape;191;p23"/>
          <p:cNvSpPr txBox="1"/>
          <p:nvPr/>
        </p:nvSpPr>
        <p:spPr>
          <a:xfrm>
            <a:off x="5257275" y="2559075"/>
            <a:ext cx="534000" cy="294600"/>
          </a:xfrm>
          <a:prstGeom prst="rect">
            <a:avLst/>
          </a:prstGeom>
          <a:noFill/>
          <a:ln>
            <a:noFill/>
          </a:ln>
        </p:spPr>
        <p:txBody>
          <a:bodyPr anchorCtr="0" anchor="t" bIns="91425" lIns="91425" spcFirstLastPara="1" rIns="91425" wrap="square" tIns="91425">
            <a:noAutofit/>
          </a:bodyPr>
          <a:lstStyle/>
          <a:p>
            <a:pPr indent="0" lvl="0" marL="0" rtl="0">
              <a:spcBef>
                <a:spcPts val="0"/>
              </a:spcBef>
              <a:spcAft>
                <a:spcPts val="0"/>
              </a:spcAft>
              <a:buNone/>
            </a:pPr>
            <a:r>
              <a:rPr lang="en-US"/>
              <a:t>1</a:t>
            </a:r>
            <a:endParaRPr/>
          </a:p>
        </p:txBody>
      </p:sp>
      <p:sp>
        <p:nvSpPr>
          <p:cNvPr id="192" name="Google Shape;192;p23"/>
          <p:cNvSpPr txBox="1"/>
          <p:nvPr/>
        </p:nvSpPr>
        <p:spPr>
          <a:xfrm>
            <a:off x="5791275" y="2559075"/>
            <a:ext cx="534000" cy="294600"/>
          </a:xfrm>
          <a:prstGeom prst="rect">
            <a:avLst/>
          </a:prstGeom>
          <a:noFill/>
          <a:ln>
            <a:noFill/>
          </a:ln>
        </p:spPr>
        <p:txBody>
          <a:bodyPr anchorCtr="0" anchor="t" bIns="91425" lIns="91425" spcFirstLastPara="1" rIns="91425" wrap="square" tIns="91425">
            <a:noAutofit/>
          </a:bodyPr>
          <a:lstStyle/>
          <a:p>
            <a:pPr indent="0" lvl="0" marL="0" rtl="0">
              <a:spcBef>
                <a:spcPts val="0"/>
              </a:spcBef>
              <a:spcAft>
                <a:spcPts val="0"/>
              </a:spcAft>
              <a:buNone/>
            </a:pPr>
            <a:r>
              <a:rPr lang="en-US"/>
              <a:t>1..*</a:t>
            </a:r>
            <a:endParaRPr/>
          </a:p>
        </p:txBody>
      </p:sp>
      <p:sp>
        <p:nvSpPr>
          <p:cNvPr id="193" name="Google Shape;193;p23"/>
          <p:cNvSpPr txBox="1"/>
          <p:nvPr/>
        </p:nvSpPr>
        <p:spPr>
          <a:xfrm>
            <a:off x="4489225" y="3797725"/>
            <a:ext cx="534000" cy="294600"/>
          </a:xfrm>
          <a:prstGeom prst="rect">
            <a:avLst/>
          </a:prstGeom>
          <a:noFill/>
          <a:ln>
            <a:noFill/>
          </a:ln>
        </p:spPr>
        <p:txBody>
          <a:bodyPr anchorCtr="0" anchor="t" bIns="91425" lIns="91425" spcFirstLastPara="1" rIns="91425" wrap="square" tIns="91425">
            <a:noAutofit/>
          </a:bodyPr>
          <a:lstStyle/>
          <a:p>
            <a:pPr indent="0" lvl="0" marL="0" rtl="0">
              <a:spcBef>
                <a:spcPts val="0"/>
              </a:spcBef>
              <a:spcAft>
                <a:spcPts val="0"/>
              </a:spcAft>
              <a:buNone/>
            </a:pPr>
            <a:r>
              <a:rPr lang="en-US"/>
              <a:t>1</a:t>
            </a:r>
            <a:endParaRPr/>
          </a:p>
        </p:txBody>
      </p:sp>
      <p:sp>
        <p:nvSpPr>
          <p:cNvPr id="194" name="Google Shape;194;p23"/>
          <p:cNvSpPr txBox="1"/>
          <p:nvPr/>
        </p:nvSpPr>
        <p:spPr>
          <a:xfrm>
            <a:off x="4489225" y="4092325"/>
            <a:ext cx="534000" cy="294600"/>
          </a:xfrm>
          <a:prstGeom prst="rect">
            <a:avLst/>
          </a:prstGeom>
          <a:noFill/>
          <a:ln>
            <a:noFill/>
          </a:ln>
        </p:spPr>
        <p:txBody>
          <a:bodyPr anchorCtr="0" anchor="t" bIns="91425" lIns="91425" spcFirstLastPara="1" rIns="91425" wrap="square" tIns="91425">
            <a:noAutofit/>
          </a:bodyPr>
          <a:lstStyle/>
          <a:p>
            <a:pPr indent="0" lvl="0" marL="0" rtl="0">
              <a:spcBef>
                <a:spcPts val="0"/>
              </a:spcBef>
              <a:spcAft>
                <a:spcPts val="0"/>
              </a:spcAft>
              <a:buNone/>
            </a:pPr>
            <a:r>
              <a:rPr lang="en-US"/>
              <a:t>1</a:t>
            </a:r>
            <a:endParaRPr/>
          </a:p>
        </p:txBody>
      </p:sp>
      <p:sp>
        <p:nvSpPr>
          <p:cNvPr id="195" name="Google Shape;195;p23"/>
          <p:cNvSpPr txBox="1"/>
          <p:nvPr/>
        </p:nvSpPr>
        <p:spPr>
          <a:xfrm>
            <a:off x="6426525" y="2766725"/>
            <a:ext cx="534000" cy="294600"/>
          </a:xfrm>
          <a:prstGeom prst="rect">
            <a:avLst/>
          </a:prstGeom>
          <a:noFill/>
          <a:ln>
            <a:noFill/>
          </a:ln>
        </p:spPr>
        <p:txBody>
          <a:bodyPr anchorCtr="0" anchor="t" bIns="91425" lIns="91425" spcFirstLastPara="1" rIns="91425" wrap="square" tIns="91425">
            <a:noAutofit/>
          </a:bodyPr>
          <a:lstStyle/>
          <a:p>
            <a:pPr indent="0" lvl="0" marL="0" rtl="0">
              <a:spcBef>
                <a:spcPts val="0"/>
              </a:spcBef>
              <a:spcAft>
                <a:spcPts val="0"/>
              </a:spcAft>
              <a:buNone/>
            </a:pPr>
            <a:r>
              <a:rPr lang="en-US"/>
              <a:t>1..*</a:t>
            </a:r>
            <a:endParaRPr/>
          </a:p>
        </p:txBody>
      </p:sp>
      <p:sp>
        <p:nvSpPr>
          <p:cNvPr id="196" name="Google Shape;196;p23"/>
          <p:cNvSpPr txBox="1"/>
          <p:nvPr/>
        </p:nvSpPr>
        <p:spPr>
          <a:xfrm>
            <a:off x="6426525" y="3281700"/>
            <a:ext cx="534000" cy="294600"/>
          </a:xfrm>
          <a:prstGeom prst="rect">
            <a:avLst/>
          </a:prstGeom>
          <a:noFill/>
          <a:ln>
            <a:noFill/>
          </a:ln>
        </p:spPr>
        <p:txBody>
          <a:bodyPr anchorCtr="0" anchor="t" bIns="91425" lIns="91425" spcFirstLastPara="1" rIns="91425" wrap="square" tIns="91425">
            <a:noAutofit/>
          </a:bodyPr>
          <a:lstStyle/>
          <a:p>
            <a:pPr indent="0" lvl="0" marL="0" rtl="0">
              <a:spcBef>
                <a:spcPts val="0"/>
              </a:spcBef>
              <a:spcAft>
                <a:spcPts val="0"/>
              </a:spcAft>
              <a:buNone/>
            </a:pPr>
            <a:r>
              <a:rPr lang="en-US"/>
              <a:t>1..*</a:t>
            </a:r>
            <a:endParaRPr/>
          </a:p>
        </p:txBody>
      </p:sp>
    </p:spTree>
  </p:cSld>
  <p:clrMapOvr>
    <a:masterClrMapping/>
  </p:clrMapOvr>
</p:sld>
</file>

<file path=ppt/slides/slide6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92" name="Shape 592"/>
        <p:cNvGrpSpPr/>
        <p:nvPr/>
      </p:nvGrpSpPr>
      <p:grpSpPr>
        <a:xfrm>
          <a:off x="0" y="0"/>
          <a:ext cx="0" cy="0"/>
          <a:chOff x="0" y="0"/>
          <a:chExt cx="0" cy="0"/>
        </a:xfrm>
      </p:grpSpPr>
      <p:sp>
        <p:nvSpPr>
          <p:cNvPr id="593" name="Google Shape;593;p77"/>
          <p:cNvSpPr txBox="1"/>
          <p:nvPr>
            <p:ph idx="1" type="body"/>
          </p:nvPr>
        </p:nvSpPr>
        <p:spPr>
          <a:xfrm>
            <a:off x="332850" y="351225"/>
            <a:ext cx="8478300" cy="3327600"/>
          </a:xfrm>
          <a:prstGeom prst="rect">
            <a:avLst/>
          </a:prstGeom>
        </p:spPr>
        <p:txBody>
          <a:bodyPr anchorCtr="0" anchor="t" bIns="91425" lIns="91425" spcFirstLastPara="1" rIns="91425" wrap="square" tIns="91425">
            <a:noAutofit/>
          </a:bodyPr>
          <a:lstStyle/>
          <a:p>
            <a:pPr indent="-355600" lvl="1" marL="914400" rtl="0">
              <a:spcBef>
                <a:spcPts val="600"/>
              </a:spcBef>
              <a:spcAft>
                <a:spcPts val="0"/>
              </a:spcAft>
              <a:buSzPts val="2000"/>
              <a:buChar char="●"/>
            </a:pPr>
            <a:r>
              <a:rPr lang="en-US"/>
              <a:t>Test case ID: applyFilter()</a:t>
            </a:r>
            <a:endParaRPr/>
          </a:p>
          <a:p>
            <a:pPr indent="-342900" lvl="2" marL="1371600" rtl="0">
              <a:spcBef>
                <a:spcPts val="0"/>
              </a:spcBef>
              <a:spcAft>
                <a:spcPts val="0"/>
              </a:spcAft>
              <a:buSzPts val="1800"/>
              <a:buChar char="●"/>
            </a:pPr>
            <a:r>
              <a:rPr lang="en-US"/>
              <a:t>Description/Summary of Test: </a:t>
            </a:r>
            <a:endParaRPr/>
          </a:p>
          <a:p>
            <a:pPr indent="-342900" lvl="3" marL="1828800" rtl="0">
              <a:spcBef>
                <a:spcPts val="0"/>
              </a:spcBef>
              <a:spcAft>
                <a:spcPts val="0"/>
              </a:spcAft>
              <a:buSzPts val="1800"/>
              <a:buChar char="●"/>
            </a:pPr>
            <a:r>
              <a:rPr lang="en-US"/>
              <a:t>client clicks on apply filter button and filter is hidden and new list is shown with selected filters applied</a:t>
            </a:r>
            <a:endParaRPr/>
          </a:p>
          <a:p>
            <a:pPr indent="-342900" lvl="2" marL="1371600" rtl="0">
              <a:spcBef>
                <a:spcPts val="0"/>
              </a:spcBef>
              <a:spcAft>
                <a:spcPts val="0"/>
              </a:spcAft>
              <a:buSzPts val="1800"/>
              <a:buChar char="●"/>
            </a:pPr>
            <a:r>
              <a:rPr lang="en-US"/>
              <a:t>Expected Results: </a:t>
            </a:r>
            <a:endParaRPr/>
          </a:p>
          <a:p>
            <a:pPr indent="-342900" lvl="3" marL="1828800" rtl="0">
              <a:spcBef>
                <a:spcPts val="0"/>
              </a:spcBef>
              <a:spcAft>
                <a:spcPts val="0"/>
              </a:spcAft>
              <a:buSzPts val="1800"/>
              <a:buChar char="●"/>
            </a:pPr>
            <a:r>
              <a:rPr lang="en-US"/>
              <a:t>filtered list appears after apply filter button is clicked and filter disappears</a:t>
            </a:r>
            <a:endParaRPr/>
          </a:p>
          <a:p>
            <a:pPr indent="-342900" lvl="2" marL="1371600" rtl="0">
              <a:spcBef>
                <a:spcPts val="0"/>
              </a:spcBef>
              <a:spcAft>
                <a:spcPts val="0"/>
              </a:spcAft>
              <a:buSzPts val="1800"/>
              <a:buChar char="●"/>
            </a:pPr>
            <a:r>
              <a:rPr lang="en-US"/>
              <a:t>Actual Result: </a:t>
            </a:r>
            <a:endParaRPr/>
          </a:p>
          <a:p>
            <a:pPr indent="-342900" lvl="3" marL="1828800" rtl="0">
              <a:spcBef>
                <a:spcPts val="0"/>
              </a:spcBef>
              <a:spcAft>
                <a:spcPts val="0"/>
              </a:spcAft>
              <a:buSzPts val="1800"/>
              <a:buChar char="●"/>
            </a:pPr>
            <a:r>
              <a:rPr lang="en-US"/>
              <a:t>filter disappeared and filtered list shows up on screen according to filters applied</a:t>
            </a:r>
            <a:endParaRPr/>
          </a:p>
          <a:p>
            <a:pPr indent="-342900" lvl="2" marL="1371600" rtl="0">
              <a:spcBef>
                <a:spcPts val="0"/>
              </a:spcBef>
              <a:spcAft>
                <a:spcPts val="0"/>
              </a:spcAft>
              <a:buSzPts val="1800"/>
              <a:buChar char="●"/>
            </a:pPr>
            <a:r>
              <a:rPr lang="en-US"/>
              <a:t>Status (Fail/Pass): Pass</a:t>
            </a:r>
            <a:br>
              <a:rPr lang="en-US"/>
            </a:br>
            <a:br>
              <a:rPr lang="en-US"/>
            </a:br>
            <a:endParaRPr/>
          </a:p>
        </p:txBody>
      </p:sp>
      <p:pic>
        <p:nvPicPr>
          <p:cNvPr id="594" name="Google Shape;594;p77"/>
          <p:cNvPicPr preferRelativeResize="0"/>
          <p:nvPr/>
        </p:nvPicPr>
        <p:blipFill>
          <a:blip r:embed="rId3">
            <a:alphaModFix/>
          </a:blip>
          <a:stretch>
            <a:fillRect/>
          </a:stretch>
        </p:blipFill>
        <p:spPr>
          <a:xfrm>
            <a:off x="390625" y="3790925"/>
            <a:ext cx="8420526" cy="1947825"/>
          </a:xfrm>
          <a:prstGeom prst="rect">
            <a:avLst/>
          </a:prstGeom>
          <a:noFill/>
          <a:ln>
            <a:noFill/>
          </a:ln>
        </p:spPr>
      </p:pic>
    </p:spTree>
  </p:cSld>
  <p:clrMapOvr>
    <a:masterClrMapping/>
  </p:clrMapOvr>
</p:sld>
</file>

<file path=ppt/slides/slide6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99" name="Shape 599"/>
        <p:cNvGrpSpPr/>
        <p:nvPr/>
      </p:nvGrpSpPr>
      <p:grpSpPr>
        <a:xfrm>
          <a:off x="0" y="0"/>
          <a:ext cx="0" cy="0"/>
          <a:chOff x="0" y="0"/>
          <a:chExt cx="0" cy="0"/>
        </a:xfrm>
      </p:grpSpPr>
      <p:sp>
        <p:nvSpPr>
          <p:cNvPr id="600" name="Google Shape;600;p78"/>
          <p:cNvSpPr txBox="1"/>
          <p:nvPr>
            <p:ph idx="1" type="body"/>
          </p:nvPr>
        </p:nvSpPr>
        <p:spPr>
          <a:xfrm>
            <a:off x="780288" y="279875"/>
            <a:ext cx="7583400" cy="4208400"/>
          </a:xfrm>
          <a:prstGeom prst="rect">
            <a:avLst/>
          </a:prstGeom>
        </p:spPr>
        <p:txBody>
          <a:bodyPr anchorCtr="0" anchor="t" bIns="91425" lIns="91425" spcFirstLastPara="1" rIns="91425" wrap="square" tIns="91425">
            <a:noAutofit/>
          </a:bodyPr>
          <a:lstStyle/>
          <a:p>
            <a:pPr indent="-368300" lvl="0" marL="457200" rtl="0">
              <a:spcBef>
                <a:spcPts val="2000"/>
              </a:spcBef>
              <a:spcAft>
                <a:spcPts val="0"/>
              </a:spcAft>
              <a:buSzPts val="2200"/>
              <a:buChar char="●"/>
            </a:pPr>
            <a:r>
              <a:rPr lang="en-US"/>
              <a:t>Test case ID: resetFilter()</a:t>
            </a:r>
            <a:endParaRPr/>
          </a:p>
          <a:p>
            <a:pPr indent="-355600" lvl="1" marL="914400" rtl="0">
              <a:spcBef>
                <a:spcPts val="0"/>
              </a:spcBef>
              <a:spcAft>
                <a:spcPts val="0"/>
              </a:spcAft>
              <a:buSzPts val="2000"/>
              <a:buChar char="●"/>
            </a:pPr>
            <a:r>
              <a:rPr lang="en-US"/>
              <a:t>Description/Summary of Test: </a:t>
            </a:r>
            <a:endParaRPr/>
          </a:p>
          <a:p>
            <a:pPr indent="-342900" lvl="2" marL="1371600" rtl="0">
              <a:spcBef>
                <a:spcPts val="0"/>
              </a:spcBef>
              <a:spcAft>
                <a:spcPts val="0"/>
              </a:spcAft>
              <a:buSzPts val="1800"/>
              <a:buChar char="●"/>
            </a:pPr>
            <a:r>
              <a:rPr lang="en-US"/>
              <a:t>client clicks on reset filter button and unfiltered list reappears and all filter options are reset</a:t>
            </a:r>
            <a:endParaRPr/>
          </a:p>
          <a:p>
            <a:pPr indent="-355600" lvl="1" marL="914400" rtl="0">
              <a:spcBef>
                <a:spcPts val="0"/>
              </a:spcBef>
              <a:spcAft>
                <a:spcPts val="0"/>
              </a:spcAft>
              <a:buSzPts val="2000"/>
              <a:buChar char="●"/>
            </a:pPr>
            <a:r>
              <a:rPr lang="en-US"/>
              <a:t>Expected Results: </a:t>
            </a:r>
            <a:endParaRPr/>
          </a:p>
          <a:p>
            <a:pPr indent="-342900" lvl="2" marL="1371600" rtl="0">
              <a:spcBef>
                <a:spcPts val="0"/>
              </a:spcBef>
              <a:spcAft>
                <a:spcPts val="0"/>
              </a:spcAft>
              <a:buSzPts val="1800"/>
              <a:buChar char="●"/>
            </a:pPr>
            <a:r>
              <a:rPr lang="en-US"/>
              <a:t>unfiltered list appears after reset filter button is clicked and options reset</a:t>
            </a:r>
            <a:endParaRPr/>
          </a:p>
          <a:p>
            <a:pPr indent="-355600" lvl="1" marL="914400" rtl="0">
              <a:spcBef>
                <a:spcPts val="0"/>
              </a:spcBef>
              <a:spcAft>
                <a:spcPts val="0"/>
              </a:spcAft>
              <a:buSzPts val="2000"/>
              <a:buChar char="●"/>
            </a:pPr>
            <a:r>
              <a:rPr lang="en-US"/>
              <a:t>Actual Result: </a:t>
            </a:r>
            <a:endParaRPr/>
          </a:p>
          <a:p>
            <a:pPr indent="-342900" lvl="2" marL="1371600" rtl="0">
              <a:spcBef>
                <a:spcPts val="0"/>
              </a:spcBef>
              <a:spcAft>
                <a:spcPts val="0"/>
              </a:spcAft>
              <a:buSzPts val="1800"/>
              <a:buChar char="●"/>
            </a:pPr>
            <a:r>
              <a:rPr lang="en-US"/>
              <a:t>unfiltered list appeared after reset filter button was clicked and filter options were reset</a:t>
            </a:r>
            <a:endParaRPr/>
          </a:p>
          <a:p>
            <a:pPr indent="-355600" lvl="1" marL="914400" rtl="0">
              <a:spcBef>
                <a:spcPts val="0"/>
              </a:spcBef>
              <a:spcAft>
                <a:spcPts val="0"/>
              </a:spcAft>
              <a:buSzPts val="2000"/>
              <a:buChar char="●"/>
            </a:pPr>
            <a:r>
              <a:rPr lang="en-US"/>
              <a:t>Status (Fail/Pass): Pass</a:t>
            </a:r>
            <a:br>
              <a:rPr lang="en-US"/>
            </a:br>
            <a:endParaRPr/>
          </a:p>
        </p:txBody>
      </p:sp>
      <p:pic>
        <p:nvPicPr>
          <p:cNvPr id="601" name="Google Shape;601;p78"/>
          <p:cNvPicPr preferRelativeResize="0"/>
          <p:nvPr/>
        </p:nvPicPr>
        <p:blipFill>
          <a:blip r:embed="rId3">
            <a:alphaModFix/>
          </a:blip>
          <a:stretch>
            <a:fillRect/>
          </a:stretch>
        </p:blipFill>
        <p:spPr>
          <a:xfrm>
            <a:off x="312775" y="3845850"/>
            <a:ext cx="8518450" cy="2102400"/>
          </a:xfrm>
          <a:prstGeom prst="rect">
            <a:avLst/>
          </a:prstGeom>
          <a:noFill/>
          <a:ln>
            <a:noFill/>
          </a:ln>
        </p:spPr>
      </p:pic>
    </p:spTree>
  </p:cSld>
  <p:clrMapOvr>
    <a:masterClrMapping/>
  </p:clrMapOvr>
</p:sld>
</file>

<file path=ppt/slides/slide6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06" name="Shape 606"/>
        <p:cNvGrpSpPr/>
        <p:nvPr/>
      </p:nvGrpSpPr>
      <p:grpSpPr>
        <a:xfrm>
          <a:off x="0" y="0"/>
          <a:ext cx="0" cy="0"/>
          <a:chOff x="0" y="0"/>
          <a:chExt cx="0" cy="0"/>
        </a:xfrm>
      </p:grpSpPr>
      <p:sp>
        <p:nvSpPr>
          <p:cNvPr id="607" name="Google Shape;607;p79"/>
          <p:cNvSpPr txBox="1"/>
          <p:nvPr>
            <p:ph type="title"/>
          </p:nvPr>
        </p:nvSpPr>
        <p:spPr>
          <a:xfrm>
            <a:off x="779463" y="381000"/>
            <a:ext cx="7583400" cy="1044600"/>
          </a:xfrm>
          <a:prstGeom prst="rect">
            <a:avLst/>
          </a:prstGeom>
          <a:noFill/>
          <a:ln>
            <a:noFill/>
          </a:ln>
        </p:spPr>
        <p:txBody>
          <a:bodyPr anchorCtr="0" anchor="b" bIns="45700" lIns="91425" spcFirstLastPara="1" rIns="91425" wrap="square" tIns="45700">
            <a:noAutofit/>
          </a:bodyPr>
          <a:lstStyle/>
          <a:p>
            <a:pPr indent="0" lvl="0" marL="0" marR="0" rtl="0" algn="l">
              <a:spcBef>
                <a:spcPts val="0"/>
              </a:spcBef>
              <a:spcAft>
                <a:spcPts val="0"/>
              </a:spcAft>
              <a:buNone/>
            </a:pPr>
            <a:r>
              <a:rPr lang="en-US"/>
              <a:t>User Story #2858 Sort Agents</a:t>
            </a:r>
            <a:endParaRPr b="0" i="0" sz="2400" u="none" cap="none" strike="noStrike">
              <a:solidFill>
                <a:srgbClr val="001D4D"/>
              </a:solidFill>
              <a:latin typeface="Trebuchet MS"/>
              <a:ea typeface="Trebuchet MS"/>
              <a:cs typeface="Trebuchet MS"/>
              <a:sym typeface="Trebuchet MS"/>
            </a:endParaRPr>
          </a:p>
        </p:txBody>
      </p:sp>
      <p:sp>
        <p:nvSpPr>
          <p:cNvPr id="608" name="Google Shape;608;p79"/>
          <p:cNvSpPr txBox="1"/>
          <p:nvPr>
            <p:ph idx="1" type="body"/>
          </p:nvPr>
        </p:nvSpPr>
        <p:spPr>
          <a:xfrm>
            <a:off x="458550" y="1502700"/>
            <a:ext cx="8305200" cy="4208400"/>
          </a:xfrm>
          <a:prstGeom prst="rect">
            <a:avLst/>
          </a:prstGeom>
          <a:noFill/>
          <a:ln>
            <a:noFill/>
          </a:ln>
        </p:spPr>
        <p:txBody>
          <a:bodyPr anchorCtr="0" anchor="t" bIns="45700" lIns="91425" spcFirstLastPara="1" rIns="91425" wrap="square" tIns="45700">
            <a:noAutofit/>
          </a:bodyPr>
          <a:lstStyle/>
          <a:p>
            <a:pPr indent="-342900" lvl="0" marL="457200" marR="0" rtl="0" algn="l">
              <a:spcBef>
                <a:spcPts val="2000"/>
              </a:spcBef>
              <a:spcAft>
                <a:spcPts val="0"/>
              </a:spcAft>
              <a:buClr>
                <a:srgbClr val="000000"/>
              </a:buClr>
              <a:buSzPts val="1800"/>
              <a:buFont typeface="Arial"/>
              <a:buChar char="●"/>
            </a:pPr>
            <a:r>
              <a:rPr lang="en-US" sz="1800">
                <a:solidFill>
                  <a:srgbClr val="000000"/>
                </a:solidFill>
                <a:latin typeface="Arial"/>
                <a:ea typeface="Arial"/>
                <a:cs typeface="Arial"/>
                <a:sym typeface="Arial"/>
              </a:rPr>
              <a:t>Description:</a:t>
            </a:r>
            <a:endParaRPr sz="1800">
              <a:solidFill>
                <a:srgbClr val="000000"/>
              </a:solidFill>
              <a:latin typeface="Arial"/>
              <a:ea typeface="Arial"/>
              <a:cs typeface="Arial"/>
              <a:sym typeface="Arial"/>
            </a:endParaRPr>
          </a:p>
          <a:p>
            <a:pPr indent="-342900" lvl="1" marL="914400" marR="0" rtl="0" algn="l">
              <a:spcBef>
                <a:spcPts val="0"/>
              </a:spcBef>
              <a:spcAft>
                <a:spcPts val="0"/>
              </a:spcAft>
              <a:buClr>
                <a:srgbClr val="000000"/>
              </a:buClr>
              <a:buSzPts val="1800"/>
              <a:buFont typeface="Arial"/>
              <a:buChar char="●"/>
            </a:pPr>
            <a:r>
              <a:rPr lang="en-US" sz="1800">
                <a:solidFill>
                  <a:srgbClr val="000000"/>
                </a:solidFill>
                <a:latin typeface="Arial"/>
                <a:ea typeface="Arial"/>
                <a:cs typeface="Arial"/>
                <a:sym typeface="Arial"/>
              </a:rPr>
              <a:t>As a client, I would like to sort agent search results so that I will be able to find an agent based on specified sorting criteria.</a:t>
            </a:r>
            <a:endParaRPr sz="1800">
              <a:solidFill>
                <a:srgbClr val="000000"/>
              </a:solidFill>
              <a:latin typeface="Arial"/>
              <a:ea typeface="Arial"/>
              <a:cs typeface="Arial"/>
              <a:sym typeface="Arial"/>
            </a:endParaRPr>
          </a:p>
          <a:p>
            <a:pPr indent="-342900" lvl="0" marL="457200" marR="0" rtl="0" algn="l">
              <a:spcBef>
                <a:spcPts val="0"/>
              </a:spcBef>
              <a:spcAft>
                <a:spcPts val="0"/>
              </a:spcAft>
              <a:buClr>
                <a:srgbClr val="000000"/>
              </a:buClr>
              <a:buSzPts val="1800"/>
              <a:buFont typeface="Arial"/>
              <a:buChar char="●"/>
            </a:pPr>
            <a:r>
              <a:rPr lang="en-US" sz="1800">
                <a:solidFill>
                  <a:srgbClr val="000000"/>
                </a:solidFill>
                <a:latin typeface="Arial"/>
                <a:ea typeface="Arial"/>
                <a:cs typeface="Arial"/>
                <a:sym typeface="Arial"/>
              </a:rPr>
              <a:t>Acceptance Criteria:</a:t>
            </a:r>
            <a:endParaRPr sz="1800">
              <a:solidFill>
                <a:srgbClr val="000000"/>
              </a:solidFill>
              <a:latin typeface="Arial"/>
              <a:ea typeface="Arial"/>
              <a:cs typeface="Arial"/>
              <a:sym typeface="Arial"/>
            </a:endParaRPr>
          </a:p>
          <a:p>
            <a:pPr indent="-342900" lvl="1" marL="914400" marR="0" rtl="0" algn="l">
              <a:spcBef>
                <a:spcPts val="0"/>
              </a:spcBef>
              <a:spcAft>
                <a:spcPts val="0"/>
              </a:spcAft>
              <a:buClr>
                <a:srgbClr val="000000"/>
              </a:buClr>
              <a:buSzPts val="1800"/>
              <a:buFont typeface="Arial"/>
              <a:buChar char="●"/>
            </a:pPr>
            <a:r>
              <a:rPr lang="en-US" sz="1800">
                <a:solidFill>
                  <a:srgbClr val="000000"/>
                </a:solidFill>
                <a:latin typeface="Arial"/>
                <a:ea typeface="Arial"/>
                <a:cs typeface="Arial"/>
                <a:sym typeface="Arial"/>
              </a:rPr>
              <a:t>The client should be able to select criteria either before or after search and view dynamically updated results based on criteria entered.</a:t>
            </a:r>
            <a:endParaRPr sz="1800">
              <a:solidFill>
                <a:srgbClr val="000000"/>
              </a:solidFill>
              <a:latin typeface="Arial"/>
              <a:ea typeface="Arial"/>
              <a:cs typeface="Arial"/>
              <a:sym typeface="Arial"/>
            </a:endParaRPr>
          </a:p>
          <a:p>
            <a:pPr indent="-342900" lvl="1" marL="914400" marR="0" rtl="0" algn="l">
              <a:spcBef>
                <a:spcPts val="0"/>
              </a:spcBef>
              <a:spcAft>
                <a:spcPts val="0"/>
              </a:spcAft>
              <a:buClr>
                <a:srgbClr val="000000"/>
              </a:buClr>
              <a:buSzPts val="1800"/>
              <a:buFont typeface="Arial"/>
              <a:buChar char="●"/>
            </a:pPr>
            <a:r>
              <a:rPr lang="en-US" sz="1800">
                <a:solidFill>
                  <a:srgbClr val="000000"/>
                </a:solidFill>
                <a:latin typeface="Arial"/>
                <a:ea typeface="Arial"/>
                <a:cs typeface="Arial"/>
                <a:sym typeface="Arial"/>
              </a:rPr>
              <a:t>The client should be able to sort the agent’s name by (a-z) or (z-a).</a:t>
            </a:r>
            <a:endParaRPr sz="1800">
              <a:solidFill>
                <a:srgbClr val="000000"/>
              </a:solidFill>
              <a:latin typeface="Arial"/>
              <a:ea typeface="Arial"/>
              <a:cs typeface="Arial"/>
              <a:sym typeface="Arial"/>
            </a:endParaRPr>
          </a:p>
          <a:p>
            <a:pPr indent="-342900" lvl="1" marL="914400" marR="0" rtl="0" algn="l">
              <a:spcBef>
                <a:spcPts val="0"/>
              </a:spcBef>
              <a:spcAft>
                <a:spcPts val="0"/>
              </a:spcAft>
              <a:buClr>
                <a:srgbClr val="000000"/>
              </a:buClr>
              <a:buSzPts val="1800"/>
              <a:buFont typeface="Arial"/>
              <a:buChar char="●"/>
            </a:pPr>
            <a:r>
              <a:rPr lang="en-US" sz="1800">
                <a:solidFill>
                  <a:srgbClr val="000000"/>
                </a:solidFill>
                <a:latin typeface="Arial"/>
                <a:ea typeface="Arial"/>
                <a:cs typeface="Arial"/>
                <a:sym typeface="Arial"/>
              </a:rPr>
              <a:t>The client should be able to sort the locations by (a-z) or (z-a).</a:t>
            </a:r>
            <a:endParaRPr sz="1800">
              <a:solidFill>
                <a:srgbClr val="000000"/>
              </a:solidFill>
              <a:latin typeface="Arial"/>
              <a:ea typeface="Arial"/>
              <a:cs typeface="Arial"/>
              <a:sym typeface="Arial"/>
            </a:endParaRPr>
          </a:p>
          <a:p>
            <a:pPr indent="-342900" lvl="1" marL="914400" marR="0" rtl="0" algn="l">
              <a:spcBef>
                <a:spcPts val="0"/>
              </a:spcBef>
              <a:spcAft>
                <a:spcPts val="0"/>
              </a:spcAft>
              <a:buClr>
                <a:srgbClr val="000000"/>
              </a:buClr>
              <a:buSzPts val="1800"/>
              <a:buFont typeface="Arial"/>
              <a:buChar char="●"/>
            </a:pPr>
            <a:r>
              <a:rPr lang="en-US" sz="1800">
                <a:solidFill>
                  <a:srgbClr val="000000"/>
                </a:solidFill>
                <a:latin typeface="Arial"/>
                <a:ea typeface="Arial"/>
                <a:cs typeface="Arial"/>
                <a:sym typeface="Arial"/>
              </a:rPr>
              <a:t>The client should be able to sort by agent rating (highest to lowest) or (lowest to highest)</a:t>
            </a:r>
            <a:endParaRPr sz="1800">
              <a:solidFill>
                <a:srgbClr val="000000"/>
              </a:solidFill>
              <a:latin typeface="Arial"/>
              <a:ea typeface="Arial"/>
              <a:cs typeface="Arial"/>
              <a:sym typeface="Arial"/>
            </a:endParaRPr>
          </a:p>
        </p:txBody>
      </p:sp>
    </p:spTree>
  </p:cSld>
  <p:clrMapOvr>
    <a:masterClrMapping/>
  </p:clrMapOvr>
</p:sld>
</file>

<file path=ppt/slides/slide6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13" name="Shape 613"/>
        <p:cNvGrpSpPr/>
        <p:nvPr/>
      </p:nvGrpSpPr>
      <p:grpSpPr>
        <a:xfrm>
          <a:off x="0" y="0"/>
          <a:ext cx="0" cy="0"/>
          <a:chOff x="0" y="0"/>
          <a:chExt cx="0" cy="0"/>
        </a:xfrm>
      </p:grpSpPr>
      <p:sp>
        <p:nvSpPr>
          <p:cNvPr id="614" name="Google Shape;614;p80"/>
          <p:cNvSpPr txBox="1"/>
          <p:nvPr>
            <p:ph type="title"/>
          </p:nvPr>
        </p:nvSpPr>
        <p:spPr>
          <a:xfrm>
            <a:off x="779463" y="381000"/>
            <a:ext cx="7583400" cy="1044600"/>
          </a:xfrm>
          <a:prstGeom prst="rect">
            <a:avLst/>
          </a:prstGeom>
        </p:spPr>
        <p:txBody>
          <a:bodyPr anchorCtr="0" anchor="b" bIns="91425" lIns="91425" spcFirstLastPara="1" rIns="91425" wrap="square" tIns="91425">
            <a:noAutofit/>
          </a:bodyPr>
          <a:lstStyle/>
          <a:p>
            <a:pPr indent="0" lvl="0" marL="0">
              <a:spcBef>
                <a:spcPts val="0"/>
              </a:spcBef>
              <a:spcAft>
                <a:spcPts val="0"/>
              </a:spcAft>
              <a:buNone/>
            </a:pPr>
            <a:r>
              <a:rPr lang="en-US"/>
              <a:t>Class Diagram</a:t>
            </a:r>
            <a:endParaRPr/>
          </a:p>
        </p:txBody>
      </p:sp>
      <p:pic>
        <p:nvPicPr>
          <p:cNvPr id="615" name="Google Shape;615;p80"/>
          <p:cNvPicPr preferRelativeResize="0"/>
          <p:nvPr/>
        </p:nvPicPr>
        <p:blipFill>
          <a:blip r:embed="rId3">
            <a:alphaModFix/>
          </a:blip>
          <a:stretch>
            <a:fillRect/>
          </a:stretch>
        </p:blipFill>
        <p:spPr>
          <a:xfrm>
            <a:off x="229500" y="2210800"/>
            <a:ext cx="8683326" cy="2521675"/>
          </a:xfrm>
          <a:prstGeom prst="rect">
            <a:avLst/>
          </a:prstGeom>
          <a:noFill/>
          <a:ln>
            <a:noFill/>
          </a:ln>
        </p:spPr>
      </p:pic>
    </p:spTree>
  </p:cSld>
  <p:clrMapOvr>
    <a:masterClrMapping/>
  </p:clrMapOvr>
</p:sld>
</file>

<file path=ppt/slides/slide6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20" name="Shape 620"/>
        <p:cNvGrpSpPr/>
        <p:nvPr/>
      </p:nvGrpSpPr>
      <p:grpSpPr>
        <a:xfrm>
          <a:off x="0" y="0"/>
          <a:ext cx="0" cy="0"/>
          <a:chOff x="0" y="0"/>
          <a:chExt cx="0" cy="0"/>
        </a:xfrm>
      </p:grpSpPr>
      <p:sp>
        <p:nvSpPr>
          <p:cNvPr id="621" name="Google Shape;621;p81"/>
          <p:cNvSpPr txBox="1"/>
          <p:nvPr>
            <p:ph type="title"/>
          </p:nvPr>
        </p:nvSpPr>
        <p:spPr>
          <a:xfrm>
            <a:off x="779463" y="381000"/>
            <a:ext cx="7583400" cy="1044600"/>
          </a:xfrm>
          <a:prstGeom prst="rect">
            <a:avLst/>
          </a:prstGeom>
        </p:spPr>
        <p:txBody>
          <a:bodyPr anchorCtr="0" anchor="b" bIns="91425" lIns="91425" spcFirstLastPara="1" rIns="91425" wrap="square" tIns="91425">
            <a:noAutofit/>
          </a:bodyPr>
          <a:lstStyle/>
          <a:p>
            <a:pPr indent="0" lvl="0" marL="0">
              <a:spcBef>
                <a:spcPts val="0"/>
              </a:spcBef>
              <a:spcAft>
                <a:spcPts val="0"/>
              </a:spcAft>
              <a:buNone/>
            </a:pPr>
            <a:r>
              <a:rPr lang="en-US"/>
              <a:t>Demo</a:t>
            </a:r>
            <a:endParaRPr/>
          </a:p>
        </p:txBody>
      </p:sp>
      <p:pic>
        <p:nvPicPr>
          <p:cNvPr id="622" name="Google Shape;622;p81"/>
          <p:cNvPicPr preferRelativeResize="0"/>
          <p:nvPr/>
        </p:nvPicPr>
        <p:blipFill>
          <a:blip r:embed="rId3">
            <a:alphaModFix/>
          </a:blip>
          <a:stretch>
            <a:fillRect/>
          </a:stretch>
        </p:blipFill>
        <p:spPr>
          <a:xfrm>
            <a:off x="560000" y="1944850"/>
            <a:ext cx="8135350" cy="1815325"/>
          </a:xfrm>
          <a:prstGeom prst="rect">
            <a:avLst/>
          </a:prstGeom>
          <a:noFill/>
          <a:ln>
            <a:noFill/>
          </a:ln>
        </p:spPr>
      </p:pic>
      <p:sp>
        <p:nvSpPr>
          <p:cNvPr id="623" name="Google Shape;623;p81"/>
          <p:cNvSpPr txBox="1"/>
          <p:nvPr/>
        </p:nvSpPr>
        <p:spPr>
          <a:xfrm>
            <a:off x="937500" y="4279875"/>
            <a:ext cx="5156100" cy="1436700"/>
          </a:xfrm>
          <a:prstGeom prst="rect">
            <a:avLst/>
          </a:prstGeom>
          <a:noFill/>
          <a:ln>
            <a:noFill/>
          </a:ln>
        </p:spPr>
        <p:txBody>
          <a:bodyPr anchorCtr="0" anchor="t" bIns="91425" lIns="91425" spcFirstLastPara="1" rIns="91425" wrap="square" tIns="91425">
            <a:noAutofit/>
          </a:bodyPr>
          <a:lstStyle/>
          <a:p>
            <a:pPr indent="-342900" lvl="0" marL="457200">
              <a:spcBef>
                <a:spcPts val="0"/>
              </a:spcBef>
              <a:spcAft>
                <a:spcPts val="0"/>
              </a:spcAft>
              <a:buSzPts val="1800"/>
              <a:buChar char="●"/>
            </a:pPr>
            <a:r>
              <a:rPr lang="en-US" sz="1800"/>
              <a:t>Opening Filter</a:t>
            </a:r>
            <a:endParaRPr sz="1800"/>
          </a:p>
        </p:txBody>
      </p:sp>
    </p:spTree>
  </p:cSld>
  <p:clrMapOvr>
    <a:masterClrMapping/>
  </p:clrMapOvr>
</p:sld>
</file>

<file path=ppt/slides/slide6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28" name="Shape 628"/>
        <p:cNvGrpSpPr/>
        <p:nvPr/>
      </p:nvGrpSpPr>
      <p:grpSpPr>
        <a:xfrm>
          <a:off x="0" y="0"/>
          <a:ext cx="0" cy="0"/>
          <a:chOff x="0" y="0"/>
          <a:chExt cx="0" cy="0"/>
        </a:xfrm>
      </p:grpSpPr>
      <p:sp>
        <p:nvSpPr>
          <p:cNvPr id="629" name="Google Shape;629;p82"/>
          <p:cNvSpPr txBox="1"/>
          <p:nvPr/>
        </p:nvSpPr>
        <p:spPr>
          <a:xfrm>
            <a:off x="845325" y="4514225"/>
            <a:ext cx="5156100" cy="1436700"/>
          </a:xfrm>
          <a:prstGeom prst="rect">
            <a:avLst/>
          </a:prstGeom>
          <a:noFill/>
          <a:ln>
            <a:noFill/>
          </a:ln>
        </p:spPr>
        <p:txBody>
          <a:bodyPr anchorCtr="0" anchor="t" bIns="91425" lIns="91425" spcFirstLastPara="1" rIns="91425" wrap="square" tIns="91425">
            <a:noAutofit/>
          </a:bodyPr>
          <a:lstStyle/>
          <a:p>
            <a:pPr indent="-342900" lvl="0" marL="457200" rtl="0">
              <a:spcBef>
                <a:spcPts val="0"/>
              </a:spcBef>
              <a:spcAft>
                <a:spcPts val="0"/>
              </a:spcAft>
              <a:buSzPts val="1800"/>
              <a:buChar char="●"/>
            </a:pPr>
            <a:r>
              <a:rPr lang="en-US" sz="1800"/>
              <a:t>Applying</a:t>
            </a:r>
            <a:r>
              <a:rPr lang="en-US" sz="1800"/>
              <a:t> Filter</a:t>
            </a:r>
            <a:endParaRPr sz="1800"/>
          </a:p>
        </p:txBody>
      </p:sp>
      <p:pic>
        <p:nvPicPr>
          <p:cNvPr id="630" name="Google Shape;630;p82"/>
          <p:cNvPicPr preferRelativeResize="0"/>
          <p:nvPr/>
        </p:nvPicPr>
        <p:blipFill>
          <a:blip r:embed="rId3">
            <a:alphaModFix/>
          </a:blip>
          <a:stretch>
            <a:fillRect/>
          </a:stretch>
        </p:blipFill>
        <p:spPr>
          <a:xfrm>
            <a:off x="845325" y="819825"/>
            <a:ext cx="6318375" cy="3460050"/>
          </a:xfrm>
          <a:prstGeom prst="rect">
            <a:avLst/>
          </a:prstGeom>
          <a:noFill/>
          <a:ln>
            <a:noFill/>
          </a:ln>
        </p:spPr>
      </p:pic>
    </p:spTree>
  </p:cSld>
  <p:clrMapOvr>
    <a:masterClrMapping/>
  </p:clrMapOvr>
</p:sld>
</file>

<file path=ppt/slides/slide6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35" name="Shape 635"/>
        <p:cNvGrpSpPr/>
        <p:nvPr/>
      </p:nvGrpSpPr>
      <p:grpSpPr>
        <a:xfrm>
          <a:off x="0" y="0"/>
          <a:ext cx="0" cy="0"/>
          <a:chOff x="0" y="0"/>
          <a:chExt cx="0" cy="0"/>
        </a:xfrm>
      </p:grpSpPr>
      <p:pic>
        <p:nvPicPr>
          <p:cNvPr id="636" name="Google Shape;636;p83"/>
          <p:cNvPicPr preferRelativeResize="0"/>
          <p:nvPr/>
        </p:nvPicPr>
        <p:blipFill>
          <a:blip r:embed="rId3">
            <a:alphaModFix/>
          </a:blip>
          <a:stretch>
            <a:fillRect/>
          </a:stretch>
        </p:blipFill>
        <p:spPr>
          <a:xfrm>
            <a:off x="859150" y="815200"/>
            <a:ext cx="5234450" cy="2477019"/>
          </a:xfrm>
          <a:prstGeom prst="rect">
            <a:avLst/>
          </a:prstGeom>
          <a:noFill/>
          <a:ln>
            <a:noFill/>
          </a:ln>
        </p:spPr>
      </p:pic>
      <p:sp>
        <p:nvSpPr>
          <p:cNvPr id="637" name="Google Shape;637;p83"/>
          <p:cNvSpPr txBox="1"/>
          <p:nvPr/>
        </p:nvSpPr>
        <p:spPr>
          <a:xfrm>
            <a:off x="937500" y="4279875"/>
            <a:ext cx="5156100" cy="1436700"/>
          </a:xfrm>
          <a:prstGeom prst="rect">
            <a:avLst/>
          </a:prstGeom>
          <a:noFill/>
          <a:ln>
            <a:noFill/>
          </a:ln>
        </p:spPr>
        <p:txBody>
          <a:bodyPr anchorCtr="0" anchor="t" bIns="91425" lIns="91425" spcFirstLastPara="1" rIns="91425" wrap="square" tIns="91425">
            <a:noAutofit/>
          </a:bodyPr>
          <a:lstStyle/>
          <a:p>
            <a:pPr indent="-342900" lvl="0" marL="457200" rtl="0">
              <a:spcBef>
                <a:spcPts val="0"/>
              </a:spcBef>
              <a:spcAft>
                <a:spcPts val="0"/>
              </a:spcAft>
              <a:buSzPts val="1800"/>
              <a:buChar char="●"/>
            </a:pPr>
            <a:r>
              <a:rPr lang="en-US" sz="1800"/>
              <a:t>Closing</a:t>
            </a:r>
            <a:r>
              <a:rPr lang="en-US" sz="1800"/>
              <a:t> Filter</a:t>
            </a:r>
            <a:endParaRPr sz="1800"/>
          </a:p>
        </p:txBody>
      </p:sp>
    </p:spTree>
  </p:cSld>
  <p:clrMapOvr>
    <a:masterClrMapping/>
  </p:clrMapOvr>
</p:sld>
</file>

<file path=ppt/slides/slide6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42" name="Shape 642"/>
        <p:cNvGrpSpPr/>
        <p:nvPr/>
      </p:nvGrpSpPr>
      <p:grpSpPr>
        <a:xfrm>
          <a:off x="0" y="0"/>
          <a:ext cx="0" cy="0"/>
          <a:chOff x="0" y="0"/>
          <a:chExt cx="0" cy="0"/>
        </a:xfrm>
      </p:grpSpPr>
      <p:sp>
        <p:nvSpPr>
          <p:cNvPr id="643" name="Google Shape;643;p84"/>
          <p:cNvSpPr txBox="1"/>
          <p:nvPr>
            <p:ph type="title"/>
          </p:nvPr>
        </p:nvSpPr>
        <p:spPr>
          <a:xfrm>
            <a:off x="779463" y="381000"/>
            <a:ext cx="7583400" cy="1044600"/>
          </a:xfrm>
          <a:prstGeom prst="rect">
            <a:avLst/>
          </a:prstGeom>
        </p:spPr>
        <p:txBody>
          <a:bodyPr anchorCtr="0" anchor="b" bIns="91425" lIns="91425" spcFirstLastPara="1" rIns="91425" wrap="square" tIns="91425">
            <a:noAutofit/>
          </a:bodyPr>
          <a:lstStyle/>
          <a:p>
            <a:pPr indent="0" lvl="0" marL="0">
              <a:spcBef>
                <a:spcPts val="0"/>
              </a:spcBef>
              <a:spcAft>
                <a:spcPts val="0"/>
              </a:spcAft>
              <a:buNone/>
            </a:pPr>
            <a:r>
              <a:rPr lang="en-US" sz="2400"/>
              <a:t>User Story #3114 - Agent Rating and Review System (Backend)</a:t>
            </a:r>
            <a:endParaRPr sz="2400"/>
          </a:p>
        </p:txBody>
      </p:sp>
      <p:sp>
        <p:nvSpPr>
          <p:cNvPr id="644" name="Google Shape;644;p84"/>
          <p:cNvSpPr txBox="1"/>
          <p:nvPr>
            <p:ph idx="1" type="body"/>
          </p:nvPr>
        </p:nvSpPr>
        <p:spPr>
          <a:xfrm>
            <a:off x="779463" y="1828800"/>
            <a:ext cx="7583400" cy="4208400"/>
          </a:xfrm>
          <a:prstGeom prst="rect">
            <a:avLst/>
          </a:prstGeom>
        </p:spPr>
        <p:txBody>
          <a:bodyPr anchorCtr="0" anchor="t" bIns="91425" lIns="91425" spcFirstLastPara="1" rIns="91425" wrap="square" tIns="91425">
            <a:noAutofit/>
          </a:bodyPr>
          <a:lstStyle/>
          <a:p>
            <a:pPr indent="0" lvl="0" marL="0" rtl="0">
              <a:lnSpc>
                <a:spcPct val="115000"/>
              </a:lnSpc>
              <a:spcBef>
                <a:spcPts val="800"/>
              </a:spcBef>
              <a:spcAft>
                <a:spcPts val="0"/>
              </a:spcAft>
              <a:buClr>
                <a:schemeClr val="dk1"/>
              </a:buClr>
              <a:buSzPts val="1100"/>
              <a:buFont typeface="Arial"/>
              <a:buNone/>
            </a:pPr>
            <a:r>
              <a:rPr b="1" lang="en-US" sz="1200">
                <a:solidFill>
                  <a:srgbClr val="111111"/>
                </a:solidFill>
                <a:latin typeface="Arial"/>
                <a:ea typeface="Arial"/>
                <a:cs typeface="Arial"/>
                <a:sym typeface="Arial"/>
              </a:rPr>
              <a:t>Narrative</a:t>
            </a:r>
            <a:endParaRPr b="1" sz="1200">
              <a:solidFill>
                <a:srgbClr val="111111"/>
              </a:solidFill>
              <a:latin typeface="Arial"/>
              <a:ea typeface="Arial"/>
              <a:cs typeface="Arial"/>
              <a:sym typeface="Arial"/>
            </a:endParaRPr>
          </a:p>
          <a:p>
            <a:pPr indent="-304800" lvl="0" marL="558800" rtl="0">
              <a:lnSpc>
                <a:spcPct val="140000"/>
              </a:lnSpc>
              <a:spcBef>
                <a:spcPts val="1100"/>
              </a:spcBef>
              <a:spcAft>
                <a:spcPts val="0"/>
              </a:spcAft>
              <a:buClr>
                <a:schemeClr val="dk1"/>
              </a:buClr>
              <a:buSzPts val="1200"/>
              <a:buFont typeface="Arial"/>
              <a:buChar char="●"/>
            </a:pPr>
            <a:r>
              <a:rPr lang="en-US" sz="1200">
                <a:solidFill>
                  <a:schemeClr val="dk1"/>
                </a:solidFill>
                <a:latin typeface="Arial"/>
                <a:ea typeface="Arial"/>
                <a:cs typeface="Arial"/>
                <a:sym typeface="Arial"/>
              </a:rPr>
              <a:t>As an agent I would like people to be able to place reviews on my page for other’s to see and make more informed decisions about contacting me.</a:t>
            </a:r>
            <a:endParaRPr sz="1200">
              <a:solidFill>
                <a:schemeClr val="dk1"/>
              </a:solidFill>
              <a:latin typeface="Arial"/>
              <a:ea typeface="Arial"/>
              <a:cs typeface="Arial"/>
              <a:sym typeface="Arial"/>
            </a:endParaRPr>
          </a:p>
          <a:p>
            <a:pPr indent="-304800" lvl="0" marL="558800" rtl="0">
              <a:lnSpc>
                <a:spcPct val="140000"/>
              </a:lnSpc>
              <a:spcBef>
                <a:spcPts val="0"/>
              </a:spcBef>
              <a:spcAft>
                <a:spcPts val="0"/>
              </a:spcAft>
              <a:buClr>
                <a:schemeClr val="dk1"/>
              </a:buClr>
              <a:buSzPts val="1200"/>
              <a:buFont typeface="Arial"/>
              <a:buChar char="●"/>
            </a:pPr>
            <a:r>
              <a:rPr lang="en-US" sz="1200">
                <a:solidFill>
                  <a:schemeClr val="dk1"/>
                </a:solidFill>
                <a:latin typeface="Arial"/>
                <a:ea typeface="Arial"/>
                <a:cs typeface="Arial"/>
                <a:sym typeface="Arial"/>
              </a:rPr>
              <a:t>As a user I would like to review agent’s that I have worked with so that others can make more informed decisions about their agent.</a:t>
            </a:r>
            <a:endParaRPr sz="1200">
              <a:solidFill>
                <a:schemeClr val="dk1"/>
              </a:solidFill>
              <a:latin typeface="Arial"/>
              <a:ea typeface="Arial"/>
              <a:cs typeface="Arial"/>
              <a:sym typeface="Arial"/>
            </a:endParaRPr>
          </a:p>
          <a:p>
            <a:pPr indent="0" lvl="0" marL="0" rtl="0">
              <a:lnSpc>
                <a:spcPct val="115000"/>
              </a:lnSpc>
              <a:spcBef>
                <a:spcPts val="1200"/>
              </a:spcBef>
              <a:spcAft>
                <a:spcPts val="0"/>
              </a:spcAft>
              <a:buClr>
                <a:schemeClr val="dk1"/>
              </a:buClr>
              <a:buSzPts val="1100"/>
              <a:buFont typeface="Arial"/>
              <a:buNone/>
            </a:pPr>
            <a:r>
              <a:rPr b="1" lang="en-US" sz="1200">
                <a:solidFill>
                  <a:srgbClr val="111111"/>
                </a:solidFill>
                <a:latin typeface="Arial"/>
                <a:ea typeface="Arial"/>
                <a:cs typeface="Arial"/>
                <a:sym typeface="Arial"/>
              </a:rPr>
              <a:t>Acceptance Criteria</a:t>
            </a:r>
            <a:endParaRPr b="1" sz="1200">
              <a:solidFill>
                <a:srgbClr val="111111"/>
              </a:solidFill>
              <a:latin typeface="Arial"/>
              <a:ea typeface="Arial"/>
              <a:cs typeface="Arial"/>
              <a:sym typeface="Arial"/>
            </a:endParaRPr>
          </a:p>
          <a:p>
            <a:pPr indent="-304800" lvl="0" marL="558800" rtl="0">
              <a:lnSpc>
                <a:spcPct val="140000"/>
              </a:lnSpc>
              <a:spcBef>
                <a:spcPts val="1100"/>
              </a:spcBef>
              <a:spcAft>
                <a:spcPts val="0"/>
              </a:spcAft>
              <a:buClr>
                <a:schemeClr val="dk1"/>
              </a:buClr>
              <a:buSzPts val="1200"/>
              <a:buFont typeface="Arial"/>
              <a:buAutoNum type="arabicPeriod"/>
            </a:pPr>
            <a:r>
              <a:rPr lang="en-US" sz="1200">
                <a:solidFill>
                  <a:schemeClr val="dk1"/>
                </a:solidFill>
                <a:latin typeface="Arial"/>
                <a:ea typeface="Arial"/>
                <a:cs typeface="Arial"/>
                <a:sym typeface="Arial"/>
              </a:rPr>
              <a:t>Users (not agents) should be able to click the review tab in the agent’s profile page and leave a review.</a:t>
            </a:r>
            <a:endParaRPr sz="1200">
              <a:solidFill>
                <a:schemeClr val="dk1"/>
              </a:solidFill>
              <a:latin typeface="Arial"/>
              <a:ea typeface="Arial"/>
              <a:cs typeface="Arial"/>
              <a:sym typeface="Arial"/>
            </a:endParaRPr>
          </a:p>
          <a:p>
            <a:pPr indent="-304800" lvl="0" marL="558800" rtl="0">
              <a:lnSpc>
                <a:spcPct val="140000"/>
              </a:lnSpc>
              <a:spcBef>
                <a:spcPts val="0"/>
              </a:spcBef>
              <a:spcAft>
                <a:spcPts val="0"/>
              </a:spcAft>
              <a:buClr>
                <a:schemeClr val="dk1"/>
              </a:buClr>
              <a:buSzPts val="1200"/>
              <a:buFont typeface="Arial"/>
              <a:buAutoNum type="arabicPeriod"/>
            </a:pPr>
            <a:r>
              <a:rPr lang="en-US" sz="1200">
                <a:solidFill>
                  <a:schemeClr val="dk1"/>
                </a:solidFill>
                <a:latin typeface="Arial"/>
                <a:ea typeface="Arial"/>
                <a:cs typeface="Arial"/>
                <a:sym typeface="Arial"/>
              </a:rPr>
              <a:t>A review consists of 4 different things, a score between 1 and 5, an author (the user making the review), a recipient(the agent being reviewed), and the post (the review text).</a:t>
            </a:r>
            <a:endParaRPr sz="1200">
              <a:solidFill>
                <a:schemeClr val="dk1"/>
              </a:solidFill>
              <a:latin typeface="Arial"/>
              <a:ea typeface="Arial"/>
              <a:cs typeface="Arial"/>
              <a:sym typeface="Arial"/>
            </a:endParaRPr>
          </a:p>
          <a:p>
            <a:pPr indent="-304800" lvl="0" marL="558800" rtl="0">
              <a:lnSpc>
                <a:spcPct val="140000"/>
              </a:lnSpc>
              <a:spcBef>
                <a:spcPts val="0"/>
              </a:spcBef>
              <a:spcAft>
                <a:spcPts val="0"/>
              </a:spcAft>
              <a:buClr>
                <a:schemeClr val="dk1"/>
              </a:buClr>
              <a:buSzPts val="1200"/>
              <a:buFont typeface="Arial"/>
              <a:buAutoNum type="arabicPeriod"/>
            </a:pPr>
            <a:r>
              <a:rPr lang="en-US" sz="1200">
                <a:solidFill>
                  <a:schemeClr val="dk1"/>
                </a:solidFill>
                <a:latin typeface="Arial"/>
                <a:ea typeface="Arial"/>
                <a:cs typeface="Arial"/>
                <a:sym typeface="Arial"/>
              </a:rPr>
              <a:t>A rating will be assigned to an agent which is the average score of each review that agent has been given.</a:t>
            </a:r>
            <a:endParaRPr sz="1200">
              <a:solidFill>
                <a:schemeClr val="dk1"/>
              </a:solidFill>
              <a:latin typeface="Arial"/>
              <a:ea typeface="Arial"/>
              <a:cs typeface="Arial"/>
              <a:sym typeface="Arial"/>
            </a:endParaRPr>
          </a:p>
          <a:p>
            <a:pPr indent="-304800" lvl="0" marL="558800" rtl="0">
              <a:lnSpc>
                <a:spcPct val="140000"/>
              </a:lnSpc>
              <a:spcBef>
                <a:spcPts val="0"/>
              </a:spcBef>
              <a:spcAft>
                <a:spcPts val="0"/>
              </a:spcAft>
              <a:buClr>
                <a:schemeClr val="dk1"/>
              </a:buClr>
              <a:buSzPts val="1200"/>
              <a:buFont typeface="Arial"/>
              <a:buAutoNum type="arabicPeriod"/>
            </a:pPr>
            <a:r>
              <a:rPr lang="en-US" sz="1200">
                <a:solidFill>
                  <a:schemeClr val="dk1"/>
                </a:solidFill>
                <a:latin typeface="Arial"/>
                <a:ea typeface="Arial"/>
                <a:cs typeface="Arial"/>
                <a:sym typeface="Arial"/>
              </a:rPr>
              <a:t>The new pages created or any pages changed comply with the general theme and design of the rest of the site.</a:t>
            </a:r>
            <a:endParaRPr sz="1200">
              <a:solidFill>
                <a:schemeClr val="dk1"/>
              </a:solidFill>
              <a:latin typeface="Arial"/>
              <a:ea typeface="Arial"/>
              <a:cs typeface="Arial"/>
              <a:sym typeface="Arial"/>
            </a:endParaRPr>
          </a:p>
          <a:p>
            <a:pPr indent="0" lvl="0" marL="0">
              <a:spcBef>
                <a:spcPts val="2000"/>
              </a:spcBef>
              <a:spcAft>
                <a:spcPts val="0"/>
              </a:spcAft>
              <a:buNone/>
            </a:pPr>
            <a:r>
              <a:t/>
            </a:r>
            <a:endParaRPr/>
          </a:p>
        </p:txBody>
      </p:sp>
    </p:spTree>
  </p:cSld>
  <p:clrMapOvr>
    <a:masterClrMapping/>
  </p:clrMapOvr>
</p:sld>
</file>

<file path=ppt/slides/slide6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49" name="Shape 649"/>
        <p:cNvGrpSpPr/>
        <p:nvPr/>
      </p:nvGrpSpPr>
      <p:grpSpPr>
        <a:xfrm>
          <a:off x="0" y="0"/>
          <a:ext cx="0" cy="0"/>
          <a:chOff x="0" y="0"/>
          <a:chExt cx="0" cy="0"/>
        </a:xfrm>
      </p:grpSpPr>
      <p:sp>
        <p:nvSpPr>
          <p:cNvPr id="650" name="Google Shape;650;p85"/>
          <p:cNvSpPr txBox="1"/>
          <p:nvPr>
            <p:ph idx="1" type="body"/>
          </p:nvPr>
        </p:nvSpPr>
        <p:spPr>
          <a:xfrm>
            <a:off x="623425" y="5157750"/>
            <a:ext cx="7583400" cy="1050300"/>
          </a:xfrm>
          <a:prstGeom prst="rect">
            <a:avLst/>
          </a:prstGeom>
        </p:spPr>
        <p:txBody>
          <a:bodyPr anchorCtr="0" anchor="t" bIns="91425" lIns="91425" spcFirstLastPara="1" rIns="91425" wrap="square" tIns="91425">
            <a:noAutofit/>
          </a:bodyPr>
          <a:lstStyle/>
          <a:p>
            <a:pPr indent="-342900" lvl="0" marL="457200" rtl="0">
              <a:spcBef>
                <a:spcPts val="2000"/>
              </a:spcBef>
              <a:spcAft>
                <a:spcPts val="0"/>
              </a:spcAft>
              <a:buSzPts val="1800"/>
              <a:buChar char="●"/>
            </a:pPr>
            <a:r>
              <a:rPr lang="en-US" sz="1800"/>
              <a:t>Model, Serializer, View, and URL to enable REST calls to be made from the front-end</a:t>
            </a:r>
            <a:endParaRPr sz="1800"/>
          </a:p>
        </p:txBody>
      </p:sp>
      <p:pic>
        <p:nvPicPr>
          <p:cNvPr id="651" name="Google Shape;651;p85"/>
          <p:cNvPicPr preferRelativeResize="0"/>
          <p:nvPr/>
        </p:nvPicPr>
        <p:blipFill>
          <a:blip r:embed="rId3">
            <a:alphaModFix/>
          </a:blip>
          <a:stretch>
            <a:fillRect/>
          </a:stretch>
        </p:blipFill>
        <p:spPr>
          <a:xfrm>
            <a:off x="1068350" y="270550"/>
            <a:ext cx="7138476" cy="5111574"/>
          </a:xfrm>
          <a:prstGeom prst="rect">
            <a:avLst/>
          </a:prstGeom>
          <a:noFill/>
          <a:ln>
            <a:noFill/>
          </a:ln>
        </p:spPr>
      </p:pic>
    </p:spTree>
  </p:cSld>
  <p:clrMapOvr>
    <a:masterClrMapping/>
  </p:clrMapOvr>
</p:sld>
</file>

<file path=ppt/slides/slide6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56" name="Shape 656"/>
        <p:cNvGrpSpPr/>
        <p:nvPr/>
      </p:nvGrpSpPr>
      <p:grpSpPr>
        <a:xfrm>
          <a:off x="0" y="0"/>
          <a:ext cx="0" cy="0"/>
          <a:chOff x="0" y="0"/>
          <a:chExt cx="0" cy="0"/>
        </a:xfrm>
      </p:grpSpPr>
      <p:sp>
        <p:nvSpPr>
          <p:cNvPr id="657" name="Google Shape;657;p86"/>
          <p:cNvSpPr txBox="1"/>
          <p:nvPr>
            <p:ph type="title"/>
          </p:nvPr>
        </p:nvSpPr>
        <p:spPr>
          <a:xfrm>
            <a:off x="779463" y="381000"/>
            <a:ext cx="7583400" cy="1044600"/>
          </a:xfrm>
          <a:prstGeom prst="rect">
            <a:avLst/>
          </a:prstGeom>
          <a:noFill/>
          <a:ln>
            <a:noFill/>
          </a:ln>
        </p:spPr>
        <p:txBody>
          <a:bodyPr anchorCtr="0" anchor="b" bIns="45700" lIns="91425" spcFirstLastPara="1" rIns="91425" wrap="square" tIns="45700">
            <a:noAutofit/>
          </a:bodyPr>
          <a:lstStyle/>
          <a:p>
            <a:pPr indent="0" lvl="0" marL="0" marR="0" rtl="0" algn="l">
              <a:spcBef>
                <a:spcPts val="0"/>
              </a:spcBef>
              <a:spcAft>
                <a:spcPts val="0"/>
              </a:spcAft>
              <a:buNone/>
            </a:pPr>
            <a:r>
              <a:rPr lang="en-US"/>
              <a:t>Defect #3765 - Token Mismatch</a:t>
            </a:r>
            <a:endParaRPr b="0" i="0" sz="3800" u="none" cap="none" strike="noStrike">
              <a:solidFill>
                <a:srgbClr val="001D4D"/>
              </a:solidFill>
              <a:latin typeface="Trebuchet MS"/>
              <a:ea typeface="Trebuchet MS"/>
              <a:cs typeface="Trebuchet MS"/>
              <a:sym typeface="Trebuchet MS"/>
            </a:endParaRPr>
          </a:p>
        </p:txBody>
      </p:sp>
      <p:sp>
        <p:nvSpPr>
          <p:cNvPr id="658" name="Google Shape;658;p86"/>
          <p:cNvSpPr txBox="1"/>
          <p:nvPr>
            <p:ph idx="1" type="body"/>
          </p:nvPr>
        </p:nvSpPr>
        <p:spPr>
          <a:xfrm>
            <a:off x="779463" y="1828800"/>
            <a:ext cx="7583400" cy="4208400"/>
          </a:xfrm>
          <a:prstGeom prst="rect">
            <a:avLst/>
          </a:prstGeom>
          <a:noFill/>
          <a:ln>
            <a:noFill/>
          </a:ln>
        </p:spPr>
        <p:txBody>
          <a:bodyPr anchorCtr="0" anchor="t" bIns="45700" lIns="91425" spcFirstLastPara="1" rIns="91425" wrap="square" tIns="45700">
            <a:noAutofit/>
          </a:bodyPr>
          <a:lstStyle/>
          <a:p>
            <a:pPr indent="-231775" lvl="0" marL="282575" marR="0" rtl="0" algn="l">
              <a:spcBef>
                <a:spcPts val="2000"/>
              </a:spcBef>
              <a:spcAft>
                <a:spcPts val="0"/>
              </a:spcAft>
              <a:buClr>
                <a:srgbClr val="001D4D"/>
              </a:buClr>
              <a:buSzPts val="1400"/>
              <a:buFont typeface="Arial"/>
              <a:buChar char="●"/>
            </a:pPr>
            <a:r>
              <a:rPr lang="en-US" sz="1400">
                <a:latin typeface="Arial"/>
                <a:ea typeface="Arial"/>
                <a:cs typeface="Arial"/>
                <a:sym typeface="Arial"/>
              </a:rPr>
              <a:t>Steps to reproduce:</a:t>
            </a:r>
            <a:endParaRPr sz="1400">
              <a:latin typeface="Arial"/>
              <a:ea typeface="Arial"/>
              <a:cs typeface="Arial"/>
              <a:sym typeface="Arial"/>
            </a:endParaRPr>
          </a:p>
          <a:p>
            <a:pPr indent="-260350" lvl="1" marL="577850" marR="0" rtl="0" algn="l">
              <a:spcBef>
                <a:spcPts val="0"/>
              </a:spcBef>
              <a:spcAft>
                <a:spcPts val="0"/>
              </a:spcAft>
              <a:buSzPts val="1400"/>
              <a:buFont typeface="Arial"/>
              <a:buAutoNum type="alphaLcPeriod"/>
            </a:pPr>
            <a:r>
              <a:rPr lang="en-US" sz="1400">
                <a:latin typeface="Arial"/>
                <a:ea typeface="Arial"/>
                <a:cs typeface="Arial"/>
                <a:sym typeface="Arial"/>
              </a:rPr>
              <a:t>Go to BreazeHome.com with browser 1</a:t>
            </a:r>
            <a:endParaRPr sz="1400">
              <a:latin typeface="Arial"/>
              <a:ea typeface="Arial"/>
              <a:cs typeface="Arial"/>
              <a:sym typeface="Arial"/>
            </a:endParaRPr>
          </a:p>
          <a:p>
            <a:pPr indent="-260350" lvl="1" marL="577850" marR="0" rtl="0" algn="l">
              <a:spcBef>
                <a:spcPts val="0"/>
              </a:spcBef>
              <a:spcAft>
                <a:spcPts val="0"/>
              </a:spcAft>
              <a:buSzPts val="1400"/>
              <a:buFont typeface="Arial"/>
              <a:buAutoNum type="alphaLcPeriod"/>
            </a:pPr>
            <a:r>
              <a:rPr lang="en-US" sz="1400">
                <a:latin typeface="Arial"/>
                <a:ea typeface="Arial"/>
                <a:cs typeface="Arial"/>
                <a:sym typeface="Arial"/>
              </a:rPr>
              <a:t>login to your account and leave browser 1 open</a:t>
            </a:r>
            <a:endParaRPr sz="1400">
              <a:latin typeface="Arial"/>
              <a:ea typeface="Arial"/>
              <a:cs typeface="Arial"/>
              <a:sym typeface="Arial"/>
            </a:endParaRPr>
          </a:p>
          <a:p>
            <a:pPr indent="-260350" lvl="1" marL="577850" marR="0" rtl="0" algn="l">
              <a:spcBef>
                <a:spcPts val="0"/>
              </a:spcBef>
              <a:spcAft>
                <a:spcPts val="0"/>
              </a:spcAft>
              <a:buSzPts val="1400"/>
              <a:buFont typeface="Arial"/>
              <a:buAutoNum type="alphaLcPeriod"/>
            </a:pPr>
            <a:r>
              <a:rPr lang="en-US" sz="1400">
                <a:latin typeface="Arial"/>
                <a:ea typeface="Arial"/>
                <a:cs typeface="Arial"/>
                <a:sym typeface="Arial"/>
              </a:rPr>
              <a:t>From another device or browser open breazehome.com and login to the same account call this browser 2</a:t>
            </a:r>
            <a:endParaRPr sz="1400">
              <a:latin typeface="Arial"/>
              <a:ea typeface="Arial"/>
              <a:cs typeface="Arial"/>
              <a:sym typeface="Arial"/>
            </a:endParaRPr>
          </a:p>
          <a:p>
            <a:pPr indent="-260350" lvl="1" marL="577850" marR="0" rtl="0" algn="l">
              <a:spcBef>
                <a:spcPts val="0"/>
              </a:spcBef>
              <a:spcAft>
                <a:spcPts val="0"/>
              </a:spcAft>
              <a:buSzPts val="1400"/>
              <a:buFont typeface="Arial"/>
              <a:buAutoNum type="alphaLcPeriod"/>
            </a:pPr>
            <a:r>
              <a:rPr lang="en-US" sz="1400">
                <a:latin typeface="Arial"/>
                <a:ea typeface="Arial"/>
                <a:cs typeface="Arial"/>
                <a:sym typeface="Arial"/>
              </a:rPr>
              <a:t>go back to the browser 1 and logout then relog into the same account in browser 1</a:t>
            </a:r>
            <a:endParaRPr sz="1400">
              <a:latin typeface="Arial"/>
              <a:ea typeface="Arial"/>
              <a:cs typeface="Arial"/>
              <a:sym typeface="Arial"/>
            </a:endParaRPr>
          </a:p>
          <a:p>
            <a:pPr indent="-260350" lvl="1" marL="577850" marR="0" rtl="0" algn="l">
              <a:spcBef>
                <a:spcPts val="0"/>
              </a:spcBef>
              <a:spcAft>
                <a:spcPts val="0"/>
              </a:spcAft>
              <a:buSzPts val="1400"/>
              <a:buFont typeface="Arial"/>
              <a:buAutoNum type="alphaLcPeriod"/>
            </a:pPr>
            <a:r>
              <a:rPr lang="en-US" sz="1400">
                <a:latin typeface="Arial"/>
                <a:ea typeface="Arial"/>
                <a:cs typeface="Arial"/>
                <a:sym typeface="Arial"/>
              </a:rPr>
              <a:t>go back to the other device or browser 2 and go to results page or try to logout</a:t>
            </a:r>
            <a:endParaRPr sz="1400">
              <a:latin typeface="Arial"/>
              <a:ea typeface="Arial"/>
              <a:cs typeface="Arial"/>
              <a:sym typeface="Arial"/>
            </a:endParaRPr>
          </a:p>
          <a:p>
            <a:pPr indent="-231775" lvl="0" marL="282575" marR="0" rtl="0" algn="l">
              <a:spcBef>
                <a:spcPts val="0"/>
              </a:spcBef>
              <a:spcAft>
                <a:spcPts val="0"/>
              </a:spcAft>
              <a:buClr>
                <a:srgbClr val="001D4D"/>
              </a:buClr>
              <a:buSzPts val="1400"/>
              <a:buFont typeface="Arial"/>
              <a:buChar char="●"/>
            </a:pPr>
            <a:r>
              <a:rPr lang="en-US" sz="1400">
                <a:latin typeface="Arial"/>
                <a:ea typeface="Arial"/>
                <a:cs typeface="Arial"/>
                <a:sym typeface="Arial"/>
              </a:rPr>
              <a:t>Expected result</a:t>
            </a:r>
            <a:endParaRPr sz="1400">
              <a:latin typeface="Arial"/>
              <a:ea typeface="Arial"/>
              <a:cs typeface="Arial"/>
              <a:sym typeface="Arial"/>
            </a:endParaRPr>
          </a:p>
          <a:p>
            <a:pPr indent="-260350" lvl="1" marL="577850" marR="0" rtl="0" algn="l">
              <a:spcBef>
                <a:spcPts val="0"/>
              </a:spcBef>
              <a:spcAft>
                <a:spcPts val="0"/>
              </a:spcAft>
              <a:buSzPts val="1400"/>
              <a:buFont typeface="Arial"/>
              <a:buAutoNum type="alphaLcPeriod"/>
            </a:pPr>
            <a:r>
              <a:rPr lang="en-US" sz="1400">
                <a:latin typeface="Arial"/>
                <a:ea typeface="Arial"/>
                <a:cs typeface="Arial"/>
                <a:sym typeface="Arial"/>
              </a:rPr>
              <a:t>A list of properties should be shown and a user should be able to logout of his/her account.</a:t>
            </a:r>
            <a:endParaRPr sz="1400">
              <a:latin typeface="Arial"/>
              <a:ea typeface="Arial"/>
              <a:cs typeface="Arial"/>
              <a:sym typeface="Arial"/>
            </a:endParaRPr>
          </a:p>
          <a:p>
            <a:pPr indent="-231775" lvl="0" marL="282575" marR="0" rtl="0" algn="l">
              <a:spcBef>
                <a:spcPts val="0"/>
              </a:spcBef>
              <a:spcAft>
                <a:spcPts val="0"/>
              </a:spcAft>
              <a:buClr>
                <a:srgbClr val="001D4D"/>
              </a:buClr>
              <a:buSzPts val="1400"/>
              <a:buFont typeface="Arial"/>
              <a:buChar char="●"/>
            </a:pPr>
            <a:r>
              <a:rPr lang="en-US" sz="1400">
                <a:latin typeface="Arial"/>
                <a:ea typeface="Arial"/>
                <a:cs typeface="Arial"/>
                <a:sym typeface="Arial"/>
              </a:rPr>
              <a:t>Actual Result</a:t>
            </a:r>
            <a:endParaRPr sz="1400">
              <a:latin typeface="Arial"/>
              <a:ea typeface="Arial"/>
              <a:cs typeface="Arial"/>
              <a:sym typeface="Arial"/>
            </a:endParaRPr>
          </a:p>
          <a:p>
            <a:pPr indent="-260350" lvl="1" marL="577850" marR="0" rtl="0" algn="l">
              <a:spcBef>
                <a:spcPts val="0"/>
              </a:spcBef>
              <a:spcAft>
                <a:spcPts val="0"/>
              </a:spcAft>
              <a:buSzPts val="1400"/>
              <a:buFont typeface="Arial"/>
              <a:buAutoNum type="alphaLcPeriod"/>
            </a:pPr>
            <a:r>
              <a:rPr lang="en-US" sz="1400">
                <a:latin typeface="Arial"/>
                <a:ea typeface="Arial"/>
                <a:cs typeface="Arial"/>
                <a:sym typeface="Arial"/>
              </a:rPr>
              <a:t>0 results found! User is not able to logout and 401 errors in console</a:t>
            </a:r>
            <a:endParaRPr i="0" sz="1400" u="none" cap="none" strike="noStrike">
              <a:solidFill>
                <a:srgbClr val="001D4D"/>
              </a:solidFill>
              <a:latin typeface="Arial"/>
              <a:ea typeface="Arial"/>
              <a:cs typeface="Arial"/>
              <a:sym typeface="Arial"/>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01" name="Shape 201"/>
        <p:cNvGrpSpPr/>
        <p:nvPr/>
      </p:nvGrpSpPr>
      <p:grpSpPr>
        <a:xfrm>
          <a:off x="0" y="0"/>
          <a:ext cx="0" cy="0"/>
          <a:chOff x="0" y="0"/>
          <a:chExt cx="0" cy="0"/>
        </a:xfrm>
      </p:grpSpPr>
      <p:sp>
        <p:nvSpPr>
          <p:cNvPr id="202" name="Google Shape;202;p24"/>
          <p:cNvSpPr txBox="1"/>
          <p:nvPr>
            <p:ph type="title"/>
          </p:nvPr>
        </p:nvSpPr>
        <p:spPr>
          <a:xfrm>
            <a:off x="779463" y="381000"/>
            <a:ext cx="7583400" cy="1044600"/>
          </a:xfrm>
          <a:prstGeom prst="rect">
            <a:avLst/>
          </a:prstGeom>
          <a:noFill/>
          <a:ln>
            <a:noFill/>
          </a:ln>
        </p:spPr>
        <p:txBody>
          <a:bodyPr anchorCtr="0" anchor="b" bIns="45700" lIns="91425" spcFirstLastPara="1" rIns="91425" wrap="square" tIns="45700">
            <a:noAutofit/>
          </a:bodyPr>
          <a:lstStyle/>
          <a:p>
            <a:pPr indent="0" lvl="0" marL="0" marR="0" rtl="0" algn="l">
              <a:spcBef>
                <a:spcPts val="0"/>
              </a:spcBef>
              <a:spcAft>
                <a:spcPts val="0"/>
              </a:spcAft>
              <a:buNone/>
            </a:pPr>
            <a:r>
              <a:rPr lang="en-US"/>
              <a:t>Luis’ </a:t>
            </a:r>
            <a:r>
              <a:rPr b="0" i="0" lang="en-US" sz="3800" u="none" cap="none" strike="noStrike">
                <a:solidFill>
                  <a:srgbClr val="001D4D"/>
                </a:solidFill>
                <a:latin typeface="Trebuchet MS"/>
                <a:ea typeface="Trebuchet MS"/>
                <a:cs typeface="Trebuchet MS"/>
                <a:sym typeface="Trebuchet MS"/>
              </a:rPr>
              <a:t>User Stories </a:t>
            </a:r>
            <a:endParaRPr b="0" i="0" sz="3800" u="none" cap="none" strike="noStrike">
              <a:solidFill>
                <a:srgbClr val="001D4D"/>
              </a:solidFill>
              <a:latin typeface="Trebuchet MS"/>
              <a:ea typeface="Trebuchet MS"/>
              <a:cs typeface="Trebuchet MS"/>
              <a:sym typeface="Trebuchet MS"/>
            </a:endParaRPr>
          </a:p>
        </p:txBody>
      </p:sp>
      <p:sp>
        <p:nvSpPr>
          <p:cNvPr id="203" name="Google Shape;203;p24"/>
          <p:cNvSpPr txBox="1"/>
          <p:nvPr>
            <p:ph idx="1" type="body"/>
          </p:nvPr>
        </p:nvSpPr>
        <p:spPr>
          <a:xfrm>
            <a:off x="779463" y="1828800"/>
            <a:ext cx="7583400" cy="4208400"/>
          </a:xfrm>
          <a:prstGeom prst="rect">
            <a:avLst/>
          </a:prstGeom>
          <a:noFill/>
          <a:ln>
            <a:noFill/>
          </a:ln>
        </p:spPr>
        <p:txBody>
          <a:bodyPr anchorCtr="0" anchor="t" bIns="45700" lIns="91425" spcFirstLastPara="1" rIns="91425" wrap="square" tIns="45700">
            <a:noAutofit/>
          </a:bodyPr>
          <a:lstStyle/>
          <a:p>
            <a:pPr indent="0" lvl="0" marL="0" marR="0" rtl="0" algn="l">
              <a:spcBef>
                <a:spcPts val="2000"/>
              </a:spcBef>
              <a:spcAft>
                <a:spcPts val="0"/>
              </a:spcAft>
              <a:buNone/>
            </a:pPr>
            <a:r>
              <a:rPr lang="en-US"/>
              <a:t>User Stories</a:t>
            </a:r>
            <a:endParaRPr/>
          </a:p>
          <a:p>
            <a:pPr indent="0" lvl="0" marL="0" marR="0" rtl="0" algn="l">
              <a:spcBef>
                <a:spcPts val="2000"/>
              </a:spcBef>
              <a:spcAft>
                <a:spcPts val="0"/>
              </a:spcAft>
              <a:buNone/>
            </a:pPr>
            <a:r>
              <a:rPr lang="en-US"/>
              <a:t>   </a:t>
            </a:r>
            <a:r>
              <a:rPr lang="en-US"/>
              <a:t>1. #2859 Start Chat(Client)</a:t>
            </a:r>
            <a:endParaRPr/>
          </a:p>
          <a:p>
            <a:pPr indent="0" lvl="0" marL="0" marR="0" rtl="0" algn="l">
              <a:spcBef>
                <a:spcPts val="2000"/>
              </a:spcBef>
              <a:spcAft>
                <a:spcPts val="0"/>
              </a:spcAft>
              <a:buNone/>
            </a:pPr>
            <a:r>
              <a:rPr lang="en-US"/>
              <a:t>   2. #2749 Typing Indicato</a:t>
            </a:r>
            <a:r>
              <a:rPr lang="en-US"/>
              <a:t>r</a:t>
            </a:r>
            <a:endParaRPr/>
          </a:p>
          <a:p>
            <a:pPr indent="0" lvl="0" marL="0" marR="0" rtl="0" algn="l">
              <a:spcBef>
                <a:spcPts val="2000"/>
              </a:spcBef>
              <a:spcAft>
                <a:spcPts val="0"/>
              </a:spcAft>
              <a:buNone/>
            </a:pPr>
            <a:r>
              <a:rPr lang="en-US"/>
              <a:t>   3. #2861 Agent Search Views(Client)</a:t>
            </a:r>
            <a:endParaRPr/>
          </a:p>
          <a:p>
            <a:pPr indent="0" lvl="0" marL="0" marR="0" rtl="0" algn="l">
              <a:spcBef>
                <a:spcPts val="2000"/>
              </a:spcBef>
              <a:spcAft>
                <a:spcPts val="0"/>
              </a:spcAft>
              <a:buNone/>
            </a:pPr>
            <a:r>
              <a:t/>
            </a:r>
            <a:endParaRPr/>
          </a:p>
          <a:p>
            <a:pPr indent="0" lvl="0" marL="0" marR="0" rtl="0" algn="l">
              <a:spcBef>
                <a:spcPts val="2000"/>
              </a:spcBef>
              <a:spcAft>
                <a:spcPts val="0"/>
              </a:spcAft>
              <a:buNone/>
            </a:pPr>
            <a:r>
              <a:rPr lang="en-US"/>
              <a:t>Defects</a:t>
            </a:r>
            <a:endParaRPr/>
          </a:p>
          <a:p>
            <a:pPr indent="0" lvl="0" marL="0" marR="0" rtl="0" algn="l">
              <a:spcBef>
                <a:spcPts val="2000"/>
              </a:spcBef>
              <a:spcAft>
                <a:spcPts val="0"/>
              </a:spcAft>
              <a:buNone/>
            </a:pPr>
            <a:r>
              <a:rPr lang="en-US"/>
              <a:t>   1. </a:t>
            </a:r>
            <a:r>
              <a:rPr lang="en-US">
                <a:solidFill>
                  <a:schemeClr val="dk2"/>
                </a:solidFill>
              </a:rPr>
              <a:t>#3973 Detailed Page - Contact Agent via Chat</a:t>
            </a:r>
            <a:endParaRPr/>
          </a:p>
          <a:p>
            <a:pPr indent="0" lvl="0" marL="0" marR="0" rtl="0" algn="l">
              <a:spcBef>
                <a:spcPts val="2000"/>
              </a:spcBef>
              <a:spcAft>
                <a:spcPts val="0"/>
              </a:spcAft>
              <a:buNone/>
            </a:pPr>
            <a:r>
              <a:t/>
            </a:r>
            <a:endParaRPr/>
          </a:p>
        </p:txBody>
      </p:sp>
    </p:spTree>
  </p:cSld>
  <p:clrMapOvr>
    <a:masterClrMapping/>
  </p:clrMapOvr>
</p:sld>
</file>

<file path=ppt/slides/slide7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63" name="Shape 663"/>
        <p:cNvGrpSpPr/>
        <p:nvPr/>
      </p:nvGrpSpPr>
      <p:grpSpPr>
        <a:xfrm>
          <a:off x="0" y="0"/>
          <a:ext cx="0" cy="0"/>
          <a:chOff x="0" y="0"/>
          <a:chExt cx="0" cy="0"/>
        </a:xfrm>
      </p:grpSpPr>
      <p:sp>
        <p:nvSpPr>
          <p:cNvPr id="664" name="Google Shape;664;p87"/>
          <p:cNvSpPr txBox="1"/>
          <p:nvPr>
            <p:ph type="title"/>
          </p:nvPr>
        </p:nvSpPr>
        <p:spPr>
          <a:xfrm>
            <a:off x="779463" y="381000"/>
            <a:ext cx="7583400" cy="1044600"/>
          </a:xfrm>
          <a:prstGeom prst="rect">
            <a:avLst/>
          </a:prstGeom>
        </p:spPr>
        <p:txBody>
          <a:bodyPr anchorCtr="0" anchor="b" bIns="91425" lIns="91425" spcFirstLastPara="1" rIns="91425" wrap="square" tIns="91425">
            <a:noAutofit/>
          </a:bodyPr>
          <a:lstStyle/>
          <a:p>
            <a:pPr indent="0" lvl="0" marL="0" rtl="0">
              <a:spcBef>
                <a:spcPts val="0"/>
              </a:spcBef>
              <a:spcAft>
                <a:spcPts val="0"/>
              </a:spcAft>
              <a:buNone/>
            </a:pPr>
            <a:r>
              <a:rPr lang="en-US"/>
              <a:t>Quick Fix </a:t>
            </a:r>
            <a:endParaRPr/>
          </a:p>
        </p:txBody>
      </p:sp>
      <p:pic>
        <p:nvPicPr>
          <p:cNvPr id="665" name="Google Shape;665;p87"/>
          <p:cNvPicPr preferRelativeResize="0"/>
          <p:nvPr/>
        </p:nvPicPr>
        <p:blipFill>
          <a:blip r:embed="rId3">
            <a:alphaModFix/>
          </a:blip>
          <a:stretch>
            <a:fillRect/>
          </a:stretch>
        </p:blipFill>
        <p:spPr>
          <a:xfrm>
            <a:off x="339700" y="1558075"/>
            <a:ext cx="8546149" cy="2649549"/>
          </a:xfrm>
          <a:prstGeom prst="rect">
            <a:avLst/>
          </a:prstGeom>
          <a:noFill/>
          <a:ln>
            <a:noFill/>
          </a:ln>
        </p:spPr>
      </p:pic>
      <p:sp>
        <p:nvSpPr>
          <p:cNvPr id="666" name="Google Shape;666;p87"/>
          <p:cNvSpPr txBox="1"/>
          <p:nvPr/>
        </p:nvSpPr>
        <p:spPr>
          <a:xfrm>
            <a:off x="733700" y="4453125"/>
            <a:ext cx="7041300" cy="1375800"/>
          </a:xfrm>
          <a:prstGeom prst="rect">
            <a:avLst/>
          </a:prstGeom>
          <a:noFill/>
          <a:ln>
            <a:noFill/>
          </a:ln>
        </p:spPr>
        <p:txBody>
          <a:bodyPr anchorCtr="0" anchor="t" bIns="91425" lIns="91425" spcFirstLastPara="1" rIns="91425" wrap="square" tIns="91425">
            <a:noAutofit/>
          </a:bodyPr>
          <a:lstStyle/>
          <a:p>
            <a:pPr indent="-317500" lvl="0" marL="457200" rtl="0">
              <a:spcBef>
                <a:spcPts val="0"/>
              </a:spcBef>
              <a:spcAft>
                <a:spcPts val="0"/>
              </a:spcAft>
              <a:buSzPts val="1400"/>
              <a:buChar char="●"/>
            </a:pPr>
            <a:r>
              <a:rPr lang="en-US"/>
              <a:t>Implementing proper error handling with the service http call. Returning the error in this case without handling the specific case where the user is logged in however is not authorized to access the database was causing BreazeHome to hang. </a:t>
            </a:r>
            <a:endParaRPr/>
          </a:p>
        </p:txBody>
      </p:sp>
    </p:spTree>
  </p:cSld>
  <p:clrMapOvr>
    <a:masterClrMapping/>
  </p:clrMapOvr>
</p:sld>
</file>

<file path=ppt/slides/slide7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71" name="Shape 671"/>
        <p:cNvGrpSpPr/>
        <p:nvPr/>
      </p:nvGrpSpPr>
      <p:grpSpPr>
        <a:xfrm>
          <a:off x="0" y="0"/>
          <a:ext cx="0" cy="0"/>
          <a:chOff x="0" y="0"/>
          <a:chExt cx="0" cy="0"/>
        </a:xfrm>
      </p:grpSpPr>
      <p:pic>
        <p:nvPicPr>
          <p:cNvPr id="672" name="Google Shape;672;p88"/>
          <p:cNvPicPr preferRelativeResize="0"/>
          <p:nvPr/>
        </p:nvPicPr>
        <p:blipFill>
          <a:blip r:embed="rId3">
            <a:alphaModFix/>
          </a:blip>
          <a:stretch>
            <a:fillRect/>
          </a:stretch>
        </p:blipFill>
        <p:spPr>
          <a:xfrm>
            <a:off x="354613" y="1761625"/>
            <a:ext cx="8434776" cy="1605350"/>
          </a:xfrm>
          <a:prstGeom prst="rect">
            <a:avLst/>
          </a:prstGeom>
          <a:noFill/>
          <a:ln>
            <a:noFill/>
          </a:ln>
        </p:spPr>
      </p:pic>
      <p:sp>
        <p:nvSpPr>
          <p:cNvPr id="673" name="Google Shape;673;p88"/>
          <p:cNvSpPr txBox="1"/>
          <p:nvPr/>
        </p:nvSpPr>
        <p:spPr>
          <a:xfrm>
            <a:off x="826375" y="4093900"/>
            <a:ext cx="7570500" cy="1662300"/>
          </a:xfrm>
          <a:prstGeom prst="rect">
            <a:avLst/>
          </a:prstGeom>
          <a:noFill/>
          <a:ln>
            <a:noFill/>
          </a:ln>
        </p:spPr>
        <p:txBody>
          <a:bodyPr anchorCtr="0" anchor="t" bIns="91425" lIns="91425" spcFirstLastPara="1" rIns="91425" wrap="square" tIns="91425">
            <a:noAutofit/>
          </a:bodyPr>
          <a:lstStyle/>
          <a:p>
            <a:pPr indent="-342900" lvl="0" marL="457200" rtl="0">
              <a:spcBef>
                <a:spcPts val="0"/>
              </a:spcBef>
              <a:spcAft>
                <a:spcPts val="0"/>
              </a:spcAft>
              <a:buSzPts val="1800"/>
              <a:buChar char="●"/>
            </a:pPr>
            <a:r>
              <a:rPr lang="en-US" sz="1800"/>
              <a:t>User will be alerted that his/her session has expired and will be logged out and will have to relog. This way the hanging doesn’t occur.</a:t>
            </a:r>
            <a:endParaRPr sz="1800"/>
          </a:p>
        </p:txBody>
      </p:sp>
    </p:spTree>
  </p:cSld>
  <p:clrMapOvr>
    <a:masterClrMapping/>
  </p:clrMapOvr>
</p:sld>
</file>

<file path=ppt/slides/slide7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78" name="Shape 678"/>
        <p:cNvGrpSpPr/>
        <p:nvPr/>
      </p:nvGrpSpPr>
      <p:grpSpPr>
        <a:xfrm>
          <a:off x="0" y="0"/>
          <a:ext cx="0" cy="0"/>
          <a:chOff x="0" y="0"/>
          <a:chExt cx="0" cy="0"/>
        </a:xfrm>
      </p:grpSpPr>
      <p:sp>
        <p:nvSpPr>
          <p:cNvPr id="679" name="Google Shape;679;p89"/>
          <p:cNvSpPr txBox="1"/>
          <p:nvPr>
            <p:ph idx="1" type="body"/>
          </p:nvPr>
        </p:nvSpPr>
        <p:spPr>
          <a:xfrm>
            <a:off x="1320598" y="1324800"/>
            <a:ext cx="6502800" cy="4208400"/>
          </a:xfrm>
          <a:prstGeom prst="rect">
            <a:avLst/>
          </a:prstGeom>
        </p:spPr>
        <p:txBody>
          <a:bodyPr anchorCtr="0" anchor="ctr" bIns="91425" lIns="91425" spcFirstLastPara="1" rIns="91425" wrap="square" tIns="91425">
            <a:noAutofit/>
          </a:bodyPr>
          <a:lstStyle/>
          <a:p>
            <a:pPr indent="0" lvl="0" marL="0" rtl="0" algn="ctr">
              <a:spcBef>
                <a:spcPts val="2000"/>
              </a:spcBef>
              <a:spcAft>
                <a:spcPts val="0"/>
              </a:spcAft>
              <a:buNone/>
            </a:pPr>
            <a:r>
              <a:rPr lang="en-US" sz="7200">
                <a:latin typeface="Arial"/>
                <a:ea typeface="Arial"/>
                <a:cs typeface="Arial"/>
                <a:sym typeface="Arial"/>
              </a:rPr>
              <a:t>Questions and Concerns</a:t>
            </a:r>
            <a:endParaRPr sz="7200">
              <a:latin typeface="Arial"/>
              <a:ea typeface="Arial"/>
              <a:cs typeface="Arial"/>
              <a:sym typeface="Arial"/>
            </a:endParaRPr>
          </a:p>
          <a:p>
            <a:pPr indent="0" lvl="0" marL="0" rtl="0" algn="ctr">
              <a:spcBef>
                <a:spcPts val="2000"/>
              </a:spcBef>
              <a:spcAft>
                <a:spcPts val="0"/>
              </a:spcAft>
              <a:buNone/>
            </a:pPr>
            <a:r>
              <a:rPr lang="en-US" sz="1400" u="sng">
                <a:solidFill>
                  <a:srgbClr val="0000FF"/>
                </a:solidFill>
                <a:latin typeface="Arial"/>
                <a:ea typeface="Arial"/>
                <a:cs typeface="Arial"/>
                <a:sym typeface="Arial"/>
                <a:hlinkClick r:id="rId3"/>
              </a:rPr>
              <a:t>Poster</a:t>
            </a:r>
            <a:endParaRPr sz="1400">
              <a:solidFill>
                <a:srgbClr val="0000FF"/>
              </a:solidFill>
              <a:latin typeface="Arial"/>
              <a:ea typeface="Arial"/>
              <a:cs typeface="Arial"/>
              <a:sym typeface="Arial"/>
            </a:endParaRPr>
          </a:p>
        </p:txBody>
      </p:sp>
    </p:spTree>
  </p:cSld>
  <p:clrMapOvr>
    <a:masterClrMapping/>
  </p:clrMapOvr>
</p:sld>
</file>

<file path=ppt/slides/slide7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84" name="Shape 684"/>
        <p:cNvGrpSpPr/>
        <p:nvPr/>
      </p:nvGrpSpPr>
      <p:grpSpPr>
        <a:xfrm>
          <a:off x="0" y="0"/>
          <a:ext cx="0" cy="0"/>
          <a:chOff x="0" y="0"/>
          <a:chExt cx="0" cy="0"/>
        </a:xfrm>
      </p:grpSpPr>
      <p:sp>
        <p:nvSpPr>
          <p:cNvPr id="685" name="Google Shape;685;p90"/>
          <p:cNvSpPr txBox="1"/>
          <p:nvPr>
            <p:ph idx="1" type="body"/>
          </p:nvPr>
        </p:nvSpPr>
        <p:spPr>
          <a:xfrm>
            <a:off x="1320598" y="1324800"/>
            <a:ext cx="6502800" cy="4208400"/>
          </a:xfrm>
          <a:prstGeom prst="rect">
            <a:avLst/>
          </a:prstGeom>
        </p:spPr>
        <p:txBody>
          <a:bodyPr anchorCtr="0" anchor="ctr" bIns="91425" lIns="91425" spcFirstLastPara="1" rIns="91425" wrap="square" tIns="91425">
            <a:noAutofit/>
          </a:bodyPr>
          <a:lstStyle/>
          <a:p>
            <a:pPr indent="0" lvl="0" marL="0" rtl="0" algn="ctr">
              <a:spcBef>
                <a:spcPts val="2000"/>
              </a:spcBef>
              <a:spcAft>
                <a:spcPts val="0"/>
              </a:spcAft>
              <a:buNone/>
            </a:pPr>
            <a:r>
              <a:rPr lang="en-US" sz="7200">
                <a:latin typeface="Arial"/>
                <a:ea typeface="Arial"/>
                <a:cs typeface="Arial"/>
                <a:sym typeface="Arial"/>
              </a:rPr>
              <a:t>Demo</a:t>
            </a:r>
            <a:endParaRPr sz="7200">
              <a:latin typeface="Arial"/>
              <a:ea typeface="Arial"/>
              <a:cs typeface="Arial"/>
              <a:sym typeface="Arial"/>
            </a:endParaRPr>
          </a:p>
        </p:txBody>
      </p:sp>
    </p:spTree>
  </p:cSld>
  <p:clrMapOvr>
    <a:masterClrMapping/>
  </p:clrMapOvr>
</p:sld>
</file>

<file path=ppt/slides/slide7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90" name="Shape 690"/>
        <p:cNvGrpSpPr/>
        <p:nvPr/>
      </p:nvGrpSpPr>
      <p:grpSpPr>
        <a:xfrm>
          <a:off x="0" y="0"/>
          <a:ext cx="0" cy="0"/>
          <a:chOff x="0" y="0"/>
          <a:chExt cx="0" cy="0"/>
        </a:xfrm>
      </p:grpSpPr>
      <p:sp>
        <p:nvSpPr>
          <p:cNvPr id="691" name="Google Shape;691;p91"/>
          <p:cNvSpPr txBox="1"/>
          <p:nvPr>
            <p:ph type="title"/>
          </p:nvPr>
        </p:nvSpPr>
        <p:spPr>
          <a:xfrm>
            <a:off x="779463" y="381000"/>
            <a:ext cx="7583487" cy="1044575"/>
          </a:xfrm>
          <a:prstGeom prst="rect">
            <a:avLst/>
          </a:prstGeom>
          <a:noFill/>
          <a:ln>
            <a:noFill/>
          </a:ln>
        </p:spPr>
        <p:txBody>
          <a:bodyPr anchorCtr="0" anchor="b" bIns="45700" lIns="91425" spcFirstLastPara="1" rIns="91425" wrap="square" tIns="45700">
            <a:noAutofit/>
          </a:bodyPr>
          <a:lstStyle/>
          <a:p>
            <a:pPr indent="0" lvl="0" marL="0" marR="0" rtl="0" algn="l">
              <a:spcBef>
                <a:spcPts val="0"/>
              </a:spcBef>
              <a:spcAft>
                <a:spcPts val="0"/>
              </a:spcAft>
              <a:buNone/>
            </a:pPr>
            <a:r>
              <a:rPr b="0" i="0" lang="en-US" sz="3800" u="none" cap="none" strike="noStrike">
                <a:solidFill>
                  <a:srgbClr val="001D4D"/>
                </a:solidFill>
                <a:latin typeface="Trebuchet MS"/>
                <a:ea typeface="Trebuchet MS"/>
                <a:cs typeface="Trebuchet MS"/>
                <a:sym typeface="Trebuchet MS"/>
              </a:rPr>
              <a:t>Summary</a:t>
            </a:r>
            <a:endParaRPr b="0" i="0" sz="3800" u="none" cap="none" strike="noStrike">
              <a:solidFill>
                <a:srgbClr val="001D4D"/>
              </a:solidFill>
              <a:latin typeface="Trebuchet MS"/>
              <a:ea typeface="Trebuchet MS"/>
              <a:cs typeface="Trebuchet MS"/>
              <a:sym typeface="Trebuchet MS"/>
            </a:endParaRPr>
          </a:p>
        </p:txBody>
      </p:sp>
      <p:sp>
        <p:nvSpPr>
          <p:cNvPr id="692" name="Google Shape;692;p91"/>
          <p:cNvSpPr txBox="1"/>
          <p:nvPr>
            <p:ph idx="1" type="body"/>
          </p:nvPr>
        </p:nvSpPr>
        <p:spPr>
          <a:xfrm>
            <a:off x="779475" y="1828800"/>
            <a:ext cx="7583400" cy="2837100"/>
          </a:xfrm>
          <a:prstGeom prst="rect">
            <a:avLst/>
          </a:prstGeom>
          <a:noFill/>
          <a:ln>
            <a:noFill/>
          </a:ln>
        </p:spPr>
        <p:txBody>
          <a:bodyPr anchorCtr="0" anchor="t" bIns="45700" lIns="91425" spcFirstLastPara="1" rIns="91425" wrap="square" tIns="45700">
            <a:noAutofit/>
          </a:bodyPr>
          <a:lstStyle/>
          <a:p>
            <a:pPr indent="-282575" lvl="0" marL="282575" marR="0" rtl="0" algn="l">
              <a:spcBef>
                <a:spcPts val="0"/>
              </a:spcBef>
              <a:spcAft>
                <a:spcPts val="0"/>
              </a:spcAft>
              <a:buClr>
                <a:srgbClr val="001D4D"/>
              </a:buClr>
              <a:buSzPts val="2200"/>
              <a:buFont typeface="Noto Sans Symbols"/>
              <a:buChar char="●"/>
            </a:pPr>
            <a:r>
              <a:rPr lang="en-US"/>
              <a:t>Clients are now able to find their agent.</a:t>
            </a:r>
            <a:endParaRPr/>
          </a:p>
          <a:p>
            <a:pPr indent="-282575" lvl="0" marL="282575" marR="0" rtl="0" algn="l">
              <a:spcBef>
                <a:spcPts val="0"/>
              </a:spcBef>
              <a:spcAft>
                <a:spcPts val="0"/>
              </a:spcAft>
              <a:buClr>
                <a:srgbClr val="001D4D"/>
              </a:buClr>
              <a:buSzPts val="2200"/>
              <a:buFont typeface="Noto Sans Symbols"/>
              <a:buChar char="●"/>
            </a:pPr>
            <a:r>
              <a:rPr lang="en-US"/>
              <a:t>Clients are able to toggle views, filter, sort, and paginate the agent results.</a:t>
            </a:r>
            <a:endParaRPr/>
          </a:p>
          <a:p>
            <a:pPr indent="-282575" lvl="0" marL="282575" marR="0" rtl="0" algn="l">
              <a:spcBef>
                <a:spcPts val="0"/>
              </a:spcBef>
              <a:spcAft>
                <a:spcPts val="0"/>
              </a:spcAft>
              <a:buClr>
                <a:srgbClr val="001D4D"/>
              </a:buClr>
              <a:buSzPts val="2200"/>
              <a:buFont typeface="Noto Sans Symbols"/>
              <a:buChar char="●"/>
            </a:pPr>
            <a:r>
              <a:rPr lang="en-US"/>
              <a:t>Client and agent are now able to have a one-to-one private chat conversation.</a:t>
            </a:r>
            <a:endParaRPr/>
          </a:p>
          <a:p>
            <a:pPr indent="-282575" lvl="0" marL="282575" marR="0" rtl="0" algn="l">
              <a:spcBef>
                <a:spcPts val="0"/>
              </a:spcBef>
              <a:spcAft>
                <a:spcPts val="0"/>
              </a:spcAft>
              <a:buClr>
                <a:srgbClr val="001D4D"/>
              </a:buClr>
              <a:buSzPts val="2200"/>
              <a:buFont typeface="Noto Sans Symbols"/>
              <a:buChar char="●"/>
            </a:pPr>
            <a:r>
              <a:rPr lang="en-US"/>
              <a:t>User online status and typing indicator are tracked.</a:t>
            </a:r>
            <a:endParaRPr/>
          </a:p>
          <a:p>
            <a:pPr indent="-282575" lvl="0" marL="282575" marR="0" rtl="0" algn="l">
              <a:spcBef>
                <a:spcPts val="0"/>
              </a:spcBef>
              <a:spcAft>
                <a:spcPts val="0"/>
              </a:spcAft>
              <a:buClr>
                <a:srgbClr val="001D4D"/>
              </a:buClr>
              <a:buSzPts val="2200"/>
              <a:buFont typeface="Noto Sans Symbols"/>
              <a:buChar char="●"/>
            </a:pPr>
            <a:r>
              <a:rPr lang="en-US"/>
              <a:t>Chat is recorded in the chat conversation list.</a:t>
            </a:r>
            <a:endParaRPr/>
          </a:p>
        </p:txBody>
      </p:sp>
      <p:sp>
        <p:nvSpPr>
          <p:cNvPr id="693" name="Google Shape;693;p91"/>
          <p:cNvSpPr txBox="1"/>
          <p:nvPr/>
        </p:nvSpPr>
        <p:spPr>
          <a:xfrm>
            <a:off x="2948300" y="4665900"/>
            <a:ext cx="2999700" cy="5511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US" sz="1800"/>
              <a:t>Questions?</a:t>
            </a:r>
            <a:endParaRPr sz="1800"/>
          </a:p>
          <a:p>
            <a:pPr indent="0" lvl="0" marL="0" rtl="0" algn="ctr">
              <a:spcBef>
                <a:spcPts val="0"/>
              </a:spcBef>
              <a:spcAft>
                <a:spcPts val="0"/>
              </a:spcAft>
              <a:buNone/>
            </a:pPr>
            <a:r>
              <a:rPr lang="en-US" sz="1800"/>
              <a:t>Thank You!</a:t>
            </a:r>
            <a:endParaRPr sz="1800"/>
          </a:p>
        </p:txBody>
      </p:sp>
      <p:sp>
        <p:nvSpPr>
          <p:cNvPr id="694" name="Google Shape;694;p91"/>
          <p:cNvSpPr txBox="1"/>
          <p:nvPr/>
        </p:nvSpPr>
        <p:spPr>
          <a:xfrm>
            <a:off x="357500" y="5537450"/>
            <a:ext cx="5590500" cy="974400"/>
          </a:xfrm>
          <a:prstGeom prst="rect">
            <a:avLst/>
          </a:prstGeom>
          <a:noFill/>
          <a:ln>
            <a:noFill/>
          </a:ln>
        </p:spPr>
        <p:txBody>
          <a:bodyPr anchorCtr="0" anchor="t" bIns="91425" lIns="91425" spcFirstLastPara="1" rIns="91425" wrap="square" tIns="91425">
            <a:noAutofit/>
          </a:bodyPr>
          <a:lstStyle/>
          <a:p>
            <a:pPr indent="0" lvl="0" marL="0" rtl="0">
              <a:spcBef>
                <a:spcPts val="0"/>
              </a:spcBef>
              <a:spcAft>
                <a:spcPts val="0"/>
              </a:spcAft>
              <a:buNone/>
            </a:pPr>
            <a:r>
              <a:rPr lang="en-US"/>
              <a:t>Contact Information:</a:t>
            </a:r>
            <a:endParaRPr/>
          </a:p>
          <a:p>
            <a:pPr indent="-317500" lvl="0" marL="457200" rtl="0">
              <a:spcBef>
                <a:spcPts val="0"/>
              </a:spcBef>
              <a:spcAft>
                <a:spcPts val="0"/>
              </a:spcAft>
              <a:buSzPts val="1400"/>
              <a:buChar char="●"/>
            </a:pPr>
            <a:r>
              <a:rPr lang="en-US"/>
              <a:t>Luis Averhoff - laver008@fiu.edu</a:t>
            </a:r>
            <a:endParaRPr/>
          </a:p>
          <a:p>
            <a:pPr indent="-317500" lvl="0" marL="457200" rtl="0">
              <a:spcBef>
                <a:spcPts val="0"/>
              </a:spcBef>
              <a:spcAft>
                <a:spcPts val="0"/>
              </a:spcAft>
              <a:buSzPts val="1400"/>
              <a:buChar char="●"/>
            </a:pPr>
            <a:r>
              <a:rPr lang="en-US"/>
              <a:t>Mark Cameron - mcame024@fiu.edu</a:t>
            </a:r>
            <a:endParaRPr/>
          </a:p>
          <a:p>
            <a:pPr indent="-317500" lvl="0" marL="457200" rtl="0">
              <a:spcBef>
                <a:spcPts val="0"/>
              </a:spcBef>
              <a:spcAft>
                <a:spcPts val="0"/>
              </a:spcAft>
              <a:buSzPts val="1400"/>
              <a:buChar char="●"/>
            </a:pPr>
            <a:r>
              <a:rPr lang="en-US"/>
              <a:t>Tariq Juman - tjuma001@fiu.edu</a:t>
            </a:r>
            <a:endParaRPr/>
          </a:p>
        </p:txBody>
      </p:sp>
      <p:pic>
        <p:nvPicPr>
          <p:cNvPr id="695" name="Google Shape;695;p91"/>
          <p:cNvPicPr preferRelativeResize="0"/>
          <p:nvPr/>
        </p:nvPicPr>
        <p:blipFill rotWithShape="1">
          <a:blip r:embed="rId3">
            <a:alphaModFix/>
          </a:blip>
          <a:srcRect b="0" l="0" r="0" t="0"/>
          <a:stretch/>
        </p:blipFill>
        <p:spPr>
          <a:xfrm>
            <a:off x="7046171" y="5362133"/>
            <a:ext cx="530352" cy="530352"/>
          </a:xfrm>
          <a:prstGeom prst="rect">
            <a:avLst/>
          </a:prstGeom>
          <a:noFill/>
          <a:ln>
            <a:noFill/>
          </a:ln>
        </p:spPr>
      </p:pic>
      <p:pic>
        <p:nvPicPr>
          <p:cNvPr id="696" name="Google Shape;696;p91"/>
          <p:cNvPicPr preferRelativeResize="0"/>
          <p:nvPr/>
        </p:nvPicPr>
        <p:blipFill rotWithShape="1">
          <a:blip r:embed="rId4">
            <a:alphaModFix/>
          </a:blip>
          <a:srcRect b="0" l="0" r="0" t="0"/>
          <a:stretch/>
        </p:blipFill>
        <p:spPr>
          <a:xfrm>
            <a:off x="6078844" y="5353275"/>
            <a:ext cx="530096" cy="527402"/>
          </a:xfrm>
          <a:prstGeom prst="rect">
            <a:avLst/>
          </a:prstGeom>
          <a:noFill/>
          <a:ln>
            <a:noFill/>
          </a:ln>
        </p:spPr>
      </p:pic>
      <p:pic>
        <p:nvPicPr>
          <p:cNvPr id="697" name="Google Shape;697;p91"/>
          <p:cNvPicPr preferRelativeResize="0"/>
          <p:nvPr/>
        </p:nvPicPr>
        <p:blipFill rotWithShape="1">
          <a:blip r:embed="rId5">
            <a:alphaModFix/>
          </a:blip>
          <a:srcRect b="0" l="0" r="0" t="0"/>
          <a:stretch/>
        </p:blipFill>
        <p:spPr>
          <a:xfrm>
            <a:off x="7576520" y="4736592"/>
            <a:ext cx="757493" cy="634563"/>
          </a:xfrm>
          <a:prstGeom prst="rect">
            <a:avLst/>
          </a:prstGeom>
          <a:noFill/>
          <a:ln>
            <a:noFill/>
          </a:ln>
        </p:spPr>
      </p:pic>
      <p:pic>
        <p:nvPicPr>
          <p:cNvPr id="698" name="Google Shape;698;p91"/>
          <p:cNvPicPr preferRelativeResize="0"/>
          <p:nvPr/>
        </p:nvPicPr>
        <p:blipFill rotWithShape="1">
          <a:blip r:embed="rId6">
            <a:alphaModFix/>
          </a:blip>
          <a:srcRect b="0" l="0" r="0" t="0"/>
          <a:stretch/>
        </p:blipFill>
        <p:spPr>
          <a:xfrm>
            <a:off x="7576525" y="5339900"/>
            <a:ext cx="757475" cy="539800"/>
          </a:xfrm>
          <a:prstGeom prst="rect">
            <a:avLst/>
          </a:prstGeom>
          <a:noFill/>
          <a:ln>
            <a:noFill/>
          </a:ln>
        </p:spPr>
      </p:pic>
      <p:pic>
        <p:nvPicPr>
          <p:cNvPr id="699" name="Google Shape;699;p91"/>
          <p:cNvPicPr preferRelativeResize="0"/>
          <p:nvPr/>
        </p:nvPicPr>
        <p:blipFill rotWithShape="1">
          <a:blip r:embed="rId7">
            <a:alphaModFix/>
          </a:blip>
          <a:srcRect b="0" l="0" r="0" t="0"/>
          <a:stretch/>
        </p:blipFill>
        <p:spPr>
          <a:xfrm>
            <a:off x="6931152" y="4736592"/>
            <a:ext cx="670455" cy="626872"/>
          </a:xfrm>
          <a:prstGeom prst="rect">
            <a:avLst/>
          </a:prstGeom>
          <a:noFill/>
          <a:ln>
            <a:noFill/>
          </a:ln>
        </p:spPr>
      </p:pic>
      <p:pic>
        <p:nvPicPr>
          <p:cNvPr id="700" name="Google Shape;700;p91"/>
          <p:cNvPicPr preferRelativeResize="0"/>
          <p:nvPr/>
        </p:nvPicPr>
        <p:blipFill rotWithShape="1">
          <a:blip r:embed="rId8">
            <a:alphaModFix/>
          </a:blip>
          <a:srcRect b="0" l="0" r="0" t="0"/>
          <a:stretch/>
        </p:blipFill>
        <p:spPr>
          <a:xfrm>
            <a:off x="6532750" y="5357401"/>
            <a:ext cx="530352" cy="530352"/>
          </a:xfrm>
          <a:prstGeom prst="rect">
            <a:avLst/>
          </a:prstGeom>
          <a:noFill/>
          <a:ln>
            <a:noFill/>
          </a:ln>
        </p:spPr>
      </p:pic>
      <p:pic>
        <p:nvPicPr>
          <p:cNvPr descr="https://ludu-assets.s3.amazonaws.com/lesson-icons/26/QLkrP5nrS6jIL99GMbV3" id="701" name="Google Shape;701;p91"/>
          <p:cNvPicPr preferRelativeResize="0"/>
          <p:nvPr/>
        </p:nvPicPr>
        <p:blipFill rotWithShape="1">
          <a:blip r:embed="rId9">
            <a:alphaModFix/>
          </a:blip>
          <a:srcRect b="0" l="0" r="0" t="0"/>
          <a:stretch/>
        </p:blipFill>
        <p:spPr>
          <a:xfrm>
            <a:off x="6271570" y="4754935"/>
            <a:ext cx="513419" cy="513416"/>
          </a:xfrm>
          <a:prstGeom prst="rect">
            <a:avLst/>
          </a:prstGeom>
          <a:noFill/>
          <a:ln>
            <a:noFill/>
          </a:ln>
        </p:spPr>
      </p:pic>
      <p:pic>
        <p:nvPicPr>
          <p:cNvPr descr="Image result for elixir" id="702" name="Google Shape;702;p91"/>
          <p:cNvPicPr preferRelativeResize="0"/>
          <p:nvPr/>
        </p:nvPicPr>
        <p:blipFill rotWithShape="1">
          <a:blip r:embed="rId10">
            <a:alphaModFix/>
          </a:blip>
          <a:srcRect b="0" l="0" r="0" t="0"/>
          <a:stretch/>
        </p:blipFill>
        <p:spPr>
          <a:xfrm>
            <a:off x="5585619" y="4735373"/>
            <a:ext cx="539790" cy="539787"/>
          </a:xfrm>
          <a:prstGeom prst="rect">
            <a:avLst/>
          </a:prstGeom>
          <a:noFill/>
          <a:ln>
            <a:noFill/>
          </a:ln>
        </p:spPr>
      </p:pic>
      <p:pic>
        <p:nvPicPr>
          <p:cNvPr id="703" name="Google Shape;703;p91"/>
          <p:cNvPicPr preferRelativeResize="0"/>
          <p:nvPr/>
        </p:nvPicPr>
        <p:blipFill rotWithShape="1">
          <a:blip r:embed="rId11">
            <a:alphaModFix/>
          </a:blip>
          <a:srcRect b="0" l="0" r="0" t="0"/>
          <a:stretch/>
        </p:blipFill>
        <p:spPr>
          <a:xfrm>
            <a:off x="5561725" y="5344625"/>
            <a:ext cx="530352" cy="530352"/>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08" name="Shape 208"/>
        <p:cNvGrpSpPr/>
        <p:nvPr/>
      </p:nvGrpSpPr>
      <p:grpSpPr>
        <a:xfrm>
          <a:off x="0" y="0"/>
          <a:ext cx="0" cy="0"/>
          <a:chOff x="0" y="0"/>
          <a:chExt cx="0" cy="0"/>
        </a:xfrm>
      </p:grpSpPr>
      <p:sp>
        <p:nvSpPr>
          <p:cNvPr id="209" name="Google Shape;209;p25"/>
          <p:cNvSpPr txBox="1"/>
          <p:nvPr>
            <p:ph type="title"/>
          </p:nvPr>
        </p:nvSpPr>
        <p:spPr>
          <a:xfrm>
            <a:off x="779463" y="381000"/>
            <a:ext cx="7583400" cy="1044600"/>
          </a:xfrm>
          <a:prstGeom prst="rect">
            <a:avLst/>
          </a:prstGeom>
          <a:noFill/>
          <a:ln>
            <a:noFill/>
          </a:ln>
        </p:spPr>
        <p:txBody>
          <a:bodyPr anchorCtr="0" anchor="b" bIns="45700" lIns="91425" spcFirstLastPara="1" rIns="91425" wrap="square" tIns="45700">
            <a:noAutofit/>
          </a:bodyPr>
          <a:lstStyle/>
          <a:p>
            <a:pPr indent="0" lvl="0" marL="0" marR="0" rtl="0" algn="ctr">
              <a:spcBef>
                <a:spcPts val="0"/>
              </a:spcBef>
              <a:spcAft>
                <a:spcPts val="0"/>
              </a:spcAft>
              <a:buNone/>
            </a:pPr>
            <a:r>
              <a:rPr lang="en-US"/>
              <a:t>User Story #2859 Start Chat(Client)</a:t>
            </a:r>
            <a:endParaRPr b="0" i="0" sz="2400" u="none" cap="none" strike="noStrike">
              <a:solidFill>
                <a:srgbClr val="001D4D"/>
              </a:solidFill>
              <a:latin typeface="Trebuchet MS"/>
              <a:ea typeface="Trebuchet MS"/>
              <a:cs typeface="Trebuchet MS"/>
              <a:sym typeface="Trebuchet MS"/>
            </a:endParaRPr>
          </a:p>
        </p:txBody>
      </p:sp>
      <p:sp>
        <p:nvSpPr>
          <p:cNvPr id="210" name="Google Shape;210;p25"/>
          <p:cNvSpPr txBox="1"/>
          <p:nvPr>
            <p:ph idx="1" type="body"/>
          </p:nvPr>
        </p:nvSpPr>
        <p:spPr>
          <a:xfrm>
            <a:off x="779463" y="1828800"/>
            <a:ext cx="7583400" cy="4208400"/>
          </a:xfrm>
          <a:prstGeom prst="rect">
            <a:avLst/>
          </a:prstGeom>
          <a:noFill/>
          <a:ln>
            <a:noFill/>
          </a:ln>
        </p:spPr>
        <p:txBody>
          <a:bodyPr anchorCtr="0" anchor="t" bIns="45700" lIns="91425" spcFirstLastPara="1" rIns="91425" wrap="square" tIns="45700">
            <a:noAutofit/>
          </a:bodyPr>
          <a:lstStyle/>
          <a:p>
            <a:pPr indent="0" lvl="0" marL="0" rtl="0">
              <a:lnSpc>
                <a:spcPct val="115000"/>
              </a:lnSpc>
              <a:spcBef>
                <a:spcPts val="800"/>
              </a:spcBef>
              <a:spcAft>
                <a:spcPts val="0"/>
              </a:spcAft>
              <a:buClr>
                <a:schemeClr val="dk1"/>
              </a:buClr>
              <a:buSzPts val="1100"/>
              <a:buFont typeface="Arial"/>
              <a:buNone/>
            </a:pPr>
            <a:r>
              <a:rPr b="1" lang="en-US" sz="1300">
                <a:solidFill>
                  <a:schemeClr val="dk1"/>
                </a:solidFill>
                <a:latin typeface="Arial"/>
                <a:ea typeface="Arial"/>
                <a:cs typeface="Arial"/>
                <a:sym typeface="Arial"/>
              </a:rPr>
              <a:t>Description:</a:t>
            </a:r>
            <a:endParaRPr b="1" sz="1300">
              <a:solidFill>
                <a:schemeClr val="dk1"/>
              </a:solidFill>
              <a:latin typeface="Arial"/>
              <a:ea typeface="Arial"/>
              <a:cs typeface="Arial"/>
              <a:sym typeface="Arial"/>
            </a:endParaRPr>
          </a:p>
          <a:p>
            <a:pPr indent="-311150" lvl="0" marL="558800" rtl="0">
              <a:lnSpc>
                <a:spcPct val="133636"/>
              </a:lnSpc>
              <a:spcBef>
                <a:spcPts val="400"/>
              </a:spcBef>
              <a:spcAft>
                <a:spcPts val="0"/>
              </a:spcAft>
              <a:buClr>
                <a:schemeClr val="dk1"/>
              </a:buClr>
              <a:buSzPts val="1300"/>
              <a:buFont typeface="Arial"/>
              <a:buChar char="●"/>
            </a:pPr>
            <a:r>
              <a:rPr lang="en-US" sz="1300">
                <a:solidFill>
                  <a:schemeClr val="dk1"/>
                </a:solidFill>
                <a:latin typeface="Arial"/>
                <a:ea typeface="Arial"/>
                <a:cs typeface="Arial"/>
                <a:sym typeface="Arial"/>
              </a:rPr>
              <a:t>As a client, after searching for an agent, I would like to start a chat with an agent to begin the conversation.</a:t>
            </a:r>
            <a:endParaRPr sz="1300">
              <a:solidFill>
                <a:schemeClr val="dk1"/>
              </a:solidFill>
              <a:latin typeface="Arial"/>
              <a:ea typeface="Arial"/>
              <a:cs typeface="Arial"/>
              <a:sym typeface="Arial"/>
            </a:endParaRPr>
          </a:p>
          <a:p>
            <a:pPr indent="0" lvl="0" marL="0" rtl="0">
              <a:lnSpc>
                <a:spcPct val="133636"/>
              </a:lnSpc>
              <a:spcBef>
                <a:spcPts val="1200"/>
              </a:spcBef>
              <a:spcAft>
                <a:spcPts val="0"/>
              </a:spcAft>
              <a:buClr>
                <a:schemeClr val="dk1"/>
              </a:buClr>
              <a:buSzPts val="1100"/>
              <a:buFont typeface="Arial"/>
              <a:buNone/>
            </a:pPr>
            <a:r>
              <a:rPr lang="en-US" sz="1300">
                <a:solidFill>
                  <a:schemeClr val="dk1"/>
                </a:solidFill>
                <a:latin typeface="Arial"/>
                <a:ea typeface="Arial"/>
                <a:cs typeface="Arial"/>
                <a:sym typeface="Arial"/>
              </a:rPr>
              <a:t> </a:t>
            </a:r>
            <a:endParaRPr sz="1300">
              <a:solidFill>
                <a:schemeClr val="dk1"/>
              </a:solidFill>
              <a:latin typeface="Arial"/>
              <a:ea typeface="Arial"/>
              <a:cs typeface="Arial"/>
              <a:sym typeface="Arial"/>
            </a:endParaRPr>
          </a:p>
          <a:p>
            <a:pPr indent="0" lvl="0" marL="0" rtl="0">
              <a:lnSpc>
                <a:spcPct val="115000"/>
              </a:lnSpc>
              <a:spcBef>
                <a:spcPts val="800"/>
              </a:spcBef>
              <a:spcAft>
                <a:spcPts val="0"/>
              </a:spcAft>
              <a:buClr>
                <a:schemeClr val="dk1"/>
              </a:buClr>
              <a:buSzPts val="1100"/>
              <a:buFont typeface="Arial"/>
              <a:buNone/>
            </a:pPr>
            <a:r>
              <a:rPr b="1" lang="en-US" sz="1300">
                <a:solidFill>
                  <a:schemeClr val="dk1"/>
                </a:solidFill>
                <a:latin typeface="Arial"/>
                <a:ea typeface="Arial"/>
                <a:cs typeface="Arial"/>
                <a:sym typeface="Arial"/>
              </a:rPr>
              <a:t>Acceptance Criteria:</a:t>
            </a:r>
            <a:endParaRPr b="1" sz="1300">
              <a:solidFill>
                <a:schemeClr val="dk1"/>
              </a:solidFill>
              <a:latin typeface="Arial"/>
              <a:ea typeface="Arial"/>
              <a:cs typeface="Arial"/>
              <a:sym typeface="Arial"/>
            </a:endParaRPr>
          </a:p>
          <a:p>
            <a:pPr indent="-311150" lvl="0" marL="558800" rtl="0">
              <a:lnSpc>
                <a:spcPct val="133636"/>
              </a:lnSpc>
              <a:spcBef>
                <a:spcPts val="400"/>
              </a:spcBef>
              <a:spcAft>
                <a:spcPts val="0"/>
              </a:spcAft>
              <a:buClr>
                <a:schemeClr val="dk1"/>
              </a:buClr>
              <a:buSzPts val="1300"/>
              <a:buFont typeface="Arial"/>
              <a:buAutoNum type="arabicPeriod"/>
            </a:pPr>
            <a:r>
              <a:rPr lang="en-US" sz="1300">
                <a:solidFill>
                  <a:schemeClr val="dk1"/>
                </a:solidFill>
                <a:latin typeface="Arial"/>
                <a:ea typeface="Arial"/>
                <a:cs typeface="Arial"/>
                <a:sym typeface="Arial"/>
              </a:rPr>
              <a:t>The client should be able to click on an agent’s name from the search results and start a chat.</a:t>
            </a:r>
            <a:endParaRPr sz="1300">
              <a:solidFill>
                <a:schemeClr val="dk1"/>
              </a:solidFill>
              <a:latin typeface="Arial"/>
              <a:ea typeface="Arial"/>
              <a:cs typeface="Arial"/>
              <a:sym typeface="Arial"/>
            </a:endParaRPr>
          </a:p>
          <a:p>
            <a:pPr indent="-311150" lvl="0" marL="558800" rtl="0">
              <a:lnSpc>
                <a:spcPct val="133636"/>
              </a:lnSpc>
              <a:spcBef>
                <a:spcPts val="0"/>
              </a:spcBef>
              <a:spcAft>
                <a:spcPts val="0"/>
              </a:spcAft>
              <a:buClr>
                <a:schemeClr val="dk1"/>
              </a:buClr>
              <a:buSzPts val="1300"/>
              <a:buFont typeface="Arial"/>
              <a:buAutoNum type="arabicPeriod"/>
            </a:pPr>
            <a:r>
              <a:rPr lang="en-US" sz="1300">
                <a:solidFill>
                  <a:schemeClr val="dk1"/>
                </a:solidFill>
                <a:latin typeface="Arial"/>
                <a:ea typeface="Arial"/>
                <a:cs typeface="Arial"/>
                <a:sym typeface="Arial"/>
              </a:rPr>
              <a:t>The system should display a chatbox.</a:t>
            </a:r>
            <a:endParaRPr sz="1300">
              <a:solidFill>
                <a:schemeClr val="dk1"/>
              </a:solidFill>
              <a:latin typeface="Arial"/>
              <a:ea typeface="Arial"/>
              <a:cs typeface="Arial"/>
              <a:sym typeface="Arial"/>
            </a:endParaRPr>
          </a:p>
          <a:p>
            <a:pPr indent="-311150" lvl="0" marL="558800" rtl="0">
              <a:lnSpc>
                <a:spcPct val="133636"/>
              </a:lnSpc>
              <a:spcBef>
                <a:spcPts val="0"/>
              </a:spcBef>
              <a:spcAft>
                <a:spcPts val="0"/>
              </a:spcAft>
              <a:buClr>
                <a:schemeClr val="dk1"/>
              </a:buClr>
              <a:buSzPts val="1300"/>
              <a:buFont typeface="Arial"/>
              <a:buAutoNum type="arabicPeriod"/>
            </a:pPr>
            <a:r>
              <a:rPr lang="en-US" sz="1300">
                <a:solidFill>
                  <a:schemeClr val="dk1"/>
                </a:solidFill>
                <a:latin typeface="Arial"/>
                <a:ea typeface="Arial"/>
                <a:cs typeface="Arial"/>
                <a:sym typeface="Arial"/>
              </a:rPr>
              <a:t>The client should be able to close the chatbox.</a:t>
            </a:r>
            <a:endParaRPr sz="1300">
              <a:solidFill>
                <a:schemeClr val="dk1"/>
              </a:solidFill>
              <a:latin typeface="Arial"/>
              <a:ea typeface="Arial"/>
              <a:cs typeface="Arial"/>
              <a:sym typeface="Arial"/>
            </a:endParaRPr>
          </a:p>
          <a:p>
            <a:pPr indent="-311150" lvl="0" marL="558800" rtl="0">
              <a:lnSpc>
                <a:spcPct val="133636"/>
              </a:lnSpc>
              <a:spcBef>
                <a:spcPts val="0"/>
              </a:spcBef>
              <a:spcAft>
                <a:spcPts val="0"/>
              </a:spcAft>
              <a:buClr>
                <a:schemeClr val="dk1"/>
              </a:buClr>
              <a:buSzPts val="1300"/>
              <a:buFont typeface="Arial"/>
              <a:buAutoNum type="arabicPeriod"/>
            </a:pPr>
            <a:r>
              <a:rPr lang="en-US" sz="1300">
                <a:solidFill>
                  <a:schemeClr val="dk1"/>
                </a:solidFill>
                <a:latin typeface="Arial"/>
                <a:ea typeface="Arial"/>
                <a:cs typeface="Arial"/>
                <a:sym typeface="Arial"/>
              </a:rPr>
              <a:t>Create video about starting the chat.</a:t>
            </a:r>
            <a:endParaRPr sz="1300">
              <a:latin typeface="Arial"/>
              <a:ea typeface="Arial"/>
              <a:cs typeface="Arial"/>
              <a:sym typeface="Arial"/>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15" name="Shape 215"/>
        <p:cNvGrpSpPr/>
        <p:nvPr/>
      </p:nvGrpSpPr>
      <p:grpSpPr>
        <a:xfrm>
          <a:off x="0" y="0"/>
          <a:ext cx="0" cy="0"/>
          <a:chOff x="0" y="0"/>
          <a:chExt cx="0" cy="0"/>
        </a:xfrm>
      </p:grpSpPr>
      <p:sp>
        <p:nvSpPr>
          <p:cNvPr id="216" name="Google Shape;216;p26"/>
          <p:cNvSpPr txBox="1"/>
          <p:nvPr>
            <p:ph type="title"/>
          </p:nvPr>
        </p:nvSpPr>
        <p:spPr>
          <a:xfrm>
            <a:off x="779463" y="381000"/>
            <a:ext cx="7583400" cy="1044600"/>
          </a:xfrm>
          <a:prstGeom prst="rect">
            <a:avLst/>
          </a:prstGeom>
        </p:spPr>
        <p:txBody>
          <a:bodyPr anchorCtr="0" anchor="b" bIns="91425" lIns="91425" spcFirstLastPara="1" rIns="91425" wrap="square" tIns="91425">
            <a:noAutofit/>
          </a:bodyPr>
          <a:lstStyle/>
          <a:p>
            <a:pPr indent="0" lvl="0" marL="0" algn="ctr">
              <a:spcBef>
                <a:spcPts val="0"/>
              </a:spcBef>
              <a:spcAft>
                <a:spcPts val="0"/>
              </a:spcAft>
              <a:buNone/>
            </a:pPr>
            <a:r>
              <a:rPr lang="en-US"/>
              <a:t>User Story #2859 </a:t>
            </a:r>
            <a:r>
              <a:rPr lang="en-US"/>
              <a:t>Start Chat(Client) Problem and Solution</a:t>
            </a:r>
            <a:endParaRPr/>
          </a:p>
        </p:txBody>
      </p:sp>
      <p:sp>
        <p:nvSpPr>
          <p:cNvPr id="217" name="Google Shape;217;p26"/>
          <p:cNvSpPr txBox="1"/>
          <p:nvPr>
            <p:ph idx="1" type="body"/>
          </p:nvPr>
        </p:nvSpPr>
        <p:spPr>
          <a:xfrm>
            <a:off x="779463" y="1828800"/>
            <a:ext cx="7583400" cy="4208400"/>
          </a:xfrm>
          <a:prstGeom prst="rect">
            <a:avLst/>
          </a:prstGeom>
        </p:spPr>
        <p:txBody>
          <a:bodyPr anchorCtr="0" anchor="t" bIns="91425" lIns="91425" spcFirstLastPara="1" rIns="91425" wrap="square" tIns="91425">
            <a:noAutofit/>
          </a:bodyPr>
          <a:lstStyle/>
          <a:p>
            <a:pPr indent="0" lvl="0" marL="0" rtl="0">
              <a:spcBef>
                <a:spcPts val="2000"/>
              </a:spcBef>
              <a:spcAft>
                <a:spcPts val="0"/>
              </a:spcAft>
              <a:buNone/>
            </a:pPr>
            <a:r>
              <a:rPr b="1" lang="en-US"/>
              <a:t>Problem</a:t>
            </a:r>
            <a:r>
              <a:rPr lang="en-US"/>
              <a:t> - The Chat System in its current implementation is that of a global chat. This is not suitable for breazehome as it aims to help clients be able to discuss with real estate agents potential transactions in a one to one fashion.</a:t>
            </a:r>
            <a:endParaRPr/>
          </a:p>
          <a:p>
            <a:pPr indent="0" lvl="0" marL="0">
              <a:spcBef>
                <a:spcPts val="2000"/>
              </a:spcBef>
              <a:spcAft>
                <a:spcPts val="0"/>
              </a:spcAft>
              <a:buNone/>
            </a:pPr>
            <a:r>
              <a:rPr b="1" lang="en-US"/>
              <a:t>Solution</a:t>
            </a:r>
            <a:r>
              <a:rPr lang="en-US"/>
              <a:t> - Remove the global chat system in place and replace it with a system that allows clients to directly message real estate agents they wish to talk similar to slack and whatsapp’s direct message feature.</a:t>
            </a:r>
            <a:endParaRPr/>
          </a:p>
        </p:txBody>
      </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gold">
  <a:themeElements>
    <a:clrScheme name="Revolution">
      <a:dk1>
        <a:srgbClr val="000000"/>
      </a:dk1>
      <a:lt1>
        <a:srgbClr val="FFFFFF"/>
      </a:lt1>
      <a:dk2>
        <a:srgbClr val="1B3861"/>
      </a:dk2>
      <a:lt2>
        <a:srgbClr val="38ABED"/>
      </a:lt2>
      <a:accent1>
        <a:srgbClr val="0C5986"/>
      </a:accent1>
      <a:accent2>
        <a:srgbClr val="DDF53D"/>
      </a:accent2>
      <a:accent3>
        <a:srgbClr val="508709"/>
      </a:accent3>
      <a:accent4>
        <a:srgbClr val="BF5E00"/>
      </a:accent4>
      <a:accent5>
        <a:srgbClr val="9C0001"/>
      </a:accent5>
      <a:accent6>
        <a:srgbClr val="660075"/>
      </a:accent6>
      <a:hlink>
        <a:srgbClr val="ABF24D"/>
      </a:hlink>
      <a:folHlink>
        <a:srgbClr val="A0E7F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